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Gloria Hallelujah"/>
      <p:regular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Nuni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-italic.fntdata"/><Relationship Id="rId12" Type="http://schemas.openxmlformats.org/officeDocument/2006/relationships/slide" Target="slides/slide8.xml"/><Relationship Id="rId34" Type="http://schemas.openxmlformats.org/officeDocument/2006/relationships/font" Target="fonts/Nunito-bold.fntdata"/><Relationship Id="rId15" Type="http://schemas.openxmlformats.org/officeDocument/2006/relationships/slide" Target="slides/slide11.xml"/><Relationship Id="rId37" Type="http://schemas.openxmlformats.org/officeDocument/2006/relationships/font" Target="fonts/GloriaHallelujah-regular.fntdata"/><Relationship Id="rId14" Type="http://schemas.openxmlformats.org/officeDocument/2006/relationships/slide" Target="slides/slide10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8657a00ab_0_1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08657a00ab_0_17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g108657a00ab_0_20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108657a00ab_0_2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g108657a00ab_0_2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108657a00ab_0_2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g108657a00ab_0_2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g108657a00ab_0_23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g108657a00ab_0_23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08657a00ab_0_2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g108657a00ab_0_24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g108657a00ab_0_2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g108657a00ab_0_25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108657a00ab_0_17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g108657a00ab_0_25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g108657a00ab_0_25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g108657a00ab_0_26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g108657a00ab_0_26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g108657a00ab_0_27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g108657a00ab_0_27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108657a00ab_0_2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g108657a00ab_0_28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08657a00ab_0_2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g108657a00ab_0_29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108657a00ab_0_17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108657a00ab_0_18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08657a00ab_0_1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108657a00ab_0_18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108657a00ab_0_19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108657a00ab_0_19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108657a00ab_0_19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108657a00ab_0_20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219286">
            <a:off x="5867612" y="600302"/>
            <a:ext cx="2524990" cy="3940539"/>
          </a:xfrm>
          <a:custGeom>
            <a:rect b="b" l="l" r="r" t="t"/>
            <a:pathLst>
              <a:path extrusionOk="0" h="4392349" w="2814498">
                <a:moveTo>
                  <a:pt x="2690037" y="4392348"/>
                </a:moveTo>
                <a:lnTo>
                  <a:pt x="124460" y="4392348"/>
                </a:lnTo>
                <a:cubicBezTo>
                  <a:pt x="55880" y="4392348"/>
                  <a:pt x="0" y="4336468"/>
                  <a:pt x="0" y="426788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690038" y="0"/>
                </a:lnTo>
                <a:cubicBezTo>
                  <a:pt x="2758617" y="0"/>
                  <a:pt x="2814498" y="55880"/>
                  <a:pt x="2814498" y="124460"/>
                </a:cubicBezTo>
                <a:lnTo>
                  <a:pt x="2814498" y="4267888"/>
                </a:lnTo>
                <a:cubicBezTo>
                  <a:pt x="2814498" y="4336468"/>
                  <a:pt x="2758617" y="4392349"/>
                  <a:pt x="2690038" y="43923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09450" y="1991850"/>
            <a:ext cx="4562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" name="Google Shape;12;p2"/>
          <p:cNvSpPr/>
          <p:nvPr>
            <p:ph idx="2" type="pic"/>
          </p:nvPr>
        </p:nvSpPr>
        <p:spPr>
          <a:xfrm rot="219837">
            <a:off x="6040199" y="793220"/>
            <a:ext cx="2178252" cy="3555959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"/>
          <p:cNvSpPr/>
          <p:nvPr/>
        </p:nvSpPr>
        <p:spPr>
          <a:xfrm rot="904748">
            <a:off x="7696563" y="3233911"/>
            <a:ext cx="1190945" cy="1784295"/>
          </a:xfrm>
          <a:custGeom>
            <a:rect b="b" l="l" r="r" t="t"/>
            <a:pathLst>
              <a:path extrusionOk="0" h="3570689" w="2383291">
                <a:moveTo>
                  <a:pt x="2286429" y="2168916"/>
                </a:moveTo>
                <a:cubicBezTo>
                  <a:pt x="2170510" y="2161346"/>
                  <a:pt x="2049740" y="2166131"/>
                  <a:pt x="1939813" y="2121569"/>
                </a:cubicBezTo>
                <a:cubicBezTo>
                  <a:pt x="1902576" y="2099288"/>
                  <a:pt x="1864554" y="2083435"/>
                  <a:pt x="1827674" y="2059440"/>
                </a:cubicBezTo>
                <a:cubicBezTo>
                  <a:pt x="1848290" y="2048371"/>
                  <a:pt x="1876253" y="2045586"/>
                  <a:pt x="1900008" y="2043729"/>
                </a:cubicBezTo>
                <a:cubicBezTo>
                  <a:pt x="1978048" y="2038159"/>
                  <a:pt x="2058300" y="2048300"/>
                  <a:pt x="2135841" y="2058797"/>
                </a:cubicBezTo>
                <a:cubicBezTo>
                  <a:pt x="2179356" y="2064082"/>
                  <a:pt x="2222513" y="2072294"/>
                  <a:pt x="2265457" y="2080792"/>
                </a:cubicBezTo>
                <a:cubicBezTo>
                  <a:pt x="2286144" y="2082578"/>
                  <a:pt x="2314464" y="2098717"/>
                  <a:pt x="2335437" y="2089505"/>
                </a:cubicBezTo>
                <a:cubicBezTo>
                  <a:pt x="2430812" y="2035160"/>
                  <a:pt x="2360618" y="1560551"/>
                  <a:pt x="2322026" y="1464286"/>
                </a:cubicBezTo>
                <a:cubicBezTo>
                  <a:pt x="2313537" y="1424866"/>
                  <a:pt x="2265742" y="1426438"/>
                  <a:pt x="2226223" y="1427937"/>
                </a:cubicBezTo>
                <a:cubicBezTo>
                  <a:pt x="2214024" y="1428437"/>
                  <a:pt x="2202540" y="1428866"/>
                  <a:pt x="2193337" y="1428151"/>
                </a:cubicBezTo>
                <a:cubicBezTo>
                  <a:pt x="2182851" y="1428151"/>
                  <a:pt x="2172365" y="1428294"/>
                  <a:pt x="2161950" y="1428366"/>
                </a:cubicBezTo>
                <a:cubicBezTo>
                  <a:pt x="2103883" y="1429008"/>
                  <a:pt x="2046530" y="1429651"/>
                  <a:pt x="1990104" y="1410084"/>
                </a:cubicBezTo>
                <a:cubicBezTo>
                  <a:pt x="1970986" y="1400872"/>
                  <a:pt x="1954650" y="1385232"/>
                  <a:pt x="1943165" y="1367451"/>
                </a:cubicBezTo>
                <a:cubicBezTo>
                  <a:pt x="1934249" y="1345813"/>
                  <a:pt x="1961927" y="1329673"/>
                  <a:pt x="1976265" y="1317676"/>
                </a:cubicBezTo>
                <a:cubicBezTo>
                  <a:pt x="2041893" y="1276114"/>
                  <a:pt x="2120861" y="1265759"/>
                  <a:pt x="2195121" y="1248406"/>
                </a:cubicBezTo>
                <a:cubicBezTo>
                  <a:pt x="2218376" y="1243692"/>
                  <a:pt x="2246339" y="1238479"/>
                  <a:pt x="2271806" y="1239336"/>
                </a:cubicBezTo>
                <a:cubicBezTo>
                  <a:pt x="2294419" y="1242264"/>
                  <a:pt x="2301481" y="1225911"/>
                  <a:pt x="2302837" y="1206558"/>
                </a:cubicBezTo>
                <a:cubicBezTo>
                  <a:pt x="2308401" y="1168423"/>
                  <a:pt x="2301481" y="1130789"/>
                  <a:pt x="2289497" y="1094583"/>
                </a:cubicBezTo>
                <a:cubicBezTo>
                  <a:pt x="2280081" y="1057662"/>
                  <a:pt x="2275016" y="1019956"/>
                  <a:pt x="2266242" y="982964"/>
                </a:cubicBezTo>
                <a:cubicBezTo>
                  <a:pt x="2251475" y="892627"/>
                  <a:pt x="2227436" y="800648"/>
                  <a:pt x="2192624" y="715595"/>
                </a:cubicBezTo>
                <a:cubicBezTo>
                  <a:pt x="2178072" y="680174"/>
                  <a:pt x="2159667" y="646539"/>
                  <a:pt x="2147112" y="610404"/>
                </a:cubicBezTo>
                <a:cubicBezTo>
                  <a:pt x="2137839" y="577769"/>
                  <a:pt x="2099746" y="594122"/>
                  <a:pt x="2079629" y="606476"/>
                </a:cubicBezTo>
                <a:cubicBezTo>
                  <a:pt x="2035473" y="631257"/>
                  <a:pt x="1992030" y="657322"/>
                  <a:pt x="1946447" y="679603"/>
                </a:cubicBezTo>
                <a:cubicBezTo>
                  <a:pt x="1850858" y="732591"/>
                  <a:pt x="1755840" y="789007"/>
                  <a:pt x="1650050" y="819429"/>
                </a:cubicBezTo>
                <a:cubicBezTo>
                  <a:pt x="1644343" y="788293"/>
                  <a:pt x="1671450" y="761371"/>
                  <a:pt x="1689712" y="738947"/>
                </a:cubicBezTo>
                <a:cubicBezTo>
                  <a:pt x="1738791" y="687816"/>
                  <a:pt x="1788297" y="635613"/>
                  <a:pt x="1847434" y="595907"/>
                </a:cubicBezTo>
                <a:cubicBezTo>
                  <a:pt x="1898581" y="561415"/>
                  <a:pt x="1955506" y="536778"/>
                  <a:pt x="2007795" y="504213"/>
                </a:cubicBezTo>
                <a:cubicBezTo>
                  <a:pt x="2018709" y="498715"/>
                  <a:pt x="2025343" y="485503"/>
                  <a:pt x="2018781" y="474291"/>
                </a:cubicBezTo>
                <a:cubicBezTo>
                  <a:pt x="2001803" y="449868"/>
                  <a:pt x="1967776" y="447869"/>
                  <a:pt x="1943451" y="433443"/>
                </a:cubicBezTo>
                <a:cubicBezTo>
                  <a:pt x="1902861" y="415090"/>
                  <a:pt x="1874755" y="380598"/>
                  <a:pt x="1846293" y="347819"/>
                </a:cubicBezTo>
                <a:cubicBezTo>
                  <a:pt x="1814406" y="313684"/>
                  <a:pt x="1782876" y="281477"/>
                  <a:pt x="1752630" y="245342"/>
                </a:cubicBezTo>
                <a:cubicBezTo>
                  <a:pt x="1721385" y="202780"/>
                  <a:pt x="1686359" y="163360"/>
                  <a:pt x="1650977" y="124226"/>
                </a:cubicBezTo>
                <a:cubicBezTo>
                  <a:pt x="1614525" y="79379"/>
                  <a:pt x="1564662" y="49386"/>
                  <a:pt x="1525356" y="7609"/>
                </a:cubicBezTo>
                <a:cubicBezTo>
                  <a:pt x="1519222" y="111"/>
                  <a:pt x="1508093" y="-2746"/>
                  <a:pt x="1499961" y="3182"/>
                </a:cubicBezTo>
                <a:cubicBezTo>
                  <a:pt x="1494540" y="7038"/>
                  <a:pt x="1493256" y="13822"/>
                  <a:pt x="1492043" y="19964"/>
                </a:cubicBezTo>
                <a:cubicBezTo>
                  <a:pt x="1489903" y="30318"/>
                  <a:pt x="1485623" y="41245"/>
                  <a:pt x="1480843" y="50885"/>
                </a:cubicBezTo>
                <a:cubicBezTo>
                  <a:pt x="1476278" y="49886"/>
                  <a:pt x="1471427" y="50814"/>
                  <a:pt x="1467575" y="53885"/>
                </a:cubicBezTo>
                <a:cubicBezTo>
                  <a:pt x="1453736" y="65596"/>
                  <a:pt x="1441894" y="79379"/>
                  <a:pt x="1430124" y="93162"/>
                </a:cubicBezTo>
                <a:cubicBezTo>
                  <a:pt x="1410008" y="118013"/>
                  <a:pt x="1390177" y="143365"/>
                  <a:pt x="1365780" y="164146"/>
                </a:cubicBezTo>
                <a:cubicBezTo>
                  <a:pt x="1311423" y="207636"/>
                  <a:pt x="1249504" y="241486"/>
                  <a:pt x="1188513" y="274764"/>
                </a:cubicBezTo>
                <a:cubicBezTo>
                  <a:pt x="1145925" y="294546"/>
                  <a:pt x="1100128" y="317969"/>
                  <a:pt x="1058397" y="341678"/>
                </a:cubicBezTo>
                <a:cubicBezTo>
                  <a:pt x="992555" y="369029"/>
                  <a:pt x="1042704" y="405664"/>
                  <a:pt x="1078514" y="431158"/>
                </a:cubicBezTo>
                <a:cubicBezTo>
                  <a:pt x="1121386" y="463151"/>
                  <a:pt x="1158837" y="504213"/>
                  <a:pt x="1195575" y="543990"/>
                </a:cubicBezTo>
                <a:cubicBezTo>
                  <a:pt x="1222254" y="573698"/>
                  <a:pt x="1244653" y="606691"/>
                  <a:pt x="1263914" y="641540"/>
                </a:cubicBezTo>
                <a:cubicBezTo>
                  <a:pt x="1287240" y="680746"/>
                  <a:pt x="1308284" y="718809"/>
                  <a:pt x="1317700" y="764441"/>
                </a:cubicBezTo>
                <a:cubicBezTo>
                  <a:pt x="1326046" y="802790"/>
                  <a:pt x="1332181" y="884772"/>
                  <a:pt x="1272117" y="874703"/>
                </a:cubicBezTo>
                <a:cubicBezTo>
                  <a:pt x="1232169" y="869418"/>
                  <a:pt x="1206132" y="838211"/>
                  <a:pt x="1178454" y="812288"/>
                </a:cubicBezTo>
                <a:cubicBezTo>
                  <a:pt x="1138150" y="777010"/>
                  <a:pt x="1107119" y="733020"/>
                  <a:pt x="1072379" y="692529"/>
                </a:cubicBezTo>
                <a:cubicBezTo>
                  <a:pt x="1037068" y="650110"/>
                  <a:pt x="1003184" y="609904"/>
                  <a:pt x="975149" y="561558"/>
                </a:cubicBezTo>
                <a:cubicBezTo>
                  <a:pt x="958956" y="537420"/>
                  <a:pt x="945902" y="511497"/>
                  <a:pt x="931492" y="486360"/>
                </a:cubicBezTo>
                <a:cubicBezTo>
                  <a:pt x="924430" y="475363"/>
                  <a:pt x="920008" y="459366"/>
                  <a:pt x="905241" y="457081"/>
                </a:cubicBezTo>
                <a:cubicBezTo>
                  <a:pt x="876136" y="455724"/>
                  <a:pt x="848601" y="477005"/>
                  <a:pt x="821494" y="486574"/>
                </a:cubicBezTo>
                <a:cubicBezTo>
                  <a:pt x="779050" y="507356"/>
                  <a:pt x="739173" y="529779"/>
                  <a:pt x="696729" y="551489"/>
                </a:cubicBezTo>
                <a:cubicBezTo>
                  <a:pt x="652858" y="575769"/>
                  <a:pt x="613410" y="606833"/>
                  <a:pt x="571821" y="634613"/>
                </a:cubicBezTo>
                <a:cubicBezTo>
                  <a:pt x="514753" y="671891"/>
                  <a:pt x="464605" y="718023"/>
                  <a:pt x="414385" y="763870"/>
                </a:cubicBezTo>
                <a:cubicBezTo>
                  <a:pt x="384068" y="790436"/>
                  <a:pt x="352609" y="815859"/>
                  <a:pt x="325216" y="845495"/>
                </a:cubicBezTo>
                <a:cubicBezTo>
                  <a:pt x="314801" y="854493"/>
                  <a:pt x="306741" y="869132"/>
                  <a:pt x="314159" y="882415"/>
                </a:cubicBezTo>
                <a:cubicBezTo>
                  <a:pt x="320009" y="893698"/>
                  <a:pt x="331636" y="900054"/>
                  <a:pt x="342836" y="904982"/>
                </a:cubicBezTo>
                <a:cubicBezTo>
                  <a:pt x="372797" y="917193"/>
                  <a:pt x="402472" y="924120"/>
                  <a:pt x="432504" y="937332"/>
                </a:cubicBezTo>
                <a:cubicBezTo>
                  <a:pt x="528806" y="981465"/>
                  <a:pt x="619045" y="1037095"/>
                  <a:pt x="712637" y="1086442"/>
                </a:cubicBezTo>
                <a:cubicBezTo>
                  <a:pt x="783401" y="1129503"/>
                  <a:pt x="856448" y="1174922"/>
                  <a:pt x="911233" y="1238765"/>
                </a:cubicBezTo>
                <a:cubicBezTo>
                  <a:pt x="935987" y="1267044"/>
                  <a:pt x="958528" y="1299037"/>
                  <a:pt x="966019" y="1336600"/>
                </a:cubicBezTo>
                <a:cubicBezTo>
                  <a:pt x="969086" y="1345884"/>
                  <a:pt x="967374" y="1355096"/>
                  <a:pt x="958029" y="1359595"/>
                </a:cubicBezTo>
                <a:cubicBezTo>
                  <a:pt x="953535" y="1362309"/>
                  <a:pt x="945902" y="1365308"/>
                  <a:pt x="939839" y="1364808"/>
                </a:cubicBezTo>
                <a:cubicBezTo>
                  <a:pt x="922718" y="1362809"/>
                  <a:pt x="907453" y="1353311"/>
                  <a:pt x="890903" y="1345670"/>
                </a:cubicBezTo>
                <a:cubicBezTo>
                  <a:pt x="849386" y="1324960"/>
                  <a:pt x="808582" y="1302965"/>
                  <a:pt x="770061" y="1276971"/>
                </a:cubicBezTo>
                <a:cubicBezTo>
                  <a:pt x="718629" y="1243121"/>
                  <a:pt x="664914" y="1213128"/>
                  <a:pt x="615122" y="1176850"/>
                </a:cubicBezTo>
                <a:cubicBezTo>
                  <a:pt x="577528" y="1150713"/>
                  <a:pt x="534941" y="1133288"/>
                  <a:pt x="497062" y="1107722"/>
                </a:cubicBezTo>
                <a:cubicBezTo>
                  <a:pt x="445344" y="1068017"/>
                  <a:pt x="389560" y="1033525"/>
                  <a:pt x="331636" y="1003674"/>
                </a:cubicBezTo>
                <a:cubicBezTo>
                  <a:pt x="292688" y="995462"/>
                  <a:pt x="244964" y="1034096"/>
                  <a:pt x="218998" y="1060376"/>
                </a:cubicBezTo>
                <a:cubicBezTo>
                  <a:pt x="68696" y="1226410"/>
                  <a:pt x="19546" y="1383733"/>
                  <a:pt x="7704" y="1603755"/>
                </a:cubicBezTo>
                <a:cubicBezTo>
                  <a:pt x="3995" y="1662671"/>
                  <a:pt x="-428" y="1686451"/>
                  <a:pt x="63773" y="1703662"/>
                </a:cubicBezTo>
                <a:cubicBezTo>
                  <a:pt x="151872" y="1724943"/>
                  <a:pt x="242468" y="1731227"/>
                  <a:pt x="331280" y="1748295"/>
                </a:cubicBezTo>
                <a:cubicBezTo>
                  <a:pt x="380144" y="1754222"/>
                  <a:pt x="426797" y="1768933"/>
                  <a:pt x="473379" y="1784215"/>
                </a:cubicBezTo>
                <a:cubicBezTo>
                  <a:pt x="516251" y="1796284"/>
                  <a:pt x="560622" y="1801283"/>
                  <a:pt x="603494" y="1813280"/>
                </a:cubicBezTo>
                <a:cubicBezTo>
                  <a:pt x="657138" y="1830634"/>
                  <a:pt x="709997" y="1845273"/>
                  <a:pt x="761501" y="1869625"/>
                </a:cubicBezTo>
                <a:cubicBezTo>
                  <a:pt x="766780" y="1872553"/>
                  <a:pt x="772273" y="1875267"/>
                  <a:pt x="776981" y="1879051"/>
                </a:cubicBezTo>
                <a:cubicBezTo>
                  <a:pt x="780762" y="1884765"/>
                  <a:pt x="781689" y="1891834"/>
                  <a:pt x="783330" y="1898333"/>
                </a:cubicBezTo>
                <a:cubicBezTo>
                  <a:pt x="785327" y="1908331"/>
                  <a:pt x="785541" y="1916829"/>
                  <a:pt x="780120" y="1926612"/>
                </a:cubicBezTo>
                <a:cubicBezTo>
                  <a:pt x="768492" y="1953392"/>
                  <a:pt x="735749" y="1957391"/>
                  <a:pt x="709712" y="1959391"/>
                </a:cubicBezTo>
                <a:cubicBezTo>
                  <a:pt x="642300" y="1964247"/>
                  <a:pt x="574461" y="1961176"/>
                  <a:pt x="508333" y="1946608"/>
                </a:cubicBezTo>
                <a:cubicBezTo>
                  <a:pt x="466103" y="1938681"/>
                  <a:pt x="419806" y="1926255"/>
                  <a:pt x="376577" y="1916615"/>
                </a:cubicBezTo>
                <a:cubicBezTo>
                  <a:pt x="304030" y="1903617"/>
                  <a:pt x="231268" y="1892263"/>
                  <a:pt x="158578" y="1880337"/>
                </a:cubicBezTo>
                <a:cubicBezTo>
                  <a:pt x="135893" y="1875481"/>
                  <a:pt x="112281" y="1870268"/>
                  <a:pt x="89026" y="1866911"/>
                </a:cubicBezTo>
                <a:cubicBezTo>
                  <a:pt x="71549" y="1862627"/>
                  <a:pt x="54072" y="1866126"/>
                  <a:pt x="39448" y="1876766"/>
                </a:cubicBezTo>
                <a:cubicBezTo>
                  <a:pt x="-8774" y="1911544"/>
                  <a:pt x="2069" y="2038516"/>
                  <a:pt x="0" y="2093718"/>
                </a:cubicBezTo>
                <a:cubicBezTo>
                  <a:pt x="1641" y="2214120"/>
                  <a:pt x="40518" y="2331023"/>
                  <a:pt x="99441" y="2435285"/>
                </a:cubicBezTo>
                <a:cubicBezTo>
                  <a:pt x="107288" y="2450068"/>
                  <a:pt x="115848" y="2464422"/>
                  <a:pt x="124266" y="2478919"/>
                </a:cubicBezTo>
                <a:cubicBezTo>
                  <a:pt x="131756" y="2493844"/>
                  <a:pt x="141957" y="2508269"/>
                  <a:pt x="159148" y="2512340"/>
                </a:cubicBezTo>
                <a:cubicBezTo>
                  <a:pt x="199310" y="2522052"/>
                  <a:pt x="241041" y="2515125"/>
                  <a:pt x="281559" y="2510769"/>
                </a:cubicBezTo>
                <a:cubicBezTo>
                  <a:pt x="331422" y="2504484"/>
                  <a:pt x="381143" y="2496415"/>
                  <a:pt x="430007" y="2484632"/>
                </a:cubicBezTo>
                <a:cubicBezTo>
                  <a:pt x="480299" y="2471135"/>
                  <a:pt x="532016" y="2463136"/>
                  <a:pt x="580810" y="2444498"/>
                </a:cubicBezTo>
                <a:cubicBezTo>
                  <a:pt x="629389" y="2431143"/>
                  <a:pt x="681321" y="2427002"/>
                  <a:pt x="731540" y="2422503"/>
                </a:cubicBezTo>
                <a:cubicBezTo>
                  <a:pt x="727902" y="2437713"/>
                  <a:pt x="706573" y="2443641"/>
                  <a:pt x="694446" y="2452210"/>
                </a:cubicBezTo>
                <a:cubicBezTo>
                  <a:pt x="643513" y="2475919"/>
                  <a:pt x="591153" y="2498700"/>
                  <a:pt x="534727" y="2505913"/>
                </a:cubicBezTo>
                <a:cubicBezTo>
                  <a:pt x="501842" y="2510769"/>
                  <a:pt x="469456" y="2518981"/>
                  <a:pt x="436856" y="2525408"/>
                </a:cubicBezTo>
                <a:cubicBezTo>
                  <a:pt x="379859" y="2535335"/>
                  <a:pt x="323219" y="2535478"/>
                  <a:pt x="265580" y="2542190"/>
                </a:cubicBezTo>
                <a:cubicBezTo>
                  <a:pt x="243538" y="2545261"/>
                  <a:pt x="222137" y="2551331"/>
                  <a:pt x="200594" y="2556758"/>
                </a:cubicBezTo>
                <a:cubicBezTo>
                  <a:pt x="174771" y="2562472"/>
                  <a:pt x="182903" y="2592393"/>
                  <a:pt x="191677" y="2609604"/>
                </a:cubicBezTo>
                <a:cubicBezTo>
                  <a:pt x="225062" y="2677660"/>
                  <a:pt x="265509" y="2742289"/>
                  <a:pt x="308595" y="2804632"/>
                </a:cubicBezTo>
                <a:cubicBezTo>
                  <a:pt x="322434" y="2825128"/>
                  <a:pt x="338342" y="2844338"/>
                  <a:pt x="357246" y="2860405"/>
                </a:cubicBezTo>
                <a:cubicBezTo>
                  <a:pt x="417452" y="2910609"/>
                  <a:pt x="503340" y="2935960"/>
                  <a:pt x="579098" y="2909252"/>
                </a:cubicBezTo>
                <a:cubicBezTo>
                  <a:pt x="611769" y="2898611"/>
                  <a:pt x="641230" y="2880901"/>
                  <a:pt x="671262" y="2864690"/>
                </a:cubicBezTo>
                <a:cubicBezTo>
                  <a:pt x="744095" y="2833483"/>
                  <a:pt x="813148" y="2794563"/>
                  <a:pt x="880345" y="2752715"/>
                </a:cubicBezTo>
                <a:cubicBezTo>
                  <a:pt x="881629" y="2750501"/>
                  <a:pt x="882842" y="2748359"/>
                  <a:pt x="884126" y="2746216"/>
                </a:cubicBezTo>
                <a:cubicBezTo>
                  <a:pt x="901389" y="2741432"/>
                  <a:pt x="918081" y="2734219"/>
                  <a:pt x="934917" y="2728435"/>
                </a:cubicBezTo>
                <a:cubicBezTo>
                  <a:pt x="937128" y="2727435"/>
                  <a:pt x="939625" y="2726721"/>
                  <a:pt x="942193" y="2725935"/>
                </a:cubicBezTo>
                <a:cubicBezTo>
                  <a:pt x="918295" y="2785422"/>
                  <a:pt x="894684" y="2844980"/>
                  <a:pt x="865864" y="2902396"/>
                </a:cubicBezTo>
                <a:cubicBezTo>
                  <a:pt x="823277" y="2984664"/>
                  <a:pt x="779620" y="3066431"/>
                  <a:pt x="733324" y="3146628"/>
                </a:cubicBezTo>
                <a:cubicBezTo>
                  <a:pt x="692806" y="3213256"/>
                  <a:pt x="648578" y="3275028"/>
                  <a:pt x="605634" y="3341013"/>
                </a:cubicBezTo>
                <a:cubicBezTo>
                  <a:pt x="573319" y="3388574"/>
                  <a:pt x="539293" y="3434850"/>
                  <a:pt x="504624" y="3480625"/>
                </a:cubicBezTo>
                <a:cubicBezTo>
                  <a:pt x="445487" y="3542254"/>
                  <a:pt x="536582" y="3561607"/>
                  <a:pt x="584020" y="3569962"/>
                </a:cubicBezTo>
                <a:cubicBezTo>
                  <a:pt x="607917" y="3574604"/>
                  <a:pt x="626393" y="3556037"/>
                  <a:pt x="644084" y="3542540"/>
                </a:cubicBezTo>
                <a:cubicBezTo>
                  <a:pt x="682319" y="3513404"/>
                  <a:pt x="710497" y="3473984"/>
                  <a:pt x="738674" y="3435492"/>
                </a:cubicBezTo>
                <a:cubicBezTo>
                  <a:pt x="882557" y="3227181"/>
                  <a:pt x="970513" y="2986806"/>
                  <a:pt x="1064960" y="2753501"/>
                </a:cubicBezTo>
                <a:cubicBezTo>
                  <a:pt x="1066244" y="2750287"/>
                  <a:pt x="1067386" y="2747002"/>
                  <a:pt x="1068670" y="2743788"/>
                </a:cubicBezTo>
                <a:cubicBezTo>
                  <a:pt x="1080797" y="2761499"/>
                  <a:pt x="1097917" y="2776210"/>
                  <a:pt x="1112755" y="2791135"/>
                </a:cubicBezTo>
                <a:cubicBezTo>
                  <a:pt x="1131088" y="2809917"/>
                  <a:pt x="1147566" y="2832769"/>
                  <a:pt x="1170465" y="2845909"/>
                </a:cubicBezTo>
                <a:cubicBezTo>
                  <a:pt x="1171392" y="2846194"/>
                  <a:pt x="1172319" y="2846266"/>
                  <a:pt x="1173247" y="2846408"/>
                </a:cubicBezTo>
                <a:cubicBezTo>
                  <a:pt x="1188299" y="2865119"/>
                  <a:pt x="1201781" y="2885043"/>
                  <a:pt x="1213908" y="2905181"/>
                </a:cubicBezTo>
                <a:cubicBezTo>
                  <a:pt x="1243940" y="2963954"/>
                  <a:pt x="1266125" y="3026440"/>
                  <a:pt x="1295301" y="3085713"/>
                </a:cubicBezTo>
                <a:cubicBezTo>
                  <a:pt x="1319270" y="3130203"/>
                  <a:pt x="1322622" y="3184762"/>
                  <a:pt x="1354224" y="3224753"/>
                </a:cubicBezTo>
                <a:cubicBezTo>
                  <a:pt x="1370702" y="3241821"/>
                  <a:pt x="1394100" y="3245177"/>
                  <a:pt x="1417783" y="3245034"/>
                </a:cubicBezTo>
                <a:cubicBezTo>
                  <a:pt x="1430552" y="3245034"/>
                  <a:pt x="1443250" y="3244035"/>
                  <a:pt x="1454949" y="3243749"/>
                </a:cubicBezTo>
                <a:cubicBezTo>
                  <a:pt x="1517081" y="3243392"/>
                  <a:pt x="1573080" y="3215969"/>
                  <a:pt x="1629577" y="3193474"/>
                </a:cubicBezTo>
                <a:cubicBezTo>
                  <a:pt x="1661749" y="3180263"/>
                  <a:pt x="1694706" y="3166409"/>
                  <a:pt x="1720743" y="3142771"/>
                </a:cubicBezTo>
                <a:cubicBezTo>
                  <a:pt x="1743856" y="3120919"/>
                  <a:pt x="1760833" y="3093640"/>
                  <a:pt x="1781378" y="3069502"/>
                </a:cubicBezTo>
                <a:cubicBezTo>
                  <a:pt x="1793933" y="3053863"/>
                  <a:pt x="1810625" y="3040794"/>
                  <a:pt x="1820113" y="3023084"/>
                </a:cubicBezTo>
                <a:cubicBezTo>
                  <a:pt x="1828673" y="2995090"/>
                  <a:pt x="1789296" y="2980093"/>
                  <a:pt x="1773388" y="2963026"/>
                </a:cubicBezTo>
                <a:cubicBezTo>
                  <a:pt x="1759478" y="2951242"/>
                  <a:pt x="1744997" y="2940316"/>
                  <a:pt x="1730801" y="2928890"/>
                </a:cubicBezTo>
                <a:cubicBezTo>
                  <a:pt x="1715036" y="2914393"/>
                  <a:pt x="1702125" y="2897040"/>
                  <a:pt x="1685717" y="2883186"/>
                </a:cubicBezTo>
                <a:cubicBezTo>
                  <a:pt x="1633286" y="2836054"/>
                  <a:pt x="1586919" y="2782351"/>
                  <a:pt x="1533275" y="2736576"/>
                </a:cubicBezTo>
                <a:cubicBezTo>
                  <a:pt x="1499533" y="2708725"/>
                  <a:pt x="1463652" y="2683159"/>
                  <a:pt x="1434119" y="2650595"/>
                </a:cubicBezTo>
                <a:cubicBezTo>
                  <a:pt x="1418140" y="2632313"/>
                  <a:pt x="1406726" y="2612103"/>
                  <a:pt x="1392602" y="2591679"/>
                </a:cubicBezTo>
                <a:cubicBezTo>
                  <a:pt x="1425844" y="2600534"/>
                  <a:pt x="1455805" y="2617959"/>
                  <a:pt x="1487050" y="2633384"/>
                </a:cubicBezTo>
                <a:cubicBezTo>
                  <a:pt x="1518080" y="2651523"/>
                  <a:pt x="1545330" y="2675447"/>
                  <a:pt x="1575719" y="2694442"/>
                </a:cubicBezTo>
                <a:cubicBezTo>
                  <a:pt x="1624726" y="2724150"/>
                  <a:pt x="1676729" y="2751430"/>
                  <a:pt x="1714037" y="2796205"/>
                </a:cubicBezTo>
                <a:cubicBezTo>
                  <a:pt x="1744783" y="2831769"/>
                  <a:pt x="1772461" y="2869618"/>
                  <a:pt x="1801566" y="2906467"/>
                </a:cubicBezTo>
                <a:cubicBezTo>
                  <a:pt x="1820541" y="2933389"/>
                  <a:pt x="1843296" y="2961954"/>
                  <a:pt x="1879677" y="2947386"/>
                </a:cubicBezTo>
                <a:cubicBezTo>
                  <a:pt x="1911992" y="2936603"/>
                  <a:pt x="1939813" y="2915607"/>
                  <a:pt x="1969131" y="2898683"/>
                </a:cubicBezTo>
                <a:cubicBezTo>
                  <a:pt x="1999520" y="2879973"/>
                  <a:pt x="2029766" y="2860905"/>
                  <a:pt x="2057301" y="2838125"/>
                </a:cubicBezTo>
                <a:cubicBezTo>
                  <a:pt x="2110303" y="2792706"/>
                  <a:pt x="2154175" y="2737290"/>
                  <a:pt x="2196690" y="2682231"/>
                </a:cubicBezTo>
                <a:cubicBezTo>
                  <a:pt x="2236424" y="2625172"/>
                  <a:pt x="2275658" y="2567399"/>
                  <a:pt x="2303265" y="2503342"/>
                </a:cubicBezTo>
                <a:cubicBezTo>
                  <a:pt x="2333653" y="2428144"/>
                  <a:pt x="2354412" y="2344377"/>
                  <a:pt x="2361403" y="2263538"/>
                </a:cubicBezTo>
                <a:cubicBezTo>
                  <a:pt x="2364969" y="2181699"/>
                  <a:pt x="2374956" y="2173343"/>
                  <a:pt x="2286429" y="21689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904748">
            <a:off x="7717730" y="3236713"/>
            <a:ext cx="1190945" cy="1621565"/>
          </a:xfrm>
          <a:custGeom>
            <a:rect b="b" l="l" r="r" t="t"/>
            <a:pathLst>
              <a:path extrusionOk="0" h="3245038" w="2383291">
                <a:moveTo>
                  <a:pt x="1354224" y="3224753"/>
                </a:moveTo>
                <a:cubicBezTo>
                  <a:pt x="1322622" y="3184762"/>
                  <a:pt x="1319270" y="3130203"/>
                  <a:pt x="1295301" y="3085713"/>
                </a:cubicBezTo>
                <a:cubicBezTo>
                  <a:pt x="1266125" y="3026440"/>
                  <a:pt x="1243940" y="2963954"/>
                  <a:pt x="1213908" y="2905181"/>
                </a:cubicBezTo>
                <a:cubicBezTo>
                  <a:pt x="1189939" y="2865404"/>
                  <a:pt x="1160478" y="2826341"/>
                  <a:pt x="1124810" y="2795777"/>
                </a:cubicBezTo>
                <a:cubicBezTo>
                  <a:pt x="1126808" y="2786636"/>
                  <a:pt x="1128805" y="2777567"/>
                  <a:pt x="1130803" y="2768426"/>
                </a:cubicBezTo>
                <a:cubicBezTo>
                  <a:pt x="1131445" y="2765426"/>
                  <a:pt x="1132086" y="2762427"/>
                  <a:pt x="1132800" y="2759428"/>
                </a:cubicBezTo>
                <a:cubicBezTo>
                  <a:pt x="1143857" y="2768212"/>
                  <a:pt x="1153558" y="2776995"/>
                  <a:pt x="1159836" y="2782280"/>
                </a:cubicBezTo>
                <a:cubicBezTo>
                  <a:pt x="1201495" y="2824556"/>
                  <a:pt x="1238019" y="2872760"/>
                  <a:pt x="1261988" y="2927319"/>
                </a:cubicBezTo>
                <a:cubicBezTo>
                  <a:pt x="1283673" y="2983878"/>
                  <a:pt x="1310709" y="3038009"/>
                  <a:pt x="1334892" y="3093568"/>
                </a:cubicBezTo>
                <a:cubicBezTo>
                  <a:pt x="1350015" y="3126846"/>
                  <a:pt x="1355579" y="3164195"/>
                  <a:pt x="1373770" y="3195902"/>
                </a:cubicBezTo>
                <a:cubicBezTo>
                  <a:pt x="1384541" y="3214470"/>
                  <a:pt x="1415001" y="3212899"/>
                  <a:pt x="1439398" y="3211328"/>
                </a:cubicBezTo>
                <a:cubicBezTo>
                  <a:pt x="1446460" y="3210899"/>
                  <a:pt x="1453094" y="3210399"/>
                  <a:pt x="1458516" y="3210471"/>
                </a:cubicBezTo>
                <a:cubicBezTo>
                  <a:pt x="1506239" y="3209328"/>
                  <a:pt x="1549753" y="3190546"/>
                  <a:pt x="1593053" y="3172336"/>
                </a:cubicBezTo>
                <a:cubicBezTo>
                  <a:pt x="1623299" y="3160196"/>
                  <a:pt x="1654187" y="3148841"/>
                  <a:pt x="1681865" y="3131345"/>
                </a:cubicBezTo>
                <a:cubicBezTo>
                  <a:pt x="1723739" y="3100352"/>
                  <a:pt x="1748064" y="3051506"/>
                  <a:pt x="1785301" y="3015585"/>
                </a:cubicBezTo>
                <a:cubicBezTo>
                  <a:pt x="1752915" y="2987377"/>
                  <a:pt x="1714394" y="2962811"/>
                  <a:pt x="1686359" y="2930461"/>
                </a:cubicBezTo>
                <a:cubicBezTo>
                  <a:pt x="1639778" y="2884472"/>
                  <a:pt x="1591983" y="2839767"/>
                  <a:pt x="1546186" y="2792849"/>
                </a:cubicBezTo>
                <a:cubicBezTo>
                  <a:pt x="1501531" y="2748145"/>
                  <a:pt x="1445532" y="2715652"/>
                  <a:pt x="1404586" y="2667091"/>
                </a:cubicBezTo>
                <a:cubicBezTo>
                  <a:pt x="1388037" y="2646596"/>
                  <a:pt x="1374839" y="2623744"/>
                  <a:pt x="1359930" y="2602034"/>
                </a:cubicBezTo>
                <a:cubicBezTo>
                  <a:pt x="1348660" y="2588109"/>
                  <a:pt x="1343737" y="2568684"/>
                  <a:pt x="1365138" y="2561400"/>
                </a:cubicBezTo>
                <a:cubicBezTo>
                  <a:pt x="1404444" y="2548903"/>
                  <a:pt x="1441466" y="2576326"/>
                  <a:pt x="1476278" y="2590894"/>
                </a:cubicBezTo>
                <a:cubicBezTo>
                  <a:pt x="1515369" y="2607890"/>
                  <a:pt x="1547970" y="2635741"/>
                  <a:pt x="1582781" y="2659736"/>
                </a:cubicBezTo>
                <a:cubicBezTo>
                  <a:pt x="1608818" y="2677089"/>
                  <a:pt x="1636639" y="2691514"/>
                  <a:pt x="1662676" y="2708939"/>
                </a:cubicBezTo>
                <a:cubicBezTo>
                  <a:pt x="1702338" y="2733791"/>
                  <a:pt x="1734796" y="2767569"/>
                  <a:pt x="1763330" y="2804275"/>
                </a:cubicBezTo>
                <a:cubicBezTo>
                  <a:pt x="1791151" y="2837982"/>
                  <a:pt x="1816617" y="2873545"/>
                  <a:pt x="1844010" y="2907538"/>
                </a:cubicBezTo>
                <a:cubicBezTo>
                  <a:pt x="1854139" y="2923034"/>
                  <a:pt x="1869334" y="2917250"/>
                  <a:pt x="1883244" y="2910680"/>
                </a:cubicBezTo>
                <a:cubicBezTo>
                  <a:pt x="1903860" y="2899968"/>
                  <a:pt x="1923548" y="2887685"/>
                  <a:pt x="1943379" y="2875616"/>
                </a:cubicBezTo>
                <a:cubicBezTo>
                  <a:pt x="1979332" y="2853621"/>
                  <a:pt x="2015356" y="2831340"/>
                  <a:pt x="2047029" y="2803347"/>
                </a:cubicBezTo>
                <a:cubicBezTo>
                  <a:pt x="2090330" y="2763570"/>
                  <a:pt x="2126996" y="2717152"/>
                  <a:pt x="2163519" y="2671233"/>
                </a:cubicBezTo>
                <a:cubicBezTo>
                  <a:pt x="2210244" y="2606319"/>
                  <a:pt x="2254115" y="2540691"/>
                  <a:pt x="2283077" y="2465993"/>
                </a:cubicBezTo>
                <a:cubicBezTo>
                  <a:pt x="2309399" y="2382083"/>
                  <a:pt x="2332655" y="2295816"/>
                  <a:pt x="2329872" y="2206979"/>
                </a:cubicBezTo>
                <a:cubicBezTo>
                  <a:pt x="2269381" y="2197267"/>
                  <a:pt x="2208104" y="2200052"/>
                  <a:pt x="2147184" y="2195053"/>
                </a:cubicBezTo>
                <a:cubicBezTo>
                  <a:pt x="2077632" y="2191625"/>
                  <a:pt x="2007866" y="2180842"/>
                  <a:pt x="1941739" y="2158418"/>
                </a:cubicBezTo>
                <a:cubicBezTo>
                  <a:pt x="1914560" y="2148492"/>
                  <a:pt x="1891234" y="2130853"/>
                  <a:pt x="1865196" y="2118427"/>
                </a:cubicBezTo>
                <a:cubicBezTo>
                  <a:pt x="1839872" y="2104502"/>
                  <a:pt x="1809056" y="2093433"/>
                  <a:pt x="1791151" y="2070081"/>
                </a:cubicBezTo>
                <a:cubicBezTo>
                  <a:pt x="1777668" y="2022520"/>
                  <a:pt x="1863627" y="2013450"/>
                  <a:pt x="1895514" y="2011094"/>
                </a:cubicBezTo>
                <a:cubicBezTo>
                  <a:pt x="1966991" y="2005666"/>
                  <a:pt x="2038184" y="2012379"/>
                  <a:pt x="2109019" y="2022163"/>
                </a:cubicBezTo>
                <a:cubicBezTo>
                  <a:pt x="2180497" y="2030375"/>
                  <a:pt x="2251404" y="2043158"/>
                  <a:pt x="2321384" y="2059654"/>
                </a:cubicBezTo>
                <a:cubicBezTo>
                  <a:pt x="2324522" y="2057798"/>
                  <a:pt x="2328802" y="2051799"/>
                  <a:pt x="2329730" y="2049085"/>
                </a:cubicBezTo>
                <a:cubicBezTo>
                  <a:pt x="2361831" y="1953821"/>
                  <a:pt x="2349704" y="1850701"/>
                  <a:pt x="2341857" y="1752937"/>
                </a:cubicBezTo>
                <a:cubicBezTo>
                  <a:pt x="2330372" y="1657101"/>
                  <a:pt x="2321241" y="1557837"/>
                  <a:pt x="2287928" y="1466786"/>
                </a:cubicBezTo>
                <a:cubicBezTo>
                  <a:pt x="2272590" y="1460216"/>
                  <a:pt x="2255470" y="1460716"/>
                  <a:pt x="2238635" y="1461144"/>
                </a:cubicBezTo>
                <a:cubicBezTo>
                  <a:pt x="2231858" y="1461287"/>
                  <a:pt x="2225082" y="1461501"/>
                  <a:pt x="2218447" y="1461216"/>
                </a:cubicBezTo>
                <a:cubicBezTo>
                  <a:pt x="2199044" y="1460716"/>
                  <a:pt x="2179570" y="1461073"/>
                  <a:pt x="2160024" y="1461501"/>
                </a:cubicBezTo>
                <a:cubicBezTo>
                  <a:pt x="2119149" y="1462287"/>
                  <a:pt x="2078274" y="1463144"/>
                  <a:pt x="2038112" y="1455788"/>
                </a:cubicBezTo>
                <a:cubicBezTo>
                  <a:pt x="2013573" y="1450289"/>
                  <a:pt x="1987464" y="1447361"/>
                  <a:pt x="1965422" y="1434507"/>
                </a:cubicBezTo>
                <a:cubicBezTo>
                  <a:pt x="1907427" y="1396444"/>
                  <a:pt x="1881389" y="1347241"/>
                  <a:pt x="1946661" y="1299037"/>
                </a:cubicBezTo>
                <a:cubicBezTo>
                  <a:pt x="2006582" y="1255047"/>
                  <a:pt x="2082340" y="1241050"/>
                  <a:pt x="2153390" y="1224697"/>
                </a:cubicBezTo>
                <a:cubicBezTo>
                  <a:pt x="2191554" y="1216056"/>
                  <a:pt x="2230075" y="1206129"/>
                  <a:pt x="2269452" y="1206629"/>
                </a:cubicBezTo>
                <a:cubicBezTo>
                  <a:pt x="2277227" y="1165067"/>
                  <a:pt x="2263888" y="1125361"/>
                  <a:pt x="2253187" y="1085727"/>
                </a:cubicBezTo>
                <a:cubicBezTo>
                  <a:pt x="2248765" y="1066803"/>
                  <a:pt x="2246054" y="1047521"/>
                  <a:pt x="2242630" y="1030597"/>
                </a:cubicBezTo>
                <a:cubicBezTo>
                  <a:pt x="2225724" y="944259"/>
                  <a:pt x="2209316" y="857921"/>
                  <a:pt x="2180140" y="774725"/>
                </a:cubicBezTo>
                <a:cubicBezTo>
                  <a:pt x="2162949" y="722808"/>
                  <a:pt x="2135342" y="675318"/>
                  <a:pt x="2116866" y="623973"/>
                </a:cubicBezTo>
                <a:cubicBezTo>
                  <a:pt x="2078845" y="639326"/>
                  <a:pt x="2044961" y="663250"/>
                  <a:pt x="2008580" y="682031"/>
                </a:cubicBezTo>
                <a:cubicBezTo>
                  <a:pt x="1980331" y="696814"/>
                  <a:pt x="1954793" y="708739"/>
                  <a:pt x="1927543" y="723665"/>
                </a:cubicBezTo>
                <a:cubicBezTo>
                  <a:pt x="1865125" y="758371"/>
                  <a:pt x="1802421" y="792721"/>
                  <a:pt x="1735224" y="817358"/>
                </a:cubicBezTo>
                <a:cubicBezTo>
                  <a:pt x="1705834" y="827570"/>
                  <a:pt x="1676444" y="842710"/>
                  <a:pt x="1645342" y="845566"/>
                </a:cubicBezTo>
                <a:cubicBezTo>
                  <a:pt x="1602826" y="834069"/>
                  <a:pt x="1626652" y="775153"/>
                  <a:pt x="1644985" y="751016"/>
                </a:cubicBezTo>
                <a:cubicBezTo>
                  <a:pt x="1689712" y="693814"/>
                  <a:pt x="1743570" y="643468"/>
                  <a:pt x="1798712" y="596407"/>
                </a:cubicBezTo>
                <a:cubicBezTo>
                  <a:pt x="1854567" y="551917"/>
                  <a:pt x="1919768" y="522138"/>
                  <a:pt x="1980046" y="484646"/>
                </a:cubicBezTo>
                <a:cubicBezTo>
                  <a:pt x="1878037" y="450440"/>
                  <a:pt x="1855423" y="404164"/>
                  <a:pt x="1786086" y="331823"/>
                </a:cubicBezTo>
                <a:cubicBezTo>
                  <a:pt x="1727306" y="271051"/>
                  <a:pt x="1679012" y="200638"/>
                  <a:pt x="1620874" y="139937"/>
                </a:cubicBezTo>
                <a:cubicBezTo>
                  <a:pt x="1588416" y="101160"/>
                  <a:pt x="1545829" y="75737"/>
                  <a:pt x="1511089" y="40102"/>
                </a:cubicBezTo>
                <a:cubicBezTo>
                  <a:pt x="1501531" y="65453"/>
                  <a:pt x="1483839" y="86306"/>
                  <a:pt x="1463794" y="104088"/>
                </a:cubicBezTo>
                <a:cubicBezTo>
                  <a:pt x="1443321" y="128225"/>
                  <a:pt x="1424845" y="154077"/>
                  <a:pt x="1401662" y="175786"/>
                </a:cubicBezTo>
                <a:cubicBezTo>
                  <a:pt x="1366707" y="210350"/>
                  <a:pt x="1323336" y="234345"/>
                  <a:pt x="1281747" y="259910"/>
                </a:cubicBezTo>
                <a:cubicBezTo>
                  <a:pt x="1211768" y="303972"/>
                  <a:pt x="1134726" y="334822"/>
                  <a:pt x="1063248" y="376456"/>
                </a:cubicBezTo>
                <a:cubicBezTo>
                  <a:pt x="1077016" y="390096"/>
                  <a:pt x="1093566" y="400451"/>
                  <a:pt x="1108689" y="412519"/>
                </a:cubicBezTo>
                <a:cubicBezTo>
                  <a:pt x="1149920" y="445298"/>
                  <a:pt x="1185944" y="484218"/>
                  <a:pt x="1221327" y="523138"/>
                </a:cubicBezTo>
                <a:cubicBezTo>
                  <a:pt x="1265412" y="572484"/>
                  <a:pt x="1298297" y="630828"/>
                  <a:pt x="1327758" y="689815"/>
                </a:cubicBezTo>
                <a:cubicBezTo>
                  <a:pt x="1350086" y="742589"/>
                  <a:pt x="1366921" y="804433"/>
                  <a:pt x="1348232" y="860706"/>
                </a:cubicBezTo>
                <a:cubicBezTo>
                  <a:pt x="1325262" y="925263"/>
                  <a:pt x="1250146" y="915551"/>
                  <a:pt x="1204706" y="881130"/>
                </a:cubicBezTo>
                <a:cubicBezTo>
                  <a:pt x="1152631" y="836925"/>
                  <a:pt x="1105479" y="787508"/>
                  <a:pt x="1063748" y="733377"/>
                </a:cubicBezTo>
                <a:cubicBezTo>
                  <a:pt x="997763" y="659393"/>
                  <a:pt x="941907" y="577983"/>
                  <a:pt x="895825" y="490288"/>
                </a:cubicBezTo>
                <a:cubicBezTo>
                  <a:pt x="830197" y="515711"/>
                  <a:pt x="769491" y="550917"/>
                  <a:pt x="707786" y="582910"/>
                </a:cubicBezTo>
                <a:cubicBezTo>
                  <a:pt x="648649" y="618831"/>
                  <a:pt x="594934" y="658608"/>
                  <a:pt x="538865" y="698527"/>
                </a:cubicBezTo>
                <a:cubicBezTo>
                  <a:pt x="506407" y="723665"/>
                  <a:pt x="476732" y="752016"/>
                  <a:pt x="446200" y="779367"/>
                </a:cubicBezTo>
                <a:cubicBezTo>
                  <a:pt x="412958" y="809217"/>
                  <a:pt x="377647" y="836997"/>
                  <a:pt x="347330" y="869989"/>
                </a:cubicBezTo>
                <a:cubicBezTo>
                  <a:pt x="380929" y="886771"/>
                  <a:pt x="418380" y="892913"/>
                  <a:pt x="452050" y="909552"/>
                </a:cubicBezTo>
                <a:cubicBezTo>
                  <a:pt x="527736" y="945258"/>
                  <a:pt x="598501" y="985678"/>
                  <a:pt x="671048" y="1026455"/>
                </a:cubicBezTo>
                <a:cubicBezTo>
                  <a:pt x="778408" y="1083442"/>
                  <a:pt x="887835" y="1148499"/>
                  <a:pt x="961096" y="1247977"/>
                </a:cubicBezTo>
                <a:cubicBezTo>
                  <a:pt x="982069" y="1278256"/>
                  <a:pt x="1019449" y="1344027"/>
                  <a:pt x="988774" y="1376734"/>
                </a:cubicBezTo>
                <a:cubicBezTo>
                  <a:pt x="958386" y="1409513"/>
                  <a:pt x="917225" y="1397730"/>
                  <a:pt x="883056" y="1378520"/>
                </a:cubicBezTo>
                <a:cubicBezTo>
                  <a:pt x="815502" y="1347241"/>
                  <a:pt x="754154" y="1305464"/>
                  <a:pt x="691308" y="1266116"/>
                </a:cubicBezTo>
                <a:cubicBezTo>
                  <a:pt x="644583" y="1240265"/>
                  <a:pt x="603565" y="1205701"/>
                  <a:pt x="556912" y="1179849"/>
                </a:cubicBezTo>
                <a:cubicBezTo>
                  <a:pt x="527522" y="1163996"/>
                  <a:pt x="497562" y="1148928"/>
                  <a:pt x="470383" y="1129218"/>
                </a:cubicBezTo>
                <a:cubicBezTo>
                  <a:pt x="424372" y="1092654"/>
                  <a:pt x="372868" y="1064018"/>
                  <a:pt x="321864" y="1035167"/>
                </a:cubicBezTo>
                <a:cubicBezTo>
                  <a:pt x="321079" y="1035024"/>
                  <a:pt x="320294" y="1035024"/>
                  <a:pt x="319509" y="1034881"/>
                </a:cubicBezTo>
                <a:lnTo>
                  <a:pt x="316299" y="1035381"/>
                </a:lnTo>
                <a:cubicBezTo>
                  <a:pt x="313446" y="1036095"/>
                  <a:pt x="310593" y="1036952"/>
                  <a:pt x="309879" y="1037309"/>
                </a:cubicBezTo>
                <a:cubicBezTo>
                  <a:pt x="257662" y="1057376"/>
                  <a:pt x="222137" y="1103509"/>
                  <a:pt x="190464" y="1147571"/>
                </a:cubicBezTo>
                <a:cubicBezTo>
                  <a:pt x="137106" y="1218127"/>
                  <a:pt x="95803" y="1297752"/>
                  <a:pt x="72548" y="1383090"/>
                </a:cubicBezTo>
                <a:cubicBezTo>
                  <a:pt x="49935" y="1470785"/>
                  <a:pt x="41303" y="1563479"/>
                  <a:pt x="39234" y="1653173"/>
                </a:cubicBezTo>
                <a:cubicBezTo>
                  <a:pt x="42587" y="1674668"/>
                  <a:pt x="169849" y="1689094"/>
                  <a:pt x="195458" y="1694735"/>
                </a:cubicBezTo>
                <a:cubicBezTo>
                  <a:pt x="231625" y="1698449"/>
                  <a:pt x="267720" y="1702162"/>
                  <a:pt x="303245" y="1709875"/>
                </a:cubicBezTo>
                <a:cubicBezTo>
                  <a:pt x="356746" y="1718444"/>
                  <a:pt x="410390" y="1726728"/>
                  <a:pt x="461395" y="1745867"/>
                </a:cubicBezTo>
                <a:cubicBezTo>
                  <a:pt x="514896" y="1764006"/>
                  <a:pt x="571964" y="1768076"/>
                  <a:pt x="625679" y="1785287"/>
                </a:cubicBezTo>
                <a:cubicBezTo>
                  <a:pt x="659278" y="1796141"/>
                  <a:pt x="692877" y="1807210"/>
                  <a:pt x="726190" y="1818779"/>
                </a:cubicBezTo>
                <a:cubicBezTo>
                  <a:pt x="753440" y="1830634"/>
                  <a:pt x="786825" y="1838203"/>
                  <a:pt x="805729" y="1862412"/>
                </a:cubicBezTo>
                <a:cubicBezTo>
                  <a:pt x="821137" y="1891263"/>
                  <a:pt x="822707" y="1928612"/>
                  <a:pt x="801163" y="1954820"/>
                </a:cubicBezTo>
                <a:cubicBezTo>
                  <a:pt x="763570" y="2003453"/>
                  <a:pt x="691379" y="1991098"/>
                  <a:pt x="636808" y="1994312"/>
                </a:cubicBezTo>
                <a:cubicBezTo>
                  <a:pt x="547639" y="1994526"/>
                  <a:pt x="460467" y="1969817"/>
                  <a:pt x="374366" y="1949750"/>
                </a:cubicBezTo>
                <a:cubicBezTo>
                  <a:pt x="291760" y="1933896"/>
                  <a:pt x="205373" y="1923613"/>
                  <a:pt x="123481" y="1906545"/>
                </a:cubicBezTo>
                <a:cubicBezTo>
                  <a:pt x="75544" y="1897762"/>
                  <a:pt x="49935" y="1883979"/>
                  <a:pt x="40732" y="1945465"/>
                </a:cubicBezTo>
                <a:cubicBezTo>
                  <a:pt x="23327" y="2061511"/>
                  <a:pt x="31958" y="2182913"/>
                  <a:pt x="69766" y="2293888"/>
                </a:cubicBezTo>
                <a:cubicBezTo>
                  <a:pt x="93520" y="2358017"/>
                  <a:pt x="126263" y="2417932"/>
                  <a:pt x="161074" y="2476491"/>
                </a:cubicBezTo>
                <a:cubicBezTo>
                  <a:pt x="174485" y="2484917"/>
                  <a:pt x="191677" y="2484346"/>
                  <a:pt x="208013" y="2483775"/>
                </a:cubicBezTo>
                <a:cubicBezTo>
                  <a:pt x="212792" y="2483632"/>
                  <a:pt x="217572" y="2483418"/>
                  <a:pt x="222137" y="2483489"/>
                </a:cubicBezTo>
                <a:cubicBezTo>
                  <a:pt x="248888" y="2481490"/>
                  <a:pt x="275567" y="2478347"/>
                  <a:pt x="302104" y="2474634"/>
                </a:cubicBezTo>
                <a:cubicBezTo>
                  <a:pt x="359671" y="2466993"/>
                  <a:pt x="412245" y="2455709"/>
                  <a:pt x="467316" y="2441141"/>
                </a:cubicBezTo>
                <a:cubicBezTo>
                  <a:pt x="505337" y="2433286"/>
                  <a:pt x="543073" y="2423717"/>
                  <a:pt x="579169" y="2410220"/>
                </a:cubicBezTo>
                <a:cubicBezTo>
                  <a:pt x="602424" y="2403364"/>
                  <a:pt x="626821" y="2401650"/>
                  <a:pt x="650647" y="2398079"/>
                </a:cubicBezTo>
                <a:cubicBezTo>
                  <a:pt x="678182" y="2393509"/>
                  <a:pt x="706074" y="2390867"/>
                  <a:pt x="733894" y="2389296"/>
                </a:cubicBezTo>
                <a:cubicBezTo>
                  <a:pt x="739102" y="2389010"/>
                  <a:pt x="744880" y="2389867"/>
                  <a:pt x="749446" y="2392509"/>
                </a:cubicBezTo>
                <a:cubicBezTo>
                  <a:pt x="799951" y="2440141"/>
                  <a:pt x="718415" y="2479633"/>
                  <a:pt x="679823" y="2495344"/>
                </a:cubicBezTo>
                <a:cubicBezTo>
                  <a:pt x="625965" y="2519909"/>
                  <a:pt x="568825" y="2536263"/>
                  <a:pt x="510331" y="2543618"/>
                </a:cubicBezTo>
                <a:cubicBezTo>
                  <a:pt x="474520" y="2550474"/>
                  <a:pt x="439210" y="2560472"/>
                  <a:pt x="402757" y="2563328"/>
                </a:cubicBezTo>
                <a:cubicBezTo>
                  <a:pt x="341124" y="2571755"/>
                  <a:pt x="277850" y="2567756"/>
                  <a:pt x="217928" y="2586466"/>
                </a:cubicBezTo>
                <a:cubicBezTo>
                  <a:pt x="243823" y="2644882"/>
                  <a:pt x="279419" y="2700155"/>
                  <a:pt x="313660" y="2753572"/>
                </a:cubicBezTo>
                <a:cubicBezTo>
                  <a:pt x="333206" y="2782066"/>
                  <a:pt x="351682" y="2811988"/>
                  <a:pt x="378147" y="2834768"/>
                </a:cubicBezTo>
                <a:cubicBezTo>
                  <a:pt x="422803" y="2871546"/>
                  <a:pt x="483651" y="2894826"/>
                  <a:pt x="541789" y="2884829"/>
                </a:cubicBezTo>
                <a:cubicBezTo>
                  <a:pt x="586302" y="2876902"/>
                  <a:pt x="624467" y="2851693"/>
                  <a:pt x="663986" y="2831412"/>
                </a:cubicBezTo>
                <a:cubicBezTo>
                  <a:pt x="696301" y="2817058"/>
                  <a:pt x="731184" y="2800562"/>
                  <a:pt x="761359" y="2784565"/>
                </a:cubicBezTo>
                <a:cubicBezTo>
                  <a:pt x="799237" y="2764284"/>
                  <a:pt x="836046" y="2741860"/>
                  <a:pt x="871928" y="2718294"/>
                </a:cubicBezTo>
                <a:cubicBezTo>
                  <a:pt x="884197" y="2710653"/>
                  <a:pt x="897537" y="2699727"/>
                  <a:pt x="912517" y="2700584"/>
                </a:cubicBezTo>
                <a:cubicBezTo>
                  <a:pt x="910235" y="2704012"/>
                  <a:pt x="908023" y="2707439"/>
                  <a:pt x="905812" y="2710867"/>
                </a:cubicBezTo>
                <a:cubicBezTo>
                  <a:pt x="898464" y="2722365"/>
                  <a:pt x="891402" y="2733933"/>
                  <a:pt x="884411" y="2745717"/>
                </a:cubicBezTo>
                <a:cubicBezTo>
                  <a:pt x="883056" y="2748002"/>
                  <a:pt x="881701" y="2750358"/>
                  <a:pt x="880345" y="2752715"/>
                </a:cubicBezTo>
                <a:cubicBezTo>
                  <a:pt x="813148" y="2794563"/>
                  <a:pt x="744095" y="2833483"/>
                  <a:pt x="671262" y="2864690"/>
                </a:cubicBezTo>
                <a:cubicBezTo>
                  <a:pt x="641230" y="2880901"/>
                  <a:pt x="611769" y="2898611"/>
                  <a:pt x="579098" y="2909252"/>
                </a:cubicBezTo>
                <a:cubicBezTo>
                  <a:pt x="503340" y="2935960"/>
                  <a:pt x="417452" y="2910609"/>
                  <a:pt x="357246" y="2860405"/>
                </a:cubicBezTo>
                <a:cubicBezTo>
                  <a:pt x="338342" y="2844338"/>
                  <a:pt x="322434" y="2825128"/>
                  <a:pt x="308595" y="2804632"/>
                </a:cubicBezTo>
                <a:cubicBezTo>
                  <a:pt x="265509" y="2742289"/>
                  <a:pt x="225062" y="2677660"/>
                  <a:pt x="191677" y="2609604"/>
                </a:cubicBezTo>
                <a:cubicBezTo>
                  <a:pt x="182903" y="2592393"/>
                  <a:pt x="174771" y="2562472"/>
                  <a:pt x="200594" y="2556758"/>
                </a:cubicBezTo>
                <a:cubicBezTo>
                  <a:pt x="222137" y="2551331"/>
                  <a:pt x="243538" y="2545261"/>
                  <a:pt x="265580" y="2542190"/>
                </a:cubicBezTo>
                <a:cubicBezTo>
                  <a:pt x="323219" y="2535478"/>
                  <a:pt x="379859" y="2535335"/>
                  <a:pt x="436856" y="2525408"/>
                </a:cubicBezTo>
                <a:cubicBezTo>
                  <a:pt x="469456" y="2518981"/>
                  <a:pt x="501842" y="2510769"/>
                  <a:pt x="534727" y="2505913"/>
                </a:cubicBezTo>
                <a:cubicBezTo>
                  <a:pt x="591153" y="2498700"/>
                  <a:pt x="643513" y="2475919"/>
                  <a:pt x="694446" y="2452210"/>
                </a:cubicBezTo>
                <a:cubicBezTo>
                  <a:pt x="706573" y="2443641"/>
                  <a:pt x="727902" y="2437713"/>
                  <a:pt x="731540" y="2422503"/>
                </a:cubicBezTo>
                <a:cubicBezTo>
                  <a:pt x="681321" y="2427002"/>
                  <a:pt x="629389" y="2431143"/>
                  <a:pt x="580810" y="2444498"/>
                </a:cubicBezTo>
                <a:cubicBezTo>
                  <a:pt x="532016" y="2463136"/>
                  <a:pt x="480299" y="2471135"/>
                  <a:pt x="430007" y="2484632"/>
                </a:cubicBezTo>
                <a:cubicBezTo>
                  <a:pt x="381143" y="2496415"/>
                  <a:pt x="331422" y="2504484"/>
                  <a:pt x="281559" y="2510769"/>
                </a:cubicBezTo>
                <a:cubicBezTo>
                  <a:pt x="241041" y="2515125"/>
                  <a:pt x="199310" y="2522052"/>
                  <a:pt x="159148" y="2512340"/>
                </a:cubicBezTo>
                <a:cubicBezTo>
                  <a:pt x="141957" y="2508269"/>
                  <a:pt x="131756" y="2493844"/>
                  <a:pt x="124266" y="2478919"/>
                </a:cubicBezTo>
                <a:cubicBezTo>
                  <a:pt x="115848" y="2464422"/>
                  <a:pt x="107288" y="2450068"/>
                  <a:pt x="99441" y="2435285"/>
                </a:cubicBezTo>
                <a:cubicBezTo>
                  <a:pt x="40518" y="2331023"/>
                  <a:pt x="1641" y="2214120"/>
                  <a:pt x="0" y="2093718"/>
                </a:cubicBezTo>
                <a:cubicBezTo>
                  <a:pt x="2069" y="2038516"/>
                  <a:pt x="-8774" y="1911544"/>
                  <a:pt x="39448" y="1876766"/>
                </a:cubicBezTo>
                <a:cubicBezTo>
                  <a:pt x="54072" y="1866126"/>
                  <a:pt x="71549" y="1862627"/>
                  <a:pt x="89026" y="1866911"/>
                </a:cubicBezTo>
                <a:cubicBezTo>
                  <a:pt x="112281" y="1870268"/>
                  <a:pt x="135893" y="1875481"/>
                  <a:pt x="158578" y="1880337"/>
                </a:cubicBezTo>
                <a:cubicBezTo>
                  <a:pt x="231268" y="1892263"/>
                  <a:pt x="304030" y="1903617"/>
                  <a:pt x="376577" y="1916615"/>
                </a:cubicBezTo>
                <a:cubicBezTo>
                  <a:pt x="419806" y="1926255"/>
                  <a:pt x="466103" y="1938681"/>
                  <a:pt x="508333" y="1946608"/>
                </a:cubicBezTo>
                <a:cubicBezTo>
                  <a:pt x="574461" y="1961176"/>
                  <a:pt x="642300" y="1964247"/>
                  <a:pt x="709712" y="1959391"/>
                </a:cubicBezTo>
                <a:cubicBezTo>
                  <a:pt x="735749" y="1957391"/>
                  <a:pt x="768492" y="1953392"/>
                  <a:pt x="780120" y="1926612"/>
                </a:cubicBezTo>
                <a:cubicBezTo>
                  <a:pt x="785541" y="1916829"/>
                  <a:pt x="785327" y="1908331"/>
                  <a:pt x="783330" y="1898333"/>
                </a:cubicBezTo>
                <a:cubicBezTo>
                  <a:pt x="781689" y="1891834"/>
                  <a:pt x="780762" y="1884765"/>
                  <a:pt x="776981" y="1879051"/>
                </a:cubicBezTo>
                <a:cubicBezTo>
                  <a:pt x="772273" y="1875267"/>
                  <a:pt x="766780" y="1872553"/>
                  <a:pt x="761501" y="1869625"/>
                </a:cubicBezTo>
                <a:cubicBezTo>
                  <a:pt x="709997" y="1845273"/>
                  <a:pt x="657138" y="1830634"/>
                  <a:pt x="603494" y="1813280"/>
                </a:cubicBezTo>
                <a:cubicBezTo>
                  <a:pt x="560622" y="1801283"/>
                  <a:pt x="516251" y="1796284"/>
                  <a:pt x="473379" y="1784215"/>
                </a:cubicBezTo>
                <a:cubicBezTo>
                  <a:pt x="426797" y="1768933"/>
                  <a:pt x="380144" y="1754222"/>
                  <a:pt x="331280" y="1748295"/>
                </a:cubicBezTo>
                <a:cubicBezTo>
                  <a:pt x="242468" y="1731227"/>
                  <a:pt x="151872" y="1724943"/>
                  <a:pt x="63773" y="1703662"/>
                </a:cubicBezTo>
                <a:cubicBezTo>
                  <a:pt x="-428" y="1686451"/>
                  <a:pt x="3995" y="1662671"/>
                  <a:pt x="7704" y="1603755"/>
                </a:cubicBezTo>
                <a:cubicBezTo>
                  <a:pt x="19546" y="1383733"/>
                  <a:pt x="68696" y="1226410"/>
                  <a:pt x="218998" y="1060376"/>
                </a:cubicBezTo>
                <a:cubicBezTo>
                  <a:pt x="244964" y="1034096"/>
                  <a:pt x="292688" y="995462"/>
                  <a:pt x="331636" y="1003674"/>
                </a:cubicBezTo>
                <a:cubicBezTo>
                  <a:pt x="389560" y="1033525"/>
                  <a:pt x="445344" y="1068017"/>
                  <a:pt x="497062" y="1107722"/>
                </a:cubicBezTo>
                <a:cubicBezTo>
                  <a:pt x="534941" y="1133288"/>
                  <a:pt x="577528" y="1150713"/>
                  <a:pt x="615122" y="1176850"/>
                </a:cubicBezTo>
                <a:cubicBezTo>
                  <a:pt x="664914" y="1213128"/>
                  <a:pt x="718629" y="1243121"/>
                  <a:pt x="770061" y="1276971"/>
                </a:cubicBezTo>
                <a:cubicBezTo>
                  <a:pt x="808582" y="1302965"/>
                  <a:pt x="849386" y="1324960"/>
                  <a:pt x="890903" y="1345670"/>
                </a:cubicBezTo>
                <a:cubicBezTo>
                  <a:pt x="907453" y="1353311"/>
                  <a:pt x="922718" y="1362809"/>
                  <a:pt x="939839" y="1364808"/>
                </a:cubicBezTo>
                <a:cubicBezTo>
                  <a:pt x="945902" y="1365308"/>
                  <a:pt x="953535" y="1362309"/>
                  <a:pt x="958029" y="1359595"/>
                </a:cubicBezTo>
                <a:cubicBezTo>
                  <a:pt x="967374" y="1355096"/>
                  <a:pt x="969086" y="1345884"/>
                  <a:pt x="966019" y="1336600"/>
                </a:cubicBezTo>
                <a:cubicBezTo>
                  <a:pt x="958528" y="1299037"/>
                  <a:pt x="935987" y="1267044"/>
                  <a:pt x="911233" y="1238765"/>
                </a:cubicBezTo>
                <a:cubicBezTo>
                  <a:pt x="856448" y="1174922"/>
                  <a:pt x="783401" y="1129503"/>
                  <a:pt x="712637" y="1086442"/>
                </a:cubicBezTo>
                <a:cubicBezTo>
                  <a:pt x="619045" y="1037095"/>
                  <a:pt x="528806" y="981465"/>
                  <a:pt x="432504" y="937332"/>
                </a:cubicBezTo>
                <a:cubicBezTo>
                  <a:pt x="402472" y="924120"/>
                  <a:pt x="372797" y="917193"/>
                  <a:pt x="342836" y="904982"/>
                </a:cubicBezTo>
                <a:cubicBezTo>
                  <a:pt x="331636" y="900054"/>
                  <a:pt x="320009" y="893698"/>
                  <a:pt x="314159" y="882415"/>
                </a:cubicBezTo>
                <a:cubicBezTo>
                  <a:pt x="306741" y="869132"/>
                  <a:pt x="314801" y="854493"/>
                  <a:pt x="325216" y="845495"/>
                </a:cubicBezTo>
                <a:cubicBezTo>
                  <a:pt x="352609" y="815859"/>
                  <a:pt x="384068" y="790436"/>
                  <a:pt x="414385" y="763870"/>
                </a:cubicBezTo>
                <a:cubicBezTo>
                  <a:pt x="464605" y="718023"/>
                  <a:pt x="514753" y="671891"/>
                  <a:pt x="571821" y="634613"/>
                </a:cubicBezTo>
                <a:cubicBezTo>
                  <a:pt x="613410" y="606833"/>
                  <a:pt x="652858" y="575769"/>
                  <a:pt x="696729" y="551489"/>
                </a:cubicBezTo>
                <a:cubicBezTo>
                  <a:pt x="739173" y="529779"/>
                  <a:pt x="779050" y="507356"/>
                  <a:pt x="821494" y="486574"/>
                </a:cubicBezTo>
                <a:cubicBezTo>
                  <a:pt x="848601" y="477005"/>
                  <a:pt x="876136" y="455724"/>
                  <a:pt x="905241" y="457081"/>
                </a:cubicBezTo>
                <a:cubicBezTo>
                  <a:pt x="920008" y="459366"/>
                  <a:pt x="924430" y="475363"/>
                  <a:pt x="931492" y="486360"/>
                </a:cubicBezTo>
                <a:cubicBezTo>
                  <a:pt x="945902" y="511497"/>
                  <a:pt x="958956" y="537420"/>
                  <a:pt x="975149" y="561558"/>
                </a:cubicBezTo>
                <a:cubicBezTo>
                  <a:pt x="1003184" y="609904"/>
                  <a:pt x="1037068" y="650110"/>
                  <a:pt x="1072379" y="692529"/>
                </a:cubicBezTo>
                <a:cubicBezTo>
                  <a:pt x="1107119" y="733020"/>
                  <a:pt x="1138150" y="777010"/>
                  <a:pt x="1178454" y="812288"/>
                </a:cubicBezTo>
                <a:cubicBezTo>
                  <a:pt x="1206132" y="838211"/>
                  <a:pt x="1232169" y="869418"/>
                  <a:pt x="1272117" y="874703"/>
                </a:cubicBezTo>
                <a:cubicBezTo>
                  <a:pt x="1332181" y="884772"/>
                  <a:pt x="1326046" y="802790"/>
                  <a:pt x="1317700" y="764441"/>
                </a:cubicBezTo>
                <a:cubicBezTo>
                  <a:pt x="1308284" y="718809"/>
                  <a:pt x="1287240" y="680746"/>
                  <a:pt x="1263914" y="641540"/>
                </a:cubicBezTo>
                <a:cubicBezTo>
                  <a:pt x="1244653" y="606691"/>
                  <a:pt x="1222254" y="573698"/>
                  <a:pt x="1195575" y="543990"/>
                </a:cubicBezTo>
                <a:cubicBezTo>
                  <a:pt x="1158837" y="504213"/>
                  <a:pt x="1121386" y="463151"/>
                  <a:pt x="1078514" y="431158"/>
                </a:cubicBezTo>
                <a:cubicBezTo>
                  <a:pt x="1042704" y="405664"/>
                  <a:pt x="992555" y="369029"/>
                  <a:pt x="1058397" y="341678"/>
                </a:cubicBezTo>
                <a:cubicBezTo>
                  <a:pt x="1100128" y="317969"/>
                  <a:pt x="1145925" y="294546"/>
                  <a:pt x="1188513" y="274764"/>
                </a:cubicBezTo>
                <a:cubicBezTo>
                  <a:pt x="1249504" y="241486"/>
                  <a:pt x="1311423" y="207636"/>
                  <a:pt x="1365780" y="164146"/>
                </a:cubicBezTo>
                <a:cubicBezTo>
                  <a:pt x="1390177" y="143365"/>
                  <a:pt x="1410008" y="118013"/>
                  <a:pt x="1430124" y="93162"/>
                </a:cubicBezTo>
                <a:cubicBezTo>
                  <a:pt x="1441894" y="79379"/>
                  <a:pt x="1453736" y="65596"/>
                  <a:pt x="1467575" y="53885"/>
                </a:cubicBezTo>
                <a:cubicBezTo>
                  <a:pt x="1471427" y="50814"/>
                  <a:pt x="1476278" y="49886"/>
                  <a:pt x="1480843" y="50885"/>
                </a:cubicBezTo>
                <a:cubicBezTo>
                  <a:pt x="1485623" y="41245"/>
                  <a:pt x="1489903" y="30318"/>
                  <a:pt x="1492043" y="19964"/>
                </a:cubicBezTo>
                <a:cubicBezTo>
                  <a:pt x="1493256" y="13822"/>
                  <a:pt x="1494540" y="7038"/>
                  <a:pt x="1499961" y="3182"/>
                </a:cubicBezTo>
                <a:cubicBezTo>
                  <a:pt x="1508093" y="-2746"/>
                  <a:pt x="1519222" y="111"/>
                  <a:pt x="1525356" y="7609"/>
                </a:cubicBezTo>
                <a:cubicBezTo>
                  <a:pt x="1564662" y="49386"/>
                  <a:pt x="1614525" y="79379"/>
                  <a:pt x="1650977" y="124226"/>
                </a:cubicBezTo>
                <a:cubicBezTo>
                  <a:pt x="1686359" y="163360"/>
                  <a:pt x="1721385" y="202780"/>
                  <a:pt x="1752630" y="245342"/>
                </a:cubicBezTo>
                <a:cubicBezTo>
                  <a:pt x="1782876" y="281477"/>
                  <a:pt x="1814406" y="313684"/>
                  <a:pt x="1846293" y="347819"/>
                </a:cubicBezTo>
                <a:cubicBezTo>
                  <a:pt x="1874755" y="380598"/>
                  <a:pt x="1902861" y="415090"/>
                  <a:pt x="1943451" y="433443"/>
                </a:cubicBezTo>
                <a:cubicBezTo>
                  <a:pt x="1967776" y="447869"/>
                  <a:pt x="2001803" y="449868"/>
                  <a:pt x="2018781" y="474291"/>
                </a:cubicBezTo>
                <a:cubicBezTo>
                  <a:pt x="2025343" y="485503"/>
                  <a:pt x="2018709" y="498715"/>
                  <a:pt x="2007795" y="504213"/>
                </a:cubicBezTo>
                <a:cubicBezTo>
                  <a:pt x="1955506" y="536778"/>
                  <a:pt x="1898581" y="561415"/>
                  <a:pt x="1847434" y="595907"/>
                </a:cubicBezTo>
                <a:cubicBezTo>
                  <a:pt x="1788297" y="635613"/>
                  <a:pt x="1738791" y="687816"/>
                  <a:pt x="1689712" y="738947"/>
                </a:cubicBezTo>
                <a:cubicBezTo>
                  <a:pt x="1671450" y="761371"/>
                  <a:pt x="1644343" y="788293"/>
                  <a:pt x="1650050" y="819429"/>
                </a:cubicBezTo>
                <a:cubicBezTo>
                  <a:pt x="1755840" y="789007"/>
                  <a:pt x="1850858" y="732591"/>
                  <a:pt x="1946447" y="679603"/>
                </a:cubicBezTo>
                <a:cubicBezTo>
                  <a:pt x="1992030" y="657322"/>
                  <a:pt x="2035473" y="631257"/>
                  <a:pt x="2079629" y="606476"/>
                </a:cubicBezTo>
                <a:cubicBezTo>
                  <a:pt x="2099746" y="594122"/>
                  <a:pt x="2137839" y="577769"/>
                  <a:pt x="2147112" y="610404"/>
                </a:cubicBezTo>
                <a:cubicBezTo>
                  <a:pt x="2159667" y="646539"/>
                  <a:pt x="2178072" y="680174"/>
                  <a:pt x="2192624" y="715595"/>
                </a:cubicBezTo>
                <a:cubicBezTo>
                  <a:pt x="2227436" y="800648"/>
                  <a:pt x="2251475" y="892627"/>
                  <a:pt x="2266242" y="982964"/>
                </a:cubicBezTo>
                <a:cubicBezTo>
                  <a:pt x="2275016" y="1019956"/>
                  <a:pt x="2280081" y="1057662"/>
                  <a:pt x="2289497" y="1094583"/>
                </a:cubicBezTo>
                <a:cubicBezTo>
                  <a:pt x="2301481" y="1130789"/>
                  <a:pt x="2308401" y="1168423"/>
                  <a:pt x="2302837" y="1206558"/>
                </a:cubicBezTo>
                <a:cubicBezTo>
                  <a:pt x="2301481" y="1225911"/>
                  <a:pt x="2294419" y="1242264"/>
                  <a:pt x="2271806" y="1239336"/>
                </a:cubicBezTo>
                <a:cubicBezTo>
                  <a:pt x="2246339" y="1238479"/>
                  <a:pt x="2218376" y="1243692"/>
                  <a:pt x="2195121" y="1248406"/>
                </a:cubicBezTo>
                <a:cubicBezTo>
                  <a:pt x="2120861" y="1265759"/>
                  <a:pt x="2041893" y="1276114"/>
                  <a:pt x="1976265" y="1317676"/>
                </a:cubicBezTo>
                <a:cubicBezTo>
                  <a:pt x="1961927" y="1329673"/>
                  <a:pt x="1934249" y="1345813"/>
                  <a:pt x="1943165" y="1367451"/>
                </a:cubicBezTo>
                <a:cubicBezTo>
                  <a:pt x="1954650" y="1385232"/>
                  <a:pt x="1970986" y="1400872"/>
                  <a:pt x="1990104" y="1410084"/>
                </a:cubicBezTo>
                <a:cubicBezTo>
                  <a:pt x="2046530" y="1429651"/>
                  <a:pt x="2103883" y="1429008"/>
                  <a:pt x="2161950" y="1428366"/>
                </a:cubicBezTo>
                <a:cubicBezTo>
                  <a:pt x="2172365" y="1428294"/>
                  <a:pt x="2182851" y="1428151"/>
                  <a:pt x="2193337" y="1428151"/>
                </a:cubicBezTo>
                <a:cubicBezTo>
                  <a:pt x="2202540" y="1428866"/>
                  <a:pt x="2214024" y="1428437"/>
                  <a:pt x="2226223" y="1427937"/>
                </a:cubicBezTo>
                <a:cubicBezTo>
                  <a:pt x="2265742" y="1426438"/>
                  <a:pt x="2313537" y="1424866"/>
                  <a:pt x="2322026" y="1464286"/>
                </a:cubicBezTo>
                <a:cubicBezTo>
                  <a:pt x="2360618" y="1560551"/>
                  <a:pt x="2430812" y="2035160"/>
                  <a:pt x="2335437" y="2089505"/>
                </a:cubicBezTo>
                <a:cubicBezTo>
                  <a:pt x="2314464" y="2098717"/>
                  <a:pt x="2286144" y="2082578"/>
                  <a:pt x="2265457" y="2080792"/>
                </a:cubicBezTo>
                <a:cubicBezTo>
                  <a:pt x="2222513" y="2072294"/>
                  <a:pt x="2179356" y="2064082"/>
                  <a:pt x="2135841" y="2058797"/>
                </a:cubicBezTo>
                <a:cubicBezTo>
                  <a:pt x="2058300" y="2048300"/>
                  <a:pt x="1978048" y="2038159"/>
                  <a:pt x="1900008" y="2043729"/>
                </a:cubicBezTo>
                <a:cubicBezTo>
                  <a:pt x="1876253" y="2045586"/>
                  <a:pt x="1848290" y="2048371"/>
                  <a:pt x="1827674" y="2059440"/>
                </a:cubicBezTo>
                <a:cubicBezTo>
                  <a:pt x="1864554" y="2083435"/>
                  <a:pt x="1902576" y="2099288"/>
                  <a:pt x="1939813" y="2121569"/>
                </a:cubicBezTo>
                <a:cubicBezTo>
                  <a:pt x="2049740" y="2166131"/>
                  <a:pt x="2170510" y="2161346"/>
                  <a:pt x="2286429" y="2168916"/>
                </a:cubicBezTo>
                <a:cubicBezTo>
                  <a:pt x="2374956" y="2173343"/>
                  <a:pt x="2364969" y="2181699"/>
                  <a:pt x="2361403" y="2263538"/>
                </a:cubicBezTo>
                <a:cubicBezTo>
                  <a:pt x="2354412" y="2344377"/>
                  <a:pt x="2333653" y="2428144"/>
                  <a:pt x="2303265" y="2503342"/>
                </a:cubicBezTo>
                <a:cubicBezTo>
                  <a:pt x="2275658" y="2567399"/>
                  <a:pt x="2236424" y="2625172"/>
                  <a:pt x="2196690" y="2682231"/>
                </a:cubicBezTo>
                <a:cubicBezTo>
                  <a:pt x="2154175" y="2737290"/>
                  <a:pt x="2110303" y="2792706"/>
                  <a:pt x="2057301" y="2838125"/>
                </a:cubicBezTo>
                <a:cubicBezTo>
                  <a:pt x="2029766" y="2860905"/>
                  <a:pt x="1999520" y="2879973"/>
                  <a:pt x="1969131" y="2898683"/>
                </a:cubicBezTo>
                <a:cubicBezTo>
                  <a:pt x="1939813" y="2915607"/>
                  <a:pt x="1911992" y="2936603"/>
                  <a:pt x="1879677" y="2947386"/>
                </a:cubicBezTo>
                <a:cubicBezTo>
                  <a:pt x="1843296" y="2961954"/>
                  <a:pt x="1820541" y="2933389"/>
                  <a:pt x="1801566" y="2906467"/>
                </a:cubicBezTo>
                <a:cubicBezTo>
                  <a:pt x="1772461" y="2869618"/>
                  <a:pt x="1744783" y="2831769"/>
                  <a:pt x="1714037" y="2796205"/>
                </a:cubicBezTo>
                <a:cubicBezTo>
                  <a:pt x="1676729" y="2751430"/>
                  <a:pt x="1624726" y="2724150"/>
                  <a:pt x="1575719" y="2694442"/>
                </a:cubicBezTo>
                <a:cubicBezTo>
                  <a:pt x="1545330" y="2675447"/>
                  <a:pt x="1518080" y="2651523"/>
                  <a:pt x="1487050" y="2633384"/>
                </a:cubicBezTo>
                <a:cubicBezTo>
                  <a:pt x="1455805" y="2617959"/>
                  <a:pt x="1425844" y="2600534"/>
                  <a:pt x="1392602" y="2591679"/>
                </a:cubicBezTo>
                <a:cubicBezTo>
                  <a:pt x="1406726" y="2612103"/>
                  <a:pt x="1418140" y="2632313"/>
                  <a:pt x="1434119" y="2650595"/>
                </a:cubicBezTo>
                <a:cubicBezTo>
                  <a:pt x="1463652" y="2683159"/>
                  <a:pt x="1499533" y="2708725"/>
                  <a:pt x="1533275" y="2736576"/>
                </a:cubicBezTo>
                <a:cubicBezTo>
                  <a:pt x="1586919" y="2782351"/>
                  <a:pt x="1633286" y="2836054"/>
                  <a:pt x="1685717" y="2883186"/>
                </a:cubicBezTo>
                <a:cubicBezTo>
                  <a:pt x="1702125" y="2897040"/>
                  <a:pt x="1715036" y="2914393"/>
                  <a:pt x="1730801" y="2928890"/>
                </a:cubicBezTo>
                <a:cubicBezTo>
                  <a:pt x="1744997" y="2940316"/>
                  <a:pt x="1759478" y="2951242"/>
                  <a:pt x="1773388" y="2963026"/>
                </a:cubicBezTo>
                <a:cubicBezTo>
                  <a:pt x="1789296" y="2980093"/>
                  <a:pt x="1828673" y="2995090"/>
                  <a:pt x="1820113" y="3023084"/>
                </a:cubicBezTo>
                <a:cubicBezTo>
                  <a:pt x="1810625" y="3040794"/>
                  <a:pt x="1793933" y="3053863"/>
                  <a:pt x="1781378" y="3069502"/>
                </a:cubicBezTo>
                <a:cubicBezTo>
                  <a:pt x="1760833" y="3093640"/>
                  <a:pt x="1743856" y="3120919"/>
                  <a:pt x="1720743" y="3142771"/>
                </a:cubicBezTo>
                <a:cubicBezTo>
                  <a:pt x="1694706" y="3166409"/>
                  <a:pt x="1661749" y="3180263"/>
                  <a:pt x="1629577" y="3193474"/>
                </a:cubicBezTo>
                <a:cubicBezTo>
                  <a:pt x="1573080" y="3215969"/>
                  <a:pt x="1517081" y="3243392"/>
                  <a:pt x="1454949" y="3243749"/>
                </a:cubicBezTo>
                <a:cubicBezTo>
                  <a:pt x="1443250" y="3244035"/>
                  <a:pt x="1430552" y="3245034"/>
                  <a:pt x="1417783" y="3245034"/>
                </a:cubicBezTo>
                <a:cubicBezTo>
                  <a:pt x="1394100" y="3245177"/>
                  <a:pt x="1370702" y="3241821"/>
                  <a:pt x="1354224" y="322475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904748">
            <a:off x="8124200" y="4587426"/>
            <a:ext cx="26" cy="142"/>
          </a:xfrm>
          <a:custGeom>
            <a:rect b="b" l="l" r="r" t="t"/>
            <a:pathLst>
              <a:path extrusionOk="0" h="285" w="53">
                <a:moveTo>
                  <a:pt x="53" y="0"/>
                </a:moveTo>
                <a:cubicBezTo>
                  <a:pt x="53" y="71"/>
                  <a:pt x="53" y="214"/>
                  <a:pt x="53" y="286"/>
                </a:cubicBezTo>
                <a:cubicBezTo>
                  <a:pt x="-18" y="214"/>
                  <a:pt x="-18" y="143"/>
                  <a:pt x="53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904748">
            <a:off x="7917962" y="3394364"/>
            <a:ext cx="544836" cy="1599854"/>
          </a:xfrm>
          <a:custGeom>
            <a:rect b="b" l="l" r="r" t="t"/>
            <a:pathLst>
              <a:path extrusionOk="0" h="3201590" w="1090313">
                <a:moveTo>
                  <a:pt x="98718" y="3200863"/>
                </a:moveTo>
                <a:cubicBezTo>
                  <a:pt x="51280" y="3192508"/>
                  <a:pt x="-39814" y="3173155"/>
                  <a:pt x="19322" y="3111526"/>
                </a:cubicBezTo>
                <a:cubicBezTo>
                  <a:pt x="53991" y="3065750"/>
                  <a:pt x="88018" y="3019475"/>
                  <a:pt x="120333" y="2971914"/>
                </a:cubicBezTo>
                <a:cubicBezTo>
                  <a:pt x="163276" y="2905928"/>
                  <a:pt x="207504" y="2844157"/>
                  <a:pt x="248022" y="2777528"/>
                </a:cubicBezTo>
                <a:cubicBezTo>
                  <a:pt x="294319" y="2697332"/>
                  <a:pt x="337976" y="2615564"/>
                  <a:pt x="380563" y="2533297"/>
                </a:cubicBezTo>
                <a:cubicBezTo>
                  <a:pt x="410737" y="2473239"/>
                  <a:pt x="435205" y="2410753"/>
                  <a:pt x="460244" y="2348481"/>
                </a:cubicBezTo>
                <a:cubicBezTo>
                  <a:pt x="529653" y="2191301"/>
                  <a:pt x="587720" y="2029623"/>
                  <a:pt x="649995" y="1869587"/>
                </a:cubicBezTo>
                <a:cubicBezTo>
                  <a:pt x="695792" y="1758254"/>
                  <a:pt x="730889" y="1643494"/>
                  <a:pt x="765486" y="1528448"/>
                </a:cubicBezTo>
                <a:cubicBezTo>
                  <a:pt x="794163" y="1435968"/>
                  <a:pt x="826977" y="1344703"/>
                  <a:pt x="853228" y="1251509"/>
                </a:cubicBezTo>
                <a:cubicBezTo>
                  <a:pt x="911723" y="1038342"/>
                  <a:pt x="945536" y="820176"/>
                  <a:pt x="988622" y="603796"/>
                </a:cubicBezTo>
                <a:cubicBezTo>
                  <a:pt x="1012733" y="477181"/>
                  <a:pt x="1036773" y="348281"/>
                  <a:pt x="1046261" y="219952"/>
                </a:cubicBezTo>
                <a:cubicBezTo>
                  <a:pt x="1048330" y="170106"/>
                  <a:pt x="1055178" y="119260"/>
                  <a:pt x="1054964" y="69629"/>
                </a:cubicBezTo>
                <a:cubicBezTo>
                  <a:pt x="1054679" y="53632"/>
                  <a:pt x="1050470" y="37850"/>
                  <a:pt x="1051825" y="21853"/>
                </a:cubicBezTo>
                <a:cubicBezTo>
                  <a:pt x="1052396" y="15426"/>
                  <a:pt x="1058459" y="10213"/>
                  <a:pt x="1064808" y="9927"/>
                </a:cubicBezTo>
                <a:cubicBezTo>
                  <a:pt x="1064737" y="5000"/>
                  <a:pt x="1068303" y="-3355"/>
                  <a:pt x="1074010" y="1429"/>
                </a:cubicBezTo>
                <a:cubicBezTo>
                  <a:pt x="1077078" y="5286"/>
                  <a:pt x="1076721" y="11070"/>
                  <a:pt x="1077006" y="15855"/>
                </a:cubicBezTo>
                <a:cubicBezTo>
                  <a:pt x="1101760" y="98622"/>
                  <a:pt x="1085281" y="189031"/>
                  <a:pt x="1080573" y="273655"/>
                </a:cubicBezTo>
                <a:cubicBezTo>
                  <a:pt x="1075152" y="387487"/>
                  <a:pt x="1081286" y="501818"/>
                  <a:pt x="1068874" y="615222"/>
                </a:cubicBezTo>
                <a:cubicBezTo>
                  <a:pt x="1058816" y="702060"/>
                  <a:pt x="1047474" y="788898"/>
                  <a:pt x="1034419" y="875378"/>
                </a:cubicBezTo>
                <a:cubicBezTo>
                  <a:pt x="1014089" y="981569"/>
                  <a:pt x="990691" y="1087546"/>
                  <a:pt x="967150" y="1192808"/>
                </a:cubicBezTo>
                <a:cubicBezTo>
                  <a:pt x="945750" y="1288573"/>
                  <a:pt x="924421" y="1384337"/>
                  <a:pt x="898312" y="1478888"/>
                </a:cubicBezTo>
                <a:cubicBezTo>
                  <a:pt x="874629" y="1562298"/>
                  <a:pt x="842314" y="1643423"/>
                  <a:pt x="813352" y="1724904"/>
                </a:cubicBezTo>
                <a:cubicBezTo>
                  <a:pt x="772834" y="1848663"/>
                  <a:pt x="735882" y="1973849"/>
                  <a:pt x="684093" y="2093466"/>
                </a:cubicBezTo>
                <a:cubicBezTo>
                  <a:pt x="644502" y="2189373"/>
                  <a:pt x="617466" y="2288280"/>
                  <a:pt x="579659" y="2384401"/>
                </a:cubicBezTo>
                <a:cubicBezTo>
                  <a:pt x="485211" y="2617707"/>
                  <a:pt x="397255" y="2858082"/>
                  <a:pt x="253372" y="3066393"/>
                </a:cubicBezTo>
                <a:cubicBezTo>
                  <a:pt x="225195" y="3104884"/>
                  <a:pt x="197018" y="3144304"/>
                  <a:pt x="158782" y="3173441"/>
                </a:cubicBezTo>
                <a:cubicBezTo>
                  <a:pt x="141091" y="3186938"/>
                  <a:pt x="122615" y="3205505"/>
                  <a:pt x="98718" y="3200863"/>
                </a:cubicBezTo>
                <a:close/>
                <a:moveTo>
                  <a:pt x="107064" y="3168585"/>
                </a:moveTo>
                <a:cubicBezTo>
                  <a:pt x="107207" y="3168585"/>
                  <a:pt x="107350" y="3168585"/>
                  <a:pt x="107421" y="3168585"/>
                </a:cubicBezTo>
                <a:cubicBezTo>
                  <a:pt x="108776" y="3168227"/>
                  <a:pt x="110132" y="3167799"/>
                  <a:pt x="111416" y="3167299"/>
                </a:cubicBezTo>
                <a:cubicBezTo>
                  <a:pt x="110702" y="3167585"/>
                  <a:pt x="110060" y="3167799"/>
                  <a:pt x="109347" y="3168013"/>
                </a:cubicBezTo>
                <a:cubicBezTo>
                  <a:pt x="243171" y="3086888"/>
                  <a:pt x="374713" y="2790168"/>
                  <a:pt x="438344" y="2643201"/>
                </a:cubicBezTo>
                <a:cubicBezTo>
                  <a:pt x="477578" y="2556863"/>
                  <a:pt x="509251" y="2467169"/>
                  <a:pt x="545775" y="2379688"/>
                </a:cubicBezTo>
                <a:cubicBezTo>
                  <a:pt x="581014" y="2291636"/>
                  <a:pt x="606837" y="2200156"/>
                  <a:pt x="641007" y="2111747"/>
                </a:cubicBezTo>
                <a:cubicBezTo>
                  <a:pt x="688873" y="1997630"/>
                  <a:pt x="730390" y="1881227"/>
                  <a:pt x="765772" y="1762682"/>
                </a:cubicBezTo>
                <a:cubicBezTo>
                  <a:pt x="789598" y="1686270"/>
                  <a:pt x="820842" y="1612501"/>
                  <a:pt x="845453" y="1536375"/>
                </a:cubicBezTo>
                <a:cubicBezTo>
                  <a:pt x="871704" y="1458678"/>
                  <a:pt x="889895" y="1378553"/>
                  <a:pt x="909369" y="1298928"/>
                </a:cubicBezTo>
                <a:cubicBezTo>
                  <a:pt x="948889" y="1110826"/>
                  <a:pt x="999893" y="924439"/>
                  <a:pt x="1020152" y="732982"/>
                </a:cubicBezTo>
                <a:cubicBezTo>
                  <a:pt x="1033635" y="640359"/>
                  <a:pt x="1044692" y="547166"/>
                  <a:pt x="1043622" y="453758"/>
                </a:cubicBezTo>
                <a:cubicBezTo>
                  <a:pt x="999465" y="705559"/>
                  <a:pt x="957092" y="958074"/>
                  <a:pt x="897955" y="1206876"/>
                </a:cubicBezTo>
                <a:cubicBezTo>
                  <a:pt x="872489" y="1306854"/>
                  <a:pt x="838819" y="1404476"/>
                  <a:pt x="807075" y="1502597"/>
                </a:cubicBezTo>
                <a:cubicBezTo>
                  <a:pt x="781537" y="1583364"/>
                  <a:pt x="758924" y="1665132"/>
                  <a:pt x="731103" y="1745186"/>
                </a:cubicBezTo>
                <a:cubicBezTo>
                  <a:pt x="702569" y="1829167"/>
                  <a:pt x="667686" y="1910720"/>
                  <a:pt x="636727" y="1993773"/>
                </a:cubicBezTo>
                <a:cubicBezTo>
                  <a:pt x="590787" y="2122459"/>
                  <a:pt x="538356" y="2248503"/>
                  <a:pt x="485068" y="2374332"/>
                </a:cubicBezTo>
                <a:cubicBezTo>
                  <a:pt x="459958" y="2437747"/>
                  <a:pt x="434421" y="2501018"/>
                  <a:pt x="402962" y="2561576"/>
                </a:cubicBezTo>
                <a:cubicBezTo>
                  <a:pt x="371931" y="2622420"/>
                  <a:pt x="338261" y="2681835"/>
                  <a:pt x="306160" y="2742179"/>
                </a:cubicBezTo>
                <a:cubicBezTo>
                  <a:pt x="268210" y="2813092"/>
                  <a:pt x="221414" y="2878363"/>
                  <a:pt x="177401" y="2945420"/>
                </a:cubicBezTo>
                <a:cubicBezTo>
                  <a:pt x="132531" y="3014547"/>
                  <a:pt x="83809" y="3080961"/>
                  <a:pt x="34089" y="3146661"/>
                </a:cubicBezTo>
                <a:cubicBezTo>
                  <a:pt x="56916" y="3160229"/>
                  <a:pt x="81598" y="3164585"/>
                  <a:pt x="107064" y="31685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904748">
            <a:off x="7999399" y="4524339"/>
            <a:ext cx="64604" cy="31839"/>
          </a:xfrm>
          <a:custGeom>
            <a:rect b="b" l="l" r="r" t="t"/>
            <a:pathLst>
              <a:path extrusionOk="0" h="63716" w="129284">
                <a:moveTo>
                  <a:pt x="13196" y="63646"/>
                </a:moveTo>
                <a:cubicBezTo>
                  <a:pt x="7561" y="64289"/>
                  <a:pt x="-4637" y="60504"/>
                  <a:pt x="1854" y="53434"/>
                </a:cubicBezTo>
                <a:cubicBezTo>
                  <a:pt x="8988" y="48007"/>
                  <a:pt x="17548" y="44936"/>
                  <a:pt x="25609" y="41080"/>
                </a:cubicBezTo>
                <a:cubicBezTo>
                  <a:pt x="21828" y="19156"/>
                  <a:pt x="74473" y="8230"/>
                  <a:pt x="90666" y="3017"/>
                </a:cubicBezTo>
                <a:cubicBezTo>
                  <a:pt x="106146" y="-3125"/>
                  <a:pt x="133681" y="-1268"/>
                  <a:pt x="128688" y="21655"/>
                </a:cubicBezTo>
                <a:cubicBezTo>
                  <a:pt x="124265" y="35509"/>
                  <a:pt x="107216" y="35724"/>
                  <a:pt x="95802" y="40651"/>
                </a:cubicBezTo>
                <a:cubicBezTo>
                  <a:pt x="68838" y="49864"/>
                  <a:pt x="42158" y="62789"/>
                  <a:pt x="13196" y="63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904748">
            <a:off x="8097045" y="4565581"/>
            <a:ext cx="66495" cy="65758"/>
          </a:xfrm>
          <a:custGeom>
            <a:rect b="b" l="l" r="r" t="t"/>
            <a:pathLst>
              <a:path extrusionOk="0" h="131593" w="133068">
                <a:moveTo>
                  <a:pt x="112567" y="130944"/>
                </a:moveTo>
                <a:cubicBezTo>
                  <a:pt x="89668" y="117804"/>
                  <a:pt x="73190" y="94952"/>
                  <a:pt x="54857" y="76171"/>
                </a:cubicBezTo>
                <a:cubicBezTo>
                  <a:pt x="34669" y="55889"/>
                  <a:pt x="10272" y="36037"/>
                  <a:pt x="0" y="8614"/>
                </a:cubicBezTo>
                <a:cubicBezTo>
                  <a:pt x="3923" y="-18523"/>
                  <a:pt x="43300" y="26539"/>
                  <a:pt x="52217" y="33109"/>
                </a:cubicBezTo>
                <a:cubicBezTo>
                  <a:pt x="78968" y="53604"/>
                  <a:pt x="99940" y="80098"/>
                  <a:pt x="126120" y="101308"/>
                </a:cubicBezTo>
                <a:cubicBezTo>
                  <a:pt x="140601" y="112163"/>
                  <a:pt x="130686" y="135800"/>
                  <a:pt x="112567" y="13094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904748">
            <a:off x="7900699" y="4246986"/>
            <a:ext cx="292275" cy="120353"/>
          </a:xfrm>
          <a:custGeom>
            <a:rect b="b" l="l" r="r" t="t"/>
            <a:pathLst>
              <a:path extrusionOk="0" h="240847" w="584893">
                <a:moveTo>
                  <a:pt x="571821" y="239686"/>
                </a:moveTo>
                <a:cubicBezTo>
                  <a:pt x="558125" y="229331"/>
                  <a:pt x="547424" y="214905"/>
                  <a:pt x="532087" y="206407"/>
                </a:cubicBezTo>
                <a:cubicBezTo>
                  <a:pt x="491498" y="181556"/>
                  <a:pt x="444417" y="170415"/>
                  <a:pt x="402044" y="149206"/>
                </a:cubicBezTo>
                <a:cubicBezTo>
                  <a:pt x="347472" y="122426"/>
                  <a:pt x="287765" y="108929"/>
                  <a:pt x="231624" y="85934"/>
                </a:cubicBezTo>
                <a:cubicBezTo>
                  <a:pt x="169064" y="66010"/>
                  <a:pt x="104077" y="54655"/>
                  <a:pt x="40446" y="38516"/>
                </a:cubicBezTo>
                <a:cubicBezTo>
                  <a:pt x="25680" y="34088"/>
                  <a:pt x="-1570" y="35659"/>
                  <a:pt x="71" y="14093"/>
                </a:cubicBezTo>
                <a:cubicBezTo>
                  <a:pt x="1212" y="5666"/>
                  <a:pt x="9630" y="-1404"/>
                  <a:pt x="18333" y="239"/>
                </a:cubicBezTo>
                <a:cubicBezTo>
                  <a:pt x="87670" y="16021"/>
                  <a:pt x="157293" y="31732"/>
                  <a:pt x="225918" y="50442"/>
                </a:cubicBezTo>
                <a:cubicBezTo>
                  <a:pt x="262156" y="62582"/>
                  <a:pt x="300463" y="78936"/>
                  <a:pt x="336344" y="89862"/>
                </a:cubicBezTo>
                <a:cubicBezTo>
                  <a:pt x="375364" y="102288"/>
                  <a:pt x="411460" y="121283"/>
                  <a:pt x="448554" y="138208"/>
                </a:cubicBezTo>
                <a:cubicBezTo>
                  <a:pt x="479727" y="151848"/>
                  <a:pt x="512898" y="163274"/>
                  <a:pt x="541076" y="181841"/>
                </a:cubicBezTo>
                <a:cubicBezTo>
                  <a:pt x="553844" y="190054"/>
                  <a:pt x="596503" y="223689"/>
                  <a:pt x="581879" y="239043"/>
                </a:cubicBezTo>
                <a:cubicBezTo>
                  <a:pt x="578812" y="241328"/>
                  <a:pt x="575031" y="241328"/>
                  <a:pt x="571821" y="2396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904748">
            <a:off x="8200560" y="4434343"/>
            <a:ext cx="339286" cy="39750"/>
          </a:xfrm>
          <a:custGeom>
            <a:rect b="b" l="l" r="r" t="t"/>
            <a:pathLst>
              <a:path extrusionOk="0" h="79546" w="678972">
                <a:moveTo>
                  <a:pt x="3599" y="79054"/>
                </a:moveTo>
                <a:cubicBezTo>
                  <a:pt x="-824" y="78054"/>
                  <a:pt x="-1324" y="71270"/>
                  <a:pt x="2957" y="69627"/>
                </a:cubicBezTo>
                <a:cubicBezTo>
                  <a:pt x="4883" y="68913"/>
                  <a:pt x="6595" y="67557"/>
                  <a:pt x="8521" y="66771"/>
                </a:cubicBezTo>
                <a:cubicBezTo>
                  <a:pt x="28280" y="58630"/>
                  <a:pt x="48254" y="51060"/>
                  <a:pt x="68299" y="43776"/>
                </a:cubicBezTo>
                <a:cubicBezTo>
                  <a:pt x="151262" y="9998"/>
                  <a:pt x="241572" y="7855"/>
                  <a:pt x="329742" y="3356"/>
                </a:cubicBezTo>
                <a:cubicBezTo>
                  <a:pt x="440811" y="2285"/>
                  <a:pt x="551879" y="71"/>
                  <a:pt x="662948" y="0"/>
                </a:cubicBezTo>
                <a:cubicBezTo>
                  <a:pt x="683992" y="714"/>
                  <a:pt x="684634" y="31779"/>
                  <a:pt x="662948" y="32636"/>
                </a:cubicBezTo>
                <a:cubicBezTo>
                  <a:pt x="500518" y="34707"/>
                  <a:pt x="337518" y="29351"/>
                  <a:pt x="175587" y="44276"/>
                </a:cubicBezTo>
                <a:cubicBezTo>
                  <a:pt x="145841" y="48132"/>
                  <a:pt x="119946" y="55416"/>
                  <a:pt x="91412" y="62558"/>
                </a:cubicBezTo>
                <a:cubicBezTo>
                  <a:pt x="62521" y="68342"/>
                  <a:pt x="33345" y="82339"/>
                  <a:pt x="3599" y="79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904748">
            <a:off x="8373801" y="4144109"/>
            <a:ext cx="337450" cy="85439"/>
          </a:xfrm>
          <a:custGeom>
            <a:rect b="b" l="l" r="r" t="t"/>
            <a:pathLst>
              <a:path extrusionOk="0" h="170978" w="675297">
                <a:moveTo>
                  <a:pt x="4137" y="170751"/>
                </a:moveTo>
                <a:cubicBezTo>
                  <a:pt x="2925" y="170323"/>
                  <a:pt x="2069" y="169394"/>
                  <a:pt x="1997" y="168109"/>
                </a:cubicBezTo>
                <a:cubicBezTo>
                  <a:pt x="1355" y="166324"/>
                  <a:pt x="71" y="165181"/>
                  <a:pt x="0" y="163324"/>
                </a:cubicBezTo>
                <a:cubicBezTo>
                  <a:pt x="71" y="160539"/>
                  <a:pt x="4209" y="160682"/>
                  <a:pt x="4137" y="163396"/>
                </a:cubicBezTo>
                <a:cubicBezTo>
                  <a:pt x="4137" y="163253"/>
                  <a:pt x="4137" y="163253"/>
                  <a:pt x="4137" y="163110"/>
                </a:cubicBezTo>
                <a:cubicBezTo>
                  <a:pt x="4209" y="163467"/>
                  <a:pt x="4494" y="163753"/>
                  <a:pt x="4565" y="164110"/>
                </a:cubicBezTo>
                <a:cubicBezTo>
                  <a:pt x="69766" y="114192"/>
                  <a:pt x="153941" y="98696"/>
                  <a:pt x="231125" y="75487"/>
                </a:cubicBezTo>
                <a:cubicBezTo>
                  <a:pt x="370799" y="35710"/>
                  <a:pt x="515039" y="13001"/>
                  <a:pt x="659492" y="3"/>
                </a:cubicBezTo>
                <a:cubicBezTo>
                  <a:pt x="677540" y="-354"/>
                  <a:pt x="681677" y="27069"/>
                  <a:pt x="663772" y="31568"/>
                </a:cubicBezTo>
                <a:cubicBezTo>
                  <a:pt x="497562" y="46136"/>
                  <a:pt x="332564" y="73773"/>
                  <a:pt x="171632" y="118549"/>
                </a:cubicBezTo>
                <a:cubicBezTo>
                  <a:pt x="130044" y="128832"/>
                  <a:pt x="88669" y="140615"/>
                  <a:pt x="48865" y="156612"/>
                </a:cubicBezTo>
                <a:cubicBezTo>
                  <a:pt x="34312" y="161039"/>
                  <a:pt x="19688" y="172751"/>
                  <a:pt x="4137" y="17075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904748">
            <a:off x="8039472" y="3974679"/>
            <a:ext cx="317326" cy="149574"/>
          </a:xfrm>
          <a:custGeom>
            <a:rect b="b" l="l" r="r" t="t"/>
            <a:pathLst>
              <a:path extrusionOk="0" h="299323" w="635026">
                <a:moveTo>
                  <a:pt x="627457" y="299324"/>
                </a:moveTo>
                <a:cubicBezTo>
                  <a:pt x="615402" y="297253"/>
                  <a:pt x="607269" y="286041"/>
                  <a:pt x="597425" y="279542"/>
                </a:cubicBezTo>
                <a:cubicBezTo>
                  <a:pt x="572173" y="261118"/>
                  <a:pt x="548347" y="244693"/>
                  <a:pt x="521025" y="231053"/>
                </a:cubicBezTo>
                <a:cubicBezTo>
                  <a:pt x="463387" y="206416"/>
                  <a:pt x="413809" y="165425"/>
                  <a:pt x="353531" y="146572"/>
                </a:cubicBezTo>
                <a:cubicBezTo>
                  <a:pt x="320931" y="136360"/>
                  <a:pt x="287047" y="123149"/>
                  <a:pt x="255517" y="111794"/>
                </a:cubicBezTo>
                <a:cubicBezTo>
                  <a:pt x="177476" y="84586"/>
                  <a:pt x="94085" y="74659"/>
                  <a:pt x="20182" y="36096"/>
                </a:cubicBezTo>
                <a:cubicBezTo>
                  <a:pt x="13192" y="32883"/>
                  <a:pt x="4489" y="30812"/>
                  <a:pt x="1350" y="22885"/>
                </a:cubicBezTo>
                <a:cubicBezTo>
                  <a:pt x="-4500" y="9888"/>
                  <a:pt x="9767" y="-4466"/>
                  <a:pt x="22893" y="1318"/>
                </a:cubicBezTo>
                <a:cubicBezTo>
                  <a:pt x="47504" y="10888"/>
                  <a:pt x="70545" y="24099"/>
                  <a:pt x="95655" y="32526"/>
                </a:cubicBezTo>
                <a:cubicBezTo>
                  <a:pt x="135317" y="45380"/>
                  <a:pt x="176263" y="53378"/>
                  <a:pt x="216211" y="65233"/>
                </a:cubicBezTo>
                <a:cubicBezTo>
                  <a:pt x="276988" y="83300"/>
                  <a:pt x="336339" y="106581"/>
                  <a:pt x="395904" y="128290"/>
                </a:cubicBezTo>
                <a:cubicBezTo>
                  <a:pt x="434995" y="145072"/>
                  <a:pt x="469022" y="171209"/>
                  <a:pt x="506687" y="190848"/>
                </a:cubicBezTo>
                <a:cubicBezTo>
                  <a:pt x="540785" y="207273"/>
                  <a:pt x="573599" y="226697"/>
                  <a:pt x="602490" y="251334"/>
                </a:cubicBezTo>
                <a:cubicBezTo>
                  <a:pt x="611621" y="258690"/>
                  <a:pt x="651426" y="294611"/>
                  <a:pt x="627457" y="2993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904748">
            <a:off x="8518349" y="3821494"/>
            <a:ext cx="290256" cy="151498"/>
          </a:xfrm>
          <a:custGeom>
            <a:rect b="b" l="l" r="r" t="t"/>
            <a:pathLst>
              <a:path extrusionOk="0" h="303174" w="580854">
                <a:moveTo>
                  <a:pt x="8583" y="303164"/>
                </a:moveTo>
                <a:cubicBezTo>
                  <a:pt x="1307" y="303521"/>
                  <a:pt x="-2117" y="294737"/>
                  <a:pt x="1378" y="288952"/>
                </a:cubicBezTo>
                <a:cubicBezTo>
                  <a:pt x="2734" y="286596"/>
                  <a:pt x="6229" y="288738"/>
                  <a:pt x="4945" y="291023"/>
                </a:cubicBezTo>
                <a:cubicBezTo>
                  <a:pt x="4089" y="292309"/>
                  <a:pt x="3804" y="293951"/>
                  <a:pt x="4232" y="295451"/>
                </a:cubicBezTo>
                <a:cubicBezTo>
                  <a:pt x="26060" y="283597"/>
                  <a:pt x="42895" y="264529"/>
                  <a:pt x="63368" y="250318"/>
                </a:cubicBezTo>
                <a:cubicBezTo>
                  <a:pt x="111734" y="214755"/>
                  <a:pt x="163523" y="183761"/>
                  <a:pt x="214527" y="152054"/>
                </a:cubicBezTo>
                <a:cubicBezTo>
                  <a:pt x="324455" y="91782"/>
                  <a:pt x="443655" y="50791"/>
                  <a:pt x="558647" y="1302"/>
                </a:cubicBezTo>
                <a:cubicBezTo>
                  <a:pt x="577908" y="-6411"/>
                  <a:pt x="590606" y="22297"/>
                  <a:pt x="571131" y="30938"/>
                </a:cubicBezTo>
                <a:cubicBezTo>
                  <a:pt x="464271" y="76214"/>
                  <a:pt x="354201" y="114063"/>
                  <a:pt x="249624" y="164551"/>
                </a:cubicBezTo>
                <a:cubicBezTo>
                  <a:pt x="188062" y="197544"/>
                  <a:pt x="127927" y="233608"/>
                  <a:pt x="68933" y="271028"/>
                </a:cubicBezTo>
                <a:cubicBezTo>
                  <a:pt x="49672" y="282597"/>
                  <a:pt x="31482" y="300450"/>
                  <a:pt x="8583" y="30316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904748">
            <a:off x="8259052" y="3743098"/>
            <a:ext cx="237796" cy="149136"/>
          </a:xfrm>
          <a:custGeom>
            <a:rect b="b" l="l" r="r" t="t"/>
            <a:pathLst>
              <a:path extrusionOk="0" h="298448" w="475872">
                <a:moveTo>
                  <a:pt x="465454" y="298415"/>
                </a:moveTo>
                <a:cubicBezTo>
                  <a:pt x="447407" y="292773"/>
                  <a:pt x="434852" y="271492"/>
                  <a:pt x="418230" y="261494"/>
                </a:cubicBezTo>
                <a:cubicBezTo>
                  <a:pt x="346681" y="212291"/>
                  <a:pt x="272850" y="165659"/>
                  <a:pt x="195808" y="125453"/>
                </a:cubicBezTo>
                <a:cubicBezTo>
                  <a:pt x="136101" y="88890"/>
                  <a:pt x="73825" y="59111"/>
                  <a:pt x="9909" y="31760"/>
                </a:cubicBezTo>
                <a:cubicBezTo>
                  <a:pt x="-9708" y="23190"/>
                  <a:pt x="2561" y="-6803"/>
                  <a:pt x="22749" y="1409"/>
                </a:cubicBezTo>
                <a:cubicBezTo>
                  <a:pt x="78533" y="25975"/>
                  <a:pt x="134175" y="50970"/>
                  <a:pt x="186463" y="82534"/>
                </a:cubicBezTo>
                <a:cubicBezTo>
                  <a:pt x="238538" y="112670"/>
                  <a:pt x="292182" y="139879"/>
                  <a:pt x="341474" y="174657"/>
                </a:cubicBezTo>
                <a:cubicBezTo>
                  <a:pt x="386486" y="205793"/>
                  <a:pt x="439417" y="230716"/>
                  <a:pt x="472160" y="275991"/>
                </a:cubicBezTo>
                <a:cubicBezTo>
                  <a:pt x="477795" y="283490"/>
                  <a:pt x="478081" y="299272"/>
                  <a:pt x="465454" y="2984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904748">
            <a:off x="7733312" y="3256712"/>
            <a:ext cx="1158646" cy="1585083"/>
          </a:xfrm>
          <a:custGeom>
            <a:rect b="b" l="l" r="r" t="t"/>
            <a:pathLst>
              <a:path extrusionOk="0" h="3172031" w="2318654">
                <a:moveTo>
                  <a:pt x="2115064" y="2154951"/>
                </a:moveTo>
                <a:cubicBezTo>
                  <a:pt x="2045513" y="2151523"/>
                  <a:pt x="1975747" y="2140740"/>
                  <a:pt x="1909619" y="2118316"/>
                </a:cubicBezTo>
                <a:cubicBezTo>
                  <a:pt x="1882441" y="2108390"/>
                  <a:pt x="1859114" y="2090751"/>
                  <a:pt x="1833077" y="2078325"/>
                </a:cubicBezTo>
                <a:cubicBezTo>
                  <a:pt x="1807753" y="2064400"/>
                  <a:pt x="1776936" y="2053331"/>
                  <a:pt x="1759031" y="2029979"/>
                </a:cubicBezTo>
                <a:cubicBezTo>
                  <a:pt x="1745549" y="1982418"/>
                  <a:pt x="1831508" y="1973348"/>
                  <a:pt x="1863394" y="1970992"/>
                </a:cubicBezTo>
                <a:cubicBezTo>
                  <a:pt x="1934872" y="1965564"/>
                  <a:pt x="2006064" y="1972277"/>
                  <a:pt x="2076900" y="1982061"/>
                </a:cubicBezTo>
                <a:cubicBezTo>
                  <a:pt x="2148378" y="1990273"/>
                  <a:pt x="2219285" y="2003056"/>
                  <a:pt x="2289264" y="2019552"/>
                </a:cubicBezTo>
                <a:cubicBezTo>
                  <a:pt x="2292403" y="2017696"/>
                  <a:pt x="2296683" y="2011697"/>
                  <a:pt x="2297610" y="2008983"/>
                </a:cubicBezTo>
                <a:cubicBezTo>
                  <a:pt x="2329711" y="1913719"/>
                  <a:pt x="2317584" y="1810599"/>
                  <a:pt x="2309738" y="1712835"/>
                </a:cubicBezTo>
                <a:cubicBezTo>
                  <a:pt x="2298252" y="1616999"/>
                  <a:pt x="2289122" y="1517735"/>
                  <a:pt x="2255808" y="1426684"/>
                </a:cubicBezTo>
                <a:cubicBezTo>
                  <a:pt x="2240471" y="1420114"/>
                  <a:pt x="2223351" y="1420614"/>
                  <a:pt x="2206516" y="1421042"/>
                </a:cubicBezTo>
                <a:cubicBezTo>
                  <a:pt x="2199739" y="1421185"/>
                  <a:pt x="2192962" y="1421399"/>
                  <a:pt x="2186328" y="1421114"/>
                </a:cubicBezTo>
                <a:cubicBezTo>
                  <a:pt x="2166925" y="1420614"/>
                  <a:pt x="2147450" y="1420971"/>
                  <a:pt x="2127904" y="1421399"/>
                </a:cubicBezTo>
                <a:cubicBezTo>
                  <a:pt x="2087030" y="1422185"/>
                  <a:pt x="2046155" y="1423042"/>
                  <a:pt x="2005993" y="1415686"/>
                </a:cubicBezTo>
                <a:cubicBezTo>
                  <a:pt x="1981454" y="1410187"/>
                  <a:pt x="1955345" y="1407259"/>
                  <a:pt x="1933303" y="1394405"/>
                </a:cubicBezTo>
                <a:cubicBezTo>
                  <a:pt x="1875307" y="1356342"/>
                  <a:pt x="1849270" y="1307139"/>
                  <a:pt x="1914542" y="1258935"/>
                </a:cubicBezTo>
                <a:cubicBezTo>
                  <a:pt x="1974463" y="1214945"/>
                  <a:pt x="2050221" y="1200948"/>
                  <a:pt x="2121270" y="1184595"/>
                </a:cubicBezTo>
                <a:cubicBezTo>
                  <a:pt x="2159435" y="1175954"/>
                  <a:pt x="2197955" y="1166027"/>
                  <a:pt x="2237333" y="1166527"/>
                </a:cubicBezTo>
                <a:cubicBezTo>
                  <a:pt x="2245108" y="1124965"/>
                  <a:pt x="2231768" y="1085259"/>
                  <a:pt x="2221068" y="1045625"/>
                </a:cubicBezTo>
                <a:cubicBezTo>
                  <a:pt x="2216645" y="1026701"/>
                  <a:pt x="2213934" y="1007420"/>
                  <a:pt x="2210511" y="990495"/>
                </a:cubicBezTo>
                <a:cubicBezTo>
                  <a:pt x="2193604" y="904157"/>
                  <a:pt x="2177197" y="817819"/>
                  <a:pt x="2148021" y="734623"/>
                </a:cubicBezTo>
                <a:cubicBezTo>
                  <a:pt x="2130829" y="682706"/>
                  <a:pt x="2103223" y="635216"/>
                  <a:pt x="2084747" y="583871"/>
                </a:cubicBezTo>
                <a:cubicBezTo>
                  <a:pt x="2046725" y="599224"/>
                  <a:pt x="2012841" y="623148"/>
                  <a:pt x="1976460" y="641929"/>
                </a:cubicBezTo>
                <a:cubicBezTo>
                  <a:pt x="1948212" y="656712"/>
                  <a:pt x="1922674" y="668638"/>
                  <a:pt x="1895424" y="683563"/>
                </a:cubicBezTo>
                <a:cubicBezTo>
                  <a:pt x="1833006" y="718269"/>
                  <a:pt x="1770302" y="752619"/>
                  <a:pt x="1703105" y="777256"/>
                </a:cubicBezTo>
                <a:cubicBezTo>
                  <a:pt x="1673715" y="787468"/>
                  <a:pt x="1644324" y="802608"/>
                  <a:pt x="1613222" y="805464"/>
                </a:cubicBezTo>
                <a:cubicBezTo>
                  <a:pt x="1570707" y="793967"/>
                  <a:pt x="1594533" y="735051"/>
                  <a:pt x="1612866" y="710914"/>
                </a:cubicBezTo>
                <a:cubicBezTo>
                  <a:pt x="1657593" y="653712"/>
                  <a:pt x="1711451" y="603366"/>
                  <a:pt x="1766593" y="556305"/>
                </a:cubicBezTo>
                <a:cubicBezTo>
                  <a:pt x="1822448" y="511815"/>
                  <a:pt x="1887648" y="482036"/>
                  <a:pt x="1947926" y="444544"/>
                </a:cubicBezTo>
                <a:cubicBezTo>
                  <a:pt x="1845917" y="410338"/>
                  <a:pt x="1823304" y="364062"/>
                  <a:pt x="1753966" y="291721"/>
                </a:cubicBezTo>
                <a:cubicBezTo>
                  <a:pt x="1695186" y="230949"/>
                  <a:pt x="1646893" y="160536"/>
                  <a:pt x="1588755" y="99835"/>
                </a:cubicBezTo>
                <a:cubicBezTo>
                  <a:pt x="1556297" y="61058"/>
                  <a:pt x="1513710" y="35635"/>
                  <a:pt x="1478970" y="0"/>
                </a:cubicBezTo>
                <a:cubicBezTo>
                  <a:pt x="1469411" y="25352"/>
                  <a:pt x="1451720" y="46204"/>
                  <a:pt x="1431675" y="63986"/>
                </a:cubicBezTo>
                <a:cubicBezTo>
                  <a:pt x="1411202" y="88123"/>
                  <a:pt x="1392726" y="113975"/>
                  <a:pt x="1369542" y="135684"/>
                </a:cubicBezTo>
                <a:cubicBezTo>
                  <a:pt x="1334588" y="170248"/>
                  <a:pt x="1291216" y="194243"/>
                  <a:pt x="1249628" y="219808"/>
                </a:cubicBezTo>
                <a:cubicBezTo>
                  <a:pt x="1179648" y="263870"/>
                  <a:pt x="1102607" y="294720"/>
                  <a:pt x="1031129" y="336354"/>
                </a:cubicBezTo>
                <a:cubicBezTo>
                  <a:pt x="1044896" y="349994"/>
                  <a:pt x="1061446" y="360349"/>
                  <a:pt x="1076569" y="372417"/>
                </a:cubicBezTo>
                <a:cubicBezTo>
                  <a:pt x="1117801" y="405196"/>
                  <a:pt x="1153825" y="444116"/>
                  <a:pt x="1189207" y="483036"/>
                </a:cubicBezTo>
                <a:cubicBezTo>
                  <a:pt x="1233292" y="532382"/>
                  <a:pt x="1266178" y="590726"/>
                  <a:pt x="1295639" y="649713"/>
                </a:cubicBezTo>
                <a:cubicBezTo>
                  <a:pt x="1317967" y="702487"/>
                  <a:pt x="1334802" y="764331"/>
                  <a:pt x="1316112" y="820604"/>
                </a:cubicBezTo>
                <a:cubicBezTo>
                  <a:pt x="1293142" y="885161"/>
                  <a:pt x="1218027" y="875449"/>
                  <a:pt x="1172586" y="841028"/>
                </a:cubicBezTo>
                <a:cubicBezTo>
                  <a:pt x="1120512" y="796823"/>
                  <a:pt x="1073359" y="747406"/>
                  <a:pt x="1031628" y="693275"/>
                </a:cubicBezTo>
                <a:cubicBezTo>
                  <a:pt x="965643" y="619291"/>
                  <a:pt x="909788" y="537881"/>
                  <a:pt x="863706" y="450186"/>
                </a:cubicBezTo>
                <a:cubicBezTo>
                  <a:pt x="798077" y="475609"/>
                  <a:pt x="737371" y="510815"/>
                  <a:pt x="675667" y="542808"/>
                </a:cubicBezTo>
                <a:cubicBezTo>
                  <a:pt x="616530" y="578729"/>
                  <a:pt x="562815" y="618506"/>
                  <a:pt x="506745" y="658425"/>
                </a:cubicBezTo>
                <a:cubicBezTo>
                  <a:pt x="474288" y="683563"/>
                  <a:pt x="444612" y="711914"/>
                  <a:pt x="414081" y="739265"/>
                </a:cubicBezTo>
                <a:cubicBezTo>
                  <a:pt x="380839" y="769115"/>
                  <a:pt x="345528" y="796895"/>
                  <a:pt x="315211" y="829887"/>
                </a:cubicBezTo>
                <a:cubicBezTo>
                  <a:pt x="348810" y="846669"/>
                  <a:pt x="386260" y="852811"/>
                  <a:pt x="419931" y="869450"/>
                </a:cubicBezTo>
                <a:cubicBezTo>
                  <a:pt x="495617" y="905156"/>
                  <a:pt x="566381" y="945576"/>
                  <a:pt x="638929" y="986353"/>
                </a:cubicBezTo>
                <a:cubicBezTo>
                  <a:pt x="746288" y="1043340"/>
                  <a:pt x="855716" y="1108397"/>
                  <a:pt x="928977" y="1207875"/>
                </a:cubicBezTo>
                <a:cubicBezTo>
                  <a:pt x="949950" y="1238154"/>
                  <a:pt x="987329" y="1303925"/>
                  <a:pt x="956655" y="1336632"/>
                </a:cubicBezTo>
                <a:cubicBezTo>
                  <a:pt x="926266" y="1369411"/>
                  <a:pt x="885106" y="1357628"/>
                  <a:pt x="850937" y="1338418"/>
                </a:cubicBezTo>
                <a:cubicBezTo>
                  <a:pt x="783382" y="1307139"/>
                  <a:pt x="722034" y="1265362"/>
                  <a:pt x="659188" y="1226014"/>
                </a:cubicBezTo>
                <a:cubicBezTo>
                  <a:pt x="612464" y="1200163"/>
                  <a:pt x="571446" y="1165599"/>
                  <a:pt x="524793" y="1139747"/>
                </a:cubicBezTo>
                <a:cubicBezTo>
                  <a:pt x="495403" y="1123894"/>
                  <a:pt x="465442" y="1108826"/>
                  <a:pt x="438264" y="1089116"/>
                </a:cubicBezTo>
                <a:cubicBezTo>
                  <a:pt x="392253" y="1052481"/>
                  <a:pt x="340749" y="1023916"/>
                  <a:pt x="289744" y="994994"/>
                </a:cubicBezTo>
                <a:cubicBezTo>
                  <a:pt x="288959" y="994851"/>
                  <a:pt x="288175" y="994851"/>
                  <a:pt x="287390" y="994708"/>
                </a:cubicBezTo>
                <a:lnTo>
                  <a:pt x="284180" y="995208"/>
                </a:lnTo>
                <a:cubicBezTo>
                  <a:pt x="281327" y="995922"/>
                  <a:pt x="278473" y="996779"/>
                  <a:pt x="277760" y="997136"/>
                </a:cubicBezTo>
                <a:cubicBezTo>
                  <a:pt x="225543" y="1017203"/>
                  <a:pt x="190018" y="1063336"/>
                  <a:pt x="158345" y="1107397"/>
                </a:cubicBezTo>
                <a:cubicBezTo>
                  <a:pt x="104986" y="1177953"/>
                  <a:pt x="63684" y="1257578"/>
                  <a:pt x="40428" y="1342917"/>
                </a:cubicBezTo>
                <a:cubicBezTo>
                  <a:pt x="17815" y="1430611"/>
                  <a:pt x="9184" y="1523305"/>
                  <a:pt x="7186" y="1613000"/>
                </a:cubicBezTo>
                <a:cubicBezTo>
                  <a:pt x="10539" y="1634495"/>
                  <a:pt x="137801" y="1648920"/>
                  <a:pt x="163410" y="1654562"/>
                </a:cubicBezTo>
                <a:cubicBezTo>
                  <a:pt x="199577" y="1658275"/>
                  <a:pt x="235672" y="1661989"/>
                  <a:pt x="271126" y="1669701"/>
                </a:cubicBezTo>
                <a:cubicBezTo>
                  <a:pt x="324627" y="1678271"/>
                  <a:pt x="378271" y="1686555"/>
                  <a:pt x="429275" y="1705693"/>
                </a:cubicBezTo>
                <a:cubicBezTo>
                  <a:pt x="482777" y="1723832"/>
                  <a:pt x="539845" y="1727903"/>
                  <a:pt x="593560" y="1745113"/>
                </a:cubicBezTo>
                <a:cubicBezTo>
                  <a:pt x="627159" y="1755968"/>
                  <a:pt x="660757" y="1767037"/>
                  <a:pt x="694071" y="1778606"/>
                </a:cubicBezTo>
                <a:cubicBezTo>
                  <a:pt x="721321" y="1790460"/>
                  <a:pt x="754706" y="1798030"/>
                  <a:pt x="773609" y="1822239"/>
                </a:cubicBezTo>
                <a:cubicBezTo>
                  <a:pt x="789018" y="1851090"/>
                  <a:pt x="790587" y="1888439"/>
                  <a:pt x="769044" y="1914647"/>
                </a:cubicBezTo>
                <a:cubicBezTo>
                  <a:pt x="731451" y="1963279"/>
                  <a:pt x="659259" y="1950925"/>
                  <a:pt x="604688" y="1954138"/>
                </a:cubicBezTo>
                <a:cubicBezTo>
                  <a:pt x="515519" y="1954353"/>
                  <a:pt x="428348" y="1929644"/>
                  <a:pt x="342247" y="1909577"/>
                </a:cubicBezTo>
                <a:cubicBezTo>
                  <a:pt x="259641" y="1893723"/>
                  <a:pt x="173254" y="1883440"/>
                  <a:pt x="91362" y="1866372"/>
                </a:cubicBezTo>
                <a:cubicBezTo>
                  <a:pt x="43424" y="1857588"/>
                  <a:pt x="17815" y="1843806"/>
                  <a:pt x="8613" y="1905292"/>
                </a:cubicBezTo>
                <a:cubicBezTo>
                  <a:pt x="-8793" y="2021338"/>
                  <a:pt x="-161" y="2142739"/>
                  <a:pt x="37646" y="2253715"/>
                </a:cubicBezTo>
                <a:cubicBezTo>
                  <a:pt x="61401" y="2317843"/>
                  <a:pt x="94144" y="2377759"/>
                  <a:pt x="128955" y="2436317"/>
                </a:cubicBezTo>
                <a:cubicBezTo>
                  <a:pt x="142366" y="2444744"/>
                  <a:pt x="159558" y="2444173"/>
                  <a:pt x="175893" y="2443601"/>
                </a:cubicBezTo>
                <a:cubicBezTo>
                  <a:pt x="180673" y="2443458"/>
                  <a:pt x="185452" y="2443244"/>
                  <a:pt x="190018" y="2443316"/>
                </a:cubicBezTo>
                <a:cubicBezTo>
                  <a:pt x="216768" y="2441316"/>
                  <a:pt x="243448" y="2438174"/>
                  <a:pt x="269984" y="2434460"/>
                </a:cubicBezTo>
                <a:cubicBezTo>
                  <a:pt x="327552" y="2426819"/>
                  <a:pt x="380126" y="2415536"/>
                  <a:pt x="435196" y="2400968"/>
                </a:cubicBezTo>
                <a:cubicBezTo>
                  <a:pt x="473218" y="2393113"/>
                  <a:pt x="510954" y="2383543"/>
                  <a:pt x="547050" y="2370046"/>
                </a:cubicBezTo>
                <a:cubicBezTo>
                  <a:pt x="570305" y="2363191"/>
                  <a:pt x="594701" y="2361477"/>
                  <a:pt x="618527" y="2357906"/>
                </a:cubicBezTo>
                <a:cubicBezTo>
                  <a:pt x="646063" y="2353336"/>
                  <a:pt x="673955" y="2350693"/>
                  <a:pt x="701775" y="2349122"/>
                </a:cubicBezTo>
                <a:cubicBezTo>
                  <a:pt x="706983" y="2348837"/>
                  <a:pt x="712761" y="2349693"/>
                  <a:pt x="717326" y="2352336"/>
                </a:cubicBezTo>
                <a:cubicBezTo>
                  <a:pt x="767831" y="2399968"/>
                  <a:pt x="686295" y="2439459"/>
                  <a:pt x="647703" y="2455170"/>
                </a:cubicBezTo>
                <a:cubicBezTo>
                  <a:pt x="593845" y="2479736"/>
                  <a:pt x="536706" y="2496090"/>
                  <a:pt x="478211" y="2503445"/>
                </a:cubicBezTo>
                <a:cubicBezTo>
                  <a:pt x="442401" y="2510301"/>
                  <a:pt x="407090" y="2520299"/>
                  <a:pt x="370638" y="2523155"/>
                </a:cubicBezTo>
                <a:cubicBezTo>
                  <a:pt x="309005" y="2531582"/>
                  <a:pt x="245730" y="2527583"/>
                  <a:pt x="185809" y="2546293"/>
                </a:cubicBezTo>
                <a:cubicBezTo>
                  <a:pt x="211704" y="2604708"/>
                  <a:pt x="247300" y="2659982"/>
                  <a:pt x="281541" y="2713398"/>
                </a:cubicBezTo>
                <a:cubicBezTo>
                  <a:pt x="301086" y="2741892"/>
                  <a:pt x="319562" y="2771814"/>
                  <a:pt x="346027" y="2794595"/>
                </a:cubicBezTo>
                <a:cubicBezTo>
                  <a:pt x="390683" y="2831372"/>
                  <a:pt x="451532" y="2854653"/>
                  <a:pt x="509670" y="2844655"/>
                </a:cubicBezTo>
                <a:cubicBezTo>
                  <a:pt x="554183" y="2836728"/>
                  <a:pt x="592347" y="2811520"/>
                  <a:pt x="631867" y="2791239"/>
                </a:cubicBezTo>
                <a:cubicBezTo>
                  <a:pt x="664182" y="2776885"/>
                  <a:pt x="699064" y="2760388"/>
                  <a:pt x="729239" y="2744392"/>
                </a:cubicBezTo>
                <a:cubicBezTo>
                  <a:pt x="764693" y="2725396"/>
                  <a:pt x="799147" y="2704543"/>
                  <a:pt x="832889" y="2682620"/>
                </a:cubicBezTo>
                <a:cubicBezTo>
                  <a:pt x="838310" y="2664624"/>
                  <a:pt x="882966" y="2655126"/>
                  <a:pt x="897590" y="2650413"/>
                </a:cubicBezTo>
                <a:cubicBezTo>
                  <a:pt x="905722" y="2647127"/>
                  <a:pt x="917207" y="2646128"/>
                  <a:pt x="925553" y="2649270"/>
                </a:cubicBezTo>
                <a:cubicBezTo>
                  <a:pt x="970423" y="2545364"/>
                  <a:pt x="1010798" y="2439674"/>
                  <a:pt x="1051031" y="2333983"/>
                </a:cubicBezTo>
                <a:cubicBezTo>
                  <a:pt x="1040830" y="2324770"/>
                  <a:pt x="1031557" y="2314130"/>
                  <a:pt x="1019287" y="2307346"/>
                </a:cubicBezTo>
                <a:cubicBezTo>
                  <a:pt x="978698" y="2282423"/>
                  <a:pt x="931617" y="2271354"/>
                  <a:pt x="889244" y="2250144"/>
                </a:cubicBezTo>
                <a:cubicBezTo>
                  <a:pt x="834672" y="2223364"/>
                  <a:pt x="774965" y="2209867"/>
                  <a:pt x="718824" y="2186873"/>
                </a:cubicBezTo>
                <a:cubicBezTo>
                  <a:pt x="656263" y="2166948"/>
                  <a:pt x="591206" y="2155594"/>
                  <a:pt x="527646" y="2139454"/>
                </a:cubicBezTo>
                <a:cubicBezTo>
                  <a:pt x="512880" y="2134955"/>
                  <a:pt x="485630" y="2136598"/>
                  <a:pt x="487271" y="2115031"/>
                </a:cubicBezTo>
                <a:cubicBezTo>
                  <a:pt x="488412" y="2106604"/>
                  <a:pt x="496830" y="2099535"/>
                  <a:pt x="505533" y="2101177"/>
                </a:cubicBezTo>
                <a:cubicBezTo>
                  <a:pt x="574870" y="2116959"/>
                  <a:pt x="644493" y="2132670"/>
                  <a:pt x="713117" y="2151380"/>
                </a:cubicBezTo>
                <a:cubicBezTo>
                  <a:pt x="749284" y="2163520"/>
                  <a:pt x="787662" y="2179874"/>
                  <a:pt x="823544" y="2190800"/>
                </a:cubicBezTo>
                <a:cubicBezTo>
                  <a:pt x="862564" y="2203155"/>
                  <a:pt x="898660" y="2222222"/>
                  <a:pt x="935754" y="2239147"/>
                </a:cubicBezTo>
                <a:cubicBezTo>
                  <a:pt x="966927" y="2252786"/>
                  <a:pt x="1000098" y="2264141"/>
                  <a:pt x="1028275" y="2282780"/>
                </a:cubicBezTo>
                <a:cubicBezTo>
                  <a:pt x="1034910" y="2287065"/>
                  <a:pt x="1049676" y="2298276"/>
                  <a:pt x="1060234" y="2310131"/>
                </a:cubicBezTo>
                <a:cubicBezTo>
                  <a:pt x="1074429" y="2272854"/>
                  <a:pt x="1088696" y="2235505"/>
                  <a:pt x="1103177" y="2198299"/>
                </a:cubicBezTo>
                <a:cubicBezTo>
                  <a:pt x="1148974" y="2086966"/>
                  <a:pt x="1184071" y="1972206"/>
                  <a:pt x="1218669" y="1857160"/>
                </a:cubicBezTo>
                <a:cubicBezTo>
                  <a:pt x="1225445" y="1835236"/>
                  <a:pt x="1232436" y="1813455"/>
                  <a:pt x="1239570" y="1791674"/>
                </a:cubicBezTo>
                <a:cubicBezTo>
                  <a:pt x="1231652" y="1787390"/>
                  <a:pt x="1225160" y="1779820"/>
                  <a:pt x="1217741" y="1774821"/>
                </a:cubicBezTo>
                <a:cubicBezTo>
                  <a:pt x="1192489" y="1756396"/>
                  <a:pt x="1168663" y="1739972"/>
                  <a:pt x="1141341" y="1726403"/>
                </a:cubicBezTo>
                <a:cubicBezTo>
                  <a:pt x="1083631" y="1701766"/>
                  <a:pt x="1034054" y="1660775"/>
                  <a:pt x="973847" y="1641922"/>
                </a:cubicBezTo>
                <a:cubicBezTo>
                  <a:pt x="941247" y="1631781"/>
                  <a:pt x="907363" y="1618498"/>
                  <a:pt x="875833" y="1607144"/>
                </a:cubicBezTo>
                <a:cubicBezTo>
                  <a:pt x="797792" y="1579936"/>
                  <a:pt x="714401" y="1570009"/>
                  <a:pt x="640498" y="1531375"/>
                </a:cubicBezTo>
                <a:cubicBezTo>
                  <a:pt x="633508" y="1528161"/>
                  <a:pt x="624805" y="1526090"/>
                  <a:pt x="621666" y="1518164"/>
                </a:cubicBezTo>
                <a:cubicBezTo>
                  <a:pt x="615816" y="1505166"/>
                  <a:pt x="630083" y="1490812"/>
                  <a:pt x="643209" y="1496597"/>
                </a:cubicBezTo>
                <a:cubicBezTo>
                  <a:pt x="667820" y="1506166"/>
                  <a:pt x="690861" y="1519378"/>
                  <a:pt x="715971" y="1527804"/>
                </a:cubicBezTo>
                <a:cubicBezTo>
                  <a:pt x="755562" y="1540659"/>
                  <a:pt x="796579" y="1548657"/>
                  <a:pt x="836527" y="1560511"/>
                </a:cubicBezTo>
                <a:cubicBezTo>
                  <a:pt x="897304" y="1578579"/>
                  <a:pt x="956655" y="1601788"/>
                  <a:pt x="1016220" y="1623569"/>
                </a:cubicBezTo>
                <a:cubicBezTo>
                  <a:pt x="1055311" y="1640351"/>
                  <a:pt x="1089338" y="1666488"/>
                  <a:pt x="1127003" y="1686126"/>
                </a:cubicBezTo>
                <a:cubicBezTo>
                  <a:pt x="1161101" y="1702623"/>
                  <a:pt x="1193915" y="1721975"/>
                  <a:pt x="1222806" y="1746613"/>
                </a:cubicBezTo>
                <a:cubicBezTo>
                  <a:pt x="1227229" y="1750112"/>
                  <a:pt x="1238500" y="1760110"/>
                  <a:pt x="1246561" y="1770108"/>
                </a:cubicBezTo>
                <a:cubicBezTo>
                  <a:pt x="1267248" y="1707050"/>
                  <a:pt x="1288363" y="1644064"/>
                  <a:pt x="1306339" y="1580150"/>
                </a:cubicBezTo>
                <a:cubicBezTo>
                  <a:pt x="1336443" y="1470388"/>
                  <a:pt x="1360055" y="1359342"/>
                  <a:pt x="1381669" y="1247866"/>
                </a:cubicBezTo>
                <a:cubicBezTo>
                  <a:pt x="1368686" y="1239225"/>
                  <a:pt x="1357986" y="1223943"/>
                  <a:pt x="1344717" y="1215945"/>
                </a:cubicBezTo>
                <a:cubicBezTo>
                  <a:pt x="1273168" y="1166741"/>
                  <a:pt x="1199337" y="1120109"/>
                  <a:pt x="1122295" y="1079903"/>
                </a:cubicBezTo>
                <a:cubicBezTo>
                  <a:pt x="1062588" y="1043412"/>
                  <a:pt x="1000312" y="1013561"/>
                  <a:pt x="936396" y="986210"/>
                </a:cubicBezTo>
                <a:cubicBezTo>
                  <a:pt x="916779" y="977640"/>
                  <a:pt x="929120" y="947647"/>
                  <a:pt x="949236" y="955860"/>
                </a:cubicBezTo>
                <a:cubicBezTo>
                  <a:pt x="1005020" y="980426"/>
                  <a:pt x="1060733" y="1005349"/>
                  <a:pt x="1112950" y="1036984"/>
                </a:cubicBezTo>
                <a:cubicBezTo>
                  <a:pt x="1165025" y="1067121"/>
                  <a:pt x="1218669" y="1094400"/>
                  <a:pt x="1267961" y="1129107"/>
                </a:cubicBezTo>
                <a:cubicBezTo>
                  <a:pt x="1308265" y="1156958"/>
                  <a:pt x="1354990" y="1179881"/>
                  <a:pt x="1387732" y="1216873"/>
                </a:cubicBezTo>
                <a:cubicBezTo>
                  <a:pt x="1405852" y="1122108"/>
                  <a:pt x="1422901" y="1027129"/>
                  <a:pt x="1441804" y="932436"/>
                </a:cubicBezTo>
                <a:cubicBezTo>
                  <a:pt x="1465916" y="805821"/>
                  <a:pt x="1489956" y="676921"/>
                  <a:pt x="1499443" y="548593"/>
                </a:cubicBezTo>
                <a:cubicBezTo>
                  <a:pt x="1501512" y="498747"/>
                  <a:pt x="1508360" y="447901"/>
                  <a:pt x="1508146" y="398269"/>
                </a:cubicBezTo>
                <a:cubicBezTo>
                  <a:pt x="1507789" y="382272"/>
                  <a:pt x="1503652" y="366490"/>
                  <a:pt x="1505007" y="350494"/>
                </a:cubicBezTo>
                <a:cubicBezTo>
                  <a:pt x="1505578" y="344067"/>
                  <a:pt x="1511713" y="338853"/>
                  <a:pt x="1517990" y="338568"/>
                </a:cubicBezTo>
                <a:cubicBezTo>
                  <a:pt x="1517919" y="333640"/>
                  <a:pt x="1521486" y="325285"/>
                  <a:pt x="1527192" y="330070"/>
                </a:cubicBezTo>
                <a:cubicBezTo>
                  <a:pt x="1530260" y="333926"/>
                  <a:pt x="1529903" y="339710"/>
                  <a:pt x="1530188" y="344495"/>
                </a:cubicBezTo>
                <a:cubicBezTo>
                  <a:pt x="1554942" y="427334"/>
                  <a:pt x="1538463" y="517671"/>
                  <a:pt x="1533827" y="602295"/>
                </a:cubicBezTo>
                <a:cubicBezTo>
                  <a:pt x="1528405" y="716127"/>
                  <a:pt x="1534469" y="830459"/>
                  <a:pt x="1522056" y="943862"/>
                </a:cubicBezTo>
                <a:cubicBezTo>
                  <a:pt x="1511998" y="1030772"/>
                  <a:pt x="1500656" y="1117538"/>
                  <a:pt x="1487601" y="1204019"/>
                </a:cubicBezTo>
                <a:cubicBezTo>
                  <a:pt x="1484819" y="1218730"/>
                  <a:pt x="1481895" y="1233512"/>
                  <a:pt x="1478970" y="1248223"/>
                </a:cubicBezTo>
                <a:cubicBezTo>
                  <a:pt x="1497232" y="1236440"/>
                  <a:pt x="1512426" y="1220158"/>
                  <a:pt x="1530331" y="1207732"/>
                </a:cubicBezTo>
                <a:cubicBezTo>
                  <a:pt x="1578696" y="1172169"/>
                  <a:pt x="1630557" y="1141176"/>
                  <a:pt x="1681490" y="1109468"/>
                </a:cubicBezTo>
                <a:cubicBezTo>
                  <a:pt x="1791489" y="1049196"/>
                  <a:pt x="1910689" y="1008205"/>
                  <a:pt x="2025610" y="958716"/>
                </a:cubicBezTo>
                <a:cubicBezTo>
                  <a:pt x="2044871" y="951003"/>
                  <a:pt x="2057640" y="979711"/>
                  <a:pt x="2038165" y="988352"/>
                </a:cubicBezTo>
                <a:cubicBezTo>
                  <a:pt x="1931305" y="1033628"/>
                  <a:pt x="1821235" y="1071477"/>
                  <a:pt x="1716587" y="1121966"/>
                </a:cubicBezTo>
                <a:cubicBezTo>
                  <a:pt x="1655025" y="1154958"/>
                  <a:pt x="1594818" y="1191022"/>
                  <a:pt x="1535895" y="1228513"/>
                </a:cubicBezTo>
                <a:cubicBezTo>
                  <a:pt x="1516920" y="1239797"/>
                  <a:pt x="1498944" y="1257293"/>
                  <a:pt x="1476473" y="1260364"/>
                </a:cubicBezTo>
                <a:cubicBezTo>
                  <a:pt x="1458925" y="1347701"/>
                  <a:pt x="1439664" y="1434825"/>
                  <a:pt x="1420261" y="1521448"/>
                </a:cubicBezTo>
                <a:cubicBezTo>
                  <a:pt x="1399360" y="1615071"/>
                  <a:pt x="1378530" y="1708764"/>
                  <a:pt x="1353206" y="1801244"/>
                </a:cubicBezTo>
                <a:cubicBezTo>
                  <a:pt x="1416623" y="1757896"/>
                  <a:pt x="1495377" y="1742971"/>
                  <a:pt x="1567996" y="1721119"/>
                </a:cubicBezTo>
                <a:cubicBezTo>
                  <a:pt x="1707599" y="1681342"/>
                  <a:pt x="1851909" y="1658632"/>
                  <a:pt x="1996363" y="1645635"/>
                </a:cubicBezTo>
                <a:cubicBezTo>
                  <a:pt x="2014411" y="1645278"/>
                  <a:pt x="2018548" y="1672701"/>
                  <a:pt x="2000643" y="1677200"/>
                </a:cubicBezTo>
                <a:cubicBezTo>
                  <a:pt x="1834432" y="1691768"/>
                  <a:pt x="1669434" y="1719405"/>
                  <a:pt x="1508503" y="1764180"/>
                </a:cubicBezTo>
                <a:cubicBezTo>
                  <a:pt x="1466914" y="1774464"/>
                  <a:pt x="1425540" y="1786247"/>
                  <a:pt x="1385735" y="1802243"/>
                </a:cubicBezTo>
                <a:cubicBezTo>
                  <a:pt x="1373608" y="1805885"/>
                  <a:pt x="1361481" y="1814526"/>
                  <a:pt x="1348926" y="1816240"/>
                </a:cubicBezTo>
                <a:cubicBezTo>
                  <a:pt x="1325528" y="1896651"/>
                  <a:pt x="1294426" y="1974919"/>
                  <a:pt x="1266534" y="2053616"/>
                </a:cubicBezTo>
                <a:cubicBezTo>
                  <a:pt x="1233150" y="2155594"/>
                  <a:pt x="1202190" y="2258571"/>
                  <a:pt x="1163313" y="2358620"/>
                </a:cubicBezTo>
                <a:cubicBezTo>
                  <a:pt x="1178650" y="2352479"/>
                  <a:pt x="1194129" y="2346623"/>
                  <a:pt x="1209680" y="2341053"/>
                </a:cubicBezTo>
                <a:cubicBezTo>
                  <a:pt x="1292643" y="2307274"/>
                  <a:pt x="1382953" y="2305132"/>
                  <a:pt x="1471123" y="2300633"/>
                </a:cubicBezTo>
                <a:cubicBezTo>
                  <a:pt x="1582192" y="2299562"/>
                  <a:pt x="1693260" y="2297348"/>
                  <a:pt x="1804329" y="2297277"/>
                </a:cubicBezTo>
                <a:cubicBezTo>
                  <a:pt x="1825444" y="2297991"/>
                  <a:pt x="1826015" y="2329055"/>
                  <a:pt x="1804329" y="2329912"/>
                </a:cubicBezTo>
                <a:cubicBezTo>
                  <a:pt x="1641899" y="2331983"/>
                  <a:pt x="1478899" y="2326627"/>
                  <a:pt x="1316968" y="2341553"/>
                </a:cubicBezTo>
                <a:cubicBezTo>
                  <a:pt x="1287221" y="2345409"/>
                  <a:pt x="1261327" y="2352693"/>
                  <a:pt x="1232793" y="2359834"/>
                </a:cubicBezTo>
                <a:cubicBezTo>
                  <a:pt x="1207540" y="2364976"/>
                  <a:pt x="1182145" y="2376259"/>
                  <a:pt x="1156250" y="2376830"/>
                </a:cubicBezTo>
                <a:cubicBezTo>
                  <a:pt x="1150187" y="2392041"/>
                  <a:pt x="1143838" y="2407252"/>
                  <a:pt x="1137347" y="2422249"/>
                </a:cubicBezTo>
                <a:cubicBezTo>
                  <a:pt x="1102321" y="2507087"/>
                  <a:pt x="1077140" y="2594211"/>
                  <a:pt x="1045681" y="2679692"/>
                </a:cubicBezTo>
                <a:cubicBezTo>
                  <a:pt x="1058308" y="2687976"/>
                  <a:pt x="1073145" y="2704115"/>
                  <a:pt x="1078139" y="2707828"/>
                </a:cubicBezTo>
                <a:cubicBezTo>
                  <a:pt x="1085557" y="2713541"/>
                  <a:pt x="1092548" y="2719683"/>
                  <a:pt x="1099325" y="2726039"/>
                </a:cubicBezTo>
                <a:cubicBezTo>
                  <a:pt x="1099824" y="2723682"/>
                  <a:pt x="1100324" y="2721468"/>
                  <a:pt x="1100823" y="2719183"/>
                </a:cubicBezTo>
                <a:cubicBezTo>
                  <a:pt x="1111880" y="2727967"/>
                  <a:pt x="1121582" y="2736751"/>
                  <a:pt x="1127859" y="2742107"/>
                </a:cubicBezTo>
                <a:cubicBezTo>
                  <a:pt x="1169519" y="2784383"/>
                  <a:pt x="1206042" y="2832586"/>
                  <a:pt x="1230011" y="2887146"/>
                </a:cubicBezTo>
                <a:cubicBezTo>
                  <a:pt x="1251697" y="2943705"/>
                  <a:pt x="1278733" y="2997836"/>
                  <a:pt x="1302915" y="3053395"/>
                </a:cubicBezTo>
                <a:cubicBezTo>
                  <a:pt x="1318038" y="3086673"/>
                  <a:pt x="1323602" y="3124022"/>
                  <a:pt x="1341793" y="3155729"/>
                </a:cubicBezTo>
                <a:cubicBezTo>
                  <a:pt x="1352564" y="3174296"/>
                  <a:pt x="1383024" y="3172725"/>
                  <a:pt x="1407421" y="3171154"/>
                </a:cubicBezTo>
                <a:cubicBezTo>
                  <a:pt x="1414483" y="3170726"/>
                  <a:pt x="1421117" y="3170226"/>
                  <a:pt x="1426539" y="3170297"/>
                </a:cubicBezTo>
                <a:cubicBezTo>
                  <a:pt x="1474262" y="3169155"/>
                  <a:pt x="1517776" y="3150373"/>
                  <a:pt x="1561077" y="3132163"/>
                </a:cubicBezTo>
                <a:cubicBezTo>
                  <a:pt x="1591323" y="3120023"/>
                  <a:pt x="1622211" y="3108668"/>
                  <a:pt x="1649889" y="3091172"/>
                </a:cubicBezTo>
                <a:cubicBezTo>
                  <a:pt x="1691762" y="3060179"/>
                  <a:pt x="1716088" y="3011332"/>
                  <a:pt x="1753324" y="2975412"/>
                </a:cubicBezTo>
                <a:cubicBezTo>
                  <a:pt x="1720938" y="2947204"/>
                  <a:pt x="1682417" y="2922638"/>
                  <a:pt x="1654383" y="2890288"/>
                </a:cubicBezTo>
                <a:cubicBezTo>
                  <a:pt x="1607801" y="2844298"/>
                  <a:pt x="1560007" y="2799594"/>
                  <a:pt x="1514210" y="2752676"/>
                </a:cubicBezTo>
                <a:cubicBezTo>
                  <a:pt x="1469554" y="2707971"/>
                  <a:pt x="1413556" y="2675478"/>
                  <a:pt x="1372609" y="2626918"/>
                </a:cubicBezTo>
                <a:cubicBezTo>
                  <a:pt x="1356060" y="2606422"/>
                  <a:pt x="1342863" y="2583570"/>
                  <a:pt x="1327954" y="2561861"/>
                </a:cubicBezTo>
                <a:cubicBezTo>
                  <a:pt x="1316683" y="2547935"/>
                  <a:pt x="1311761" y="2528511"/>
                  <a:pt x="1333161" y="2521227"/>
                </a:cubicBezTo>
                <a:cubicBezTo>
                  <a:pt x="1372467" y="2508730"/>
                  <a:pt x="1409490" y="2536152"/>
                  <a:pt x="1444301" y="2550720"/>
                </a:cubicBezTo>
                <a:cubicBezTo>
                  <a:pt x="1483393" y="2567717"/>
                  <a:pt x="1515993" y="2595567"/>
                  <a:pt x="1550804" y="2619562"/>
                </a:cubicBezTo>
                <a:cubicBezTo>
                  <a:pt x="1576842" y="2636916"/>
                  <a:pt x="1604662" y="2651341"/>
                  <a:pt x="1630700" y="2668766"/>
                </a:cubicBezTo>
                <a:cubicBezTo>
                  <a:pt x="1670362" y="2693617"/>
                  <a:pt x="1702819" y="2727396"/>
                  <a:pt x="1731353" y="2764102"/>
                </a:cubicBezTo>
                <a:cubicBezTo>
                  <a:pt x="1759174" y="2797808"/>
                  <a:pt x="1784640" y="2833372"/>
                  <a:pt x="1812033" y="2867365"/>
                </a:cubicBezTo>
                <a:cubicBezTo>
                  <a:pt x="1822163" y="2882861"/>
                  <a:pt x="1837357" y="2877077"/>
                  <a:pt x="1851267" y="2870507"/>
                </a:cubicBezTo>
                <a:cubicBezTo>
                  <a:pt x="1871883" y="2859795"/>
                  <a:pt x="1891572" y="2847512"/>
                  <a:pt x="1911403" y="2835443"/>
                </a:cubicBezTo>
                <a:cubicBezTo>
                  <a:pt x="1947356" y="2813448"/>
                  <a:pt x="1983380" y="2791167"/>
                  <a:pt x="2015053" y="2763173"/>
                </a:cubicBezTo>
                <a:cubicBezTo>
                  <a:pt x="2058353" y="2723396"/>
                  <a:pt x="2095019" y="2676978"/>
                  <a:pt x="2131543" y="2631060"/>
                </a:cubicBezTo>
                <a:cubicBezTo>
                  <a:pt x="2178267" y="2566145"/>
                  <a:pt x="2222138" y="2500517"/>
                  <a:pt x="2251100" y="2425819"/>
                </a:cubicBezTo>
                <a:cubicBezTo>
                  <a:pt x="2277423" y="2341910"/>
                  <a:pt x="2300678" y="2255643"/>
                  <a:pt x="2297896" y="2166806"/>
                </a:cubicBezTo>
                <a:cubicBezTo>
                  <a:pt x="2237261" y="2157165"/>
                  <a:pt x="2176056" y="2159950"/>
                  <a:pt x="2115064" y="2154951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904748">
            <a:off x="7907912" y="3616809"/>
            <a:ext cx="504430" cy="1356615"/>
          </a:xfrm>
          <a:custGeom>
            <a:rect b="b" l="l" r="r" t="t"/>
            <a:pathLst>
              <a:path extrusionOk="0" h="2714826" w="1009453">
                <a:moveTo>
                  <a:pt x="1009390" y="0"/>
                </a:moveTo>
                <a:cubicBezTo>
                  <a:pt x="1010389" y="93408"/>
                  <a:pt x="999332" y="186673"/>
                  <a:pt x="985921" y="279224"/>
                </a:cubicBezTo>
                <a:cubicBezTo>
                  <a:pt x="965662" y="470681"/>
                  <a:pt x="914657" y="657069"/>
                  <a:pt x="875138" y="845170"/>
                </a:cubicBezTo>
                <a:cubicBezTo>
                  <a:pt x="855592" y="924795"/>
                  <a:pt x="837473" y="1004920"/>
                  <a:pt x="811222" y="1082617"/>
                </a:cubicBezTo>
                <a:cubicBezTo>
                  <a:pt x="786540" y="1158743"/>
                  <a:pt x="755366" y="1232512"/>
                  <a:pt x="731540" y="1308924"/>
                </a:cubicBezTo>
                <a:cubicBezTo>
                  <a:pt x="696087" y="1427398"/>
                  <a:pt x="654641" y="1543944"/>
                  <a:pt x="606776" y="1657990"/>
                </a:cubicBezTo>
                <a:cubicBezTo>
                  <a:pt x="572606" y="1746470"/>
                  <a:pt x="546783" y="1837878"/>
                  <a:pt x="511543" y="1925930"/>
                </a:cubicBezTo>
                <a:cubicBezTo>
                  <a:pt x="475020" y="2013411"/>
                  <a:pt x="443276" y="2103105"/>
                  <a:pt x="404113" y="2189443"/>
                </a:cubicBezTo>
                <a:cubicBezTo>
                  <a:pt x="340553" y="2336339"/>
                  <a:pt x="208869" y="2633059"/>
                  <a:pt x="75116" y="2714256"/>
                </a:cubicBezTo>
                <a:cubicBezTo>
                  <a:pt x="74474" y="2714470"/>
                  <a:pt x="73832" y="2714684"/>
                  <a:pt x="73118" y="2714827"/>
                </a:cubicBezTo>
                <a:cubicBezTo>
                  <a:pt x="72976" y="2714827"/>
                  <a:pt x="72833" y="2714827"/>
                  <a:pt x="72762" y="2714827"/>
                </a:cubicBezTo>
                <a:cubicBezTo>
                  <a:pt x="47295" y="2710899"/>
                  <a:pt x="22613" y="2706472"/>
                  <a:pt x="0" y="2692832"/>
                </a:cubicBezTo>
                <a:cubicBezTo>
                  <a:pt x="49721" y="2627203"/>
                  <a:pt x="98442" y="2560789"/>
                  <a:pt x="143241" y="2491662"/>
                </a:cubicBezTo>
                <a:cubicBezTo>
                  <a:pt x="187254" y="2424606"/>
                  <a:pt x="234050" y="2359334"/>
                  <a:pt x="272000" y="2288421"/>
                </a:cubicBezTo>
                <a:cubicBezTo>
                  <a:pt x="304101" y="2228078"/>
                  <a:pt x="337771" y="2168662"/>
                  <a:pt x="368802" y="2107819"/>
                </a:cubicBezTo>
                <a:cubicBezTo>
                  <a:pt x="400261" y="2047261"/>
                  <a:pt x="425799" y="1983989"/>
                  <a:pt x="450909" y="1920574"/>
                </a:cubicBezTo>
                <a:cubicBezTo>
                  <a:pt x="504196" y="1794817"/>
                  <a:pt x="556627" y="1668702"/>
                  <a:pt x="602567" y="1540016"/>
                </a:cubicBezTo>
                <a:cubicBezTo>
                  <a:pt x="633597" y="1456963"/>
                  <a:pt x="668409" y="1375409"/>
                  <a:pt x="696943" y="1291428"/>
                </a:cubicBezTo>
                <a:cubicBezTo>
                  <a:pt x="724835" y="1211374"/>
                  <a:pt x="747448" y="1129607"/>
                  <a:pt x="772915" y="1048839"/>
                </a:cubicBezTo>
                <a:cubicBezTo>
                  <a:pt x="804659" y="950718"/>
                  <a:pt x="838329" y="853168"/>
                  <a:pt x="863796" y="753119"/>
                </a:cubicBezTo>
                <a:cubicBezTo>
                  <a:pt x="922790" y="504388"/>
                  <a:pt x="965234" y="251801"/>
                  <a:pt x="1009390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666104" y="300849"/>
            <a:ext cx="835268" cy="854517"/>
          </a:xfrm>
          <a:custGeom>
            <a:rect b="b" l="l" r="r" t="t"/>
            <a:pathLst>
              <a:path extrusionOk="0" h="1709034" w="1670537">
                <a:moveTo>
                  <a:pt x="1631722" y="1140811"/>
                </a:moveTo>
                <a:cubicBezTo>
                  <a:pt x="1588233" y="1094152"/>
                  <a:pt x="1530009" y="1065780"/>
                  <a:pt x="1474827" y="1035494"/>
                </a:cubicBezTo>
                <a:cubicBezTo>
                  <a:pt x="1427475" y="1009925"/>
                  <a:pt x="1376909" y="991193"/>
                  <a:pt x="1325864" y="974443"/>
                </a:cubicBezTo>
                <a:cubicBezTo>
                  <a:pt x="1263195" y="952634"/>
                  <a:pt x="1198851" y="936363"/>
                  <a:pt x="1133344" y="925801"/>
                </a:cubicBezTo>
                <a:cubicBezTo>
                  <a:pt x="1161106" y="924467"/>
                  <a:pt x="1188047" y="917870"/>
                  <a:pt x="1215330" y="913187"/>
                </a:cubicBezTo>
                <a:cubicBezTo>
                  <a:pt x="1266478" y="906419"/>
                  <a:pt x="1316257" y="892882"/>
                  <a:pt x="1365797" y="878765"/>
                </a:cubicBezTo>
                <a:cubicBezTo>
                  <a:pt x="1400602" y="870629"/>
                  <a:pt x="1433971" y="857742"/>
                  <a:pt x="1465254" y="840514"/>
                </a:cubicBezTo>
                <a:cubicBezTo>
                  <a:pt x="1525188" y="805545"/>
                  <a:pt x="1590319" y="773652"/>
                  <a:pt x="1636166" y="720190"/>
                </a:cubicBezTo>
                <a:cubicBezTo>
                  <a:pt x="1652235" y="697664"/>
                  <a:pt x="1668339" y="664301"/>
                  <a:pt x="1648270" y="639416"/>
                </a:cubicBezTo>
                <a:cubicBezTo>
                  <a:pt x="1612678" y="594704"/>
                  <a:pt x="1518521" y="613027"/>
                  <a:pt x="1467853" y="619897"/>
                </a:cubicBezTo>
                <a:cubicBezTo>
                  <a:pt x="1366686" y="638390"/>
                  <a:pt x="1268837" y="673906"/>
                  <a:pt x="1177756" y="721421"/>
                </a:cubicBezTo>
                <a:cubicBezTo>
                  <a:pt x="1208869" y="689289"/>
                  <a:pt x="1241519" y="657259"/>
                  <a:pt x="1271367" y="624170"/>
                </a:cubicBezTo>
                <a:cubicBezTo>
                  <a:pt x="1305898" y="582023"/>
                  <a:pt x="1343301" y="542302"/>
                  <a:pt x="1374516" y="497522"/>
                </a:cubicBezTo>
                <a:cubicBezTo>
                  <a:pt x="1412603" y="446692"/>
                  <a:pt x="1444262" y="388991"/>
                  <a:pt x="1457186" y="326368"/>
                </a:cubicBezTo>
                <a:cubicBezTo>
                  <a:pt x="1467511" y="268155"/>
                  <a:pt x="1438757" y="207001"/>
                  <a:pt x="1391508" y="172853"/>
                </a:cubicBezTo>
                <a:cubicBezTo>
                  <a:pt x="1343540" y="137507"/>
                  <a:pt x="1284051" y="172647"/>
                  <a:pt x="1249212" y="210249"/>
                </a:cubicBezTo>
                <a:cubicBezTo>
                  <a:pt x="1223399" y="235783"/>
                  <a:pt x="1198270" y="262002"/>
                  <a:pt x="1174919" y="289827"/>
                </a:cubicBezTo>
                <a:cubicBezTo>
                  <a:pt x="1132353" y="338777"/>
                  <a:pt x="1092078" y="389778"/>
                  <a:pt x="1057444" y="444710"/>
                </a:cubicBezTo>
                <a:cubicBezTo>
                  <a:pt x="1031426" y="488806"/>
                  <a:pt x="1011254" y="534679"/>
                  <a:pt x="986775" y="580074"/>
                </a:cubicBezTo>
                <a:cubicBezTo>
                  <a:pt x="1016998" y="479269"/>
                  <a:pt x="1049615" y="378771"/>
                  <a:pt x="1067222" y="274820"/>
                </a:cubicBezTo>
                <a:cubicBezTo>
                  <a:pt x="1073718" y="230553"/>
                  <a:pt x="1084112" y="186355"/>
                  <a:pt x="1081889" y="141336"/>
                </a:cubicBezTo>
                <a:cubicBezTo>
                  <a:pt x="1080077" y="110640"/>
                  <a:pt x="1077753" y="77619"/>
                  <a:pt x="1060761" y="51024"/>
                </a:cubicBezTo>
                <a:cubicBezTo>
                  <a:pt x="1043256" y="26139"/>
                  <a:pt x="1015528" y="8501"/>
                  <a:pt x="985988" y="1664"/>
                </a:cubicBezTo>
                <a:cubicBezTo>
                  <a:pt x="960859" y="-3737"/>
                  <a:pt x="935012" y="4843"/>
                  <a:pt x="912310" y="15406"/>
                </a:cubicBezTo>
                <a:cubicBezTo>
                  <a:pt x="857471" y="44461"/>
                  <a:pt x="820923" y="97821"/>
                  <a:pt x="792545" y="151420"/>
                </a:cubicBezTo>
                <a:cubicBezTo>
                  <a:pt x="740509" y="251610"/>
                  <a:pt x="734218" y="368311"/>
                  <a:pt x="744885" y="478927"/>
                </a:cubicBezTo>
                <a:cubicBezTo>
                  <a:pt x="744646" y="480123"/>
                  <a:pt x="744509" y="481422"/>
                  <a:pt x="744544" y="482755"/>
                </a:cubicBezTo>
                <a:cubicBezTo>
                  <a:pt x="733842" y="466826"/>
                  <a:pt x="721705" y="451922"/>
                  <a:pt x="710183" y="436608"/>
                </a:cubicBezTo>
                <a:cubicBezTo>
                  <a:pt x="695345" y="416851"/>
                  <a:pt x="681191" y="396443"/>
                  <a:pt x="663207" y="379318"/>
                </a:cubicBezTo>
                <a:cubicBezTo>
                  <a:pt x="624231" y="343870"/>
                  <a:pt x="586828" y="306440"/>
                  <a:pt x="542724" y="277111"/>
                </a:cubicBezTo>
                <a:cubicBezTo>
                  <a:pt x="505765" y="251918"/>
                  <a:pt x="470243" y="224332"/>
                  <a:pt x="430070" y="204198"/>
                </a:cubicBezTo>
                <a:cubicBezTo>
                  <a:pt x="407984" y="190423"/>
                  <a:pt x="385317" y="177399"/>
                  <a:pt x="359367" y="172511"/>
                </a:cubicBezTo>
                <a:cubicBezTo>
                  <a:pt x="341759" y="168580"/>
                  <a:pt x="324084" y="163828"/>
                  <a:pt x="305929" y="163452"/>
                </a:cubicBezTo>
                <a:cubicBezTo>
                  <a:pt x="272526" y="163247"/>
                  <a:pt x="238713" y="171007"/>
                  <a:pt x="208900" y="186047"/>
                </a:cubicBezTo>
                <a:cubicBezTo>
                  <a:pt x="159462" y="214761"/>
                  <a:pt x="177343" y="299535"/>
                  <a:pt x="201412" y="340622"/>
                </a:cubicBezTo>
                <a:cubicBezTo>
                  <a:pt x="231396" y="391965"/>
                  <a:pt x="275466" y="433019"/>
                  <a:pt x="317895" y="473902"/>
                </a:cubicBezTo>
                <a:cubicBezTo>
                  <a:pt x="349452" y="506376"/>
                  <a:pt x="381180" y="538747"/>
                  <a:pt x="414241" y="569683"/>
                </a:cubicBezTo>
                <a:cubicBezTo>
                  <a:pt x="466687" y="615966"/>
                  <a:pt x="521151" y="659994"/>
                  <a:pt x="574212" y="705560"/>
                </a:cubicBezTo>
                <a:cubicBezTo>
                  <a:pt x="527544" y="686383"/>
                  <a:pt x="477799" y="676880"/>
                  <a:pt x="428600" y="666523"/>
                </a:cubicBezTo>
                <a:cubicBezTo>
                  <a:pt x="367436" y="655482"/>
                  <a:pt x="304630" y="656234"/>
                  <a:pt x="242713" y="658627"/>
                </a:cubicBezTo>
                <a:cubicBezTo>
                  <a:pt x="215635" y="660302"/>
                  <a:pt x="188591" y="662831"/>
                  <a:pt x="161855" y="667412"/>
                </a:cubicBezTo>
                <a:cubicBezTo>
                  <a:pt x="114230" y="673394"/>
                  <a:pt x="64552" y="687785"/>
                  <a:pt x="32551" y="725899"/>
                </a:cubicBezTo>
                <a:cubicBezTo>
                  <a:pt x="-11211" y="776011"/>
                  <a:pt x="-10972" y="839557"/>
                  <a:pt x="34021" y="888746"/>
                </a:cubicBezTo>
                <a:cubicBezTo>
                  <a:pt x="88964" y="949182"/>
                  <a:pt x="200181" y="969486"/>
                  <a:pt x="278646" y="978374"/>
                </a:cubicBezTo>
                <a:cubicBezTo>
                  <a:pt x="344016" y="984459"/>
                  <a:pt x="409967" y="982749"/>
                  <a:pt x="475371" y="977998"/>
                </a:cubicBezTo>
                <a:cubicBezTo>
                  <a:pt x="534587" y="972153"/>
                  <a:pt x="594624" y="964393"/>
                  <a:pt x="650865" y="944225"/>
                </a:cubicBezTo>
                <a:cubicBezTo>
                  <a:pt x="593666" y="990099"/>
                  <a:pt x="550622" y="1050739"/>
                  <a:pt x="511065" y="1111824"/>
                </a:cubicBezTo>
                <a:cubicBezTo>
                  <a:pt x="490278" y="1142145"/>
                  <a:pt x="472841" y="1174516"/>
                  <a:pt x="458584" y="1208391"/>
                </a:cubicBezTo>
                <a:cubicBezTo>
                  <a:pt x="432464" y="1265066"/>
                  <a:pt x="405044" y="1321400"/>
                  <a:pt x="389351" y="1382075"/>
                </a:cubicBezTo>
                <a:cubicBezTo>
                  <a:pt x="377077" y="1425350"/>
                  <a:pt x="364632" y="1469686"/>
                  <a:pt x="367914" y="1515115"/>
                </a:cubicBezTo>
                <a:cubicBezTo>
                  <a:pt x="370000" y="1562322"/>
                  <a:pt x="384325" y="1617083"/>
                  <a:pt x="428395" y="1641626"/>
                </a:cubicBezTo>
                <a:cubicBezTo>
                  <a:pt x="462619" y="1656188"/>
                  <a:pt x="502244" y="1644395"/>
                  <a:pt x="530758" y="1622791"/>
                </a:cubicBezTo>
                <a:cubicBezTo>
                  <a:pt x="566725" y="1596983"/>
                  <a:pt x="599649" y="1565774"/>
                  <a:pt x="623137" y="1528002"/>
                </a:cubicBezTo>
                <a:cubicBezTo>
                  <a:pt x="656369" y="1472215"/>
                  <a:pt x="686593" y="1414651"/>
                  <a:pt x="713978" y="1355822"/>
                </a:cubicBezTo>
                <a:cubicBezTo>
                  <a:pt x="755724" y="1274672"/>
                  <a:pt x="792443" y="1190035"/>
                  <a:pt x="810871" y="1100270"/>
                </a:cubicBezTo>
                <a:cubicBezTo>
                  <a:pt x="827521" y="1179165"/>
                  <a:pt x="845470" y="1257717"/>
                  <a:pt x="867454" y="1335313"/>
                </a:cubicBezTo>
                <a:cubicBezTo>
                  <a:pt x="881814" y="1383134"/>
                  <a:pt x="900378" y="1429657"/>
                  <a:pt x="917610" y="1476488"/>
                </a:cubicBezTo>
                <a:cubicBezTo>
                  <a:pt x="927901" y="1504245"/>
                  <a:pt x="944380" y="1529027"/>
                  <a:pt x="961577" y="1552887"/>
                </a:cubicBezTo>
                <a:cubicBezTo>
                  <a:pt x="974262" y="1571004"/>
                  <a:pt x="986877" y="1589292"/>
                  <a:pt x="1001476" y="1605973"/>
                </a:cubicBezTo>
                <a:cubicBezTo>
                  <a:pt x="1028486" y="1637148"/>
                  <a:pt x="1061308" y="1662375"/>
                  <a:pt x="1096591" y="1683500"/>
                </a:cubicBezTo>
                <a:cubicBezTo>
                  <a:pt x="1111976" y="1692969"/>
                  <a:pt x="1127225" y="1704112"/>
                  <a:pt x="1145208" y="1707907"/>
                </a:cubicBezTo>
                <a:cubicBezTo>
                  <a:pt x="1149721" y="1708625"/>
                  <a:pt x="1154473" y="1709035"/>
                  <a:pt x="1159226" y="1709035"/>
                </a:cubicBezTo>
                <a:cubicBezTo>
                  <a:pt x="1178098" y="1709035"/>
                  <a:pt x="1197689" y="1702779"/>
                  <a:pt x="1207775" y="1686235"/>
                </a:cubicBezTo>
                <a:cubicBezTo>
                  <a:pt x="1229792" y="1647232"/>
                  <a:pt x="1229724" y="1600572"/>
                  <a:pt x="1223091" y="1557433"/>
                </a:cubicBezTo>
                <a:cubicBezTo>
                  <a:pt x="1214305" y="1504655"/>
                  <a:pt x="1207125" y="1451159"/>
                  <a:pt x="1189278" y="1400499"/>
                </a:cubicBezTo>
                <a:cubicBezTo>
                  <a:pt x="1167465" y="1341876"/>
                  <a:pt x="1142883" y="1282431"/>
                  <a:pt x="1114985" y="1226474"/>
                </a:cubicBezTo>
                <a:cubicBezTo>
                  <a:pt x="1082676" y="1171747"/>
                  <a:pt x="1048794" y="1117396"/>
                  <a:pt x="1007494" y="1068925"/>
                </a:cubicBezTo>
                <a:cubicBezTo>
                  <a:pt x="1059461" y="1106389"/>
                  <a:pt x="1119019" y="1131890"/>
                  <a:pt x="1177449" y="1157527"/>
                </a:cubicBezTo>
                <a:cubicBezTo>
                  <a:pt x="1218066" y="1175097"/>
                  <a:pt x="1257828" y="1195026"/>
                  <a:pt x="1300188" y="1208186"/>
                </a:cubicBezTo>
                <a:cubicBezTo>
                  <a:pt x="1330890" y="1217757"/>
                  <a:pt x="1360635" y="1230371"/>
                  <a:pt x="1392226" y="1236900"/>
                </a:cubicBezTo>
                <a:cubicBezTo>
                  <a:pt x="1426176" y="1244420"/>
                  <a:pt x="1460331" y="1251769"/>
                  <a:pt x="1494965" y="1255222"/>
                </a:cubicBezTo>
                <a:cubicBezTo>
                  <a:pt x="1521325" y="1257512"/>
                  <a:pt x="1547821" y="1256726"/>
                  <a:pt x="1574215" y="1256555"/>
                </a:cubicBezTo>
                <a:cubicBezTo>
                  <a:pt x="1671792" y="1256076"/>
                  <a:pt x="1702904" y="1218509"/>
                  <a:pt x="1631722" y="11408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6006482" y="618240"/>
            <a:ext cx="190178" cy="198497"/>
          </a:xfrm>
          <a:custGeom>
            <a:rect b="b" l="l" r="r" t="t"/>
            <a:pathLst>
              <a:path extrusionOk="0" h="396994" w="380355">
                <a:moveTo>
                  <a:pt x="354669" y="90023"/>
                </a:moveTo>
                <a:cubicBezTo>
                  <a:pt x="390876" y="140136"/>
                  <a:pt x="384038" y="237762"/>
                  <a:pt x="363388" y="293720"/>
                </a:cubicBezTo>
                <a:cubicBezTo>
                  <a:pt x="352686" y="322126"/>
                  <a:pt x="328856" y="342670"/>
                  <a:pt x="304001" y="358941"/>
                </a:cubicBezTo>
                <a:cubicBezTo>
                  <a:pt x="271247" y="382117"/>
                  <a:pt x="231212" y="398251"/>
                  <a:pt x="190458" y="396918"/>
                </a:cubicBezTo>
                <a:cubicBezTo>
                  <a:pt x="149294" y="395688"/>
                  <a:pt x="107139" y="385228"/>
                  <a:pt x="71924" y="363521"/>
                </a:cubicBezTo>
                <a:cubicBezTo>
                  <a:pt x="46350" y="346840"/>
                  <a:pt x="30897" y="319357"/>
                  <a:pt x="19546" y="291703"/>
                </a:cubicBezTo>
                <a:cubicBezTo>
                  <a:pt x="10383" y="268903"/>
                  <a:pt x="2212" y="245317"/>
                  <a:pt x="160" y="220671"/>
                </a:cubicBezTo>
                <a:cubicBezTo>
                  <a:pt x="-1549" y="175002"/>
                  <a:pt x="10451" y="128035"/>
                  <a:pt x="34384" y="89066"/>
                </a:cubicBezTo>
                <a:cubicBezTo>
                  <a:pt x="57393" y="57857"/>
                  <a:pt x="91651" y="36356"/>
                  <a:pt x="126387" y="19709"/>
                </a:cubicBezTo>
                <a:cubicBezTo>
                  <a:pt x="130866" y="18376"/>
                  <a:pt x="135140" y="16325"/>
                  <a:pt x="139516" y="14718"/>
                </a:cubicBezTo>
                <a:cubicBezTo>
                  <a:pt x="144268" y="12770"/>
                  <a:pt x="149192" y="11232"/>
                  <a:pt x="153910" y="9249"/>
                </a:cubicBezTo>
                <a:cubicBezTo>
                  <a:pt x="154764" y="8873"/>
                  <a:pt x="155346" y="8224"/>
                  <a:pt x="155653" y="7472"/>
                </a:cubicBezTo>
                <a:cubicBezTo>
                  <a:pt x="169603" y="2447"/>
                  <a:pt x="184304" y="-2305"/>
                  <a:pt x="199040" y="1216"/>
                </a:cubicBezTo>
                <a:cubicBezTo>
                  <a:pt x="235007" y="4771"/>
                  <a:pt x="268478" y="21350"/>
                  <a:pt x="297949" y="42407"/>
                </a:cubicBezTo>
                <a:cubicBezTo>
                  <a:pt x="317642" y="57242"/>
                  <a:pt x="341062" y="68762"/>
                  <a:pt x="354669" y="900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5666104" y="300849"/>
            <a:ext cx="835268" cy="854517"/>
          </a:xfrm>
          <a:custGeom>
            <a:rect b="b" l="l" r="r" t="t"/>
            <a:pathLst>
              <a:path extrusionOk="0" h="1709034" w="1670537">
                <a:moveTo>
                  <a:pt x="1631722" y="1140811"/>
                </a:moveTo>
                <a:cubicBezTo>
                  <a:pt x="1588233" y="1094152"/>
                  <a:pt x="1530009" y="1065780"/>
                  <a:pt x="1474827" y="1035494"/>
                </a:cubicBezTo>
                <a:cubicBezTo>
                  <a:pt x="1427475" y="1009925"/>
                  <a:pt x="1376909" y="991193"/>
                  <a:pt x="1325864" y="974443"/>
                </a:cubicBezTo>
                <a:cubicBezTo>
                  <a:pt x="1263195" y="952634"/>
                  <a:pt x="1198851" y="936363"/>
                  <a:pt x="1133344" y="925801"/>
                </a:cubicBezTo>
                <a:cubicBezTo>
                  <a:pt x="1161106" y="924467"/>
                  <a:pt x="1188047" y="917870"/>
                  <a:pt x="1215330" y="913187"/>
                </a:cubicBezTo>
                <a:cubicBezTo>
                  <a:pt x="1266478" y="906419"/>
                  <a:pt x="1316257" y="892882"/>
                  <a:pt x="1365797" y="878765"/>
                </a:cubicBezTo>
                <a:cubicBezTo>
                  <a:pt x="1400602" y="870629"/>
                  <a:pt x="1433971" y="857742"/>
                  <a:pt x="1465254" y="840514"/>
                </a:cubicBezTo>
                <a:cubicBezTo>
                  <a:pt x="1525188" y="805545"/>
                  <a:pt x="1590319" y="773652"/>
                  <a:pt x="1636166" y="720190"/>
                </a:cubicBezTo>
                <a:cubicBezTo>
                  <a:pt x="1652235" y="697664"/>
                  <a:pt x="1668339" y="664301"/>
                  <a:pt x="1648270" y="639416"/>
                </a:cubicBezTo>
                <a:cubicBezTo>
                  <a:pt x="1612678" y="594704"/>
                  <a:pt x="1518521" y="613027"/>
                  <a:pt x="1467853" y="619897"/>
                </a:cubicBezTo>
                <a:cubicBezTo>
                  <a:pt x="1366686" y="638390"/>
                  <a:pt x="1268837" y="673906"/>
                  <a:pt x="1177756" y="721421"/>
                </a:cubicBezTo>
                <a:cubicBezTo>
                  <a:pt x="1208869" y="689289"/>
                  <a:pt x="1241519" y="657259"/>
                  <a:pt x="1271367" y="624170"/>
                </a:cubicBezTo>
                <a:cubicBezTo>
                  <a:pt x="1305898" y="582023"/>
                  <a:pt x="1343301" y="542302"/>
                  <a:pt x="1374516" y="497522"/>
                </a:cubicBezTo>
                <a:cubicBezTo>
                  <a:pt x="1412603" y="446692"/>
                  <a:pt x="1444262" y="388991"/>
                  <a:pt x="1457186" y="326368"/>
                </a:cubicBezTo>
                <a:cubicBezTo>
                  <a:pt x="1467511" y="268155"/>
                  <a:pt x="1438757" y="207001"/>
                  <a:pt x="1391508" y="172853"/>
                </a:cubicBezTo>
                <a:cubicBezTo>
                  <a:pt x="1343540" y="137507"/>
                  <a:pt x="1284051" y="172647"/>
                  <a:pt x="1249212" y="210249"/>
                </a:cubicBezTo>
                <a:cubicBezTo>
                  <a:pt x="1223399" y="235783"/>
                  <a:pt x="1198270" y="262002"/>
                  <a:pt x="1174919" y="289827"/>
                </a:cubicBezTo>
                <a:cubicBezTo>
                  <a:pt x="1132353" y="338777"/>
                  <a:pt x="1092078" y="389778"/>
                  <a:pt x="1057444" y="444710"/>
                </a:cubicBezTo>
                <a:cubicBezTo>
                  <a:pt x="1031426" y="488806"/>
                  <a:pt x="1011254" y="534679"/>
                  <a:pt x="986775" y="580074"/>
                </a:cubicBezTo>
                <a:cubicBezTo>
                  <a:pt x="1016998" y="479269"/>
                  <a:pt x="1049615" y="378771"/>
                  <a:pt x="1067222" y="274820"/>
                </a:cubicBezTo>
                <a:cubicBezTo>
                  <a:pt x="1073718" y="230553"/>
                  <a:pt x="1084112" y="186355"/>
                  <a:pt x="1081889" y="141336"/>
                </a:cubicBezTo>
                <a:cubicBezTo>
                  <a:pt x="1080077" y="110640"/>
                  <a:pt x="1077753" y="77619"/>
                  <a:pt x="1060761" y="51024"/>
                </a:cubicBezTo>
                <a:cubicBezTo>
                  <a:pt x="1043256" y="26139"/>
                  <a:pt x="1015528" y="8501"/>
                  <a:pt x="985988" y="1664"/>
                </a:cubicBezTo>
                <a:cubicBezTo>
                  <a:pt x="960859" y="-3737"/>
                  <a:pt x="935012" y="4843"/>
                  <a:pt x="912310" y="15406"/>
                </a:cubicBezTo>
                <a:cubicBezTo>
                  <a:pt x="857471" y="44461"/>
                  <a:pt x="820923" y="97821"/>
                  <a:pt x="792545" y="151420"/>
                </a:cubicBezTo>
                <a:cubicBezTo>
                  <a:pt x="740509" y="251610"/>
                  <a:pt x="734218" y="368311"/>
                  <a:pt x="744885" y="478927"/>
                </a:cubicBezTo>
                <a:cubicBezTo>
                  <a:pt x="744646" y="480123"/>
                  <a:pt x="744509" y="481422"/>
                  <a:pt x="744544" y="482755"/>
                </a:cubicBezTo>
                <a:cubicBezTo>
                  <a:pt x="733842" y="466826"/>
                  <a:pt x="721705" y="451922"/>
                  <a:pt x="710183" y="436608"/>
                </a:cubicBezTo>
                <a:cubicBezTo>
                  <a:pt x="695345" y="416851"/>
                  <a:pt x="681191" y="396443"/>
                  <a:pt x="663207" y="379318"/>
                </a:cubicBezTo>
                <a:cubicBezTo>
                  <a:pt x="624231" y="343870"/>
                  <a:pt x="586828" y="306440"/>
                  <a:pt x="542724" y="277111"/>
                </a:cubicBezTo>
                <a:cubicBezTo>
                  <a:pt x="505765" y="251918"/>
                  <a:pt x="470243" y="224332"/>
                  <a:pt x="430070" y="204198"/>
                </a:cubicBezTo>
                <a:cubicBezTo>
                  <a:pt x="407984" y="190423"/>
                  <a:pt x="385317" y="177399"/>
                  <a:pt x="359367" y="172511"/>
                </a:cubicBezTo>
                <a:cubicBezTo>
                  <a:pt x="341759" y="168580"/>
                  <a:pt x="324084" y="163828"/>
                  <a:pt x="305929" y="163452"/>
                </a:cubicBezTo>
                <a:cubicBezTo>
                  <a:pt x="272526" y="163247"/>
                  <a:pt x="238713" y="171007"/>
                  <a:pt x="208900" y="186047"/>
                </a:cubicBezTo>
                <a:cubicBezTo>
                  <a:pt x="159462" y="214761"/>
                  <a:pt x="177343" y="299535"/>
                  <a:pt x="201412" y="340622"/>
                </a:cubicBezTo>
                <a:cubicBezTo>
                  <a:pt x="231396" y="391965"/>
                  <a:pt x="275466" y="433019"/>
                  <a:pt x="317895" y="473902"/>
                </a:cubicBezTo>
                <a:cubicBezTo>
                  <a:pt x="349452" y="506376"/>
                  <a:pt x="381180" y="538747"/>
                  <a:pt x="414241" y="569683"/>
                </a:cubicBezTo>
                <a:cubicBezTo>
                  <a:pt x="466687" y="615966"/>
                  <a:pt x="521151" y="659994"/>
                  <a:pt x="574212" y="705560"/>
                </a:cubicBezTo>
                <a:cubicBezTo>
                  <a:pt x="527544" y="686383"/>
                  <a:pt x="477799" y="676880"/>
                  <a:pt x="428600" y="666523"/>
                </a:cubicBezTo>
                <a:cubicBezTo>
                  <a:pt x="367436" y="655482"/>
                  <a:pt x="304630" y="656234"/>
                  <a:pt x="242713" y="658627"/>
                </a:cubicBezTo>
                <a:cubicBezTo>
                  <a:pt x="215635" y="660302"/>
                  <a:pt x="188591" y="662831"/>
                  <a:pt x="161855" y="667412"/>
                </a:cubicBezTo>
                <a:cubicBezTo>
                  <a:pt x="114230" y="673394"/>
                  <a:pt x="64552" y="687785"/>
                  <a:pt x="32551" y="725899"/>
                </a:cubicBezTo>
                <a:cubicBezTo>
                  <a:pt x="-11211" y="776011"/>
                  <a:pt x="-10972" y="839557"/>
                  <a:pt x="34021" y="888746"/>
                </a:cubicBezTo>
                <a:cubicBezTo>
                  <a:pt x="88964" y="949182"/>
                  <a:pt x="200181" y="969486"/>
                  <a:pt x="278646" y="978374"/>
                </a:cubicBezTo>
                <a:cubicBezTo>
                  <a:pt x="344016" y="984459"/>
                  <a:pt x="409967" y="982749"/>
                  <a:pt x="475371" y="977998"/>
                </a:cubicBezTo>
                <a:cubicBezTo>
                  <a:pt x="534587" y="972153"/>
                  <a:pt x="594624" y="964393"/>
                  <a:pt x="650865" y="944225"/>
                </a:cubicBezTo>
                <a:cubicBezTo>
                  <a:pt x="593666" y="990099"/>
                  <a:pt x="550622" y="1050739"/>
                  <a:pt x="511065" y="1111824"/>
                </a:cubicBezTo>
                <a:cubicBezTo>
                  <a:pt x="490278" y="1142145"/>
                  <a:pt x="472841" y="1174516"/>
                  <a:pt x="458584" y="1208391"/>
                </a:cubicBezTo>
                <a:cubicBezTo>
                  <a:pt x="432464" y="1265066"/>
                  <a:pt x="405044" y="1321400"/>
                  <a:pt x="389351" y="1382075"/>
                </a:cubicBezTo>
                <a:cubicBezTo>
                  <a:pt x="377077" y="1425350"/>
                  <a:pt x="364632" y="1469686"/>
                  <a:pt x="367914" y="1515115"/>
                </a:cubicBezTo>
                <a:cubicBezTo>
                  <a:pt x="370000" y="1562322"/>
                  <a:pt x="384325" y="1617083"/>
                  <a:pt x="428395" y="1641626"/>
                </a:cubicBezTo>
                <a:cubicBezTo>
                  <a:pt x="462619" y="1656188"/>
                  <a:pt x="502244" y="1644395"/>
                  <a:pt x="530758" y="1622791"/>
                </a:cubicBezTo>
                <a:cubicBezTo>
                  <a:pt x="566725" y="1596983"/>
                  <a:pt x="599649" y="1565774"/>
                  <a:pt x="623137" y="1528002"/>
                </a:cubicBezTo>
                <a:cubicBezTo>
                  <a:pt x="656369" y="1472215"/>
                  <a:pt x="686593" y="1414651"/>
                  <a:pt x="713978" y="1355822"/>
                </a:cubicBezTo>
                <a:cubicBezTo>
                  <a:pt x="755724" y="1274672"/>
                  <a:pt x="792443" y="1190035"/>
                  <a:pt x="810871" y="1100270"/>
                </a:cubicBezTo>
                <a:cubicBezTo>
                  <a:pt x="827521" y="1179165"/>
                  <a:pt x="845470" y="1257717"/>
                  <a:pt x="867454" y="1335313"/>
                </a:cubicBezTo>
                <a:cubicBezTo>
                  <a:pt x="881814" y="1383134"/>
                  <a:pt x="900378" y="1429657"/>
                  <a:pt x="917610" y="1476488"/>
                </a:cubicBezTo>
                <a:cubicBezTo>
                  <a:pt x="927901" y="1504245"/>
                  <a:pt x="944380" y="1529027"/>
                  <a:pt x="961577" y="1552887"/>
                </a:cubicBezTo>
                <a:cubicBezTo>
                  <a:pt x="974262" y="1571004"/>
                  <a:pt x="986877" y="1589292"/>
                  <a:pt x="1001476" y="1605973"/>
                </a:cubicBezTo>
                <a:cubicBezTo>
                  <a:pt x="1028486" y="1637148"/>
                  <a:pt x="1061308" y="1662375"/>
                  <a:pt x="1096591" y="1683500"/>
                </a:cubicBezTo>
                <a:cubicBezTo>
                  <a:pt x="1111976" y="1692969"/>
                  <a:pt x="1127225" y="1704112"/>
                  <a:pt x="1145208" y="1707907"/>
                </a:cubicBezTo>
                <a:cubicBezTo>
                  <a:pt x="1149721" y="1708625"/>
                  <a:pt x="1154473" y="1709035"/>
                  <a:pt x="1159226" y="1709035"/>
                </a:cubicBezTo>
                <a:cubicBezTo>
                  <a:pt x="1178098" y="1709035"/>
                  <a:pt x="1197689" y="1702779"/>
                  <a:pt x="1207775" y="1686235"/>
                </a:cubicBezTo>
                <a:cubicBezTo>
                  <a:pt x="1229792" y="1647232"/>
                  <a:pt x="1229724" y="1600572"/>
                  <a:pt x="1223091" y="1557433"/>
                </a:cubicBezTo>
                <a:cubicBezTo>
                  <a:pt x="1214305" y="1504655"/>
                  <a:pt x="1207125" y="1451159"/>
                  <a:pt x="1189278" y="1400499"/>
                </a:cubicBezTo>
                <a:cubicBezTo>
                  <a:pt x="1167465" y="1341876"/>
                  <a:pt x="1142883" y="1282431"/>
                  <a:pt x="1114985" y="1226474"/>
                </a:cubicBezTo>
                <a:cubicBezTo>
                  <a:pt x="1082676" y="1171747"/>
                  <a:pt x="1048794" y="1117396"/>
                  <a:pt x="1007494" y="1068925"/>
                </a:cubicBezTo>
                <a:cubicBezTo>
                  <a:pt x="1059461" y="1106389"/>
                  <a:pt x="1119019" y="1131890"/>
                  <a:pt x="1177449" y="1157527"/>
                </a:cubicBezTo>
                <a:cubicBezTo>
                  <a:pt x="1218066" y="1175097"/>
                  <a:pt x="1257828" y="1195026"/>
                  <a:pt x="1300188" y="1208186"/>
                </a:cubicBezTo>
                <a:cubicBezTo>
                  <a:pt x="1330890" y="1217757"/>
                  <a:pt x="1360635" y="1230371"/>
                  <a:pt x="1392226" y="1236900"/>
                </a:cubicBezTo>
                <a:cubicBezTo>
                  <a:pt x="1426176" y="1244420"/>
                  <a:pt x="1460331" y="1251769"/>
                  <a:pt x="1494965" y="1255222"/>
                </a:cubicBezTo>
                <a:cubicBezTo>
                  <a:pt x="1521325" y="1257512"/>
                  <a:pt x="1547821" y="1256726"/>
                  <a:pt x="1574215" y="1256555"/>
                </a:cubicBezTo>
                <a:cubicBezTo>
                  <a:pt x="1671792" y="1256076"/>
                  <a:pt x="1702904" y="1218509"/>
                  <a:pt x="1631722" y="1140811"/>
                </a:cubicBezTo>
                <a:close/>
                <a:moveTo>
                  <a:pt x="1292051" y="689255"/>
                </a:moveTo>
                <a:cubicBezTo>
                  <a:pt x="1363985" y="661703"/>
                  <a:pt x="1438860" y="639758"/>
                  <a:pt x="1515649" y="631656"/>
                </a:cubicBezTo>
                <a:cubicBezTo>
                  <a:pt x="1531992" y="630494"/>
                  <a:pt x="1548744" y="628785"/>
                  <a:pt x="1565326" y="628785"/>
                </a:cubicBezTo>
                <a:cubicBezTo>
                  <a:pt x="1580404" y="628785"/>
                  <a:pt x="1595345" y="630186"/>
                  <a:pt x="1609807" y="634630"/>
                </a:cubicBezTo>
                <a:cubicBezTo>
                  <a:pt x="1656133" y="651619"/>
                  <a:pt x="1639414" y="686452"/>
                  <a:pt x="1616029" y="715951"/>
                </a:cubicBezTo>
                <a:cubicBezTo>
                  <a:pt x="1580917" y="751775"/>
                  <a:pt x="1537633" y="778404"/>
                  <a:pt x="1494110" y="802810"/>
                </a:cubicBezTo>
                <a:cubicBezTo>
                  <a:pt x="1454314" y="826875"/>
                  <a:pt x="1412842" y="849128"/>
                  <a:pt x="1367131" y="859451"/>
                </a:cubicBezTo>
                <a:cubicBezTo>
                  <a:pt x="1333386" y="868510"/>
                  <a:pt x="1299915" y="878594"/>
                  <a:pt x="1265725" y="885977"/>
                </a:cubicBezTo>
                <a:cubicBezTo>
                  <a:pt x="1233656" y="892028"/>
                  <a:pt x="1201381" y="896745"/>
                  <a:pt x="1169380" y="903137"/>
                </a:cubicBezTo>
                <a:cubicBezTo>
                  <a:pt x="1147157" y="907410"/>
                  <a:pt x="1124353" y="907342"/>
                  <a:pt x="1101993" y="910658"/>
                </a:cubicBezTo>
                <a:cubicBezTo>
                  <a:pt x="1090437" y="912367"/>
                  <a:pt x="1079086" y="915170"/>
                  <a:pt x="1067496" y="916571"/>
                </a:cubicBezTo>
                <a:cubicBezTo>
                  <a:pt x="1075223" y="888439"/>
                  <a:pt x="1078436" y="859212"/>
                  <a:pt x="1079120" y="830088"/>
                </a:cubicBezTo>
                <a:cubicBezTo>
                  <a:pt x="1079291" y="822226"/>
                  <a:pt x="1079189" y="814398"/>
                  <a:pt x="1078471" y="806536"/>
                </a:cubicBezTo>
                <a:cubicBezTo>
                  <a:pt x="1143499" y="757005"/>
                  <a:pt x="1215946" y="718789"/>
                  <a:pt x="1292051" y="689255"/>
                </a:cubicBezTo>
                <a:close/>
                <a:moveTo>
                  <a:pt x="1023323" y="548968"/>
                </a:moveTo>
                <a:cubicBezTo>
                  <a:pt x="1040555" y="516084"/>
                  <a:pt x="1055666" y="482003"/>
                  <a:pt x="1075394" y="450521"/>
                </a:cubicBezTo>
                <a:cubicBezTo>
                  <a:pt x="1112968" y="391179"/>
                  <a:pt x="1157858" y="336999"/>
                  <a:pt x="1203911" y="284118"/>
                </a:cubicBezTo>
                <a:cubicBezTo>
                  <a:pt x="1222544" y="263061"/>
                  <a:pt x="1242066" y="242928"/>
                  <a:pt x="1262101" y="223170"/>
                </a:cubicBezTo>
                <a:cubicBezTo>
                  <a:pt x="1283675" y="201122"/>
                  <a:pt x="1314411" y="176510"/>
                  <a:pt x="1346070" y="176510"/>
                </a:cubicBezTo>
                <a:cubicBezTo>
                  <a:pt x="1355506" y="176510"/>
                  <a:pt x="1365045" y="178698"/>
                  <a:pt x="1374447" y="183791"/>
                </a:cubicBezTo>
                <a:cubicBezTo>
                  <a:pt x="1411406" y="206420"/>
                  <a:pt x="1437219" y="249320"/>
                  <a:pt x="1440604" y="292630"/>
                </a:cubicBezTo>
                <a:cubicBezTo>
                  <a:pt x="1443305" y="330197"/>
                  <a:pt x="1427714" y="365815"/>
                  <a:pt x="1412876" y="399451"/>
                </a:cubicBezTo>
                <a:cubicBezTo>
                  <a:pt x="1391269" y="447889"/>
                  <a:pt x="1357797" y="489489"/>
                  <a:pt x="1325967" y="531500"/>
                </a:cubicBezTo>
                <a:cubicBezTo>
                  <a:pt x="1306171" y="556556"/>
                  <a:pt x="1283675" y="579322"/>
                  <a:pt x="1263879" y="604515"/>
                </a:cubicBezTo>
                <a:cubicBezTo>
                  <a:pt x="1234750" y="639142"/>
                  <a:pt x="1199945" y="671479"/>
                  <a:pt x="1168628" y="704808"/>
                </a:cubicBezTo>
                <a:cubicBezTo>
                  <a:pt x="1138678" y="733111"/>
                  <a:pt x="1111874" y="763739"/>
                  <a:pt x="1076180" y="785685"/>
                </a:cubicBezTo>
                <a:cubicBezTo>
                  <a:pt x="1072829" y="752117"/>
                  <a:pt x="1059325" y="719370"/>
                  <a:pt x="1034811" y="695715"/>
                </a:cubicBezTo>
                <a:cubicBezTo>
                  <a:pt x="1017545" y="680811"/>
                  <a:pt x="997852" y="669087"/>
                  <a:pt x="979595" y="655448"/>
                </a:cubicBezTo>
                <a:cubicBezTo>
                  <a:pt x="977236" y="653807"/>
                  <a:pt x="974809" y="652234"/>
                  <a:pt x="972313" y="650730"/>
                </a:cubicBezTo>
                <a:cubicBezTo>
                  <a:pt x="988518" y="616376"/>
                  <a:pt x="1005852" y="582638"/>
                  <a:pt x="1023323" y="548968"/>
                </a:cubicBezTo>
                <a:close/>
                <a:moveTo>
                  <a:pt x="803794" y="169229"/>
                </a:moveTo>
                <a:cubicBezTo>
                  <a:pt x="836137" y="107392"/>
                  <a:pt x="879284" y="38513"/>
                  <a:pt x="951389" y="20670"/>
                </a:cubicBezTo>
                <a:cubicBezTo>
                  <a:pt x="984416" y="11748"/>
                  <a:pt x="1018571" y="30480"/>
                  <a:pt x="1040452" y="54477"/>
                </a:cubicBezTo>
                <a:cubicBezTo>
                  <a:pt x="1057957" y="75158"/>
                  <a:pt x="1060282" y="103632"/>
                  <a:pt x="1062983" y="129543"/>
                </a:cubicBezTo>
                <a:cubicBezTo>
                  <a:pt x="1066436" y="168545"/>
                  <a:pt x="1059735" y="207138"/>
                  <a:pt x="1053341" y="245457"/>
                </a:cubicBezTo>
                <a:cubicBezTo>
                  <a:pt x="1044589" y="306269"/>
                  <a:pt x="1029648" y="366020"/>
                  <a:pt x="1014126" y="425396"/>
                </a:cubicBezTo>
                <a:cubicBezTo>
                  <a:pt x="1000074" y="471714"/>
                  <a:pt x="985886" y="518032"/>
                  <a:pt x="972620" y="564555"/>
                </a:cubicBezTo>
                <a:cubicBezTo>
                  <a:pt x="964210" y="589338"/>
                  <a:pt x="955868" y="614291"/>
                  <a:pt x="953030" y="640441"/>
                </a:cubicBezTo>
                <a:cubicBezTo>
                  <a:pt x="940722" y="634528"/>
                  <a:pt x="928414" y="628375"/>
                  <a:pt x="915319" y="624273"/>
                </a:cubicBezTo>
                <a:cubicBezTo>
                  <a:pt x="900789" y="620102"/>
                  <a:pt x="885745" y="618120"/>
                  <a:pt x="870702" y="616376"/>
                </a:cubicBezTo>
                <a:cubicBezTo>
                  <a:pt x="870360" y="616889"/>
                  <a:pt x="869950" y="617368"/>
                  <a:pt x="869574" y="617812"/>
                </a:cubicBezTo>
                <a:cubicBezTo>
                  <a:pt x="860821" y="618086"/>
                  <a:pt x="852343" y="620547"/>
                  <a:pt x="844069" y="623692"/>
                </a:cubicBezTo>
                <a:cubicBezTo>
                  <a:pt x="843898" y="623692"/>
                  <a:pt x="843727" y="623692"/>
                  <a:pt x="843590" y="623692"/>
                </a:cubicBezTo>
                <a:cubicBezTo>
                  <a:pt x="843522" y="623794"/>
                  <a:pt x="843419" y="623897"/>
                  <a:pt x="843316" y="623999"/>
                </a:cubicBezTo>
                <a:cubicBezTo>
                  <a:pt x="838120" y="625982"/>
                  <a:pt x="832991" y="628204"/>
                  <a:pt x="827931" y="630186"/>
                </a:cubicBezTo>
                <a:cubicBezTo>
                  <a:pt x="825230" y="631485"/>
                  <a:pt x="822358" y="632613"/>
                  <a:pt x="819487" y="633673"/>
                </a:cubicBezTo>
                <a:cubicBezTo>
                  <a:pt x="817469" y="626153"/>
                  <a:pt x="813059" y="619350"/>
                  <a:pt x="810221" y="612104"/>
                </a:cubicBezTo>
                <a:cubicBezTo>
                  <a:pt x="800819" y="589748"/>
                  <a:pt x="790528" y="565786"/>
                  <a:pt x="782118" y="542644"/>
                </a:cubicBezTo>
                <a:cubicBezTo>
                  <a:pt x="776408" y="525928"/>
                  <a:pt x="769536" y="510136"/>
                  <a:pt x="764920" y="493284"/>
                </a:cubicBezTo>
                <a:cubicBezTo>
                  <a:pt x="752099" y="384513"/>
                  <a:pt x="756100" y="269624"/>
                  <a:pt x="803794" y="169229"/>
                </a:cubicBezTo>
                <a:close/>
                <a:moveTo>
                  <a:pt x="515578" y="632408"/>
                </a:moveTo>
                <a:cubicBezTo>
                  <a:pt x="482038" y="603319"/>
                  <a:pt x="446994" y="575767"/>
                  <a:pt x="414788" y="545208"/>
                </a:cubicBezTo>
                <a:cubicBezTo>
                  <a:pt x="381727" y="513828"/>
                  <a:pt x="350512" y="480568"/>
                  <a:pt x="318032" y="448572"/>
                </a:cubicBezTo>
                <a:cubicBezTo>
                  <a:pt x="282202" y="414970"/>
                  <a:pt x="247192" y="379386"/>
                  <a:pt x="220763" y="337717"/>
                </a:cubicBezTo>
                <a:cubicBezTo>
                  <a:pt x="199703" y="303500"/>
                  <a:pt x="183565" y="245696"/>
                  <a:pt x="207772" y="209804"/>
                </a:cubicBezTo>
                <a:cubicBezTo>
                  <a:pt x="222199" y="195960"/>
                  <a:pt x="243363" y="191653"/>
                  <a:pt x="262098" y="186457"/>
                </a:cubicBezTo>
                <a:cubicBezTo>
                  <a:pt x="292493" y="178561"/>
                  <a:pt x="324323" y="181877"/>
                  <a:pt x="354444" y="190149"/>
                </a:cubicBezTo>
                <a:cubicBezTo>
                  <a:pt x="381282" y="194866"/>
                  <a:pt x="403710" y="209975"/>
                  <a:pt x="426822" y="223341"/>
                </a:cubicBezTo>
                <a:cubicBezTo>
                  <a:pt x="451336" y="235715"/>
                  <a:pt x="473764" y="250926"/>
                  <a:pt x="495987" y="267027"/>
                </a:cubicBezTo>
                <a:cubicBezTo>
                  <a:pt x="543305" y="298133"/>
                  <a:pt x="587888" y="332453"/>
                  <a:pt x="628232" y="372208"/>
                </a:cubicBezTo>
                <a:cubicBezTo>
                  <a:pt x="656506" y="394973"/>
                  <a:pt x="678387" y="423755"/>
                  <a:pt x="699550" y="452948"/>
                </a:cubicBezTo>
                <a:cubicBezTo>
                  <a:pt x="714081" y="471475"/>
                  <a:pt x="727483" y="489797"/>
                  <a:pt x="740338" y="509213"/>
                </a:cubicBezTo>
                <a:cubicBezTo>
                  <a:pt x="744270" y="516767"/>
                  <a:pt x="748065" y="524424"/>
                  <a:pt x="752031" y="531945"/>
                </a:cubicBezTo>
                <a:cubicBezTo>
                  <a:pt x="769433" y="567734"/>
                  <a:pt x="783143" y="605780"/>
                  <a:pt x="802289" y="640578"/>
                </a:cubicBezTo>
                <a:cubicBezTo>
                  <a:pt x="764476" y="657840"/>
                  <a:pt x="726902" y="680469"/>
                  <a:pt x="701910" y="714106"/>
                </a:cubicBezTo>
                <a:cubicBezTo>
                  <a:pt x="694525" y="725762"/>
                  <a:pt x="688063" y="738205"/>
                  <a:pt x="682661" y="751126"/>
                </a:cubicBezTo>
                <a:cubicBezTo>
                  <a:pt x="681806" y="750339"/>
                  <a:pt x="680815" y="749724"/>
                  <a:pt x="679755" y="749246"/>
                </a:cubicBezTo>
                <a:cubicBezTo>
                  <a:pt x="675892" y="746921"/>
                  <a:pt x="672814" y="743674"/>
                  <a:pt x="669669" y="740495"/>
                </a:cubicBezTo>
                <a:cubicBezTo>
                  <a:pt x="666729" y="737521"/>
                  <a:pt x="663139" y="737760"/>
                  <a:pt x="660506" y="739538"/>
                </a:cubicBezTo>
                <a:cubicBezTo>
                  <a:pt x="652848" y="735709"/>
                  <a:pt x="644779" y="732496"/>
                  <a:pt x="637087" y="729009"/>
                </a:cubicBezTo>
                <a:cubicBezTo>
                  <a:pt x="624026" y="719985"/>
                  <a:pt x="611171" y="710687"/>
                  <a:pt x="598453" y="701150"/>
                </a:cubicBezTo>
                <a:cubicBezTo>
                  <a:pt x="569734" y="679547"/>
                  <a:pt x="543852" y="654559"/>
                  <a:pt x="515578" y="632408"/>
                </a:cubicBezTo>
                <a:close/>
                <a:moveTo>
                  <a:pt x="548878" y="950515"/>
                </a:moveTo>
                <a:cubicBezTo>
                  <a:pt x="473046" y="962889"/>
                  <a:pt x="395881" y="965760"/>
                  <a:pt x="319160" y="963128"/>
                </a:cubicBezTo>
                <a:cubicBezTo>
                  <a:pt x="234986" y="957728"/>
                  <a:pt x="146915" y="944533"/>
                  <a:pt x="73920" y="899787"/>
                </a:cubicBezTo>
                <a:cubicBezTo>
                  <a:pt x="-4305" y="845129"/>
                  <a:pt x="1371" y="756390"/>
                  <a:pt x="82536" y="708944"/>
                </a:cubicBezTo>
                <a:cubicBezTo>
                  <a:pt x="129034" y="684059"/>
                  <a:pt x="219327" y="675479"/>
                  <a:pt x="298749" y="675479"/>
                </a:cubicBezTo>
                <a:cubicBezTo>
                  <a:pt x="340118" y="675479"/>
                  <a:pt x="378581" y="677803"/>
                  <a:pt x="406343" y="681392"/>
                </a:cubicBezTo>
                <a:cubicBezTo>
                  <a:pt x="442549" y="686759"/>
                  <a:pt x="477935" y="696330"/>
                  <a:pt x="513595" y="704398"/>
                </a:cubicBezTo>
                <a:cubicBezTo>
                  <a:pt x="536126" y="709696"/>
                  <a:pt x="557255" y="719233"/>
                  <a:pt x="579067" y="726753"/>
                </a:cubicBezTo>
                <a:cubicBezTo>
                  <a:pt x="601598" y="736461"/>
                  <a:pt x="625667" y="741896"/>
                  <a:pt x="646010" y="755980"/>
                </a:cubicBezTo>
                <a:cubicBezTo>
                  <a:pt x="651925" y="758509"/>
                  <a:pt x="658045" y="762509"/>
                  <a:pt x="664438" y="764184"/>
                </a:cubicBezTo>
                <a:cubicBezTo>
                  <a:pt x="664780" y="764423"/>
                  <a:pt x="665122" y="764628"/>
                  <a:pt x="665532" y="764765"/>
                </a:cubicBezTo>
                <a:cubicBezTo>
                  <a:pt x="666284" y="765107"/>
                  <a:pt x="667071" y="765414"/>
                  <a:pt x="667891" y="765722"/>
                </a:cubicBezTo>
                <a:cubicBezTo>
                  <a:pt x="669464" y="766747"/>
                  <a:pt x="670968" y="767704"/>
                  <a:pt x="672267" y="768627"/>
                </a:cubicBezTo>
                <a:cubicBezTo>
                  <a:pt x="673327" y="769345"/>
                  <a:pt x="674456" y="769721"/>
                  <a:pt x="675618" y="769858"/>
                </a:cubicBezTo>
                <a:cubicBezTo>
                  <a:pt x="660301" y="816518"/>
                  <a:pt x="658558" y="867963"/>
                  <a:pt x="676438" y="913666"/>
                </a:cubicBezTo>
                <a:cubicBezTo>
                  <a:pt x="635993" y="932569"/>
                  <a:pt x="592914" y="943815"/>
                  <a:pt x="548878" y="950515"/>
                </a:cubicBezTo>
                <a:close/>
                <a:moveTo>
                  <a:pt x="776135" y="1161560"/>
                </a:moveTo>
                <a:cubicBezTo>
                  <a:pt x="756407" y="1227329"/>
                  <a:pt x="727381" y="1289439"/>
                  <a:pt x="696302" y="1350456"/>
                </a:cubicBezTo>
                <a:cubicBezTo>
                  <a:pt x="678114" y="1389732"/>
                  <a:pt x="658489" y="1428188"/>
                  <a:pt x="637258" y="1466165"/>
                </a:cubicBezTo>
                <a:cubicBezTo>
                  <a:pt x="617257" y="1503253"/>
                  <a:pt x="597017" y="1541162"/>
                  <a:pt x="565597" y="1570013"/>
                </a:cubicBezTo>
                <a:cubicBezTo>
                  <a:pt x="535681" y="1596880"/>
                  <a:pt x="502825" y="1630414"/>
                  <a:pt x="459678" y="1629559"/>
                </a:cubicBezTo>
                <a:cubicBezTo>
                  <a:pt x="413865" y="1631269"/>
                  <a:pt x="392736" y="1574662"/>
                  <a:pt x="388154" y="1536650"/>
                </a:cubicBezTo>
                <a:cubicBezTo>
                  <a:pt x="380291" y="1487529"/>
                  <a:pt x="391983" y="1438203"/>
                  <a:pt x="405762" y="1391133"/>
                </a:cubicBezTo>
                <a:cubicBezTo>
                  <a:pt x="425215" y="1316238"/>
                  <a:pt x="461183" y="1247428"/>
                  <a:pt x="493013" y="1177353"/>
                </a:cubicBezTo>
                <a:cubicBezTo>
                  <a:pt x="517663" y="1131719"/>
                  <a:pt x="547545" y="1088888"/>
                  <a:pt x="577871" y="1046877"/>
                </a:cubicBezTo>
                <a:cubicBezTo>
                  <a:pt x="594589" y="1026059"/>
                  <a:pt x="612299" y="1006267"/>
                  <a:pt x="630488" y="986646"/>
                </a:cubicBezTo>
                <a:cubicBezTo>
                  <a:pt x="647446" y="968769"/>
                  <a:pt x="668301" y="955300"/>
                  <a:pt x="685909" y="938243"/>
                </a:cubicBezTo>
                <a:cubicBezTo>
                  <a:pt x="708747" y="996012"/>
                  <a:pt x="747347" y="1025581"/>
                  <a:pt x="806871" y="1040382"/>
                </a:cubicBezTo>
                <a:cubicBezTo>
                  <a:pt x="793947" y="1079829"/>
                  <a:pt x="790050" y="1122182"/>
                  <a:pt x="776135" y="1161560"/>
                </a:cubicBezTo>
                <a:close/>
                <a:moveTo>
                  <a:pt x="752646" y="998337"/>
                </a:moveTo>
                <a:cubicBezTo>
                  <a:pt x="727073" y="981656"/>
                  <a:pt x="711619" y="954172"/>
                  <a:pt x="700268" y="926518"/>
                </a:cubicBezTo>
                <a:cubicBezTo>
                  <a:pt x="691106" y="903718"/>
                  <a:pt x="682934" y="880132"/>
                  <a:pt x="680883" y="855486"/>
                </a:cubicBezTo>
                <a:cubicBezTo>
                  <a:pt x="679174" y="809818"/>
                  <a:pt x="691174" y="762850"/>
                  <a:pt x="715107" y="723882"/>
                </a:cubicBezTo>
                <a:cubicBezTo>
                  <a:pt x="738150" y="692604"/>
                  <a:pt x="772510" y="671103"/>
                  <a:pt x="807281" y="654456"/>
                </a:cubicBezTo>
                <a:cubicBezTo>
                  <a:pt x="811691" y="653123"/>
                  <a:pt x="815931" y="651141"/>
                  <a:pt x="820273" y="649568"/>
                </a:cubicBezTo>
                <a:cubicBezTo>
                  <a:pt x="825025" y="647620"/>
                  <a:pt x="829914" y="646081"/>
                  <a:pt x="834667" y="644099"/>
                </a:cubicBezTo>
                <a:cubicBezTo>
                  <a:pt x="835487" y="643723"/>
                  <a:pt x="836068" y="643073"/>
                  <a:pt x="836376" y="642321"/>
                </a:cubicBezTo>
                <a:cubicBezTo>
                  <a:pt x="850325" y="637296"/>
                  <a:pt x="865061" y="632545"/>
                  <a:pt x="879762" y="636066"/>
                </a:cubicBezTo>
                <a:cubicBezTo>
                  <a:pt x="915729" y="639621"/>
                  <a:pt x="949201" y="656200"/>
                  <a:pt x="978672" y="677256"/>
                </a:cubicBezTo>
                <a:cubicBezTo>
                  <a:pt x="998399" y="692023"/>
                  <a:pt x="1021819" y="703577"/>
                  <a:pt x="1035392" y="724839"/>
                </a:cubicBezTo>
                <a:cubicBezTo>
                  <a:pt x="1071599" y="774951"/>
                  <a:pt x="1064761" y="872578"/>
                  <a:pt x="1044110" y="928535"/>
                </a:cubicBezTo>
                <a:cubicBezTo>
                  <a:pt x="1033409" y="956941"/>
                  <a:pt x="1009579" y="977485"/>
                  <a:pt x="984724" y="993756"/>
                </a:cubicBezTo>
                <a:cubicBezTo>
                  <a:pt x="951970" y="1016932"/>
                  <a:pt x="911934" y="1033067"/>
                  <a:pt x="871181" y="1031734"/>
                </a:cubicBezTo>
                <a:cubicBezTo>
                  <a:pt x="830051" y="1030503"/>
                  <a:pt x="787861" y="1020009"/>
                  <a:pt x="752646" y="998337"/>
                </a:cubicBezTo>
                <a:close/>
                <a:moveTo>
                  <a:pt x="1016451" y="1109021"/>
                </a:moveTo>
                <a:cubicBezTo>
                  <a:pt x="1036315" y="1134488"/>
                  <a:pt x="1053136" y="1162142"/>
                  <a:pt x="1070710" y="1189146"/>
                </a:cubicBezTo>
                <a:cubicBezTo>
                  <a:pt x="1108113" y="1242916"/>
                  <a:pt x="1130438" y="1304821"/>
                  <a:pt x="1156012" y="1364641"/>
                </a:cubicBezTo>
                <a:cubicBezTo>
                  <a:pt x="1178372" y="1415813"/>
                  <a:pt x="1190851" y="1470164"/>
                  <a:pt x="1199227" y="1525199"/>
                </a:cubicBezTo>
                <a:cubicBezTo>
                  <a:pt x="1207364" y="1575926"/>
                  <a:pt x="1220903" y="1639917"/>
                  <a:pt x="1186201" y="1683432"/>
                </a:cubicBezTo>
                <a:cubicBezTo>
                  <a:pt x="1179295" y="1689072"/>
                  <a:pt x="1169175" y="1690029"/>
                  <a:pt x="1160491" y="1690884"/>
                </a:cubicBezTo>
                <a:cubicBezTo>
                  <a:pt x="1139772" y="1692251"/>
                  <a:pt x="1122643" y="1677826"/>
                  <a:pt x="1105754" y="1667844"/>
                </a:cubicBezTo>
                <a:cubicBezTo>
                  <a:pt x="1071838" y="1647574"/>
                  <a:pt x="1040349" y="1623236"/>
                  <a:pt x="1014434" y="1593257"/>
                </a:cubicBezTo>
                <a:cubicBezTo>
                  <a:pt x="988895" y="1561399"/>
                  <a:pt x="964449" y="1528446"/>
                  <a:pt x="944688" y="1492588"/>
                </a:cubicBezTo>
                <a:cubicBezTo>
                  <a:pt x="925679" y="1452047"/>
                  <a:pt x="912858" y="1408908"/>
                  <a:pt x="896754" y="1367171"/>
                </a:cubicBezTo>
                <a:cubicBezTo>
                  <a:pt x="873164" y="1294259"/>
                  <a:pt x="854838" y="1219535"/>
                  <a:pt x="839316" y="1144469"/>
                </a:cubicBezTo>
                <a:cubicBezTo>
                  <a:pt x="832308" y="1111414"/>
                  <a:pt x="822461" y="1078598"/>
                  <a:pt x="823418" y="1044484"/>
                </a:cubicBezTo>
                <a:cubicBezTo>
                  <a:pt x="868206" y="1054670"/>
                  <a:pt x="916174" y="1050944"/>
                  <a:pt x="957714" y="1030742"/>
                </a:cubicBezTo>
                <a:cubicBezTo>
                  <a:pt x="960415" y="1040484"/>
                  <a:pt x="968210" y="1047936"/>
                  <a:pt x="973749" y="1056209"/>
                </a:cubicBezTo>
                <a:cubicBezTo>
                  <a:pt x="987390" y="1074291"/>
                  <a:pt x="1002707" y="1091075"/>
                  <a:pt x="1016451" y="1109021"/>
                </a:cubicBezTo>
                <a:close/>
                <a:moveTo>
                  <a:pt x="1649398" y="1220321"/>
                </a:moveTo>
                <a:cubicBezTo>
                  <a:pt x="1630115" y="1239190"/>
                  <a:pt x="1584643" y="1238814"/>
                  <a:pt x="1549668" y="1238438"/>
                </a:cubicBezTo>
                <a:cubicBezTo>
                  <a:pt x="1544744" y="1238370"/>
                  <a:pt x="1540026" y="1238335"/>
                  <a:pt x="1535650" y="1238335"/>
                </a:cubicBezTo>
                <a:cubicBezTo>
                  <a:pt x="1531445" y="1238335"/>
                  <a:pt x="1527513" y="1238404"/>
                  <a:pt x="1523957" y="1238541"/>
                </a:cubicBezTo>
                <a:cubicBezTo>
                  <a:pt x="1491956" y="1238404"/>
                  <a:pt x="1459510" y="1232388"/>
                  <a:pt x="1427954" y="1226030"/>
                </a:cubicBezTo>
                <a:cubicBezTo>
                  <a:pt x="1392192" y="1219603"/>
                  <a:pt x="1355267" y="1208494"/>
                  <a:pt x="1320839" y="1195778"/>
                </a:cubicBezTo>
                <a:cubicBezTo>
                  <a:pt x="1272837" y="1181728"/>
                  <a:pt x="1227878" y="1159783"/>
                  <a:pt x="1182167" y="1139786"/>
                </a:cubicBezTo>
                <a:cubicBezTo>
                  <a:pt x="1132250" y="1118046"/>
                  <a:pt x="1082060" y="1095690"/>
                  <a:pt x="1035905" y="1066634"/>
                </a:cubicBezTo>
                <a:cubicBezTo>
                  <a:pt x="1022400" y="1057166"/>
                  <a:pt x="1008075" y="1047663"/>
                  <a:pt x="995254" y="1037032"/>
                </a:cubicBezTo>
                <a:cubicBezTo>
                  <a:pt x="989168" y="1031187"/>
                  <a:pt x="982570" y="1025341"/>
                  <a:pt x="974740" y="1021718"/>
                </a:cubicBezTo>
                <a:cubicBezTo>
                  <a:pt x="1009682" y="1000661"/>
                  <a:pt x="1045615" y="975400"/>
                  <a:pt x="1060863" y="935953"/>
                </a:cubicBezTo>
                <a:cubicBezTo>
                  <a:pt x="1060897" y="935953"/>
                  <a:pt x="1060897" y="935953"/>
                  <a:pt x="1060897" y="935953"/>
                </a:cubicBezTo>
                <a:cubicBezTo>
                  <a:pt x="1086608" y="935269"/>
                  <a:pt x="1111874" y="940021"/>
                  <a:pt x="1136934" y="945046"/>
                </a:cubicBezTo>
                <a:cubicBezTo>
                  <a:pt x="1179842" y="952566"/>
                  <a:pt x="1222681" y="960838"/>
                  <a:pt x="1264221" y="974033"/>
                </a:cubicBezTo>
                <a:cubicBezTo>
                  <a:pt x="1327711" y="993688"/>
                  <a:pt x="1391371" y="1013856"/>
                  <a:pt x="1450929" y="1043629"/>
                </a:cubicBezTo>
                <a:cubicBezTo>
                  <a:pt x="1518931" y="1080752"/>
                  <a:pt x="1594250" y="1114388"/>
                  <a:pt x="1639825" y="1179985"/>
                </a:cubicBezTo>
                <a:cubicBezTo>
                  <a:pt x="1646526" y="1190103"/>
                  <a:pt x="1651791" y="1201589"/>
                  <a:pt x="1652270" y="1213895"/>
                </a:cubicBezTo>
                <a:cubicBezTo>
                  <a:pt x="1652235" y="1216322"/>
                  <a:pt x="1650970" y="1218578"/>
                  <a:pt x="1649398" y="12203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675272" y="638588"/>
            <a:ext cx="329050" cy="144273"/>
          </a:xfrm>
          <a:custGeom>
            <a:rect b="b" l="l" r="r" t="t"/>
            <a:pathLst>
              <a:path extrusionOk="0" h="288545" w="658101">
                <a:moveTo>
                  <a:pt x="653931" y="93217"/>
                </a:moveTo>
                <a:cubicBezTo>
                  <a:pt x="654991" y="93935"/>
                  <a:pt x="656119" y="94311"/>
                  <a:pt x="657281" y="94447"/>
                </a:cubicBezTo>
                <a:cubicBezTo>
                  <a:pt x="641930" y="141107"/>
                  <a:pt x="640255" y="192553"/>
                  <a:pt x="658102" y="238255"/>
                </a:cubicBezTo>
                <a:cubicBezTo>
                  <a:pt x="617656" y="257124"/>
                  <a:pt x="574611" y="268336"/>
                  <a:pt x="530541" y="275036"/>
                </a:cubicBezTo>
                <a:cubicBezTo>
                  <a:pt x="454710" y="287410"/>
                  <a:pt x="377544" y="290282"/>
                  <a:pt x="300824" y="287650"/>
                </a:cubicBezTo>
                <a:cubicBezTo>
                  <a:pt x="216649" y="282249"/>
                  <a:pt x="128578" y="269054"/>
                  <a:pt x="55584" y="224309"/>
                </a:cubicBezTo>
                <a:cubicBezTo>
                  <a:pt x="-22641" y="169650"/>
                  <a:pt x="-16966" y="80911"/>
                  <a:pt x="64199" y="33465"/>
                </a:cubicBezTo>
                <a:cubicBezTo>
                  <a:pt x="110697" y="8580"/>
                  <a:pt x="200991" y="0"/>
                  <a:pt x="280413" y="0"/>
                </a:cubicBezTo>
                <a:cubicBezTo>
                  <a:pt x="321782" y="0"/>
                  <a:pt x="360245" y="2324"/>
                  <a:pt x="388006" y="5914"/>
                </a:cubicBezTo>
                <a:cubicBezTo>
                  <a:pt x="424213" y="11280"/>
                  <a:pt x="459599" y="20852"/>
                  <a:pt x="495258" y="28919"/>
                </a:cubicBezTo>
                <a:cubicBezTo>
                  <a:pt x="517789" y="34217"/>
                  <a:pt x="538918" y="43754"/>
                  <a:pt x="560731" y="51274"/>
                </a:cubicBezTo>
                <a:cubicBezTo>
                  <a:pt x="583261" y="60982"/>
                  <a:pt x="607331" y="66417"/>
                  <a:pt x="627673" y="80501"/>
                </a:cubicBezTo>
                <a:cubicBezTo>
                  <a:pt x="633622" y="83030"/>
                  <a:pt x="639776" y="87132"/>
                  <a:pt x="646204" y="88773"/>
                </a:cubicBezTo>
                <a:cubicBezTo>
                  <a:pt x="646512" y="88978"/>
                  <a:pt x="646819" y="89149"/>
                  <a:pt x="647161" y="89286"/>
                </a:cubicBezTo>
                <a:cubicBezTo>
                  <a:pt x="647948" y="89628"/>
                  <a:pt x="648734" y="89970"/>
                  <a:pt x="649589" y="90311"/>
                </a:cubicBezTo>
                <a:cubicBezTo>
                  <a:pt x="649623" y="90311"/>
                  <a:pt x="649623" y="90346"/>
                  <a:pt x="649623" y="90346"/>
                </a:cubicBezTo>
                <a:cubicBezTo>
                  <a:pt x="651161" y="91371"/>
                  <a:pt x="652666" y="92294"/>
                  <a:pt x="653931" y="932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6045409" y="310070"/>
            <a:ext cx="152655" cy="311000"/>
          </a:xfrm>
          <a:custGeom>
            <a:rect b="b" l="l" r="r" t="t"/>
            <a:pathLst>
              <a:path extrusionOk="0" h="622000" w="305310">
                <a:moveTo>
                  <a:pt x="304370" y="111102"/>
                </a:moveTo>
                <a:cubicBezTo>
                  <a:pt x="307823" y="150105"/>
                  <a:pt x="301122" y="188697"/>
                  <a:pt x="294729" y="227016"/>
                </a:cubicBezTo>
                <a:cubicBezTo>
                  <a:pt x="285976" y="287828"/>
                  <a:pt x="271035" y="347580"/>
                  <a:pt x="255514" y="406955"/>
                </a:cubicBezTo>
                <a:cubicBezTo>
                  <a:pt x="241462" y="453273"/>
                  <a:pt x="227273" y="499591"/>
                  <a:pt x="214008" y="546114"/>
                </a:cubicBezTo>
                <a:cubicBezTo>
                  <a:pt x="205597" y="570897"/>
                  <a:pt x="197255" y="595850"/>
                  <a:pt x="194417" y="622000"/>
                </a:cubicBezTo>
                <a:cubicBezTo>
                  <a:pt x="182109" y="616087"/>
                  <a:pt x="169801" y="609934"/>
                  <a:pt x="156706" y="605832"/>
                </a:cubicBezTo>
                <a:cubicBezTo>
                  <a:pt x="142176" y="601662"/>
                  <a:pt x="127133" y="599679"/>
                  <a:pt x="112089" y="597936"/>
                </a:cubicBezTo>
                <a:cubicBezTo>
                  <a:pt x="111782" y="598414"/>
                  <a:pt x="111440" y="598859"/>
                  <a:pt x="111064" y="599303"/>
                </a:cubicBezTo>
                <a:cubicBezTo>
                  <a:pt x="102277" y="599576"/>
                  <a:pt x="93764" y="602140"/>
                  <a:pt x="85490" y="605251"/>
                </a:cubicBezTo>
                <a:cubicBezTo>
                  <a:pt x="85319" y="605251"/>
                  <a:pt x="85148" y="605251"/>
                  <a:pt x="84977" y="605251"/>
                </a:cubicBezTo>
                <a:cubicBezTo>
                  <a:pt x="84909" y="605353"/>
                  <a:pt x="84841" y="605456"/>
                  <a:pt x="84738" y="605524"/>
                </a:cubicBezTo>
                <a:cubicBezTo>
                  <a:pt x="79507" y="607507"/>
                  <a:pt x="74379" y="609729"/>
                  <a:pt x="69284" y="611746"/>
                </a:cubicBezTo>
                <a:cubicBezTo>
                  <a:pt x="66618" y="613045"/>
                  <a:pt x="63746" y="614173"/>
                  <a:pt x="60840" y="615232"/>
                </a:cubicBezTo>
                <a:cubicBezTo>
                  <a:pt x="58788" y="607712"/>
                  <a:pt x="54378" y="600944"/>
                  <a:pt x="51574" y="593697"/>
                </a:cubicBezTo>
                <a:cubicBezTo>
                  <a:pt x="42138" y="571341"/>
                  <a:pt x="31881" y="547379"/>
                  <a:pt x="23471" y="524237"/>
                </a:cubicBezTo>
                <a:cubicBezTo>
                  <a:pt x="17761" y="507556"/>
                  <a:pt x="10889" y="491832"/>
                  <a:pt x="6274" y="475048"/>
                </a:cubicBezTo>
                <a:cubicBezTo>
                  <a:pt x="-6547" y="366209"/>
                  <a:pt x="-2547" y="251286"/>
                  <a:pt x="45181" y="150823"/>
                </a:cubicBezTo>
                <a:cubicBezTo>
                  <a:pt x="77524" y="88986"/>
                  <a:pt x="120671" y="20107"/>
                  <a:pt x="192776" y="2263"/>
                </a:cubicBezTo>
                <a:cubicBezTo>
                  <a:pt x="225803" y="-6658"/>
                  <a:pt x="259958" y="12074"/>
                  <a:pt x="281839" y="36070"/>
                </a:cubicBezTo>
                <a:cubicBezTo>
                  <a:pt x="299344" y="56717"/>
                  <a:pt x="301669" y="85191"/>
                  <a:pt x="304370" y="11110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6199852" y="615225"/>
            <a:ext cx="285854" cy="143893"/>
          </a:xfrm>
          <a:custGeom>
            <a:rect b="b" l="l" r="r" t="t"/>
            <a:pathLst>
              <a:path extrusionOk="0" h="287786" w="571709">
                <a:moveTo>
                  <a:pt x="542311" y="5845"/>
                </a:moveTo>
                <a:cubicBezTo>
                  <a:pt x="588637" y="22834"/>
                  <a:pt x="571919" y="57667"/>
                  <a:pt x="548533" y="87167"/>
                </a:cubicBezTo>
                <a:cubicBezTo>
                  <a:pt x="513421" y="122990"/>
                  <a:pt x="470137" y="149619"/>
                  <a:pt x="426614" y="174025"/>
                </a:cubicBezTo>
                <a:cubicBezTo>
                  <a:pt x="386818" y="198090"/>
                  <a:pt x="345346" y="220343"/>
                  <a:pt x="299635" y="230667"/>
                </a:cubicBezTo>
                <a:cubicBezTo>
                  <a:pt x="265890" y="239725"/>
                  <a:pt x="232419" y="249809"/>
                  <a:pt x="198230" y="257193"/>
                </a:cubicBezTo>
                <a:cubicBezTo>
                  <a:pt x="166160" y="263243"/>
                  <a:pt x="133885" y="267960"/>
                  <a:pt x="101884" y="274352"/>
                </a:cubicBezTo>
                <a:cubicBezTo>
                  <a:pt x="79661" y="278625"/>
                  <a:pt x="56857" y="278557"/>
                  <a:pt x="34497" y="281873"/>
                </a:cubicBezTo>
                <a:cubicBezTo>
                  <a:pt x="22941" y="283582"/>
                  <a:pt x="11590" y="286385"/>
                  <a:pt x="0" y="287786"/>
                </a:cubicBezTo>
                <a:cubicBezTo>
                  <a:pt x="7727" y="259654"/>
                  <a:pt x="10941" y="230427"/>
                  <a:pt x="11624" y="201304"/>
                </a:cubicBezTo>
                <a:cubicBezTo>
                  <a:pt x="11795" y="193441"/>
                  <a:pt x="11693" y="185613"/>
                  <a:pt x="10975" y="177751"/>
                </a:cubicBezTo>
                <a:cubicBezTo>
                  <a:pt x="76003" y="128220"/>
                  <a:pt x="148450" y="89970"/>
                  <a:pt x="224555" y="60470"/>
                </a:cubicBezTo>
                <a:cubicBezTo>
                  <a:pt x="296490" y="32918"/>
                  <a:pt x="371364" y="10973"/>
                  <a:pt x="448153" y="2871"/>
                </a:cubicBezTo>
                <a:cubicBezTo>
                  <a:pt x="464496" y="1709"/>
                  <a:pt x="481249" y="0"/>
                  <a:pt x="497830" y="0"/>
                </a:cubicBezTo>
                <a:cubicBezTo>
                  <a:pt x="512908" y="34"/>
                  <a:pt x="527849" y="1402"/>
                  <a:pt x="542311" y="584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6077797" y="816220"/>
            <a:ext cx="192713" cy="330116"/>
          </a:xfrm>
          <a:custGeom>
            <a:rect b="b" l="l" r="r" t="t"/>
            <a:pathLst>
              <a:path extrusionOk="0" h="660231" w="385425">
                <a:moveTo>
                  <a:pt x="375874" y="494457"/>
                </a:moveTo>
                <a:cubicBezTo>
                  <a:pt x="384011" y="545184"/>
                  <a:pt x="397550" y="609175"/>
                  <a:pt x="362848" y="652689"/>
                </a:cubicBezTo>
                <a:cubicBezTo>
                  <a:pt x="355941" y="658330"/>
                  <a:pt x="345821" y="659287"/>
                  <a:pt x="337137" y="660141"/>
                </a:cubicBezTo>
                <a:cubicBezTo>
                  <a:pt x="316419" y="661509"/>
                  <a:pt x="299290" y="647083"/>
                  <a:pt x="282400" y="637102"/>
                </a:cubicBezTo>
                <a:cubicBezTo>
                  <a:pt x="248484" y="616832"/>
                  <a:pt x="216996" y="592493"/>
                  <a:pt x="191080" y="562515"/>
                </a:cubicBezTo>
                <a:cubicBezTo>
                  <a:pt x="165541" y="530656"/>
                  <a:pt x="141096" y="497704"/>
                  <a:pt x="121334" y="461846"/>
                </a:cubicBezTo>
                <a:cubicBezTo>
                  <a:pt x="102325" y="421305"/>
                  <a:pt x="89504" y="378166"/>
                  <a:pt x="73401" y="336429"/>
                </a:cubicBezTo>
                <a:cubicBezTo>
                  <a:pt x="49810" y="263516"/>
                  <a:pt x="31485" y="188793"/>
                  <a:pt x="15963" y="113727"/>
                </a:cubicBezTo>
                <a:cubicBezTo>
                  <a:pt x="8954" y="80672"/>
                  <a:pt x="-892" y="47856"/>
                  <a:pt x="65" y="13742"/>
                </a:cubicBezTo>
                <a:cubicBezTo>
                  <a:pt x="44853" y="23928"/>
                  <a:pt x="92820" y="20202"/>
                  <a:pt x="134360" y="0"/>
                </a:cubicBezTo>
                <a:cubicBezTo>
                  <a:pt x="137061" y="9742"/>
                  <a:pt x="144857" y="17194"/>
                  <a:pt x="150395" y="25466"/>
                </a:cubicBezTo>
                <a:cubicBezTo>
                  <a:pt x="164003" y="43583"/>
                  <a:pt x="179319" y="60333"/>
                  <a:pt x="193064" y="78279"/>
                </a:cubicBezTo>
                <a:cubicBezTo>
                  <a:pt x="212928" y="103745"/>
                  <a:pt x="229749" y="131399"/>
                  <a:pt x="247322" y="158404"/>
                </a:cubicBezTo>
                <a:cubicBezTo>
                  <a:pt x="284725" y="212174"/>
                  <a:pt x="307051" y="274079"/>
                  <a:pt x="332624" y="333899"/>
                </a:cubicBezTo>
                <a:cubicBezTo>
                  <a:pt x="355018" y="385071"/>
                  <a:pt x="367497" y="439422"/>
                  <a:pt x="375874" y="49445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5858929" y="769971"/>
            <a:ext cx="210643" cy="345676"/>
          </a:xfrm>
          <a:custGeom>
            <a:rect b="b" l="l" r="r" t="t"/>
            <a:pathLst>
              <a:path extrusionOk="0" h="691353" w="421287">
                <a:moveTo>
                  <a:pt x="421288" y="102173"/>
                </a:moveTo>
                <a:cubicBezTo>
                  <a:pt x="408296" y="141586"/>
                  <a:pt x="404398" y="183973"/>
                  <a:pt x="390517" y="223317"/>
                </a:cubicBezTo>
                <a:cubicBezTo>
                  <a:pt x="370790" y="289085"/>
                  <a:pt x="341763" y="351196"/>
                  <a:pt x="310685" y="412212"/>
                </a:cubicBezTo>
                <a:cubicBezTo>
                  <a:pt x="292496" y="451489"/>
                  <a:pt x="272872" y="489944"/>
                  <a:pt x="251640" y="527922"/>
                </a:cubicBezTo>
                <a:cubicBezTo>
                  <a:pt x="231639" y="565010"/>
                  <a:pt x="211399" y="602919"/>
                  <a:pt x="179979" y="631770"/>
                </a:cubicBezTo>
                <a:cubicBezTo>
                  <a:pt x="150064" y="658637"/>
                  <a:pt x="117208" y="692171"/>
                  <a:pt x="74061" y="691316"/>
                </a:cubicBezTo>
                <a:cubicBezTo>
                  <a:pt x="28247" y="693025"/>
                  <a:pt x="7118" y="636418"/>
                  <a:pt x="2537" y="598407"/>
                </a:cubicBezTo>
                <a:cubicBezTo>
                  <a:pt x="-5327" y="549286"/>
                  <a:pt x="6366" y="499960"/>
                  <a:pt x="20144" y="452890"/>
                </a:cubicBezTo>
                <a:cubicBezTo>
                  <a:pt x="39598" y="377995"/>
                  <a:pt x="75565" y="309185"/>
                  <a:pt x="107396" y="239110"/>
                </a:cubicBezTo>
                <a:cubicBezTo>
                  <a:pt x="132046" y="193476"/>
                  <a:pt x="161927" y="150644"/>
                  <a:pt x="192253" y="108633"/>
                </a:cubicBezTo>
                <a:cubicBezTo>
                  <a:pt x="208972" y="87816"/>
                  <a:pt x="226682" y="68024"/>
                  <a:pt x="244871" y="48403"/>
                </a:cubicBezTo>
                <a:cubicBezTo>
                  <a:pt x="261829" y="30525"/>
                  <a:pt x="282684" y="17057"/>
                  <a:pt x="300292" y="0"/>
                </a:cubicBezTo>
                <a:cubicBezTo>
                  <a:pt x="323130" y="57769"/>
                  <a:pt x="361730" y="87337"/>
                  <a:pt x="421288" y="1021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153457" y="768792"/>
            <a:ext cx="338799" cy="151328"/>
          </a:xfrm>
          <a:custGeom>
            <a:rect b="b" l="l" r="r" t="t"/>
            <a:pathLst>
              <a:path extrusionOk="0" h="302656" w="677597">
                <a:moveTo>
                  <a:pt x="677598" y="278042"/>
                </a:moveTo>
                <a:cubicBezTo>
                  <a:pt x="677495" y="280469"/>
                  <a:pt x="676230" y="282691"/>
                  <a:pt x="674658" y="284434"/>
                </a:cubicBezTo>
                <a:cubicBezTo>
                  <a:pt x="655375" y="303303"/>
                  <a:pt x="609903" y="302927"/>
                  <a:pt x="574927" y="302551"/>
                </a:cubicBezTo>
                <a:cubicBezTo>
                  <a:pt x="570004" y="302482"/>
                  <a:pt x="565286" y="302448"/>
                  <a:pt x="560910" y="302448"/>
                </a:cubicBezTo>
                <a:cubicBezTo>
                  <a:pt x="556705" y="302448"/>
                  <a:pt x="552773" y="302517"/>
                  <a:pt x="549217" y="302653"/>
                </a:cubicBezTo>
                <a:cubicBezTo>
                  <a:pt x="517216" y="302517"/>
                  <a:pt x="484770" y="296500"/>
                  <a:pt x="453214" y="290142"/>
                </a:cubicBezTo>
                <a:cubicBezTo>
                  <a:pt x="417451" y="283750"/>
                  <a:pt x="380527" y="272607"/>
                  <a:pt x="346098" y="259891"/>
                </a:cubicBezTo>
                <a:cubicBezTo>
                  <a:pt x="298097" y="245841"/>
                  <a:pt x="253138" y="223896"/>
                  <a:pt x="207427" y="203899"/>
                </a:cubicBezTo>
                <a:cubicBezTo>
                  <a:pt x="157510" y="182159"/>
                  <a:pt x="107320" y="159803"/>
                  <a:pt x="61165" y="130747"/>
                </a:cubicBezTo>
                <a:cubicBezTo>
                  <a:pt x="47660" y="121279"/>
                  <a:pt x="33335" y="111776"/>
                  <a:pt x="20514" y="101145"/>
                </a:cubicBezTo>
                <a:cubicBezTo>
                  <a:pt x="14428" y="95300"/>
                  <a:pt x="7829" y="89454"/>
                  <a:pt x="0" y="85831"/>
                </a:cubicBezTo>
                <a:cubicBezTo>
                  <a:pt x="34941" y="64774"/>
                  <a:pt x="70874" y="39513"/>
                  <a:pt x="86123" y="66"/>
                </a:cubicBezTo>
                <a:cubicBezTo>
                  <a:pt x="86157" y="66"/>
                  <a:pt x="86157" y="66"/>
                  <a:pt x="86157" y="66"/>
                </a:cubicBezTo>
                <a:cubicBezTo>
                  <a:pt x="111867" y="-618"/>
                  <a:pt x="137133" y="4134"/>
                  <a:pt x="162194" y="9159"/>
                </a:cubicBezTo>
                <a:cubicBezTo>
                  <a:pt x="205102" y="16679"/>
                  <a:pt x="247941" y="24951"/>
                  <a:pt x="289481" y="38146"/>
                </a:cubicBezTo>
                <a:cubicBezTo>
                  <a:pt x="352970" y="57801"/>
                  <a:pt x="416631" y="77969"/>
                  <a:pt x="476189" y="107742"/>
                </a:cubicBezTo>
                <a:cubicBezTo>
                  <a:pt x="544191" y="144865"/>
                  <a:pt x="619510" y="178501"/>
                  <a:pt x="665085" y="244098"/>
                </a:cubicBezTo>
                <a:cubicBezTo>
                  <a:pt x="671888" y="254250"/>
                  <a:pt x="677153" y="265736"/>
                  <a:pt x="677598" y="278042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763934" y="391848"/>
            <a:ext cx="303280" cy="284581"/>
          </a:xfrm>
          <a:custGeom>
            <a:rect b="b" l="l" r="r" t="t"/>
            <a:pathLst>
              <a:path extrusionOk="0" h="569162" w="606560">
                <a:moveTo>
                  <a:pt x="556371" y="349948"/>
                </a:moveTo>
                <a:cubicBezTo>
                  <a:pt x="573739" y="385737"/>
                  <a:pt x="587415" y="423817"/>
                  <a:pt x="606561" y="458615"/>
                </a:cubicBezTo>
                <a:cubicBezTo>
                  <a:pt x="568747" y="475878"/>
                  <a:pt x="531242" y="498507"/>
                  <a:pt x="506249" y="532143"/>
                </a:cubicBezTo>
                <a:cubicBezTo>
                  <a:pt x="498864" y="543799"/>
                  <a:pt x="492403" y="556242"/>
                  <a:pt x="487001" y="569163"/>
                </a:cubicBezTo>
                <a:cubicBezTo>
                  <a:pt x="486112" y="568411"/>
                  <a:pt x="485154" y="567761"/>
                  <a:pt x="484095" y="567283"/>
                </a:cubicBezTo>
                <a:cubicBezTo>
                  <a:pt x="480231" y="564958"/>
                  <a:pt x="477154" y="561711"/>
                  <a:pt x="474009" y="558532"/>
                </a:cubicBezTo>
                <a:cubicBezTo>
                  <a:pt x="471069" y="555592"/>
                  <a:pt x="467479" y="555797"/>
                  <a:pt x="464880" y="557541"/>
                </a:cubicBezTo>
                <a:cubicBezTo>
                  <a:pt x="457222" y="553678"/>
                  <a:pt x="449119" y="550533"/>
                  <a:pt x="441426" y="547047"/>
                </a:cubicBezTo>
                <a:cubicBezTo>
                  <a:pt x="428366" y="538022"/>
                  <a:pt x="415511" y="528724"/>
                  <a:pt x="402792" y="519187"/>
                </a:cubicBezTo>
                <a:cubicBezTo>
                  <a:pt x="374073" y="497584"/>
                  <a:pt x="348192" y="472596"/>
                  <a:pt x="319918" y="450445"/>
                </a:cubicBezTo>
                <a:cubicBezTo>
                  <a:pt x="286378" y="421356"/>
                  <a:pt x="251334" y="393804"/>
                  <a:pt x="219128" y="363245"/>
                </a:cubicBezTo>
                <a:cubicBezTo>
                  <a:pt x="186066" y="331865"/>
                  <a:pt x="154852" y="298605"/>
                  <a:pt x="122372" y="266609"/>
                </a:cubicBezTo>
                <a:cubicBezTo>
                  <a:pt x="86541" y="233008"/>
                  <a:pt x="51532" y="197423"/>
                  <a:pt x="25103" y="155754"/>
                </a:cubicBezTo>
                <a:cubicBezTo>
                  <a:pt x="4043" y="121537"/>
                  <a:pt x="-12095" y="63734"/>
                  <a:pt x="12111" y="27842"/>
                </a:cubicBezTo>
                <a:cubicBezTo>
                  <a:pt x="26539" y="13997"/>
                  <a:pt x="47702" y="9690"/>
                  <a:pt x="66438" y="4495"/>
                </a:cubicBezTo>
                <a:cubicBezTo>
                  <a:pt x="96832" y="-3402"/>
                  <a:pt x="128663" y="-86"/>
                  <a:pt x="158783" y="8186"/>
                </a:cubicBezTo>
                <a:cubicBezTo>
                  <a:pt x="185622" y="12904"/>
                  <a:pt x="208050" y="28012"/>
                  <a:pt x="231162" y="41378"/>
                </a:cubicBezTo>
                <a:cubicBezTo>
                  <a:pt x="255676" y="53752"/>
                  <a:pt x="278104" y="68964"/>
                  <a:pt x="300327" y="85064"/>
                </a:cubicBezTo>
                <a:cubicBezTo>
                  <a:pt x="347645" y="116170"/>
                  <a:pt x="392228" y="150490"/>
                  <a:pt x="432571" y="190245"/>
                </a:cubicBezTo>
                <a:cubicBezTo>
                  <a:pt x="460846" y="213011"/>
                  <a:pt x="482727" y="241793"/>
                  <a:pt x="503890" y="270985"/>
                </a:cubicBezTo>
                <a:cubicBezTo>
                  <a:pt x="518386" y="289478"/>
                  <a:pt x="531755" y="307663"/>
                  <a:pt x="544576" y="327011"/>
                </a:cubicBezTo>
                <a:cubicBezTo>
                  <a:pt x="548542" y="334599"/>
                  <a:pt x="552337" y="342325"/>
                  <a:pt x="556371" y="34994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152260" y="389121"/>
            <a:ext cx="234299" cy="304570"/>
          </a:xfrm>
          <a:custGeom>
            <a:rect b="b" l="l" r="r" t="t"/>
            <a:pathLst>
              <a:path extrusionOk="0" h="609140" w="468598">
                <a:moveTo>
                  <a:pt x="468291" y="116085"/>
                </a:moveTo>
                <a:cubicBezTo>
                  <a:pt x="470992" y="153652"/>
                  <a:pt x="455401" y="189271"/>
                  <a:pt x="440563" y="222907"/>
                </a:cubicBezTo>
                <a:cubicBezTo>
                  <a:pt x="418956" y="271344"/>
                  <a:pt x="385484" y="312945"/>
                  <a:pt x="353654" y="354956"/>
                </a:cubicBezTo>
                <a:cubicBezTo>
                  <a:pt x="333859" y="380012"/>
                  <a:pt x="311362" y="402778"/>
                  <a:pt x="291566" y="427971"/>
                </a:cubicBezTo>
                <a:cubicBezTo>
                  <a:pt x="262437" y="462598"/>
                  <a:pt x="227632" y="494935"/>
                  <a:pt x="196315" y="528263"/>
                </a:cubicBezTo>
                <a:cubicBezTo>
                  <a:pt x="166365" y="556567"/>
                  <a:pt x="139561" y="587195"/>
                  <a:pt x="103867" y="609140"/>
                </a:cubicBezTo>
                <a:cubicBezTo>
                  <a:pt x="100517" y="575573"/>
                  <a:pt x="87012" y="542825"/>
                  <a:pt x="62498" y="519171"/>
                </a:cubicBezTo>
                <a:cubicBezTo>
                  <a:pt x="45232" y="504267"/>
                  <a:pt x="25539" y="492542"/>
                  <a:pt x="7282" y="478903"/>
                </a:cubicBezTo>
                <a:cubicBezTo>
                  <a:pt x="4923" y="477262"/>
                  <a:pt x="2496" y="475690"/>
                  <a:pt x="0" y="474186"/>
                </a:cubicBezTo>
                <a:cubicBezTo>
                  <a:pt x="16206" y="439866"/>
                  <a:pt x="33540" y="406162"/>
                  <a:pt x="51045" y="372458"/>
                </a:cubicBezTo>
                <a:cubicBezTo>
                  <a:pt x="68276" y="339574"/>
                  <a:pt x="83388" y="305493"/>
                  <a:pt x="103115" y="274011"/>
                </a:cubicBezTo>
                <a:cubicBezTo>
                  <a:pt x="140689" y="214669"/>
                  <a:pt x="185580" y="160489"/>
                  <a:pt x="231633" y="107608"/>
                </a:cubicBezTo>
                <a:cubicBezTo>
                  <a:pt x="250266" y="86551"/>
                  <a:pt x="269788" y="66417"/>
                  <a:pt x="289823" y="46660"/>
                </a:cubicBezTo>
                <a:cubicBezTo>
                  <a:pt x="311396" y="24612"/>
                  <a:pt x="342132" y="0"/>
                  <a:pt x="373792" y="0"/>
                </a:cubicBezTo>
                <a:cubicBezTo>
                  <a:pt x="383228" y="0"/>
                  <a:pt x="392767" y="2188"/>
                  <a:pt x="402169" y="7281"/>
                </a:cubicBezTo>
                <a:cubicBezTo>
                  <a:pt x="439093" y="29876"/>
                  <a:pt x="464940" y="72776"/>
                  <a:pt x="468291" y="11608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669369" y="4678300"/>
            <a:ext cx="1823226" cy="749018"/>
          </a:xfrm>
          <a:custGeom>
            <a:rect b="b" l="l" r="r" t="t"/>
            <a:pathLst>
              <a:path extrusionOk="0" h="1498036" w="3646451">
                <a:moveTo>
                  <a:pt x="3623942" y="909742"/>
                </a:moveTo>
                <a:cubicBezTo>
                  <a:pt x="3599072" y="834600"/>
                  <a:pt x="3567127" y="756462"/>
                  <a:pt x="3509364" y="700617"/>
                </a:cubicBezTo>
                <a:cubicBezTo>
                  <a:pt x="3465531" y="663777"/>
                  <a:pt x="3412436" y="631250"/>
                  <a:pt x="3354526" y="625402"/>
                </a:cubicBezTo>
                <a:cubicBezTo>
                  <a:pt x="3303473" y="624233"/>
                  <a:pt x="3250669" y="633150"/>
                  <a:pt x="3206472" y="659830"/>
                </a:cubicBezTo>
                <a:cubicBezTo>
                  <a:pt x="3204430" y="520876"/>
                  <a:pt x="3134924" y="390182"/>
                  <a:pt x="3039600" y="292234"/>
                </a:cubicBezTo>
                <a:cubicBezTo>
                  <a:pt x="3010135" y="260292"/>
                  <a:pt x="2980670" y="227984"/>
                  <a:pt x="2946683" y="200719"/>
                </a:cubicBezTo>
                <a:cubicBezTo>
                  <a:pt x="2912915" y="174917"/>
                  <a:pt x="2875865" y="153427"/>
                  <a:pt x="2837429" y="135299"/>
                </a:cubicBezTo>
                <a:cubicBezTo>
                  <a:pt x="2649625" y="40349"/>
                  <a:pt x="2437097" y="97801"/>
                  <a:pt x="2296117" y="247281"/>
                </a:cubicBezTo>
                <a:cubicBezTo>
                  <a:pt x="2219829" y="326735"/>
                  <a:pt x="2145801" y="410283"/>
                  <a:pt x="2098322" y="510789"/>
                </a:cubicBezTo>
                <a:cubicBezTo>
                  <a:pt x="2073670" y="473291"/>
                  <a:pt x="2051279" y="434331"/>
                  <a:pt x="2024878" y="398003"/>
                </a:cubicBezTo>
                <a:cubicBezTo>
                  <a:pt x="2000445" y="364599"/>
                  <a:pt x="1972511" y="333899"/>
                  <a:pt x="1945161" y="302833"/>
                </a:cubicBezTo>
                <a:cubicBezTo>
                  <a:pt x="1879667" y="224183"/>
                  <a:pt x="1802795" y="151453"/>
                  <a:pt x="1714546" y="98459"/>
                </a:cubicBezTo>
                <a:cubicBezTo>
                  <a:pt x="1593404" y="27118"/>
                  <a:pt x="1434555" y="-10964"/>
                  <a:pt x="1294450" y="2778"/>
                </a:cubicBezTo>
                <a:cubicBezTo>
                  <a:pt x="1085277" y="24341"/>
                  <a:pt x="938243" y="211099"/>
                  <a:pt x="874061" y="399246"/>
                </a:cubicBezTo>
                <a:cubicBezTo>
                  <a:pt x="799888" y="329147"/>
                  <a:pt x="716817" y="294427"/>
                  <a:pt x="617044" y="277835"/>
                </a:cubicBezTo>
                <a:cubicBezTo>
                  <a:pt x="464249" y="248231"/>
                  <a:pt x="309849" y="313286"/>
                  <a:pt x="216494" y="436305"/>
                </a:cubicBezTo>
                <a:cubicBezTo>
                  <a:pt x="165149" y="493977"/>
                  <a:pt x="124379" y="559397"/>
                  <a:pt x="90538" y="628691"/>
                </a:cubicBezTo>
                <a:cubicBezTo>
                  <a:pt x="56551" y="695281"/>
                  <a:pt x="24387" y="763625"/>
                  <a:pt x="9290" y="837305"/>
                </a:cubicBezTo>
                <a:cubicBezTo>
                  <a:pt x="-4713" y="920853"/>
                  <a:pt x="28" y="1007032"/>
                  <a:pt x="4768" y="1091310"/>
                </a:cubicBezTo>
                <a:cubicBezTo>
                  <a:pt x="10311" y="1142331"/>
                  <a:pt x="28" y="1274341"/>
                  <a:pt x="31316" y="1309280"/>
                </a:cubicBezTo>
                <a:cubicBezTo>
                  <a:pt x="48455" y="1322876"/>
                  <a:pt x="73763" y="1310084"/>
                  <a:pt x="93820" y="1310742"/>
                </a:cubicBezTo>
                <a:cubicBezTo>
                  <a:pt x="127369" y="1308988"/>
                  <a:pt x="161575" y="1312789"/>
                  <a:pt x="194833" y="1305991"/>
                </a:cubicBezTo>
                <a:cubicBezTo>
                  <a:pt x="215473" y="1301313"/>
                  <a:pt x="239468" y="1297877"/>
                  <a:pt x="254930" y="1282381"/>
                </a:cubicBezTo>
                <a:cubicBezTo>
                  <a:pt x="261640" y="1275291"/>
                  <a:pt x="261713" y="1264838"/>
                  <a:pt x="263098" y="1255701"/>
                </a:cubicBezTo>
                <a:cubicBezTo>
                  <a:pt x="270538" y="1210675"/>
                  <a:pt x="276664" y="1165356"/>
                  <a:pt x="282207" y="1120110"/>
                </a:cubicBezTo>
                <a:cubicBezTo>
                  <a:pt x="287021" y="1081516"/>
                  <a:pt x="292782" y="1043068"/>
                  <a:pt x="298909" y="1004693"/>
                </a:cubicBezTo>
                <a:cubicBezTo>
                  <a:pt x="313933" y="913178"/>
                  <a:pt x="329832" y="820712"/>
                  <a:pt x="361267" y="733217"/>
                </a:cubicBezTo>
                <a:cubicBezTo>
                  <a:pt x="373228" y="705368"/>
                  <a:pt x="389492" y="679712"/>
                  <a:pt x="404297" y="653251"/>
                </a:cubicBezTo>
                <a:cubicBezTo>
                  <a:pt x="421072" y="625475"/>
                  <a:pt x="434784" y="594921"/>
                  <a:pt x="457758" y="571604"/>
                </a:cubicBezTo>
                <a:cubicBezTo>
                  <a:pt x="469792" y="561590"/>
                  <a:pt x="486858" y="565537"/>
                  <a:pt x="501445" y="567803"/>
                </a:cubicBezTo>
                <a:cubicBezTo>
                  <a:pt x="572555" y="584250"/>
                  <a:pt x="625723" y="651862"/>
                  <a:pt x="658543" y="714066"/>
                </a:cubicBezTo>
                <a:cubicBezTo>
                  <a:pt x="675756" y="748056"/>
                  <a:pt x="688957" y="783799"/>
                  <a:pt x="703179" y="819104"/>
                </a:cubicBezTo>
                <a:cubicBezTo>
                  <a:pt x="727538" y="877580"/>
                  <a:pt x="753648" y="935545"/>
                  <a:pt x="767506" y="997675"/>
                </a:cubicBezTo>
                <a:cubicBezTo>
                  <a:pt x="779540" y="1049281"/>
                  <a:pt x="793032" y="1101032"/>
                  <a:pt x="796460" y="1154172"/>
                </a:cubicBezTo>
                <a:cubicBezTo>
                  <a:pt x="797846" y="1184214"/>
                  <a:pt x="796898" y="1214329"/>
                  <a:pt x="799013" y="1244299"/>
                </a:cubicBezTo>
                <a:cubicBezTo>
                  <a:pt x="800326" y="1258187"/>
                  <a:pt x="800691" y="1273025"/>
                  <a:pt x="808494" y="1285012"/>
                </a:cubicBezTo>
                <a:cubicBezTo>
                  <a:pt x="822862" y="1305114"/>
                  <a:pt x="847660" y="1290714"/>
                  <a:pt x="867060" y="1286986"/>
                </a:cubicBezTo>
                <a:cubicBezTo>
                  <a:pt x="904110" y="1276826"/>
                  <a:pt x="940650" y="1264546"/>
                  <a:pt x="977335" y="1253216"/>
                </a:cubicBezTo>
                <a:cubicBezTo>
                  <a:pt x="1000382" y="1246199"/>
                  <a:pt x="1023575" y="1239767"/>
                  <a:pt x="1046768" y="1233334"/>
                </a:cubicBezTo>
                <a:cubicBezTo>
                  <a:pt x="1062376" y="1228729"/>
                  <a:pt x="1084329" y="1224563"/>
                  <a:pt x="1088048" y="1205704"/>
                </a:cubicBezTo>
                <a:cubicBezTo>
                  <a:pt x="1090674" y="1115797"/>
                  <a:pt x="1093518" y="1025598"/>
                  <a:pt x="1099863" y="935764"/>
                </a:cubicBezTo>
                <a:cubicBezTo>
                  <a:pt x="1105844" y="859380"/>
                  <a:pt x="1115179" y="782118"/>
                  <a:pt x="1141217" y="709096"/>
                </a:cubicBezTo>
                <a:cubicBezTo>
                  <a:pt x="1159158" y="659611"/>
                  <a:pt x="1182789" y="612610"/>
                  <a:pt x="1210357" y="567876"/>
                </a:cubicBezTo>
                <a:cubicBezTo>
                  <a:pt x="1239093" y="518318"/>
                  <a:pt x="1271038" y="470513"/>
                  <a:pt x="1312610" y="430823"/>
                </a:cubicBezTo>
                <a:cubicBezTo>
                  <a:pt x="1350171" y="393764"/>
                  <a:pt x="1390649" y="354511"/>
                  <a:pt x="1444619" y="345302"/>
                </a:cubicBezTo>
                <a:cubicBezTo>
                  <a:pt x="1564012" y="326808"/>
                  <a:pt x="1673266" y="387331"/>
                  <a:pt x="1743719" y="481770"/>
                </a:cubicBezTo>
                <a:cubicBezTo>
                  <a:pt x="1849181" y="621747"/>
                  <a:pt x="1907382" y="791474"/>
                  <a:pt x="1929918" y="964563"/>
                </a:cubicBezTo>
                <a:cubicBezTo>
                  <a:pt x="1935899" y="1007178"/>
                  <a:pt x="1943265" y="1050012"/>
                  <a:pt x="1941661" y="1093138"/>
                </a:cubicBezTo>
                <a:cubicBezTo>
                  <a:pt x="1940712" y="1123911"/>
                  <a:pt x="1936191" y="1154465"/>
                  <a:pt x="1936409" y="1185238"/>
                </a:cubicBezTo>
                <a:cubicBezTo>
                  <a:pt x="1936191" y="1219739"/>
                  <a:pt x="1951288" y="1231653"/>
                  <a:pt x="1984472" y="1224855"/>
                </a:cubicBezTo>
                <a:cubicBezTo>
                  <a:pt x="2029035" y="1220543"/>
                  <a:pt x="2073232" y="1213306"/>
                  <a:pt x="2117430" y="1206581"/>
                </a:cubicBezTo>
                <a:cubicBezTo>
                  <a:pt x="2145218" y="1202415"/>
                  <a:pt x="2172860" y="1198322"/>
                  <a:pt x="2200501" y="1193644"/>
                </a:cubicBezTo>
                <a:cubicBezTo>
                  <a:pt x="2220996" y="1191378"/>
                  <a:pt x="2239302" y="1181656"/>
                  <a:pt x="2240250" y="1158923"/>
                </a:cubicBezTo>
                <a:cubicBezTo>
                  <a:pt x="2249367" y="1112727"/>
                  <a:pt x="2258994" y="1066677"/>
                  <a:pt x="2271101" y="1021212"/>
                </a:cubicBezTo>
                <a:cubicBezTo>
                  <a:pt x="2285688" y="966902"/>
                  <a:pt x="2303629" y="913616"/>
                  <a:pt x="2319893" y="859818"/>
                </a:cubicBezTo>
                <a:cubicBezTo>
                  <a:pt x="2335209" y="810333"/>
                  <a:pt x="2348410" y="759970"/>
                  <a:pt x="2368905" y="712166"/>
                </a:cubicBezTo>
                <a:cubicBezTo>
                  <a:pt x="2423459" y="575990"/>
                  <a:pt x="2523377" y="455748"/>
                  <a:pt x="2669390" y="416350"/>
                </a:cubicBezTo>
                <a:cubicBezTo>
                  <a:pt x="2720589" y="406336"/>
                  <a:pt x="2779884" y="421320"/>
                  <a:pt x="2814236" y="462327"/>
                </a:cubicBezTo>
                <a:cubicBezTo>
                  <a:pt x="2850484" y="506915"/>
                  <a:pt x="2859746" y="566560"/>
                  <a:pt x="2870176" y="621528"/>
                </a:cubicBezTo>
                <a:cubicBezTo>
                  <a:pt x="2874625" y="654128"/>
                  <a:pt x="2870686" y="687021"/>
                  <a:pt x="2869665" y="719768"/>
                </a:cubicBezTo>
                <a:cubicBezTo>
                  <a:pt x="2867623" y="766476"/>
                  <a:pt x="2866383" y="813330"/>
                  <a:pt x="2859309" y="859599"/>
                </a:cubicBezTo>
                <a:cubicBezTo>
                  <a:pt x="2849827" y="941319"/>
                  <a:pt x="2819414" y="1017850"/>
                  <a:pt x="2795638" y="1096062"/>
                </a:cubicBezTo>
                <a:cubicBezTo>
                  <a:pt x="2783604" y="1132975"/>
                  <a:pt x="2772591" y="1170399"/>
                  <a:pt x="2756181" y="1205704"/>
                </a:cubicBezTo>
                <a:cubicBezTo>
                  <a:pt x="2745095" y="1229460"/>
                  <a:pt x="2730946" y="1252339"/>
                  <a:pt x="2724674" y="1278068"/>
                </a:cubicBezTo>
                <a:cubicBezTo>
                  <a:pt x="2719933" y="1294369"/>
                  <a:pt x="2727153" y="1316078"/>
                  <a:pt x="2746918" y="1315566"/>
                </a:cubicBezTo>
                <a:cubicBezTo>
                  <a:pt x="2790751" y="1316590"/>
                  <a:pt x="2834511" y="1319952"/>
                  <a:pt x="2877980" y="1326311"/>
                </a:cubicBezTo>
                <a:cubicBezTo>
                  <a:pt x="2900006" y="1329308"/>
                  <a:pt x="2922104" y="1332524"/>
                  <a:pt x="2944349" y="1332890"/>
                </a:cubicBezTo>
                <a:cubicBezTo>
                  <a:pt x="2958061" y="1332817"/>
                  <a:pt x="2974908" y="1334498"/>
                  <a:pt x="2985119" y="1323461"/>
                </a:cubicBezTo>
                <a:cubicBezTo>
                  <a:pt x="2990224" y="1318490"/>
                  <a:pt x="2990953" y="1310961"/>
                  <a:pt x="2992631" y="1304383"/>
                </a:cubicBezTo>
                <a:cubicBezTo>
                  <a:pt x="2995694" y="1292395"/>
                  <a:pt x="2999122" y="1280481"/>
                  <a:pt x="3002404" y="1268566"/>
                </a:cubicBezTo>
                <a:cubicBezTo>
                  <a:pt x="3014949" y="1221931"/>
                  <a:pt x="3029098" y="1175589"/>
                  <a:pt x="3047987" y="1131074"/>
                </a:cubicBezTo>
                <a:cubicBezTo>
                  <a:pt x="3066367" y="1091822"/>
                  <a:pt x="3087955" y="1054105"/>
                  <a:pt x="3108449" y="1015876"/>
                </a:cubicBezTo>
                <a:cubicBezTo>
                  <a:pt x="3140759" y="966172"/>
                  <a:pt x="3165848" y="908646"/>
                  <a:pt x="3213254" y="871294"/>
                </a:cubicBezTo>
                <a:cubicBezTo>
                  <a:pt x="3235353" y="855140"/>
                  <a:pt x="3259348" y="837232"/>
                  <a:pt x="3288084" y="837743"/>
                </a:cubicBezTo>
                <a:cubicBezTo>
                  <a:pt x="3423303" y="862084"/>
                  <a:pt x="3389243" y="1099862"/>
                  <a:pt x="3373708" y="1199272"/>
                </a:cubicBezTo>
                <a:cubicBezTo>
                  <a:pt x="3359996" y="1272148"/>
                  <a:pt x="3333595" y="1341588"/>
                  <a:pt x="3310329" y="1411759"/>
                </a:cubicBezTo>
                <a:cubicBezTo>
                  <a:pt x="3302963" y="1432957"/>
                  <a:pt x="3288157" y="1471770"/>
                  <a:pt x="3321196" y="1477764"/>
                </a:cubicBezTo>
                <a:cubicBezTo>
                  <a:pt x="3335272" y="1478349"/>
                  <a:pt x="3349494" y="1477033"/>
                  <a:pt x="3363643" y="1477545"/>
                </a:cubicBezTo>
                <a:cubicBezTo>
                  <a:pt x="3429721" y="1479957"/>
                  <a:pt x="3495142" y="1491433"/>
                  <a:pt x="3560928" y="1497719"/>
                </a:cubicBezTo>
                <a:cubicBezTo>
                  <a:pt x="3570191" y="1498304"/>
                  <a:pt x="3580474" y="1498743"/>
                  <a:pt x="3588132" y="1492676"/>
                </a:cubicBezTo>
                <a:cubicBezTo>
                  <a:pt x="3594186" y="1487925"/>
                  <a:pt x="3596520" y="1479957"/>
                  <a:pt x="3597322" y="1472648"/>
                </a:cubicBezTo>
                <a:cubicBezTo>
                  <a:pt x="3599145" y="1456055"/>
                  <a:pt x="3600823" y="1439389"/>
                  <a:pt x="3603011" y="1422797"/>
                </a:cubicBezTo>
                <a:cubicBezTo>
                  <a:pt x="3610450" y="1366514"/>
                  <a:pt x="3621463" y="1310742"/>
                  <a:pt x="3630288" y="1254678"/>
                </a:cubicBezTo>
                <a:cubicBezTo>
                  <a:pt x="3649469" y="1141015"/>
                  <a:pt x="3656325" y="1021724"/>
                  <a:pt x="3623942" y="9097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669369" y="4678300"/>
            <a:ext cx="1823226" cy="749018"/>
          </a:xfrm>
          <a:custGeom>
            <a:rect b="b" l="l" r="r" t="t"/>
            <a:pathLst>
              <a:path extrusionOk="0" h="1498036" w="3646451">
                <a:moveTo>
                  <a:pt x="3560928" y="1497719"/>
                </a:moveTo>
                <a:cubicBezTo>
                  <a:pt x="3495142" y="1491433"/>
                  <a:pt x="3429721" y="1479957"/>
                  <a:pt x="3363643" y="1477545"/>
                </a:cubicBezTo>
                <a:cubicBezTo>
                  <a:pt x="3349494" y="1477033"/>
                  <a:pt x="3335272" y="1478349"/>
                  <a:pt x="3321196" y="1477764"/>
                </a:cubicBezTo>
                <a:cubicBezTo>
                  <a:pt x="3288157" y="1471770"/>
                  <a:pt x="3302963" y="1432957"/>
                  <a:pt x="3310329" y="1411759"/>
                </a:cubicBezTo>
                <a:cubicBezTo>
                  <a:pt x="3333595" y="1341588"/>
                  <a:pt x="3359996" y="1272148"/>
                  <a:pt x="3373708" y="1199272"/>
                </a:cubicBezTo>
                <a:cubicBezTo>
                  <a:pt x="3389243" y="1099862"/>
                  <a:pt x="3423303" y="862084"/>
                  <a:pt x="3288084" y="837743"/>
                </a:cubicBezTo>
                <a:cubicBezTo>
                  <a:pt x="3259348" y="837232"/>
                  <a:pt x="3235353" y="855140"/>
                  <a:pt x="3213254" y="871294"/>
                </a:cubicBezTo>
                <a:cubicBezTo>
                  <a:pt x="3165848" y="908646"/>
                  <a:pt x="3140759" y="966172"/>
                  <a:pt x="3108449" y="1015876"/>
                </a:cubicBezTo>
                <a:cubicBezTo>
                  <a:pt x="3087955" y="1054105"/>
                  <a:pt x="3066367" y="1091822"/>
                  <a:pt x="3047987" y="1131074"/>
                </a:cubicBezTo>
                <a:cubicBezTo>
                  <a:pt x="3029098" y="1175589"/>
                  <a:pt x="3014949" y="1221931"/>
                  <a:pt x="3002404" y="1268566"/>
                </a:cubicBezTo>
                <a:cubicBezTo>
                  <a:pt x="2999122" y="1280481"/>
                  <a:pt x="2995694" y="1292395"/>
                  <a:pt x="2992631" y="1304383"/>
                </a:cubicBezTo>
                <a:cubicBezTo>
                  <a:pt x="2990953" y="1310961"/>
                  <a:pt x="2990224" y="1318490"/>
                  <a:pt x="2985119" y="1323461"/>
                </a:cubicBezTo>
                <a:cubicBezTo>
                  <a:pt x="2974908" y="1334498"/>
                  <a:pt x="2958061" y="1332817"/>
                  <a:pt x="2944349" y="1332890"/>
                </a:cubicBezTo>
                <a:cubicBezTo>
                  <a:pt x="2922104" y="1332524"/>
                  <a:pt x="2900006" y="1329308"/>
                  <a:pt x="2877980" y="1326311"/>
                </a:cubicBezTo>
                <a:cubicBezTo>
                  <a:pt x="2834511" y="1319952"/>
                  <a:pt x="2790751" y="1316590"/>
                  <a:pt x="2746918" y="1315566"/>
                </a:cubicBezTo>
                <a:cubicBezTo>
                  <a:pt x="2727153" y="1316078"/>
                  <a:pt x="2719933" y="1294369"/>
                  <a:pt x="2724674" y="1278068"/>
                </a:cubicBezTo>
                <a:cubicBezTo>
                  <a:pt x="2730946" y="1252339"/>
                  <a:pt x="2745095" y="1229460"/>
                  <a:pt x="2756181" y="1205704"/>
                </a:cubicBezTo>
                <a:cubicBezTo>
                  <a:pt x="2772591" y="1170399"/>
                  <a:pt x="2783604" y="1132975"/>
                  <a:pt x="2795638" y="1096062"/>
                </a:cubicBezTo>
                <a:cubicBezTo>
                  <a:pt x="2819414" y="1017850"/>
                  <a:pt x="2849827" y="941319"/>
                  <a:pt x="2859309" y="859599"/>
                </a:cubicBezTo>
                <a:cubicBezTo>
                  <a:pt x="2866383" y="813330"/>
                  <a:pt x="2867623" y="766476"/>
                  <a:pt x="2869665" y="719768"/>
                </a:cubicBezTo>
                <a:cubicBezTo>
                  <a:pt x="2870686" y="687021"/>
                  <a:pt x="2874625" y="654128"/>
                  <a:pt x="2870176" y="621528"/>
                </a:cubicBezTo>
                <a:cubicBezTo>
                  <a:pt x="2859746" y="566560"/>
                  <a:pt x="2850484" y="506915"/>
                  <a:pt x="2814236" y="462327"/>
                </a:cubicBezTo>
                <a:cubicBezTo>
                  <a:pt x="2779884" y="421320"/>
                  <a:pt x="2720589" y="406336"/>
                  <a:pt x="2669390" y="416350"/>
                </a:cubicBezTo>
                <a:cubicBezTo>
                  <a:pt x="2523377" y="455748"/>
                  <a:pt x="2423459" y="575990"/>
                  <a:pt x="2368905" y="712166"/>
                </a:cubicBezTo>
                <a:cubicBezTo>
                  <a:pt x="2348410" y="759970"/>
                  <a:pt x="2335209" y="810333"/>
                  <a:pt x="2319893" y="859818"/>
                </a:cubicBezTo>
                <a:cubicBezTo>
                  <a:pt x="2303629" y="913616"/>
                  <a:pt x="2285688" y="966902"/>
                  <a:pt x="2271101" y="1021212"/>
                </a:cubicBezTo>
                <a:cubicBezTo>
                  <a:pt x="2258994" y="1066677"/>
                  <a:pt x="2249367" y="1112727"/>
                  <a:pt x="2240250" y="1158923"/>
                </a:cubicBezTo>
                <a:cubicBezTo>
                  <a:pt x="2239302" y="1181656"/>
                  <a:pt x="2220996" y="1191378"/>
                  <a:pt x="2200501" y="1193644"/>
                </a:cubicBezTo>
                <a:cubicBezTo>
                  <a:pt x="2172860" y="1198322"/>
                  <a:pt x="2145218" y="1202415"/>
                  <a:pt x="2117430" y="1206581"/>
                </a:cubicBezTo>
                <a:cubicBezTo>
                  <a:pt x="2073232" y="1213306"/>
                  <a:pt x="2029035" y="1220543"/>
                  <a:pt x="1984472" y="1224855"/>
                </a:cubicBezTo>
                <a:cubicBezTo>
                  <a:pt x="1951288" y="1231653"/>
                  <a:pt x="1936191" y="1219739"/>
                  <a:pt x="1936409" y="1185238"/>
                </a:cubicBezTo>
                <a:cubicBezTo>
                  <a:pt x="1936191" y="1154465"/>
                  <a:pt x="1940712" y="1123911"/>
                  <a:pt x="1941661" y="1093138"/>
                </a:cubicBezTo>
                <a:cubicBezTo>
                  <a:pt x="1943265" y="1050012"/>
                  <a:pt x="1935899" y="1007178"/>
                  <a:pt x="1929918" y="964563"/>
                </a:cubicBezTo>
                <a:cubicBezTo>
                  <a:pt x="1907382" y="791474"/>
                  <a:pt x="1849181" y="621747"/>
                  <a:pt x="1743719" y="481770"/>
                </a:cubicBezTo>
                <a:cubicBezTo>
                  <a:pt x="1673266" y="387331"/>
                  <a:pt x="1564012" y="326808"/>
                  <a:pt x="1444619" y="345302"/>
                </a:cubicBezTo>
                <a:cubicBezTo>
                  <a:pt x="1390649" y="354511"/>
                  <a:pt x="1350171" y="393764"/>
                  <a:pt x="1312610" y="430823"/>
                </a:cubicBezTo>
                <a:cubicBezTo>
                  <a:pt x="1271038" y="470513"/>
                  <a:pt x="1239093" y="518318"/>
                  <a:pt x="1210357" y="567876"/>
                </a:cubicBezTo>
                <a:cubicBezTo>
                  <a:pt x="1182789" y="612610"/>
                  <a:pt x="1159158" y="659611"/>
                  <a:pt x="1141217" y="709096"/>
                </a:cubicBezTo>
                <a:cubicBezTo>
                  <a:pt x="1115179" y="782118"/>
                  <a:pt x="1105844" y="859380"/>
                  <a:pt x="1099863" y="935764"/>
                </a:cubicBezTo>
                <a:cubicBezTo>
                  <a:pt x="1093518" y="1025598"/>
                  <a:pt x="1090674" y="1115797"/>
                  <a:pt x="1088048" y="1205704"/>
                </a:cubicBezTo>
                <a:cubicBezTo>
                  <a:pt x="1084329" y="1224563"/>
                  <a:pt x="1062376" y="1228729"/>
                  <a:pt x="1046768" y="1233334"/>
                </a:cubicBezTo>
                <a:cubicBezTo>
                  <a:pt x="1023575" y="1239767"/>
                  <a:pt x="1000382" y="1246199"/>
                  <a:pt x="977335" y="1253216"/>
                </a:cubicBezTo>
                <a:cubicBezTo>
                  <a:pt x="940650" y="1264546"/>
                  <a:pt x="904110" y="1276826"/>
                  <a:pt x="867060" y="1286986"/>
                </a:cubicBezTo>
                <a:cubicBezTo>
                  <a:pt x="847660" y="1290714"/>
                  <a:pt x="822862" y="1305114"/>
                  <a:pt x="808494" y="1285012"/>
                </a:cubicBezTo>
                <a:cubicBezTo>
                  <a:pt x="800691" y="1273025"/>
                  <a:pt x="800326" y="1258187"/>
                  <a:pt x="799013" y="1244299"/>
                </a:cubicBezTo>
                <a:cubicBezTo>
                  <a:pt x="796898" y="1214329"/>
                  <a:pt x="797846" y="1184214"/>
                  <a:pt x="796460" y="1154172"/>
                </a:cubicBezTo>
                <a:cubicBezTo>
                  <a:pt x="793032" y="1101032"/>
                  <a:pt x="779540" y="1049281"/>
                  <a:pt x="767506" y="997675"/>
                </a:cubicBezTo>
                <a:cubicBezTo>
                  <a:pt x="753648" y="935545"/>
                  <a:pt x="727538" y="877580"/>
                  <a:pt x="703179" y="819104"/>
                </a:cubicBezTo>
                <a:cubicBezTo>
                  <a:pt x="688957" y="783799"/>
                  <a:pt x="675756" y="748056"/>
                  <a:pt x="658543" y="714066"/>
                </a:cubicBezTo>
                <a:cubicBezTo>
                  <a:pt x="625723" y="651862"/>
                  <a:pt x="572555" y="584250"/>
                  <a:pt x="501445" y="567803"/>
                </a:cubicBezTo>
                <a:cubicBezTo>
                  <a:pt x="486858" y="565537"/>
                  <a:pt x="469792" y="561590"/>
                  <a:pt x="457758" y="571604"/>
                </a:cubicBezTo>
                <a:cubicBezTo>
                  <a:pt x="434784" y="594921"/>
                  <a:pt x="421072" y="625475"/>
                  <a:pt x="404297" y="653251"/>
                </a:cubicBezTo>
                <a:cubicBezTo>
                  <a:pt x="389492" y="679712"/>
                  <a:pt x="373228" y="705368"/>
                  <a:pt x="361267" y="733217"/>
                </a:cubicBezTo>
                <a:cubicBezTo>
                  <a:pt x="329832" y="820712"/>
                  <a:pt x="313933" y="913178"/>
                  <a:pt x="298909" y="1004693"/>
                </a:cubicBezTo>
                <a:cubicBezTo>
                  <a:pt x="292782" y="1043068"/>
                  <a:pt x="287021" y="1081516"/>
                  <a:pt x="282207" y="1120110"/>
                </a:cubicBezTo>
                <a:cubicBezTo>
                  <a:pt x="276664" y="1165356"/>
                  <a:pt x="270538" y="1210675"/>
                  <a:pt x="263098" y="1255701"/>
                </a:cubicBezTo>
                <a:cubicBezTo>
                  <a:pt x="261713" y="1264838"/>
                  <a:pt x="261640" y="1275291"/>
                  <a:pt x="254930" y="1282381"/>
                </a:cubicBezTo>
                <a:cubicBezTo>
                  <a:pt x="239468" y="1297877"/>
                  <a:pt x="215473" y="1301313"/>
                  <a:pt x="194833" y="1305991"/>
                </a:cubicBezTo>
                <a:cubicBezTo>
                  <a:pt x="161575" y="1312789"/>
                  <a:pt x="127369" y="1308988"/>
                  <a:pt x="93820" y="1310742"/>
                </a:cubicBezTo>
                <a:cubicBezTo>
                  <a:pt x="73763" y="1310084"/>
                  <a:pt x="48455" y="1322876"/>
                  <a:pt x="31316" y="1309280"/>
                </a:cubicBezTo>
                <a:cubicBezTo>
                  <a:pt x="28" y="1274341"/>
                  <a:pt x="10311" y="1142331"/>
                  <a:pt x="4768" y="1091310"/>
                </a:cubicBezTo>
                <a:cubicBezTo>
                  <a:pt x="28" y="1007032"/>
                  <a:pt x="-4713" y="920853"/>
                  <a:pt x="9290" y="837305"/>
                </a:cubicBezTo>
                <a:cubicBezTo>
                  <a:pt x="24387" y="763625"/>
                  <a:pt x="56551" y="695281"/>
                  <a:pt x="90538" y="628691"/>
                </a:cubicBezTo>
                <a:cubicBezTo>
                  <a:pt x="124379" y="559397"/>
                  <a:pt x="165149" y="493977"/>
                  <a:pt x="216494" y="436305"/>
                </a:cubicBezTo>
                <a:cubicBezTo>
                  <a:pt x="309849" y="313286"/>
                  <a:pt x="464249" y="248231"/>
                  <a:pt x="617044" y="277835"/>
                </a:cubicBezTo>
                <a:cubicBezTo>
                  <a:pt x="716817" y="294427"/>
                  <a:pt x="799888" y="329147"/>
                  <a:pt x="874061" y="399246"/>
                </a:cubicBezTo>
                <a:cubicBezTo>
                  <a:pt x="938243" y="211099"/>
                  <a:pt x="1085277" y="24341"/>
                  <a:pt x="1294450" y="2778"/>
                </a:cubicBezTo>
                <a:cubicBezTo>
                  <a:pt x="1434555" y="-10964"/>
                  <a:pt x="1593404" y="27118"/>
                  <a:pt x="1714546" y="98459"/>
                </a:cubicBezTo>
                <a:cubicBezTo>
                  <a:pt x="1802795" y="151453"/>
                  <a:pt x="1879667" y="224183"/>
                  <a:pt x="1945161" y="302833"/>
                </a:cubicBezTo>
                <a:cubicBezTo>
                  <a:pt x="1972511" y="333899"/>
                  <a:pt x="2000445" y="364599"/>
                  <a:pt x="2024878" y="398003"/>
                </a:cubicBezTo>
                <a:cubicBezTo>
                  <a:pt x="2051279" y="434331"/>
                  <a:pt x="2073670" y="473291"/>
                  <a:pt x="2098322" y="510789"/>
                </a:cubicBezTo>
                <a:cubicBezTo>
                  <a:pt x="2145801" y="410283"/>
                  <a:pt x="2219829" y="326735"/>
                  <a:pt x="2296117" y="247281"/>
                </a:cubicBezTo>
                <a:cubicBezTo>
                  <a:pt x="2437097" y="97801"/>
                  <a:pt x="2649625" y="40349"/>
                  <a:pt x="2837429" y="135299"/>
                </a:cubicBezTo>
                <a:cubicBezTo>
                  <a:pt x="2875865" y="153427"/>
                  <a:pt x="2912915" y="174917"/>
                  <a:pt x="2946683" y="200719"/>
                </a:cubicBezTo>
                <a:cubicBezTo>
                  <a:pt x="2980670" y="227984"/>
                  <a:pt x="3010135" y="260292"/>
                  <a:pt x="3039600" y="292234"/>
                </a:cubicBezTo>
                <a:cubicBezTo>
                  <a:pt x="3134924" y="390182"/>
                  <a:pt x="3204430" y="520876"/>
                  <a:pt x="3206472" y="659830"/>
                </a:cubicBezTo>
                <a:cubicBezTo>
                  <a:pt x="3250669" y="633150"/>
                  <a:pt x="3303473" y="624233"/>
                  <a:pt x="3354526" y="625402"/>
                </a:cubicBezTo>
                <a:cubicBezTo>
                  <a:pt x="3412436" y="631250"/>
                  <a:pt x="3465531" y="663777"/>
                  <a:pt x="3509364" y="700617"/>
                </a:cubicBezTo>
                <a:cubicBezTo>
                  <a:pt x="3567127" y="756462"/>
                  <a:pt x="3599072" y="834600"/>
                  <a:pt x="3623942" y="909742"/>
                </a:cubicBezTo>
                <a:cubicBezTo>
                  <a:pt x="3656325" y="1021724"/>
                  <a:pt x="3649469" y="1141015"/>
                  <a:pt x="3630288" y="1254678"/>
                </a:cubicBezTo>
                <a:cubicBezTo>
                  <a:pt x="3621463" y="1310742"/>
                  <a:pt x="3610450" y="1366514"/>
                  <a:pt x="3603011" y="1422797"/>
                </a:cubicBezTo>
                <a:cubicBezTo>
                  <a:pt x="3600823" y="1439389"/>
                  <a:pt x="3599145" y="1456055"/>
                  <a:pt x="3597322" y="1472648"/>
                </a:cubicBezTo>
                <a:cubicBezTo>
                  <a:pt x="3596520" y="1479957"/>
                  <a:pt x="3594186" y="1487925"/>
                  <a:pt x="3588132" y="1492676"/>
                </a:cubicBezTo>
                <a:cubicBezTo>
                  <a:pt x="3580474" y="1498743"/>
                  <a:pt x="3570191" y="1498304"/>
                  <a:pt x="3560928" y="1497719"/>
                </a:cubicBezTo>
                <a:close/>
                <a:moveTo>
                  <a:pt x="3566252" y="1466069"/>
                </a:moveTo>
                <a:cubicBezTo>
                  <a:pt x="3582954" y="1300509"/>
                  <a:pt x="3636268" y="1134656"/>
                  <a:pt x="3605490" y="967633"/>
                </a:cubicBezTo>
                <a:cubicBezTo>
                  <a:pt x="3588862" y="886059"/>
                  <a:pt x="3547581" y="781387"/>
                  <a:pt x="3486974" y="723057"/>
                </a:cubicBezTo>
                <a:cubicBezTo>
                  <a:pt x="3452914" y="694258"/>
                  <a:pt x="3411560" y="669917"/>
                  <a:pt x="3368311" y="659172"/>
                </a:cubicBezTo>
                <a:cubicBezTo>
                  <a:pt x="3327979" y="653544"/>
                  <a:pt x="3285167" y="660049"/>
                  <a:pt x="3247241" y="674668"/>
                </a:cubicBezTo>
                <a:cubicBezTo>
                  <a:pt x="3231123" y="681466"/>
                  <a:pt x="3216755" y="691699"/>
                  <a:pt x="3200783" y="698716"/>
                </a:cubicBezTo>
                <a:cubicBezTo>
                  <a:pt x="3193927" y="701640"/>
                  <a:pt x="3184665" y="699447"/>
                  <a:pt x="3179997" y="693454"/>
                </a:cubicBezTo>
                <a:cubicBezTo>
                  <a:pt x="3173870" y="685559"/>
                  <a:pt x="3175840" y="675107"/>
                  <a:pt x="3175110" y="665824"/>
                </a:cubicBezTo>
                <a:cubicBezTo>
                  <a:pt x="3174673" y="645065"/>
                  <a:pt x="3173360" y="627449"/>
                  <a:pt x="3170953" y="607567"/>
                </a:cubicBezTo>
                <a:cubicBezTo>
                  <a:pt x="3152793" y="486083"/>
                  <a:pt x="3084308" y="379949"/>
                  <a:pt x="2998757" y="294720"/>
                </a:cubicBezTo>
                <a:cubicBezTo>
                  <a:pt x="2953393" y="242749"/>
                  <a:pt x="2899058" y="199915"/>
                  <a:pt x="2836845" y="170019"/>
                </a:cubicBezTo>
                <a:cubicBezTo>
                  <a:pt x="2773466" y="139466"/>
                  <a:pt x="2703231" y="115929"/>
                  <a:pt x="2632267" y="120169"/>
                </a:cubicBezTo>
                <a:cubicBezTo>
                  <a:pt x="2524107" y="125139"/>
                  <a:pt x="2419739" y="172432"/>
                  <a:pt x="2341627" y="246915"/>
                </a:cubicBezTo>
                <a:cubicBezTo>
                  <a:pt x="2283062" y="306123"/>
                  <a:pt x="2224351" y="366865"/>
                  <a:pt x="2177892" y="436305"/>
                </a:cubicBezTo>
                <a:cubicBezTo>
                  <a:pt x="2159950" y="463716"/>
                  <a:pt x="2143103" y="491930"/>
                  <a:pt x="2128443" y="521315"/>
                </a:cubicBezTo>
                <a:cubicBezTo>
                  <a:pt x="2120785" y="539296"/>
                  <a:pt x="2105907" y="568973"/>
                  <a:pt x="2084537" y="546971"/>
                </a:cubicBezTo>
                <a:cubicBezTo>
                  <a:pt x="2048143" y="494050"/>
                  <a:pt x="2017876" y="436744"/>
                  <a:pt x="1976596" y="387258"/>
                </a:cubicBezTo>
                <a:cubicBezTo>
                  <a:pt x="1911247" y="311093"/>
                  <a:pt x="1849254" y="234562"/>
                  <a:pt x="1768881" y="174405"/>
                </a:cubicBezTo>
                <a:cubicBezTo>
                  <a:pt x="1652115" y="80405"/>
                  <a:pt x="1501143" y="34282"/>
                  <a:pt x="1352505" y="31139"/>
                </a:cubicBezTo>
                <a:cubicBezTo>
                  <a:pt x="1186800" y="28069"/>
                  <a:pt x="1059896" y="124554"/>
                  <a:pt x="974345" y="260511"/>
                </a:cubicBezTo>
                <a:cubicBezTo>
                  <a:pt x="951881" y="298813"/>
                  <a:pt x="931168" y="338357"/>
                  <a:pt x="914612" y="379583"/>
                </a:cubicBezTo>
                <a:cubicBezTo>
                  <a:pt x="903745" y="398880"/>
                  <a:pt x="901484" y="455310"/>
                  <a:pt x="868519" y="435793"/>
                </a:cubicBezTo>
                <a:cubicBezTo>
                  <a:pt x="827530" y="401073"/>
                  <a:pt x="787490" y="363356"/>
                  <a:pt x="736582" y="343913"/>
                </a:cubicBezTo>
                <a:cubicBezTo>
                  <a:pt x="642717" y="305538"/>
                  <a:pt x="536599" y="287337"/>
                  <a:pt x="437628" y="316063"/>
                </a:cubicBezTo>
                <a:cubicBezTo>
                  <a:pt x="364111" y="336896"/>
                  <a:pt x="299200" y="382580"/>
                  <a:pt x="250627" y="440764"/>
                </a:cubicBezTo>
                <a:cubicBezTo>
                  <a:pt x="173171" y="523142"/>
                  <a:pt x="120149" y="623575"/>
                  <a:pt x="72815" y="725396"/>
                </a:cubicBezTo>
                <a:cubicBezTo>
                  <a:pt x="76243" y="727881"/>
                  <a:pt x="77191" y="732560"/>
                  <a:pt x="75149" y="736287"/>
                </a:cubicBezTo>
                <a:cubicBezTo>
                  <a:pt x="65522" y="754269"/>
                  <a:pt x="56478" y="771227"/>
                  <a:pt x="48018" y="788623"/>
                </a:cubicBezTo>
                <a:cubicBezTo>
                  <a:pt x="30878" y="840740"/>
                  <a:pt x="27378" y="896658"/>
                  <a:pt x="30368" y="951187"/>
                </a:cubicBezTo>
                <a:cubicBezTo>
                  <a:pt x="31972" y="1006081"/>
                  <a:pt x="34306" y="1061049"/>
                  <a:pt x="37661" y="1115870"/>
                </a:cubicBezTo>
                <a:cubicBezTo>
                  <a:pt x="40506" y="1171934"/>
                  <a:pt x="36275" y="1229460"/>
                  <a:pt x="51519" y="1283258"/>
                </a:cubicBezTo>
                <a:cubicBezTo>
                  <a:pt x="110595" y="1272221"/>
                  <a:pt x="174047" y="1288448"/>
                  <a:pt x="229987" y="1262134"/>
                </a:cubicBezTo>
                <a:cubicBezTo>
                  <a:pt x="253252" y="1114335"/>
                  <a:pt x="266235" y="964636"/>
                  <a:pt x="302701" y="819177"/>
                </a:cubicBezTo>
                <a:cubicBezTo>
                  <a:pt x="311818" y="782995"/>
                  <a:pt x="320278" y="746374"/>
                  <a:pt x="335594" y="712239"/>
                </a:cubicBezTo>
                <a:cubicBezTo>
                  <a:pt x="350691" y="679858"/>
                  <a:pt x="370165" y="649670"/>
                  <a:pt x="387450" y="618385"/>
                </a:cubicBezTo>
                <a:cubicBezTo>
                  <a:pt x="406704" y="588562"/>
                  <a:pt x="422020" y="547556"/>
                  <a:pt x="458414" y="535787"/>
                </a:cubicBezTo>
                <a:cubicBezTo>
                  <a:pt x="509540" y="525408"/>
                  <a:pt x="561104" y="551210"/>
                  <a:pt x="598300" y="584980"/>
                </a:cubicBezTo>
                <a:cubicBezTo>
                  <a:pt x="673422" y="646380"/>
                  <a:pt x="705731" y="739796"/>
                  <a:pt x="740739" y="826998"/>
                </a:cubicBezTo>
                <a:cubicBezTo>
                  <a:pt x="783478" y="920487"/>
                  <a:pt x="810172" y="1020481"/>
                  <a:pt x="825269" y="1122010"/>
                </a:cubicBezTo>
                <a:cubicBezTo>
                  <a:pt x="831906" y="1168572"/>
                  <a:pt x="825853" y="1216157"/>
                  <a:pt x="833073" y="1262645"/>
                </a:cubicBezTo>
                <a:cubicBezTo>
                  <a:pt x="908486" y="1243348"/>
                  <a:pt x="982149" y="1217546"/>
                  <a:pt x="1057051" y="1196421"/>
                </a:cubicBezTo>
                <a:cubicBezTo>
                  <a:pt x="1060625" y="1060537"/>
                  <a:pt x="1062230" y="923484"/>
                  <a:pt x="1086517" y="789428"/>
                </a:cubicBezTo>
                <a:cubicBezTo>
                  <a:pt x="1102489" y="704710"/>
                  <a:pt x="1137789" y="624744"/>
                  <a:pt x="1182935" y="551722"/>
                </a:cubicBezTo>
                <a:cubicBezTo>
                  <a:pt x="1218526" y="488495"/>
                  <a:pt x="1262432" y="430457"/>
                  <a:pt x="1316986" y="382434"/>
                </a:cubicBezTo>
                <a:cubicBezTo>
                  <a:pt x="1354328" y="346763"/>
                  <a:pt x="1399547" y="317160"/>
                  <a:pt x="1451913" y="311824"/>
                </a:cubicBezTo>
                <a:cubicBezTo>
                  <a:pt x="1661378" y="292161"/>
                  <a:pt x="1781864" y="451728"/>
                  <a:pt x="1865008" y="621455"/>
                </a:cubicBezTo>
                <a:cubicBezTo>
                  <a:pt x="1928314" y="751418"/>
                  <a:pt x="1955372" y="895342"/>
                  <a:pt x="1971490" y="1038024"/>
                </a:cubicBezTo>
                <a:cubicBezTo>
                  <a:pt x="1978419" y="1089629"/>
                  <a:pt x="1966458" y="1143135"/>
                  <a:pt x="1968792" y="1194375"/>
                </a:cubicBezTo>
                <a:cubicBezTo>
                  <a:pt x="2048727" y="1185311"/>
                  <a:pt x="2129173" y="1174419"/>
                  <a:pt x="2207941" y="1158923"/>
                </a:cubicBezTo>
                <a:cubicBezTo>
                  <a:pt x="2227049" y="1051474"/>
                  <a:pt x="2258556" y="947094"/>
                  <a:pt x="2291814" y="843299"/>
                </a:cubicBezTo>
                <a:cubicBezTo>
                  <a:pt x="2322008" y="736507"/>
                  <a:pt x="2360079" y="628764"/>
                  <a:pt x="2430679" y="541416"/>
                </a:cubicBezTo>
                <a:cubicBezTo>
                  <a:pt x="2466125" y="496243"/>
                  <a:pt x="2508937" y="456772"/>
                  <a:pt x="2559552" y="429288"/>
                </a:cubicBezTo>
                <a:cubicBezTo>
                  <a:pt x="2609439" y="400635"/>
                  <a:pt x="2665525" y="373882"/>
                  <a:pt x="2724455" y="383019"/>
                </a:cubicBezTo>
                <a:cubicBezTo>
                  <a:pt x="2847421" y="396176"/>
                  <a:pt x="2882429" y="501871"/>
                  <a:pt x="2900370" y="608225"/>
                </a:cubicBezTo>
                <a:cubicBezTo>
                  <a:pt x="2906934" y="645869"/>
                  <a:pt x="2902631" y="684024"/>
                  <a:pt x="2901245" y="721888"/>
                </a:cubicBezTo>
                <a:cubicBezTo>
                  <a:pt x="2899422" y="797102"/>
                  <a:pt x="2892858" y="872390"/>
                  <a:pt x="2875354" y="945778"/>
                </a:cubicBezTo>
                <a:cubicBezTo>
                  <a:pt x="2855297" y="1020116"/>
                  <a:pt x="2828896" y="1092699"/>
                  <a:pt x="2805849" y="1166160"/>
                </a:cubicBezTo>
                <a:cubicBezTo>
                  <a:pt x="2793814" y="1207459"/>
                  <a:pt x="2769163" y="1243494"/>
                  <a:pt x="2755816" y="1283989"/>
                </a:cubicBezTo>
                <a:cubicBezTo>
                  <a:pt x="2824665" y="1282966"/>
                  <a:pt x="2892275" y="1301167"/>
                  <a:pt x="2960978" y="1300655"/>
                </a:cubicBezTo>
                <a:cubicBezTo>
                  <a:pt x="2982785" y="1217473"/>
                  <a:pt x="3005540" y="1133340"/>
                  <a:pt x="3049373" y="1058710"/>
                </a:cubicBezTo>
                <a:cubicBezTo>
                  <a:pt x="3084016" y="994752"/>
                  <a:pt x="3119681" y="927285"/>
                  <a:pt x="3166213" y="871294"/>
                </a:cubicBezTo>
                <a:cubicBezTo>
                  <a:pt x="3296909" y="734387"/>
                  <a:pt x="3410029" y="833138"/>
                  <a:pt x="3419802" y="994240"/>
                </a:cubicBezTo>
                <a:cubicBezTo>
                  <a:pt x="3422500" y="1074279"/>
                  <a:pt x="3416739" y="1155196"/>
                  <a:pt x="3398724" y="1233407"/>
                </a:cubicBezTo>
                <a:cubicBezTo>
                  <a:pt x="3383335" y="1306137"/>
                  <a:pt x="3353870" y="1374773"/>
                  <a:pt x="3333011" y="1445895"/>
                </a:cubicBezTo>
                <a:cubicBezTo>
                  <a:pt x="3411269" y="1443410"/>
                  <a:pt x="3488578" y="1459564"/>
                  <a:pt x="3566252" y="14660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84087" y="4693836"/>
            <a:ext cx="1792740" cy="717499"/>
          </a:xfrm>
          <a:custGeom>
            <a:rect b="b" l="l" r="r" t="t"/>
            <a:pathLst>
              <a:path extrusionOk="0" h="1434998" w="3585480">
                <a:moveTo>
                  <a:pt x="3576053" y="936563"/>
                </a:moveTo>
                <a:cubicBezTo>
                  <a:pt x="3606904" y="1103585"/>
                  <a:pt x="3553590" y="1269438"/>
                  <a:pt x="3536815" y="1434998"/>
                </a:cubicBezTo>
                <a:cubicBezTo>
                  <a:pt x="3459141" y="1428493"/>
                  <a:pt x="3381831" y="1412339"/>
                  <a:pt x="3303501" y="1414970"/>
                </a:cubicBezTo>
                <a:cubicBezTo>
                  <a:pt x="3324360" y="1343849"/>
                  <a:pt x="3353825" y="1275212"/>
                  <a:pt x="3369214" y="1202556"/>
                </a:cubicBezTo>
                <a:cubicBezTo>
                  <a:pt x="3387229" y="1124417"/>
                  <a:pt x="3392990" y="1043501"/>
                  <a:pt x="3390292" y="963389"/>
                </a:cubicBezTo>
                <a:cubicBezTo>
                  <a:pt x="3380446" y="802287"/>
                  <a:pt x="3267399" y="703535"/>
                  <a:pt x="3136702" y="840443"/>
                </a:cubicBezTo>
                <a:cubicBezTo>
                  <a:pt x="3090171" y="896433"/>
                  <a:pt x="3054506" y="963900"/>
                  <a:pt x="3019863" y="1027858"/>
                </a:cubicBezTo>
                <a:cubicBezTo>
                  <a:pt x="2976030" y="1102489"/>
                  <a:pt x="2953275" y="1186621"/>
                  <a:pt x="2931468" y="1269803"/>
                </a:cubicBezTo>
                <a:cubicBezTo>
                  <a:pt x="2862765" y="1270242"/>
                  <a:pt x="2795228" y="1252041"/>
                  <a:pt x="2726379" y="1253138"/>
                </a:cubicBezTo>
                <a:cubicBezTo>
                  <a:pt x="2739726" y="1212570"/>
                  <a:pt x="2764377" y="1176607"/>
                  <a:pt x="2776411" y="1135308"/>
                </a:cubicBezTo>
                <a:cubicBezTo>
                  <a:pt x="2799458" y="1061848"/>
                  <a:pt x="2825860" y="989264"/>
                  <a:pt x="2845917" y="914926"/>
                </a:cubicBezTo>
                <a:cubicBezTo>
                  <a:pt x="2863421" y="841539"/>
                  <a:pt x="2869912" y="766251"/>
                  <a:pt x="2871808" y="691036"/>
                </a:cubicBezTo>
                <a:cubicBezTo>
                  <a:pt x="2873194" y="653100"/>
                  <a:pt x="2877424" y="614944"/>
                  <a:pt x="2870933" y="577373"/>
                </a:cubicBezTo>
                <a:cubicBezTo>
                  <a:pt x="2852919" y="471020"/>
                  <a:pt x="2817911" y="365324"/>
                  <a:pt x="2695018" y="352167"/>
                </a:cubicBezTo>
                <a:cubicBezTo>
                  <a:pt x="2636087" y="342957"/>
                  <a:pt x="2579929" y="369783"/>
                  <a:pt x="2530115" y="398436"/>
                </a:cubicBezTo>
                <a:cubicBezTo>
                  <a:pt x="2479499" y="425920"/>
                  <a:pt x="2436688" y="465391"/>
                  <a:pt x="2401242" y="510564"/>
                </a:cubicBezTo>
                <a:cubicBezTo>
                  <a:pt x="2330642" y="597840"/>
                  <a:pt x="2292644" y="705582"/>
                  <a:pt x="2262377" y="812447"/>
                </a:cubicBezTo>
                <a:cubicBezTo>
                  <a:pt x="2229192" y="916242"/>
                  <a:pt x="2197612" y="1020549"/>
                  <a:pt x="2178503" y="1128072"/>
                </a:cubicBezTo>
                <a:cubicBezTo>
                  <a:pt x="2099735" y="1143568"/>
                  <a:pt x="2019290" y="1154459"/>
                  <a:pt x="1939355" y="1163523"/>
                </a:cubicBezTo>
                <a:cubicBezTo>
                  <a:pt x="1937094" y="1112283"/>
                  <a:pt x="1949055" y="1058778"/>
                  <a:pt x="1942126" y="1007173"/>
                </a:cubicBezTo>
                <a:cubicBezTo>
                  <a:pt x="1926008" y="864491"/>
                  <a:pt x="1898950" y="720567"/>
                  <a:pt x="1835643" y="590603"/>
                </a:cubicBezTo>
                <a:cubicBezTo>
                  <a:pt x="1752499" y="420877"/>
                  <a:pt x="1632013" y="261237"/>
                  <a:pt x="1422549" y="280972"/>
                </a:cubicBezTo>
                <a:cubicBezTo>
                  <a:pt x="1370110" y="286308"/>
                  <a:pt x="1324964" y="315985"/>
                  <a:pt x="1287622" y="351582"/>
                </a:cubicBezTo>
                <a:cubicBezTo>
                  <a:pt x="1233068" y="399606"/>
                  <a:pt x="1189089" y="457570"/>
                  <a:pt x="1153570" y="520871"/>
                </a:cubicBezTo>
                <a:cubicBezTo>
                  <a:pt x="1108424" y="593893"/>
                  <a:pt x="1073125" y="673859"/>
                  <a:pt x="1057152" y="758576"/>
                </a:cubicBezTo>
                <a:cubicBezTo>
                  <a:pt x="1032865" y="892632"/>
                  <a:pt x="1031261" y="1029686"/>
                  <a:pt x="1027687" y="1165570"/>
                </a:cubicBezTo>
                <a:cubicBezTo>
                  <a:pt x="952785" y="1186621"/>
                  <a:pt x="879122" y="1212424"/>
                  <a:pt x="803709" y="1231721"/>
                </a:cubicBezTo>
                <a:cubicBezTo>
                  <a:pt x="796488" y="1185232"/>
                  <a:pt x="802469" y="1137720"/>
                  <a:pt x="795905" y="1091086"/>
                </a:cubicBezTo>
                <a:cubicBezTo>
                  <a:pt x="780808" y="989484"/>
                  <a:pt x="754114" y="889562"/>
                  <a:pt x="711375" y="796074"/>
                </a:cubicBezTo>
                <a:cubicBezTo>
                  <a:pt x="676367" y="708871"/>
                  <a:pt x="644057" y="615383"/>
                  <a:pt x="568936" y="553983"/>
                </a:cubicBezTo>
                <a:cubicBezTo>
                  <a:pt x="531740" y="520213"/>
                  <a:pt x="480103" y="494410"/>
                  <a:pt x="429050" y="504790"/>
                </a:cubicBezTo>
                <a:cubicBezTo>
                  <a:pt x="392656" y="516558"/>
                  <a:pt x="377340" y="557564"/>
                  <a:pt x="358086" y="587387"/>
                </a:cubicBezTo>
                <a:cubicBezTo>
                  <a:pt x="340800" y="618599"/>
                  <a:pt x="321400" y="648860"/>
                  <a:pt x="306230" y="681241"/>
                </a:cubicBezTo>
                <a:cubicBezTo>
                  <a:pt x="290841" y="715377"/>
                  <a:pt x="282381" y="751997"/>
                  <a:pt x="273337" y="788180"/>
                </a:cubicBezTo>
                <a:cubicBezTo>
                  <a:pt x="236797" y="933566"/>
                  <a:pt x="223815" y="1083338"/>
                  <a:pt x="200549" y="1231063"/>
                </a:cubicBezTo>
                <a:cubicBezTo>
                  <a:pt x="144610" y="1257304"/>
                  <a:pt x="81157" y="1241150"/>
                  <a:pt x="22081" y="1252114"/>
                </a:cubicBezTo>
                <a:cubicBezTo>
                  <a:pt x="6838" y="1198316"/>
                  <a:pt x="11068" y="1140790"/>
                  <a:pt x="8224" y="1084727"/>
                </a:cubicBezTo>
                <a:cubicBezTo>
                  <a:pt x="4869" y="1029905"/>
                  <a:pt x="2535" y="975011"/>
                  <a:pt x="931" y="920043"/>
                </a:cubicBezTo>
                <a:cubicBezTo>
                  <a:pt x="-1987" y="865514"/>
                  <a:pt x="1441" y="809523"/>
                  <a:pt x="18581" y="757480"/>
                </a:cubicBezTo>
                <a:cubicBezTo>
                  <a:pt x="27041" y="740083"/>
                  <a:pt x="36085" y="723125"/>
                  <a:pt x="45712" y="705144"/>
                </a:cubicBezTo>
                <a:cubicBezTo>
                  <a:pt x="47754" y="701416"/>
                  <a:pt x="46806" y="696664"/>
                  <a:pt x="43378" y="694252"/>
                </a:cubicBezTo>
                <a:cubicBezTo>
                  <a:pt x="90712" y="592431"/>
                  <a:pt x="143807" y="491998"/>
                  <a:pt x="221190" y="409693"/>
                </a:cubicBezTo>
                <a:cubicBezTo>
                  <a:pt x="269763" y="351509"/>
                  <a:pt x="334674" y="305752"/>
                  <a:pt x="408191" y="284993"/>
                </a:cubicBezTo>
                <a:cubicBezTo>
                  <a:pt x="507161" y="256266"/>
                  <a:pt x="613280" y="274467"/>
                  <a:pt x="707145" y="312842"/>
                </a:cubicBezTo>
                <a:cubicBezTo>
                  <a:pt x="758052" y="332212"/>
                  <a:pt x="798093" y="370002"/>
                  <a:pt x="839081" y="404723"/>
                </a:cubicBezTo>
                <a:cubicBezTo>
                  <a:pt x="872047" y="424239"/>
                  <a:pt x="874308" y="367810"/>
                  <a:pt x="885175" y="348512"/>
                </a:cubicBezTo>
                <a:cubicBezTo>
                  <a:pt x="901731" y="307287"/>
                  <a:pt x="922444" y="267669"/>
                  <a:pt x="944908" y="229440"/>
                </a:cubicBezTo>
                <a:cubicBezTo>
                  <a:pt x="1030386" y="93557"/>
                  <a:pt x="1157363" y="-2929"/>
                  <a:pt x="1323068" y="68"/>
                </a:cubicBezTo>
                <a:cubicBezTo>
                  <a:pt x="1471706" y="3138"/>
                  <a:pt x="1622678" y="49261"/>
                  <a:pt x="1739444" y="143334"/>
                </a:cubicBezTo>
                <a:cubicBezTo>
                  <a:pt x="1819817" y="203492"/>
                  <a:pt x="1881810" y="280022"/>
                  <a:pt x="1947159" y="356187"/>
                </a:cubicBezTo>
                <a:cubicBezTo>
                  <a:pt x="1988439" y="405673"/>
                  <a:pt x="2018706" y="462979"/>
                  <a:pt x="2055100" y="515900"/>
                </a:cubicBezTo>
                <a:cubicBezTo>
                  <a:pt x="2076470" y="537829"/>
                  <a:pt x="2091348" y="508225"/>
                  <a:pt x="2099006" y="490171"/>
                </a:cubicBezTo>
                <a:cubicBezTo>
                  <a:pt x="2113593" y="460787"/>
                  <a:pt x="2130440" y="432572"/>
                  <a:pt x="2148382" y="405161"/>
                </a:cubicBezTo>
                <a:cubicBezTo>
                  <a:pt x="2194840" y="335648"/>
                  <a:pt x="2253552" y="274979"/>
                  <a:pt x="2312117" y="215772"/>
                </a:cubicBezTo>
                <a:cubicBezTo>
                  <a:pt x="2390229" y="141288"/>
                  <a:pt x="2494597" y="93995"/>
                  <a:pt x="2602757" y="89025"/>
                </a:cubicBezTo>
                <a:cubicBezTo>
                  <a:pt x="2673648" y="84785"/>
                  <a:pt x="2743883" y="108322"/>
                  <a:pt x="2807262" y="138876"/>
                </a:cubicBezTo>
                <a:cubicBezTo>
                  <a:pt x="2869474" y="168771"/>
                  <a:pt x="2923810" y="211605"/>
                  <a:pt x="2969174" y="263576"/>
                </a:cubicBezTo>
                <a:cubicBezTo>
                  <a:pt x="3054725" y="348805"/>
                  <a:pt x="3123137" y="454939"/>
                  <a:pt x="3141370" y="576423"/>
                </a:cubicBezTo>
                <a:cubicBezTo>
                  <a:pt x="3143850" y="596305"/>
                  <a:pt x="3145090" y="613848"/>
                  <a:pt x="3145527" y="634680"/>
                </a:cubicBezTo>
                <a:cubicBezTo>
                  <a:pt x="3146184" y="643963"/>
                  <a:pt x="3144215" y="654415"/>
                  <a:pt x="3150414" y="662310"/>
                </a:cubicBezTo>
                <a:cubicBezTo>
                  <a:pt x="3155009" y="668304"/>
                  <a:pt x="3164271" y="670496"/>
                  <a:pt x="3171200" y="667573"/>
                </a:cubicBezTo>
                <a:cubicBezTo>
                  <a:pt x="3187172" y="660555"/>
                  <a:pt x="3201540" y="650322"/>
                  <a:pt x="3217731" y="643524"/>
                </a:cubicBezTo>
                <a:cubicBezTo>
                  <a:pt x="3255657" y="628832"/>
                  <a:pt x="3298396" y="622400"/>
                  <a:pt x="3338801" y="628028"/>
                </a:cubicBezTo>
                <a:cubicBezTo>
                  <a:pt x="3382050" y="638700"/>
                  <a:pt x="3423404" y="663114"/>
                  <a:pt x="3457463" y="691840"/>
                </a:cubicBezTo>
                <a:cubicBezTo>
                  <a:pt x="3518071" y="750316"/>
                  <a:pt x="3559351" y="854989"/>
                  <a:pt x="3576053" y="936563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-975612">
            <a:off x="-389047" y="-74287"/>
            <a:ext cx="1928838" cy="1186210"/>
          </a:xfrm>
          <a:custGeom>
            <a:rect b="b" l="l" r="r" t="t"/>
            <a:pathLst>
              <a:path extrusionOk="0" h="2372419" w="3857675">
                <a:moveTo>
                  <a:pt x="3706564" y="2009501"/>
                </a:moveTo>
                <a:cubicBezTo>
                  <a:pt x="3724310" y="1959844"/>
                  <a:pt x="3745915" y="1907716"/>
                  <a:pt x="3734341" y="1854121"/>
                </a:cubicBezTo>
                <a:cubicBezTo>
                  <a:pt x="3728014" y="1822922"/>
                  <a:pt x="3711348" y="1795120"/>
                  <a:pt x="3695685" y="1767936"/>
                </a:cubicBezTo>
                <a:cubicBezTo>
                  <a:pt x="3679404" y="1739749"/>
                  <a:pt x="3661967" y="1711793"/>
                  <a:pt x="3640285" y="1687389"/>
                </a:cubicBezTo>
                <a:cubicBezTo>
                  <a:pt x="3624622" y="1669704"/>
                  <a:pt x="3605950" y="1657039"/>
                  <a:pt x="3585426" y="1648004"/>
                </a:cubicBezTo>
                <a:cubicBezTo>
                  <a:pt x="3585812" y="1647000"/>
                  <a:pt x="3586197" y="1645996"/>
                  <a:pt x="3586275" y="1644837"/>
                </a:cubicBezTo>
                <a:cubicBezTo>
                  <a:pt x="3586660" y="1634180"/>
                  <a:pt x="3586275" y="1623446"/>
                  <a:pt x="3586197" y="1612788"/>
                </a:cubicBezTo>
                <a:cubicBezTo>
                  <a:pt x="3586120" y="1608695"/>
                  <a:pt x="3584114" y="1604989"/>
                  <a:pt x="3580796" y="1602672"/>
                </a:cubicBezTo>
                <a:cubicBezTo>
                  <a:pt x="3583034" y="1599737"/>
                  <a:pt x="3584500" y="1596030"/>
                  <a:pt x="3584731" y="1591551"/>
                </a:cubicBezTo>
                <a:cubicBezTo>
                  <a:pt x="3578250" y="1457177"/>
                  <a:pt x="3561044" y="1322648"/>
                  <a:pt x="3530644" y="1191518"/>
                </a:cubicBezTo>
                <a:cubicBezTo>
                  <a:pt x="3497157" y="1060001"/>
                  <a:pt x="3466680" y="926940"/>
                  <a:pt x="3412978" y="801833"/>
                </a:cubicBezTo>
                <a:cubicBezTo>
                  <a:pt x="3368998" y="710010"/>
                  <a:pt x="3327333" y="615099"/>
                  <a:pt x="3271779" y="529069"/>
                </a:cubicBezTo>
                <a:cubicBezTo>
                  <a:pt x="3226410" y="463503"/>
                  <a:pt x="3177955" y="399328"/>
                  <a:pt x="3121552" y="342876"/>
                </a:cubicBezTo>
                <a:cubicBezTo>
                  <a:pt x="3051416" y="279086"/>
                  <a:pt x="2970554" y="227576"/>
                  <a:pt x="2888998" y="179850"/>
                </a:cubicBezTo>
                <a:cubicBezTo>
                  <a:pt x="2798183" y="126101"/>
                  <a:pt x="2697492" y="94129"/>
                  <a:pt x="2595875" y="67872"/>
                </a:cubicBezTo>
                <a:cubicBezTo>
                  <a:pt x="2513084" y="45476"/>
                  <a:pt x="2429599" y="24316"/>
                  <a:pt x="2344031" y="16130"/>
                </a:cubicBezTo>
                <a:cubicBezTo>
                  <a:pt x="2238170" y="5318"/>
                  <a:pt x="2131615" y="-4103"/>
                  <a:pt x="2025137" y="1843"/>
                </a:cubicBezTo>
                <a:cubicBezTo>
                  <a:pt x="1901376" y="7095"/>
                  <a:pt x="1779698" y="32734"/>
                  <a:pt x="1658251" y="55516"/>
                </a:cubicBezTo>
                <a:cubicBezTo>
                  <a:pt x="1442594" y="95365"/>
                  <a:pt x="1233265" y="171896"/>
                  <a:pt x="1043148" y="281249"/>
                </a:cubicBezTo>
                <a:cubicBezTo>
                  <a:pt x="968690" y="327662"/>
                  <a:pt x="898708" y="381875"/>
                  <a:pt x="833509" y="440567"/>
                </a:cubicBezTo>
                <a:cubicBezTo>
                  <a:pt x="782971" y="489297"/>
                  <a:pt x="736753" y="542661"/>
                  <a:pt x="692079" y="596796"/>
                </a:cubicBezTo>
                <a:cubicBezTo>
                  <a:pt x="560602" y="770942"/>
                  <a:pt x="446408" y="958371"/>
                  <a:pt x="348726" y="1153445"/>
                </a:cubicBezTo>
                <a:cubicBezTo>
                  <a:pt x="343016" y="1166187"/>
                  <a:pt x="337846" y="1179084"/>
                  <a:pt x="332908" y="1192136"/>
                </a:cubicBezTo>
                <a:cubicBezTo>
                  <a:pt x="308989" y="1241869"/>
                  <a:pt x="297261" y="1296237"/>
                  <a:pt x="279592" y="1348133"/>
                </a:cubicBezTo>
                <a:cubicBezTo>
                  <a:pt x="261537" y="1403968"/>
                  <a:pt x="233915" y="1463123"/>
                  <a:pt x="240550" y="1522742"/>
                </a:cubicBezTo>
                <a:cubicBezTo>
                  <a:pt x="231677" y="1538651"/>
                  <a:pt x="224964" y="1555872"/>
                  <a:pt x="221106" y="1574252"/>
                </a:cubicBezTo>
                <a:cubicBezTo>
                  <a:pt x="138702" y="1557494"/>
                  <a:pt x="46421" y="1608078"/>
                  <a:pt x="14323" y="1685536"/>
                </a:cubicBezTo>
                <a:cubicBezTo>
                  <a:pt x="-14534" y="1753650"/>
                  <a:pt x="512" y="1841919"/>
                  <a:pt x="56760" y="1891576"/>
                </a:cubicBezTo>
                <a:cubicBezTo>
                  <a:pt x="105138" y="1937449"/>
                  <a:pt x="176046" y="1938298"/>
                  <a:pt x="238004" y="1950654"/>
                </a:cubicBezTo>
                <a:cubicBezTo>
                  <a:pt x="347260" y="1967799"/>
                  <a:pt x="457827" y="1970424"/>
                  <a:pt x="567391" y="1984016"/>
                </a:cubicBezTo>
                <a:cubicBezTo>
                  <a:pt x="663376" y="1989731"/>
                  <a:pt x="760055" y="2000079"/>
                  <a:pt x="851719" y="2030661"/>
                </a:cubicBezTo>
                <a:cubicBezTo>
                  <a:pt x="910436" y="2043558"/>
                  <a:pt x="970002" y="2051976"/>
                  <a:pt x="1027639" y="2069892"/>
                </a:cubicBezTo>
                <a:cubicBezTo>
                  <a:pt x="1089365" y="2085569"/>
                  <a:pt x="1153715" y="2085646"/>
                  <a:pt x="1215750" y="2100474"/>
                </a:cubicBezTo>
                <a:cubicBezTo>
                  <a:pt x="1273464" y="2106652"/>
                  <a:pt x="1331718" y="2106420"/>
                  <a:pt x="1389124" y="2116614"/>
                </a:cubicBezTo>
                <a:cubicBezTo>
                  <a:pt x="1435496" y="2118468"/>
                  <a:pt x="1503935" y="2125495"/>
                  <a:pt x="1530169" y="2078232"/>
                </a:cubicBezTo>
                <a:cubicBezTo>
                  <a:pt x="1563192" y="1998380"/>
                  <a:pt x="1544752" y="1863543"/>
                  <a:pt x="1440666" y="1853735"/>
                </a:cubicBezTo>
                <a:cubicBezTo>
                  <a:pt x="1456406" y="1772030"/>
                  <a:pt x="1416052" y="1692718"/>
                  <a:pt x="1367674" y="1629469"/>
                </a:cubicBezTo>
                <a:cubicBezTo>
                  <a:pt x="1324543" y="1568538"/>
                  <a:pt x="1254560" y="1517105"/>
                  <a:pt x="1176940" y="1521816"/>
                </a:cubicBezTo>
                <a:cubicBezTo>
                  <a:pt x="1169687" y="1522279"/>
                  <a:pt x="1162511" y="1523283"/>
                  <a:pt x="1155335" y="1524364"/>
                </a:cubicBezTo>
                <a:cubicBezTo>
                  <a:pt x="1168992" y="1496949"/>
                  <a:pt x="1186430" y="1471541"/>
                  <a:pt x="1202402" y="1445825"/>
                </a:cubicBezTo>
                <a:cubicBezTo>
                  <a:pt x="1202942" y="1444203"/>
                  <a:pt x="1202942" y="1442504"/>
                  <a:pt x="1202787" y="1440882"/>
                </a:cubicBezTo>
                <a:cubicBezTo>
                  <a:pt x="1281720" y="1335622"/>
                  <a:pt x="1364588" y="1230980"/>
                  <a:pt x="1472918" y="1154295"/>
                </a:cubicBezTo>
                <a:cubicBezTo>
                  <a:pt x="1515972" y="1120933"/>
                  <a:pt x="1561032" y="1090197"/>
                  <a:pt x="1609641" y="1065561"/>
                </a:cubicBezTo>
                <a:cubicBezTo>
                  <a:pt x="1668127" y="1033976"/>
                  <a:pt x="1724684" y="1000923"/>
                  <a:pt x="1789883" y="984319"/>
                </a:cubicBezTo>
                <a:cubicBezTo>
                  <a:pt x="1895589" y="959143"/>
                  <a:pt x="2007314" y="957058"/>
                  <a:pt x="2114023" y="976905"/>
                </a:cubicBezTo>
                <a:cubicBezTo>
                  <a:pt x="2202678" y="998915"/>
                  <a:pt x="2290406" y="1032122"/>
                  <a:pt x="2367179" y="1082242"/>
                </a:cubicBezTo>
                <a:cubicBezTo>
                  <a:pt x="2460540" y="1145414"/>
                  <a:pt x="2547960" y="1226270"/>
                  <a:pt x="2613313" y="1319096"/>
                </a:cubicBezTo>
                <a:cubicBezTo>
                  <a:pt x="2674267" y="1411536"/>
                  <a:pt x="2723185" y="1511390"/>
                  <a:pt x="2767088" y="1613329"/>
                </a:cubicBezTo>
                <a:cubicBezTo>
                  <a:pt x="2768786" y="1617036"/>
                  <a:pt x="2771101" y="1619662"/>
                  <a:pt x="2773724" y="1621515"/>
                </a:cubicBezTo>
                <a:cubicBezTo>
                  <a:pt x="2774418" y="1631554"/>
                  <a:pt x="2778894" y="1640976"/>
                  <a:pt x="2781131" y="1651556"/>
                </a:cubicBezTo>
                <a:cubicBezTo>
                  <a:pt x="2762999" y="1652637"/>
                  <a:pt x="2744172" y="1655495"/>
                  <a:pt x="2724111" y="1660051"/>
                </a:cubicBezTo>
                <a:cubicBezTo>
                  <a:pt x="2604131" y="1678431"/>
                  <a:pt x="2497035" y="1788788"/>
                  <a:pt x="2500585" y="1913354"/>
                </a:cubicBezTo>
                <a:cubicBezTo>
                  <a:pt x="2435386" y="1940152"/>
                  <a:pt x="2360543" y="1953589"/>
                  <a:pt x="2311085" y="2008497"/>
                </a:cubicBezTo>
                <a:cubicBezTo>
                  <a:pt x="2268185" y="2063328"/>
                  <a:pt x="2239482" y="2144261"/>
                  <a:pt x="2240331" y="2219634"/>
                </a:cubicBezTo>
                <a:cubicBezTo>
                  <a:pt x="2251982" y="2220252"/>
                  <a:pt x="2263556" y="2220716"/>
                  <a:pt x="2275206" y="2221102"/>
                </a:cubicBezTo>
                <a:cubicBezTo>
                  <a:pt x="2276904" y="2222724"/>
                  <a:pt x="2278755" y="2224114"/>
                  <a:pt x="2280607" y="2225504"/>
                </a:cubicBezTo>
                <a:cubicBezTo>
                  <a:pt x="2280144" y="2225967"/>
                  <a:pt x="2279913" y="2226508"/>
                  <a:pt x="2279913" y="2227203"/>
                </a:cubicBezTo>
                <a:cubicBezTo>
                  <a:pt x="2279913" y="2228515"/>
                  <a:pt x="2280993" y="2229597"/>
                  <a:pt x="2282305" y="2229597"/>
                </a:cubicBezTo>
                <a:cubicBezTo>
                  <a:pt x="2283308" y="2229597"/>
                  <a:pt x="2284002" y="2228902"/>
                  <a:pt x="2284311" y="2228052"/>
                </a:cubicBezTo>
                <a:cubicBezTo>
                  <a:pt x="2302289" y="2239250"/>
                  <a:pt x="2325050" y="2240717"/>
                  <a:pt x="2345806" y="2243266"/>
                </a:cubicBezTo>
                <a:cubicBezTo>
                  <a:pt x="2378444" y="2247281"/>
                  <a:pt x="2411159" y="2249521"/>
                  <a:pt x="2444028" y="2249830"/>
                </a:cubicBezTo>
                <a:cubicBezTo>
                  <a:pt x="2602973" y="2250911"/>
                  <a:pt x="2761379" y="2268750"/>
                  <a:pt x="2919398" y="2285895"/>
                </a:cubicBezTo>
                <a:cubicBezTo>
                  <a:pt x="2969242" y="2290065"/>
                  <a:pt x="3018778" y="2297556"/>
                  <a:pt x="3068236" y="2304584"/>
                </a:cubicBezTo>
                <a:cubicBezTo>
                  <a:pt x="3148866" y="2315859"/>
                  <a:pt x="3230422" y="2320569"/>
                  <a:pt x="3310589" y="2335088"/>
                </a:cubicBezTo>
                <a:cubicBezTo>
                  <a:pt x="3447082" y="2347985"/>
                  <a:pt x="3583420" y="2367678"/>
                  <a:pt x="3720607" y="2371848"/>
                </a:cubicBezTo>
                <a:cubicBezTo>
                  <a:pt x="3756871" y="2376404"/>
                  <a:pt x="3786268" y="2353159"/>
                  <a:pt x="3803397" y="2323041"/>
                </a:cubicBezTo>
                <a:cubicBezTo>
                  <a:pt x="3826390" y="2291378"/>
                  <a:pt x="3840896" y="2254309"/>
                  <a:pt x="3846220" y="2215696"/>
                </a:cubicBezTo>
                <a:cubicBezTo>
                  <a:pt x="3846066" y="2215155"/>
                  <a:pt x="3846143" y="2214769"/>
                  <a:pt x="3846220" y="2214383"/>
                </a:cubicBezTo>
                <a:cubicBezTo>
                  <a:pt x="3879475" y="2107579"/>
                  <a:pt x="3842516" y="2025332"/>
                  <a:pt x="3706564" y="20095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-975612">
            <a:off x="-389047" y="-74287"/>
            <a:ext cx="1928838" cy="1186210"/>
          </a:xfrm>
          <a:custGeom>
            <a:rect b="b" l="l" r="r" t="t"/>
            <a:pathLst>
              <a:path extrusionOk="0" h="2372419" w="3857675">
                <a:moveTo>
                  <a:pt x="3846220" y="2214383"/>
                </a:moveTo>
                <a:cubicBezTo>
                  <a:pt x="3879475" y="2107579"/>
                  <a:pt x="3842516" y="2025332"/>
                  <a:pt x="3706564" y="2009501"/>
                </a:cubicBezTo>
                <a:cubicBezTo>
                  <a:pt x="3724310" y="1959844"/>
                  <a:pt x="3745915" y="1907716"/>
                  <a:pt x="3734341" y="1854121"/>
                </a:cubicBezTo>
                <a:cubicBezTo>
                  <a:pt x="3728014" y="1822922"/>
                  <a:pt x="3711348" y="1795120"/>
                  <a:pt x="3695685" y="1767936"/>
                </a:cubicBezTo>
                <a:cubicBezTo>
                  <a:pt x="3679404" y="1739749"/>
                  <a:pt x="3661967" y="1711793"/>
                  <a:pt x="3640285" y="1687389"/>
                </a:cubicBezTo>
                <a:cubicBezTo>
                  <a:pt x="3624622" y="1669704"/>
                  <a:pt x="3605950" y="1657039"/>
                  <a:pt x="3585426" y="1648004"/>
                </a:cubicBezTo>
                <a:cubicBezTo>
                  <a:pt x="3585812" y="1647000"/>
                  <a:pt x="3586197" y="1645996"/>
                  <a:pt x="3586275" y="1644837"/>
                </a:cubicBezTo>
                <a:cubicBezTo>
                  <a:pt x="3586660" y="1634180"/>
                  <a:pt x="3586275" y="1623446"/>
                  <a:pt x="3586197" y="1612788"/>
                </a:cubicBezTo>
                <a:cubicBezTo>
                  <a:pt x="3586120" y="1608695"/>
                  <a:pt x="3584114" y="1604989"/>
                  <a:pt x="3580796" y="1602672"/>
                </a:cubicBezTo>
                <a:cubicBezTo>
                  <a:pt x="3583034" y="1599737"/>
                  <a:pt x="3584500" y="1596030"/>
                  <a:pt x="3584731" y="1591551"/>
                </a:cubicBezTo>
                <a:cubicBezTo>
                  <a:pt x="3578250" y="1457177"/>
                  <a:pt x="3561044" y="1322648"/>
                  <a:pt x="3530644" y="1191518"/>
                </a:cubicBezTo>
                <a:cubicBezTo>
                  <a:pt x="3497157" y="1060001"/>
                  <a:pt x="3466680" y="926940"/>
                  <a:pt x="3412978" y="801833"/>
                </a:cubicBezTo>
                <a:cubicBezTo>
                  <a:pt x="3368998" y="710010"/>
                  <a:pt x="3327333" y="615099"/>
                  <a:pt x="3271779" y="529069"/>
                </a:cubicBezTo>
                <a:cubicBezTo>
                  <a:pt x="3226410" y="463503"/>
                  <a:pt x="3177955" y="399328"/>
                  <a:pt x="3121552" y="342876"/>
                </a:cubicBezTo>
                <a:cubicBezTo>
                  <a:pt x="3051416" y="279086"/>
                  <a:pt x="2970554" y="227576"/>
                  <a:pt x="2888998" y="179850"/>
                </a:cubicBezTo>
                <a:cubicBezTo>
                  <a:pt x="2798183" y="126101"/>
                  <a:pt x="2697492" y="94129"/>
                  <a:pt x="2595875" y="67872"/>
                </a:cubicBezTo>
                <a:cubicBezTo>
                  <a:pt x="2513084" y="45476"/>
                  <a:pt x="2429599" y="24316"/>
                  <a:pt x="2344031" y="16130"/>
                </a:cubicBezTo>
                <a:cubicBezTo>
                  <a:pt x="2238170" y="5318"/>
                  <a:pt x="2131615" y="-4103"/>
                  <a:pt x="2025137" y="1843"/>
                </a:cubicBezTo>
                <a:cubicBezTo>
                  <a:pt x="1901376" y="7095"/>
                  <a:pt x="1779698" y="32734"/>
                  <a:pt x="1658251" y="55516"/>
                </a:cubicBezTo>
                <a:cubicBezTo>
                  <a:pt x="1442594" y="95365"/>
                  <a:pt x="1233265" y="171896"/>
                  <a:pt x="1043148" y="281249"/>
                </a:cubicBezTo>
                <a:cubicBezTo>
                  <a:pt x="968690" y="327662"/>
                  <a:pt x="898708" y="381875"/>
                  <a:pt x="833509" y="440567"/>
                </a:cubicBezTo>
                <a:cubicBezTo>
                  <a:pt x="782971" y="489297"/>
                  <a:pt x="736753" y="542661"/>
                  <a:pt x="692079" y="596796"/>
                </a:cubicBezTo>
                <a:cubicBezTo>
                  <a:pt x="560602" y="770942"/>
                  <a:pt x="446408" y="958371"/>
                  <a:pt x="348726" y="1153445"/>
                </a:cubicBezTo>
                <a:cubicBezTo>
                  <a:pt x="343016" y="1166187"/>
                  <a:pt x="337846" y="1179084"/>
                  <a:pt x="332908" y="1192136"/>
                </a:cubicBezTo>
                <a:cubicBezTo>
                  <a:pt x="308989" y="1241869"/>
                  <a:pt x="297261" y="1296237"/>
                  <a:pt x="279592" y="1348133"/>
                </a:cubicBezTo>
                <a:cubicBezTo>
                  <a:pt x="261537" y="1403968"/>
                  <a:pt x="233915" y="1463123"/>
                  <a:pt x="240550" y="1522742"/>
                </a:cubicBezTo>
                <a:cubicBezTo>
                  <a:pt x="231677" y="1538651"/>
                  <a:pt x="224964" y="1555872"/>
                  <a:pt x="221106" y="1574252"/>
                </a:cubicBezTo>
                <a:cubicBezTo>
                  <a:pt x="138702" y="1557494"/>
                  <a:pt x="46421" y="1608078"/>
                  <a:pt x="14323" y="1685536"/>
                </a:cubicBezTo>
                <a:cubicBezTo>
                  <a:pt x="-14534" y="1753650"/>
                  <a:pt x="512" y="1841919"/>
                  <a:pt x="56760" y="1891576"/>
                </a:cubicBezTo>
                <a:cubicBezTo>
                  <a:pt x="105138" y="1937449"/>
                  <a:pt x="176046" y="1938298"/>
                  <a:pt x="238004" y="1950654"/>
                </a:cubicBezTo>
                <a:cubicBezTo>
                  <a:pt x="347260" y="1967799"/>
                  <a:pt x="457827" y="1970424"/>
                  <a:pt x="567391" y="1984016"/>
                </a:cubicBezTo>
                <a:cubicBezTo>
                  <a:pt x="663376" y="1989731"/>
                  <a:pt x="760055" y="2000079"/>
                  <a:pt x="851719" y="2030661"/>
                </a:cubicBezTo>
                <a:cubicBezTo>
                  <a:pt x="910436" y="2043558"/>
                  <a:pt x="970002" y="2051976"/>
                  <a:pt x="1027639" y="2069892"/>
                </a:cubicBezTo>
                <a:cubicBezTo>
                  <a:pt x="1089365" y="2085569"/>
                  <a:pt x="1153715" y="2085646"/>
                  <a:pt x="1215750" y="2100474"/>
                </a:cubicBezTo>
                <a:cubicBezTo>
                  <a:pt x="1273464" y="2106652"/>
                  <a:pt x="1331718" y="2106420"/>
                  <a:pt x="1389124" y="2116614"/>
                </a:cubicBezTo>
                <a:cubicBezTo>
                  <a:pt x="1435496" y="2118468"/>
                  <a:pt x="1503935" y="2125495"/>
                  <a:pt x="1530169" y="2078232"/>
                </a:cubicBezTo>
                <a:cubicBezTo>
                  <a:pt x="1563192" y="1998380"/>
                  <a:pt x="1544752" y="1863543"/>
                  <a:pt x="1440666" y="1853735"/>
                </a:cubicBezTo>
                <a:cubicBezTo>
                  <a:pt x="1456406" y="1772030"/>
                  <a:pt x="1416052" y="1692718"/>
                  <a:pt x="1367674" y="1629469"/>
                </a:cubicBezTo>
                <a:cubicBezTo>
                  <a:pt x="1324543" y="1568538"/>
                  <a:pt x="1254560" y="1517105"/>
                  <a:pt x="1176940" y="1521816"/>
                </a:cubicBezTo>
                <a:cubicBezTo>
                  <a:pt x="1169687" y="1522279"/>
                  <a:pt x="1162511" y="1523283"/>
                  <a:pt x="1155335" y="1524364"/>
                </a:cubicBezTo>
                <a:cubicBezTo>
                  <a:pt x="1168992" y="1496949"/>
                  <a:pt x="1186430" y="1471541"/>
                  <a:pt x="1202402" y="1445825"/>
                </a:cubicBezTo>
                <a:cubicBezTo>
                  <a:pt x="1202942" y="1444203"/>
                  <a:pt x="1202942" y="1442504"/>
                  <a:pt x="1202787" y="1440882"/>
                </a:cubicBezTo>
                <a:cubicBezTo>
                  <a:pt x="1281720" y="1335622"/>
                  <a:pt x="1364588" y="1230980"/>
                  <a:pt x="1472918" y="1154295"/>
                </a:cubicBezTo>
                <a:cubicBezTo>
                  <a:pt x="1515972" y="1120933"/>
                  <a:pt x="1561032" y="1090197"/>
                  <a:pt x="1609641" y="1065561"/>
                </a:cubicBezTo>
                <a:cubicBezTo>
                  <a:pt x="1668127" y="1033976"/>
                  <a:pt x="1724684" y="1000923"/>
                  <a:pt x="1789883" y="984319"/>
                </a:cubicBezTo>
                <a:cubicBezTo>
                  <a:pt x="1895589" y="959143"/>
                  <a:pt x="2007314" y="957058"/>
                  <a:pt x="2114023" y="976905"/>
                </a:cubicBezTo>
                <a:cubicBezTo>
                  <a:pt x="2202678" y="998915"/>
                  <a:pt x="2290406" y="1032122"/>
                  <a:pt x="2367179" y="1082242"/>
                </a:cubicBezTo>
                <a:cubicBezTo>
                  <a:pt x="2460540" y="1145414"/>
                  <a:pt x="2547960" y="1226270"/>
                  <a:pt x="2613313" y="1319096"/>
                </a:cubicBezTo>
                <a:cubicBezTo>
                  <a:pt x="2674267" y="1411536"/>
                  <a:pt x="2723185" y="1511390"/>
                  <a:pt x="2767088" y="1613329"/>
                </a:cubicBezTo>
                <a:cubicBezTo>
                  <a:pt x="2768786" y="1617036"/>
                  <a:pt x="2771101" y="1619662"/>
                  <a:pt x="2773724" y="1621515"/>
                </a:cubicBezTo>
                <a:cubicBezTo>
                  <a:pt x="2774418" y="1631554"/>
                  <a:pt x="2778894" y="1640976"/>
                  <a:pt x="2781131" y="1651556"/>
                </a:cubicBezTo>
                <a:cubicBezTo>
                  <a:pt x="2762999" y="1652637"/>
                  <a:pt x="2744172" y="1655495"/>
                  <a:pt x="2724111" y="1660051"/>
                </a:cubicBezTo>
                <a:cubicBezTo>
                  <a:pt x="2604131" y="1678431"/>
                  <a:pt x="2497035" y="1788788"/>
                  <a:pt x="2500585" y="1913354"/>
                </a:cubicBezTo>
                <a:cubicBezTo>
                  <a:pt x="2435386" y="1940152"/>
                  <a:pt x="2360543" y="1953589"/>
                  <a:pt x="2311085" y="2008497"/>
                </a:cubicBezTo>
                <a:cubicBezTo>
                  <a:pt x="2268185" y="2063328"/>
                  <a:pt x="2239482" y="2144261"/>
                  <a:pt x="2240331" y="2219634"/>
                </a:cubicBezTo>
                <a:cubicBezTo>
                  <a:pt x="2251982" y="2220252"/>
                  <a:pt x="2263556" y="2220716"/>
                  <a:pt x="2275206" y="2221102"/>
                </a:cubicBezTo>
                <a:cubicBezTo>
                  <a:pt x="2276904" y="2222724"/>
                  <a:pt x="2278755" y="2224114"/>
                  <a:pt x="2280607" y="2225504"/>
                </a:cubicBezTo>
                <a:cubicBezTo>
                  <a:pt x="2280144" y="2225967"/>
                  <a:pt x="2279913" y="2226508"/>
                  <a:pt x="2279913" y="2227203"/>
                </a:cubicBezTo>
                <a:cubicBezTo>
                  <a:pt x="2279913" y="2228515"/>
                  <a:pt x="2280993" y="2229597"/>
                  <a:pt x="2282305" y="2229597"/>
                </a:cubicBezTo>
                <a:cubicBezTo>
                  <a:pt x="2283308" y="2229597"/>
                  <a:pt x="2284002" y="2228902"/>
                  <a:pt x="2284311" y="2228052"/>
                </a:cubicBezTo>
                <a:cubicBezTo>
                  <a:pt x="2302289" y="2239250"/>
                  <a:pt x="2325050" y="2240717"/>
                  <a:pt x="2345806" y="2243266"/>
                </a:cubicBezTo>
                <a:cubicBezTo>
                  <a:pt x="2378444" y="2247281"/>
                  <a:pt x="2411159" y="2249521"/>
                  <a:pt x="2444028" y="2249830"/>
                </a:cubicBezTo>
                <a:cubicBezTo>
                  <a:pt x="2602973" y="2250911"/>
                  <a:pt x="2761379" y="2268750"/>
                  <a:pt x="2919398" y="2285895"/>
                </a:cubicBezTo>
                <a:cubicBezTo>
                  <a:pt x="2969242" y="2290065"/>
                  <a:pt x="3018778" y="2297556"/>
                  <a:pt x="3068236" y="2304584"/>
                </a:cubicBezTo>
                <a:cubicBezTo>
                  <a:pt x="3148866" y="2315859"/>
                  <a:pt x="3230422" y="2320569"/>
                  <a:pt x="3310589" y="2335088"/>
                </a:cubicBezTo>
                <a:cubicBezTo>
                  <a:pt x="3447082" y="2347985"/>
                  <a:pt x="3583420" y="2367678"/>
                  <a:pt x="3720607" y="2371848"/>
                </a:cubicBezTo>
                <a:cubicBezTo>
                  <a:pt x="3756871" y="2376404"/>
                  <a:pt x="3786268" y="2353159"/>
                  <a:pt x="3803397" y="2323041"/>
                </a:cubicBezTo>
                <a:cubicBezTo>
                  <a:pt x="3826390" y="2291378"/>
                  <a:pt x="3840896" y="2254309"/>
                  <a:pt x="3846220" y="2215696"/>
                </a:cubicBezTo>
                <a:cubicBezTo>
                  <a:pt x="3846066" y="2215155"/>
                  <a:pt x="3846143" y="2214769"/>
                  <a:pt x="3846220" y="2214383"/>
                </a:cubicBezTo>
                <a:close/>
                <a:moveTo>
                  <a:pt x="311767" y="1365741"/>
                </a:moveTo>
                <a:cubicBezTo>
                  <a:pt x="312693" y="1360335"/>
                  <a:pt x="315393" y="1351686"/>
                  <a:pt x="318866" y="1341414"/>
                </a:cubicBezTo>
                <a:cubicBezTo>
                  <a:pt x="319174" y="1341260"/>
                  <a:pt x="319406" y="1341183"/>
                  <a:pt x="319714" y="1340951"/>
                </a:cubicBezTo>
                <a:cubicBezTo>
                  <a:pt x="321643" y="1339407"/>
                  <a:pt x="322801" y="1337167"/>
                  <a:pt x="322955" y="1334773"/>
                </a:cubicBezTo>
                <a:cubicBezTo>
                  <a:pt x="324344" y="1332842"/>
                  <a:pt x="324344" y="1330294"/>
                  <a:pt x="323418" y="1328209"/>
                </a:cubicBezTo>
                <a:cubicBezTo>
                  <a:pt x="332214" y="1302569"/>
                  <a:pt x="342630" y="1271524"/>
                  <a:pt x="342707" y="1252141"/>
                </a:cubicBezTo>
                <a:cubicBezTo>
                  <a:pt x="375654" y="1154603"/>
                  <a:pt x="433214" y="1065330"/>
                  <a:pt x="483598" y="976133"/>
                </a:cubicBezTo>
                <a:cubicBezTo>
                  <a:pt x="538303" y="877592"/>
                  <a:pt x="601341" y="784380"/>
                  <a:pt x="666848" y="692789"/>
                </a:cubicBezTo>
                <a:cubicBezTo>
                  <a:pt x="747247" y="578030"/>
                  <a:pt x="841997" y="471612"/>
                  <a:pt x="955033" y="388207"/>
                </a:cubicBezTo>
                <a:cubicBezTo>
                  <a:pt x="1063440" y="300864"/>
                  <a:pt x="1190674" y="242018"/>
                  <a:pt x="1319527" y="191434"/>
                </a:cubicBezTo>
                <a:cubicBezTo>
                  <a:pt x="1480942" y="124479"/>
                  <a:pt x="1650844" y="93511"/>
                  <a:pt x="1823215" y="63470"/>
                </a:cubicBezTo>
                <a:cubicBezTo>
                  <a:pt x="1990493" y="30880"/>
                  <a:pt x="2161553" y="33274"/>
                  <a:pt x="2330220" y="52813"/>
                </a:cubicBezTo>
                <a:cubicBezTo>
                  <a:pt x="2418180" y="60613"/>
                  <a:pt x="2503903" y="82159"/>
                  <a:pt x="2588853" y="105250"/>
                </a:cubicBezTo>
                <a:cubicBezTo>
                  <a:pt x="2666089" y="126410"/>
                  <a:pt x="2744172" y="147338"/>
                  <a:pt x="2815775" y="184021"/>
                </a:cubicBezTo>
                <a:cubicBezTo>
                  <a:pt x="2899414" y="225646"/>
                  <a:pt x="2977575" y="277465"/>
                  <a:pt x="3052187" y="333454"/>
                </a:cubicBezTo>
                <a:cubicBezTo>
                  <a:pt x="3102957" y="371681"/>
                  <a:pt x="3143619" y="421029"/>
                  <a:pt x="3182353" y="470994"/>
                </a:cubicBezTo>
                <a:cubicBezTo>
                  <a:pt x="3251023" y="553318"/>
                  <a:pt x="3297858" y="649542"/>
                  <a:pt x="3344230" y="745457"/>
                </a:cubicBezTo>
                <a:cubicBezTo>
                  <a:pt x="3396543" y="846779"/>
                  <a:pt x="3431496" y="957058"/>
                  <a:pt x="3459658" y="1067415"/>
                </a:cubicBezTo>
                <a:cubicBezTo>
                  <a:pt x="3507882" y="1239089"/>
                  <a:pt x="3538977" y="1415706"/>
                  <a:pt x="3546847" y="1593945"/>
                </a:cubicBezTo>
                <a:cubicBezTo>
                  <a:pt x="3547541" y="1597961"/>
                  <a:pt x="3549007" y="1601127"/>
                  <a:pt x="3551013" y="1603598"/>
                </a:cubicBezTo>
                <a:cubicBezTo>
                  <a:pt x="3551013" y="1610008"/>
                  <a:pt x="3551554" y="1616572"/>
                  <a:pt x="3551091" y="1622828"/>
                </a:cubicBezTo>
                <a:cubicBezTo>
                  <a:pt x="3550551" y="1627847"/>
                  <a:pt x="3551168" y="1632944"/>
                  <a:pt x="3553483" y="1637037"/>
                </a:cubicBezTo>
                <a:cubicBezTo>
                  <a:pt x="3491988" y="1621438"/>
                  <a:pt x="3420076" y="1629855"/>
                  <a:pt x="3361282" y="1636883"/>
                </a:cubicBezTo>
                <a:cubicBezTo>
                  <a:pt x="3358967" y="1635261"/>
                  <a:pt x="3356498" y="1634103"/>
                  <a:pt x="3353720" y="1633639"/>
                </a:cubicBezTo>
                <a:cubicBezTo>
                  <a:pt x="3334277" y="1608541"/>
                  <a:pt x="3309972" y="1590084"/>
                  <a:pt x="3282735" y="1577110"/>
                </a:cubicBezTo>
                <a:cubicBezTo>
                  <a:pt x="3288059" y="1573171"/>
                  <a:pt x="3291454" y="1566761"/>
                  <a:pt x="3290297" y="1559579"/>
                </a:cubicBezTo>
                <a:cubicBezTo>
                  <a:pt x="3287828" y="1541894"/>
                  <a:pt x="3286979" y="1523978"/>
                  <a:pt x="3284201" y="1506293"/>
                </a:cubicBezTo>
                <a:cubicBezTo>
                  <a:pt x="3272550" y="1438797"/>
                  <a:pt x="3259588" y="1371147"/>
                  <a:pt x="3247011" y="1303651"/>
                </a:cubicBezTo>
                <a:cubicBezTo>
                  <a:pt x="3223941" y="1197232"/>
                  <a:pt x="3195315" y="1091664"/>
                  <a:pt x="3157508" y="989493"/>
                </a:cubicBezTo>
                <a:cubicBezTo>
                  <a:pt x="3123558" y="900528"/>
                  <a:pt x="3072788" y="819054"/>
                  <a:pt x="3014457" y="744222"/>
                </a:cubicBezTo>
                <a:cubicBezTo>
                  <a:pt x="2975878" y="686611"/>
                  <a:pt x="2927654" y="636568"/>
                  <a:pt x="2877810" y="588842"/>
                </a:cubicBezTo>
                <a:cubicBezTo>
                  <a:pt x="2849493" y="560423"/>
                  <a:pt x="2822874" y="529995"/>
                  <a:pt x="2791702" y="504588"/>
                </a:cubicBezTo>
                <a:cubicBezTo>
                  <a:pt x="2760221" y="479180"/>
                  <a:pt x="2726349" y="457016"/>
                  <a:pt x="2693094" y="434157"/>
                </a:cubicBezTo>
                <a:cubicBezTo>
                  <a:pt x="2580212" y="354614"/>
                  <a:pt x="2449583" y="300478"/>
                  <a:pt x="2312705" y="280708"/>
                </a:cubicBezTo>
                <a:cubicBezTo>
                  <a:pt x="2171660" y="259316"/>
                  <a:pt x="2027992" y="271827"/>
                  <a:pt x="1886870" y="286500"/>
                </a:cubicBezTo>
                <a:cubicBezTo>
                  <a:pt x="1803694" y="301482"/>
                  <a:pt x="1721443" y="322874"/>
                  <a:pt x="1639502" y="343571"/>
                </a:cubicBezTo>
                <a:cubicBezTo>
                  <a:pt x="1558331" y="370832"/>
                  <a:pt x="1477470" y="399405"/>
                  <a:pt x="1397843" y="430991"/>
                </a:cubicBezTo>
                <a:cubicBezTo>
                  <a:pt x="1295763" y="477945"/>
                  <a:pt x="1199238" y="537100"/>
                  <a:pt x="1108115" y="602743"/>
                </a:cubicBezTo>
                <a:cubicBezTo>
                  <a:pt x="1061357" y="634174"/>
                  <a:pt x="1015679" y="667767"/>
                  <a:pt x="976869" y="709006"/>
                </a:cubicBezTo>
                <a:cubicBezTo>
                  <a:pt x="895390" y="789090"/>
                  <a:pt x="827491" y="881299"/>
                  <a:pt x="770394" y="980072"/>
                </a:cubicBezTo>
                <a:cubicBezTo>
                  <a:pt x="739299" y="1028570"/>
                  <a:pt x="704424" y="1075215"/>
                  <a:pt x="680968" y="1128192"/>
                </a:cubicBezTo>
                <a:cubicBezTo>
                  <a:pt x="653577" y="1196769"/>
                  <a:pt x="626803" y="1265887"/>
                  <a:pt x="602113" y="1335545"/>
                </a:cubicBezTo>
                <a:cubicBezTo>
                  <a:pt x="562376" y="1347206"/>
                  <a:pt x="525263" y="1370143"/>
                  <a:pt x="505356" y="1406207"/>
                </a:cubicBezTo>
                <a:cubicBezTo>
                  <a:pt x="491159" y="1396631"/>
                  <a:pt x="471561" y="1401265"/>
                  <a:pt x="455204" y="1401033"/>
                </a:cubicBezTo>
                <a:cubicBezTo>
                  <a:pt x="395638" y="1401960"/>
                  <a:pt x="333217" y="1425437"/>
                  <a:pt x="287231" y="1465595"/>
                </a:cubicBezTo>
                <a:cubicBezTo>
                  <a:pt x="288465" y="1459416"/>
                  <a:pt x="289700" y="1453238"/>
                  <a:pt x="291012" y="1447060"/>
                </a:cubicBezTo>
                <a:cubicBezTo>
                  <a:pt x="296953" y="1419722"/>
                  <a:pt x="304128" y="1392693"/>
                  <a:pt x="311767" y="1365741"/>
                </a:cubicBezTo>
                <a:close/>
                <a:moveTo>
                  <a:pt x="3055659" y="1570700"/>
                </a:moveTo>
                <a:cubicBezTo>
                  <a:pt x="3045474" y="1531623"/>
                  <a:pt x="3037527" y="1492006"/>
                  <a:pt x="3026493" y="1453161"/>
                </a:cubicBezTo>
                <a:cubicBezTo>
                  <a:pt x="2999180" y="1345662"/>
                  <a:pt x="2970863" y="1238317"/>
                  <a:pt x="2931435" y="1134447"/>
                </a:cubicBezTo>
                <a:cubicBezTo>
                  <a:pt x="2891698" y="1027566"/>
                  <a:pt x="2842317" y="921070"/>
                  <a:pt x="2762459" y="837975"/>
                </a:cubicBezTo>
                <a:cubicBezTo>
                  <a:pt x="2716627" y="788318"/>
                  <a:pt x="2662231" y="747929"/>
                  <a:pt x="2606060" y="710705"/>
                </a:cubicBezTo>
                <a:cubicBezTo>
                  <a:pt x="2569178" y="685916"/>
                  <a:pt x="2531371" y="662362"/>
                  <a:pt x="2490323" y="644908"/>
                </a:cubicBezTo>
                <a:cubicBezTo>
                  <a:pt x="2407146" y="610079"/>
                  <a:pt x="2321655" y="579652"/>
                  <a:pt x="2233078" y="562276"/>
                </a:cubicBezTo>
                <a:cubicBezTo>
                  <a:pt x="2143343" y="541039"/>
                  <a:pt x="2050291" y="531154"/>
                  <a:pt x="1959399" y="551773"/>
                </a:cubicBezTo>
                <a:cubicBezTo>
                  <a:pt x="1891191" y="565133"/>
                  <a:pt x="1822520" y="576717"/>
                  <a:pt x="1757553" y="602202"/>
                </a:cubicBezTo>
                <a:cubicBezTo>
                  <a:pt x="1690966" y="622358"/>
                  <a:pt x="1626539" y="648075"/>
                  <a:pt x="1564195" y="679043"/>
                </a:cubicBezTo>
                <a:cubicBezTo>
                  <a:pt x="1519907" y="698040"/>
                  <a:pt x="1478859" y="723139"/>
                  <a:pt x="1438042" y="748469"/>
                </a:cubicBezTo>
                <a:cubicBezTo>
                  <a:pt x="1378630" y="781986"/>
                  <a:pt x="1324234" y="822684"/>
                  <a:pt x="1271767" y="866008"/>
                </a:cubicBezTo>
                <a:cubicBezTo>
                  <a:pt x="1235117" y="892342"/>
                  <a:pt x="1197772" y="917981"/>
                  <a:pt x="1165829" y="950185"/>
                </a:cubicBezTo>
                <a:cubicBezTo>
                  <a:pt x="1101093" y="1014206"/>
                  <a:pt x="1040678" y="1082706"/>
                  <a:pt x="987054" y="1156302"/>
                </a:cubicBezTo>
                <a:cubicBezTo>
                  <a:pt x="939987" y="1227351"/>
                  <a:pt x="897473" y="1302261"/>
                  <a:pt x="863138" y="1380414"/>
                </a:cubicBezTo>
                <a:cubicBezTo>
                  <a:pt x="838370" y="1387982"/>
                  <a:pt x="815146" y="1400493"/>
                  <a:pt x="796088" y="1417405"/>
                </a:cubicBezTo>
                <a:cubicBezTo>
                  <a:pt x="769777" y="1375008"/>
                  <a:pt x="727957" y="1337785"/>
                  <a:pt x="678345" y="1328749"/>
                </a:cubicBezTo>
                <a:cubicBezTo>
                  <a:pt x="667928" y="1320563"/>
                  <a:pt x="647173" y="1323421"/>
                  <a:pt x="629041" y="1328518"/>
                </a:cubicBezTo>
                <a:cubicBezTo>
                  <a:pt x="632050" y="1322417"/>
                  <a:pt x="635059" y="1316393"/>
                  <a:pt x="638454" y="1310833"/>
                </a:cubicBezTo>
                <a:cubicBezTo>
                  <a:pt x="667697" y="1252063"/>
                  <a:pt x="688375" y="1189355"/>
                  <a:pt x="716846" y="1130200"/>
                </a:cubicBezTo>
                <a:cubicBezTo>
                  <a:pt x="742617" y="1079385"/>
                  <a:pt x="776258" y="1037219"/>
                  <a:pt x="807353" y="988258"/>
                </a:cubicBezTo>
                <a:cubicBezTo>
                  <a:pt x="864913" y="890180"/>
                  <a:pt x="935512" y="800211"/>
                  <a:pt x="1017531" y="721363"/>
                </a:cubicBezTo>
                <a:cubicBezTo>
                  <a:pt x="1070384" y="669235"/>
                  <a:pt x="1134811" y="631394"/>
                  <a:pt x="1194763" y="588224"/>
                </a:cubicBezTo>
                <a:cubicBezTo>
                  <a:pt x="1290593" y="526829"/>
                  <a:pt x="1389741" y="468600"/>
                  <a:pt x="1498534" y="433308"/>
                </a:cubicBezTo>
                <a:cubicBezTo>
                  <a:pt x="1577235" y="404734"/>
                  <a:pt x="1655010" y="374229"/>
                  <a:pt x="1737801" y="358475"/>
                </a:cubicBezTo>
                <a:cubicBezTo>
                  <a:pt x="1808555" y="341949"/>
                  <a:pt x="1878614" y="321407"/>
                  <a:pt x="1951683" y="318163"/>
                </a:cubicBezTo>
                <a:cubicBezTo>
                  <a:pt x="2137788" y="299783"/>
                  <a:pt x="2332998" y="297235"/>
                  <a:pt x="2507066" y="374770"/>
                </a:cubicBezTo>
                <a:cubicBezTo>
                  <a:pt x="2567635" y="397475"/>
                  <a:pt x="2622572" y="432458"/>
                  <a:pt x="2676196" y="468600"/>
                </a:cubicBezTo>
                <a:cubicBezTo>
                  <a:pt x="2710223" y="492386"/>
                  <a:pt x="2745793" y="515245"/>
                  <a:pt x="2777427" y="542352"/>
                </a:cubicBezTo>
                <a:cubicBezTo>
                  <a:pt x="2803275" y="565442"/>
                  <a:pt x="2826346" y="591236"/>
                  <a:pt x="2850882" y="615717"/>
                </a:cubicBezTo>
                <a:cubicBezTo>
                  <a:pt x="2897948" y="661049"/>
                  <a:pt x="2943317" y="706999"/>
                  <a:pt x="2980353" y="761829"/>
                </a:cubicBezTo>
                <a:cubicBezTo>
                  <a:pt x="3023176" y="817587"/>
                  <a:pt x="3062835" y="875584"/>
                  <a:pt x="3093930" y="938833"/>
                </a:cubicBezTo>
                <a:cubicBezTo>
                  <a:pt x="3159514" y="1081779"/>
                  <a:pt x="3195778" y="1235151"/>
                  <a:pt x="3224404" y="1389681"/>
                </a:cubicBezTo>
                <a:cubicBezTo>
                  <a:pt x="3231194" y="1434472"/>
                  <a:pt x="3242150" y="1474785"/>
                  <a:pt x="3247783" y="1520734"/>
                </a:cubicBezTo>
                <a:cubicBezTo>
                  <a:pt x="3251100" y="1534249"/>
                  <a:pt x="3248631" y="1551625"/>
                  <a:pt x="3253029" y="1565294"/>
                </a:cubicBezTo>
                <a:cubicBezTo>
                  <a:pt x="3190377" y="1545910"/>
                  <a:pt x="3117848" y="1550698"/>
                  <a:pt x="3055659" y="1570700"/>
                </a:cubicBezTo>
                <a:close/>
                <a:moveTo>
                  <a:pt x="1380559" y="1720674"/>
                </a:moveTo>
                <a:cubicBezTo>
                  <a:pt x="1398383" y="1754731"/>
                  <a:pt x="1407488" y="1793267"/>
                  <a:pt x="1405327" y="1831726"/>
                </a:cubicBezTo>
                <a:cubicBezTo>
                  <a:pt x="1405250" y="1845240"/>
                  <a:pt x="1396763" y="1857674"/>
                  <a:pt x="1399695" y="1871188"/>
                </a:cubicBezTo>
                <a:cubicBezTo>
                  <a:pt x="1402472" y="1885552"/>
                  <a:pt x="1417981" y="1889954"/>
                  <a:pt x="1430712" y="1890727"/>
                </a:cubicBezTo>
                <a:cubicBezTo>
                  <a:pt x="1503086" y="1893507"/>
                  <a:pt x="1512963" y="1980850"/>
                  <a:pt x="1503086" y="2037148"/>
                </a:cubicBezTo>
                <a:cubicBezTo>
                  <a:pt x="1499306" y="2081630"/>
                  <a:pt x="1460341" y="2078001"/>
                  <a:pt x="1426005" y="2079931"/>
                </a:cubicBezTo>
                <a:cubicBezTo>
                  <a:pt x="1392287" y="2081013"/>
                  <a:pt x="1359341" y="2072827"/>
                  <a:pt x="1325932" y="2069969"/>
                </a:cubicBezTo>
                <a:cubicBezTo>
                  <a:pt x="1290979" y="2066417"/>
                  <a:pt x="1255564" y="2067575"/>
                  <a:pt x="1220765" y="2062555"/>
                </a:cubicBezTo>
                <a:cubicBezTo>
                  <a:pt x="1151323" y="2046570"/>
                  <a:pt x="1079180" y="2047110"/>
                  <a:pt x="1010895" y="2025796"/>
                </a:cubicBezTo>
                <a:cubicBezTo>
                  <a:pt x="960357" y="2010351"/>
                  <a:pt x="907658" y="2004945"/>
                  <a:pt x="856502" y="1992434"/>
                </a:cubicBezTo>
                <a:cubicBezTo>
                  <a:pt x="771474" y="1964015"/>
                  <a:pt x="681740" y="1953126"/>
                  <a:pt x="592545" y="1947643"/>
                </a:cubicBezTo>
                <a:cubicBezTo>
                  <a:pt x="477734" y="1934977"/>
                  <a:pt x="362151" y="1930189"/>
                  <a:pt x="247726" y="1913508"/>
                </a:cubicBezTo>
                <a:cubicBezTo>
                  <a:pt x="197342" y="1903160"/>
                  <a:pt x="141711" y="1902697"/>
                  <a:pt x="97036" y="1875050"/>
                </a:cubicBezTo>
                <a:cubicBezTo>
                  <a:pt x="47192" y="1842228"/>
                  <a:pt x="28057" y="1776122"/>
                  <a:pt x="42717" y="1719515"/>
                </a:cubicBezTo>
                <a:cubicBezTo>
                  <a:pt x="58149" y="1656885"/>
                  <a:pt x="120184" y="1613175"/>
                  <a:pt x="182990" y="1609004"/>
                </a:cubicBezTo>
                <a:cubicBezTo>
                  <a:pt x="200505" y="1606224"/>
                  <a:pt x="217480" y="1616109"/>
                  <a:pt x="234532" y="1612016"/>
                </a:cubicBezTo>
                <a:cubicBezTo>
                  <a:pt x="261537" y="1603212"/>
                  <a:pt x="257062" y="1570082"/>
                  <a:pt x="268713" y="1549540"/>
                </a:cubicBezTo>
                <a:cubicBezTo>
                  <a:pt x="310841" y="1470537"/>
                  <a:pt x="404434" y="1430225"/>
                  <a:pt x="491545" y="1439492"/>
                </a:cubicBezTo>
                <a:cubicBezTo>
                  <a:pt x="490465" y="1447524"/>
                  <a:pt x="503196" y="1450072"/>
                  <a:pt x="505202" y="1442272"/>
                </a:cubicBezTo>
                <a:cubicBezTo>
                  <a:pt x="505279" y="1442041"/>
                  <a:pt x="505434" y="1441809"/>
                  <a:pt x="505588" y="1441577"/>
                </a:cubicBezTo>
                <a:cubicBezTo>
                  <a:pt x="524183" y="1439724"/>
                  <a:pt x="538380" y="1418718"/>
                  <a:pt x="553040" y="1408447"/>
                </a:cubicBezTo>
                <a:cubicBezTo>
                  <a:pt x="586064" y="1382344"/>
                  <a:pt x="626263" y="1360798"/>
                  <a:pt x="669009" y="1359331"/>
                </a:cubicBezTo>
                <a:cubicBezTo>
                  <a:pt x="716846" y="1368907"/>
                  <a:pt x="752185" y="1410223"/>
                  <a:pt x="774483" y="1452080"/>
                </a:cubicBezTo>
                <a:cubicBezTo>
                  <a:pt x="801103" y="1476792"/>
                  <a:pt x="826256" y="1434859"/>
                  <a:pt x="850175" y="1425437"/>
                </a:cubicBezTo>
                <a:cubicBezTo>
                  <a:pt x="879187" y="1413003"/>
                  <a:pt x="912133" y="1407057"/>
                  <a:pt x="943537" y="1411459"/>
                </a:cubicBezTo>
                <a:cubicBezTo>
                  <a:pt x="1007346" y="1427599"/>
                  <a:pt x="1068378" y="1482662"/>
                  <a:pt x="1087899" y="1545987"/>
                </a:cubicBezTo>
                <a:cubicBezTo>
                  <a:pt x="1096849" y="1568306"/>
                  <a:pt x="1124472" y="1566916"/>
                  <a:pt x="1144379" y="1564213"/>
                </a:cubicBezTo>
                <a:cubicBezTo>
                  <a:pt x="1254020" y="1536257"/>
                  <a:pt x="1335268" y="1633022"/>
                  <a:pt x="1380559" y="1720674"/>
                </a:cubicBezTo>
                <a:close/>
                <a:moveTo>
                  <a:pt x="2627355" y="1273069"/>
                </a:moveTo>
                <a:cubicBezTo>
                  <a:pt x="2519103" y="1135992"/>
                  <a:pt x="2378135" y="1019766"/>
                  <a:pt x="2210316" y="965707"/>
                </a:cubicBezTo>
                <a:cubicBezTo>
                  <a:pt x="2078531" y="916282"/>
                  <a:pt x="1931930" y="916205"/>
                  <a:pt x="1795284" y="944007"/>
                </a:cubicBezTo>
                <a:cubicBezTo>
                  <a:pt x="1726382" y="959143"/>
                  <a:pt x="1663806" y="992891"/>
                  <a:pt x="1602697" y="1027025"/>
                </a:cubicBezTo>
                <a:cubicBezTo>
                  <a:pt x="1540431" y="1058225"/>
                  <a:pt x="1483565" y="1098460"/>
                  <a:pt x="1429169" y="1141861"/>
                </a:cubicBezTo>
                <a:cubicBezTo>
                  <a:pt x="1387118" y="1173987"/>
                  <a:pt x="1347690" y="1209589"/>
                  <a:pt x="1313432" y="1249978"/>
                </a:cubicBezTo>
                <a:cubicBezTo>
                  <a:pt x="1303864" y="1260095"/>
                  <a:pt x="1198158" y="1382962"/>
                  <a:pt x="1170613" y="1441346"/>
                </a:cubicBezTo>
                <a:cubicBezTo>
                  <a:pt x="1156261" y="1459108"/>
                  <a:pt x="1142527" y="1477488"/>
                  <a:pt x="1129796" y="1496408"/>
                </a:cubicBezTo>
                <a:cubicBezTo>
                  <a:pt x="1124858" y="1504131"/>
                  <a:pt x="1115367" y="1513630"/>
                  <a:pt x="1122157" y="1523283"/>
                </a:cubicBezTo>
                <a:cubicBezTo>
                  <a:pt x="1121772" y="1524055"/>
                  <a:pt x="1121386" y="1524827"/>
                  <a:pt x="1121000" y="1525600"/>
                </a:cubicBezTo>
                <a:cubicBezTo>
                  <a:pt x="1097467" y="1458335"/>
                  <a:pt x="1037592" y="1405281"/>
                  <a:pt x="972085" y="1380028"/>
                </a:cubicBezTo>
                <a:cubicBezTo>
                  <a:pt x="947626" y="1372228"/>
                  <a:pt x="921238" y="1370374"/>
                  <a:pt x="895390" y="1373695"/>
                </a:cubicBezTo>
                <a:cubicBezTo>
                  <a:pt x="912056" y="1347284"/>
                  <a:pt x="928414" y="1315312"/>
                  <a:pt x="934741" y="1307126"/>
                </a:cubicBezTo>
                <a:cubicBezTo>
                  <a:pt x="958274" y="1270289"/>
                  <a:pt x="978489" y="1231444"/>
                  <a:pt x="1003025" y="1195225"/>
                </a:cubicBezTo>
                <a:cubicBezTo>
                  <a:pt x="1048626" y="1131358"/>
                  <a:pt x="1099164" y="1072821"/>
                  <a:pt x="1154024" y="1015750"/>
                </a:cubicBezTo>
                <a:cubicBezTo>
                  <a:pt x="1208420" y="953197"/>
                  <a:pt x="1279097" y="910182"/>
                  <a:pt x="1342675" y="858208"/>
                </a:cubicBezTo>
                <a:cubicBezTo>
                  <a:pt x="1428166" y="793338"/>
                  <a:pt x="1522067" y="738816"/>
                  <a:pt x="1620135" y="695260"/>
                </a:cubicBezTo>
                <a:cubicBezTo>
                  <a:pt x="1657325" y="677112"/>
                  <a:pt x="1695750" y="662130"/>
                  <a:pt x="1735255" y="650083"/>
                </a:cubicBezTo>
                <a:cubicBezTo>
                  <a:pt x="1779698" y="635796"/>
                  <a:pt x="1823138" y="617725"/>
                  <a:pt x="1869124" y="608535"/>
                </a:cubicBezTo>
                <a:cubicBezTo>
                  <a:pt x="1935788" y="596410"/>
                  <a:pt x="2002761" y="577490"/>
                  <a:pt x="2071278" y="578803"/>
                </a:cubicBezTo>
                <a:cubicBezTo>
                  <a:pt x="2105536" y="577335"/>
                  <a:pt x="2139485" y="581969"/>
                  <a:pt x="2172895" y="589460"/>
                </a:cubicBezTo>
                <a:cubicBezTo>
                  <a:pt x="2240176" y="601584"/>
                  <a:pt x="2305915" y="616489"/>
                  <a:pt x="2371114" y="639657"/>
                </a:cubicBezTo>
                <a:cubicBezTo>
                  <a:pt x="2430140" y="661512"/>
                  <a:pt x="2490323" y="682209"/>
                  <a:pt x="2543870" y="715880"/>
                </a:cubicBezTo>
                <a:cubicBezTo>
                  <a:pt x="2606060" y="755574"/>
                  <a:pt x="2669252" y="797045"/>
                  <a:pt x="2722028" y="851180"/>
                </a:cubicBezTo>
                <a:cubicBezTo>
                  <a:pt x="2793476" y="921070"/>
                  <a:pt x="2842240" y="1010885"/>
                  <a:pt x="2878350" y="1103402"/>
                </a:cubicBezTo>
                <a:cubicBezTo>
                  <a:pt x="2916621" y="1199858"/>
                  <a:pt x="2949798" y="1299171"/>
                  <a:pt x="2973177" y="1400493"/>
                </a:cubicBezTo>
                <a:cubicBezTo>
                  <a:pt x="2983131" y="1442967"/>
                  <a:pt x="2996633" y="1484515"/>
                  <a:pt x="3005969" y="1527144"/>
                </a:cubicBezTo>
                <a:cubicBezTo>
                  <a:pt x="3010676" y="1546296"/>
                  <a:pt x="3014688" y="1565757"/>
                  <a:pt x="3020089" y="1584755"/>
                </a:cubicBezTo>
                <a:cubicBezTo>
                  <a:pt x="2975878" y="1606147"/>
                  <a:pt x="2946326" y="1649162"/>
                  <a:pt x="2928734" y="1694031"/>
                </a:cubicBezTo>
                <a:cubicBezTo>
                  <a:pt x="2888149" y="1666770"/>
                  <a:pt x="2850265" y="1653718"/>
                  <a:pt x="2809525" y="1651479"/>
                </a:cubicBezTo>
                <a:cubicBezTo>
                  <a:pt x="2811223" y="1644297"/>
                  <a:pt x="2809294" y="1636497"/>
                  <a:pt x="2808677" y="1629238"/>
                </a:cubicBezTo>
                <a:cubicBezTo>
                  <a:pt x="2807442" y="1622519"/>
                  <a:pt x="2806902" y="1614565"/>
                  <a:pt x="2803430" y="1608618"/>
                </a:cubicBezTo>
                <a:cubicBezTo>
                  <a:pt x="2803893" y="1605529"/>
                  <a:pt x="2803584" y="1602131"/>
                  <a:pt x="2802272" y="1598579"/>
                </a:cubicBezTo>
                <a:cubicBezTo>
                  <a:pt x="2752891" y="1485674"/>
                  <a:pt x="2698881" y="1373463"/>
                  <a:pt x="2627355" y="1273069"/>
                </a:cubicBezTo>
                <a:close/>
                <a:moveTo>
                  <a:pt x="3706641" y="2333389"/>
                </a:moveTo>
                <a:cubicBezTo>
                  <a:pt x="3658803" y="2331999"/>
                  <a:pt x="3610888" y="2326284"/>
                  <a:pt x="3562973" y="2323350"/>
                </a:cubicBezTo>
                <a:cubicBezTo>
                  <a:pt x="3481340" y="2314391"/>
                  <a:pt x="3399784" y="2305587"/>
                  <a:pt x="3318074" y="2297556"/>
                </a:cubicBezTo>
                <a:cubicBezTo>
                  <a:pt x="3270004" y="2288907"/>
                  <a:pt x="3221472" y="2283423"/>
                  <a:pt x="3172862" y="2278558"/>
                </a:cubicBezTo>
                <a:cubicBezTo>
                  <a:pt x="2975029" y="2254927"/>
                  <a:pt x="2777350" y="2227048"/>
                  <a:pt x="2578129" y="2217549"/>
                </a:cubicBezTo>
                <a:cubicBezTo>
                  <a:pt x="2513393" y="2212221"/>
                  <a:pt x="2448426" y="2215233"/>
                  <a:pt x="2383690" y="2211912"/>
                </a:cubicBezTo>
                <a:cubicBezTo>
                  <a:pt x="2349046" y="2207742"/>
                  <a:pt x="2309387" y="2212375"/>
                  <a:pt x="2279682" y="2191370"/>
                </a:cubicBezTo>
                <a:cubicBezTo>
                  <a:pt x="2285468" y="2128893"/>
                  <a:pt x="2311162" y="2063096"/>
                  <a:pt x="2348429" y="2024869"/>
                </a:cubicBezTo>
                <a:cubicBezTo>
                  <a:pt x="2375357" y="2001161"/>
                  <a:pt x="2408458" y="1986333"/>
                  <a:pt x="2441945" y="1974440"/>
                </a:cubicBezTo>
                <a:cubicBezTo>
                  <a:pt x="2471342" y="1962316"/>
                  <a:pt x="2507683" y="1959767"/>
                  <a:pt x="2531062" y="1936676"/>
                </a:cubicBezTo>
                <a:cubicBezTo>
                  <a:pt x="2540553" y="1926251"/>
                  <a:pt x="2537929" y="1911732"/>
                  <a:pt x="2538855" y="1898835"/>
                </a:cubicBezTo>
                <a:cubicBezTo>
                  <a:pt x="2540244" y="1845858"/>
                  <a:pt x="2566478" y="1800449"/>
                  <a:pt x="2603822" y="1763380"/>
                </a:cubicBezTo>
                <a:cubicBezTo>
                  <a:pt x="2643867" y="1719206"/>
                  <a:pt x="2701736" y="1699359"/>
                  <a:pt x="2759604" y="1692641"/>
                </a:cubicBezTo>
                <a:cubicBezTo>
                  <a:pt x="2812380" y="1681829"/>
                  <a:pt x="2859446" y="1694185"/>
                  <a:pt x="2904121" y="1723763"/>
                </a:cubicBezTo>
                <a:cubicBezTo>
                  <a:pt x="2925262" y="1739285"/>
                  <a:pt x="2953811" y="1741602"/>
                  <a:pt x="2962144" y="1711407"/>
                </a:cubicBezTo>
                <a:cubicBezTo>
                  <a:pt x="2984828" y="1645146"/>
                  <a:pt x="3031432" y="1609004"/>
                  <a:pt x="3099331" y="1595953"/>
                </a:cubicBezTo>
                <a:cubicBezTo>
                  <a:pt x="3179729" y="1579118"/>
                  <a:pt x="3270390" y="1586995"/>
                  <a:pt x="3332502" y="1646150"/>
                </a:cubicBezTo>
                <a:cubicBezTo>
                  <a:pt x="3330265" y="1652792"/>
                  <a:pt x="3331730" y="1660514"/>
                  <a:pt x="3336977" y="1665689"/>
                </a:cubicBezTo>
                <a:cubicBezTo>
                  <a:pt x="3350943" y="1679512"/>
                  <a:pt x="3371390" y="1675574"/>
                  <a:pt x="3391219" y="1671635"/>
                </a:cubicBezTo>
                <a:cubicBezTo>
                  <a:pt x="3401250" y="1669627"/>
                  <a:pt x="3411126" y="1667619"/>
                  <a:pt x="3419922" y="1667928"/>
                </a:cubicBezTo>
                <a:cubicBezTo>
                  <a:pt x="3477173" y="1667310"/>
                  <a:pt x="3538437" y="1661518"/>
                  <a:pt x="3589438" y="1692718"/>
                </a:cubicBezTo>
                <a:cubicBezTo>
                  <a:pt x="3620919" y="1715963"/>
                  <a:pt x="3638588" y="1747935"/>
                  <a:pt x="3659343" y="1781451"/>
                </a:cubicBezTo>
                <a:cubicBezTo>
                  <a:pt x="3676395" y="1811183"/>
                  <a:pt x="3696225" y="1841611"/>
                  <a:pt x="3699080" y="1876671"/>
                </a:cubicBezTo>
                <a:cubicBezTo>
                  <a:pt x="3701240" y="1906249"/>
                  <a:pt x="3691981" y="1936368"/>
                  <a:pt x="3682182" y="1964401"/>
                </a:cubicBezTo>
                <a:cubicBezTo>
                  <a:pt x="3673309" y="1989654"/>
                  <a:pt x="3648155" y="2037148"/>
                  <a:pt x="3689358" y="2045875"/>
                </a:cubicBezTo>
                <a:cubicBezTo>
                  <a:pt x="3737504" y="2049273"/>
                  <a:pt x="3792981" y="2065027"/>
                  <a:pt x="3813042" y="2108351"/>
                </a:cubicBezTo>
                <a:cubicBezTo>
                  <a:pt x="3813736" y="2122174"/>
                  <a:pt x="3814739" y="2136230"/>
                  <a:pt x="3815048" y="2150439"/>
                </a:cubicBezTo>
                <a:cubicBezTo>
                  <a:pt x="3807949" y="2162487"/>
                  <a:pt x="3812656" y="2183724"/>
                  <a:pt x="3809570" y="2198629"/>
                </a:cubicBezTo>
                <a:cubicBezTo>
                  <a:pt x="3809415" y="2200251"/>
                  <a:pt x="3809184" y="2201872"/>
                  <a:pt x="3808953" y="2203494"/>
                </a:cubicBezTo>
                <a:cubicBezTo>
                  <a:pt x="3802626" y="2224423"/>
                  <a:pt x="3794215" y="2244656"/>
                  <a:pt x="3783876" y="2263885"/>
                </a:cubicBezTo>
                <a:cubicBezTo>
                  <a:pt x="3784031" y="2263885"/>
                  <a:pt x="3784262" y="2263962"/>
                  <a:pt x="3784416" y="2263962"/>
                </a:cubicBezTo>
                <a:cubicBezTo>
                  <a:pt x="3773614" y="2281802"/>
                  <a:pt x="3761809" y="2299100"/>
                  <a:pt x="3747844" y="2314623"/>
                </a:cubicBezTo>
                <a:cubicBezTo>
                  <a:pt x="3742828" y="2322114"/>
                  <a:pt x="3734341" y="2327443"/>
                  <a:pt x="3728014" y="2334007"/>
                </a:cubicBezTo>
                <a:cubicBezTo>
                  <a:pt x="3721996" y="2334393"/>
                  <a:pt x="3715051" y="2334161"/>
                  <a:pt x="3706641" y="23333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 rot="-975612">
            <a:off x="-269795" y="755852"/>
            <a:ext cx="734192" cy="360426"/>
          </a:xfrm>
          <a:custGeom>
            <a:rect b="b" l="l" r="r" t="t"/>
            <a:pathLst>
              <a:path extrusionOk="0" h="720852" w="1468385">
                <a:moveTo>
                  <a:pt x="1392797" y="531473"/>
                </a:moveTo>
                <a:cubicBezTo>
                  <a:pt x="1465171" y="534253"/>
                  <a:pt x="1475047" y="621596"/>
                  <a:pt x="1465171" y="677894"/>
                </a:cubicBezTo>
                <a:cubicBezTo>
                  <a:pt x="1461390" y="722377"/>
                  <a:pt x="1422425" y="718747"/>
                  <a:pt x="1388090" y="720755"/>
                </a:cubicBezTo>
                <a:cubicBezTo>
                  <a:pt x="1354372" y="721836"/>
                  <a:pt x="1321425" y="713650"/>
                  <a:pt x="1288016" y="710793"/>
                </a:cubicBezTo>
                <a:cubicBezTo>
                  <a:pt x="1253063" y="707240"/>
                  <a:pt x="1217648" y="708399"/>
                  <a:pt x="1182850" y="703379"/>
                </a:cubicBezTo>
                <a:cubicBezTo>
                  <a:pt x="1113407" y="687393"/>
                  <a:pt x="1041265" y="687934"/>
                  <a:pt x="972980" y="666619"/>
                </a:cubicBezTo>
                <a:cubicBezTo>
                  <a:pt x="922441" y="651174"/>
                  <a:pt x="869742" y="645768"/>
                  <a:pt x="818587" y="633257"/>
                </a:cubicBezTo>
                <a:cubicBezTo>
                  <a:pt x="733559" y="604915"/>
                  <a:pt x="643824" y="593949"/>
                  <a:pt x="554629" y="588466"/>
                </a:cubicBezTo>
                <a:cubicBezTo>
                  <a:pt x="439818" y="575801"/>
                  <a:pt x="324236" y="570936"/>
                  <a:pt x="209810" y="554332"/>
                </a:cubicBezTo>
                <a:cubicBezTo>
                  <a:pt x="159426" y="543984"/>
                  <a:pt x="103795" y="543520"/>
                  <a:pt x="59121" y="515873"/>
                </a:cubicBezTo>
                <a:cubicBezTo>
                  <a:pt x="9277" y="483129"/>
                  <a:pt x="-9859" y="416946"/>
                  <a:pt x="4801" y="360339"/>
                </a:cubicBezTo>
                <a:cubicBezTo>
                  <a:pt x="20233" y="297708"/>
                  <a:pt x="82268" y="253998"/>
                  <a:pt x="144998" y="249828"/>
                </a:cubicBezTo>
                <a:cubicBezTo>
                  <a:pt x="162512" y="247048"/>
                  <a:pt x="179487" y="256933"/>
                  <a:pt x="196539" y="252840"/>
                </a:cubicBezTo>
                <a:cubicBezTo>
                  <a:pt x="223544" y="244036"/>
                  <a:pt x="219069" y="210906"/>
                  <a:pt x="230720" y="190286"/>
                </a:cubicBezTo>
                <a:cubicBezTo>
                  <a:pt x="272848" y="111283"/>
                  <a:pt x="366364" y="70971"/>
                  <a:pt x="453552" y="80238"/>
                </a:cubicBezTo>
                <a:cubicBezTo>
                  <a:pt x="452472" y="88270"/>
                  <a:pt x="465203" y="90741"/>
                  <a:pt x="467209" y="83019"/>
                </a:cubicBezTo>
                <a:cubicBezTo>
                  <a:pt x="467286" y="82787"/>
                  <a:pt x="467364" y="82555"/>
                  <a:pt x="467518" y="82323"/>
                </a:cubicBezTo>
                <a:cubicBezTo>
                  <a:pt x="486190" y="80470"/>
                  <a:pt x="500310" y="59387"/>
                  <a:pt x="515047" y="49116"/>
                </a:cubicBezTo>
                <a:cubicBezTo>
                  <a:pt x="548071" y="22936"/>
                  <a:pt x="588424" y="1390"/>
                  <a:pt x="631247" y="0"/>
                </a:cubicBezTo>
                <a:cubicBezTo>
                  <a:pt x="679008" y="9576"/>
                  <a:pt x="714192" y="50969"/>
                  <a:pt x="736491" y="92749"/>
                </a:cubicBezTo>
                <a:cubicBezTo>
                  <a:pt x="763110" y="117461"/>
                  <a:pt x="788186" y="75528"/>
                  <a:pt x="812183" y="66106"/>
                </a:cubicBezTo>
                <a:cubicBezTo>
                  <a:pt x="841194" y="53595"/>
                  <a:pt x="874140" y="47649"/>
                  <a:pt x="905544" y="52128"/>
                </a:cubicBezTo>
                <a:cubicBezTo>
                  <a:pt x="969431" y="68268"/>
                  <a:pt x="1030385" y="123331"/>
                  <a:pt x="1049906" y="186656"/>
                </a:cubicBezTo>
                <a:cubicBezTo>
                  <a:pt x="1058857" y="208975"/>
                  <a:pt x="1086479" y="207585"/>
                  <a:pt x="1106386" y="204882"/>
                </a:cubicBezTo>
                <a:cubicBezTo>
                  <a:pt x="1216105" y="176849"/>
                  <a:pt x="1297429" y="273614"/>
                  <a:pt x="1342644" y="361266"/>
                </a:cubicBezTo>
                <a:cubicBezTo>
                  <a:pt x="1360467" y="395323"/>
                  <a:pt x="1369572" y="433859"/>
                  <a:pt x="1367411" y="472317"/>
                </a:cubicBezTo>
                <a:cubicBezTo>
                  <a:pt x="1367334" y="485832"/>
                  <a:pt x="1358847" y="498265"/>
                  <a:pt x="1361779" y="511857"/>
                </a:cubicBezTo>
                <a:cubicBezTo>
                  <a:pt x="1364557" y="526299"/>
                  <a:pt x="1380065" y="530701"/>
                  <a:pt x="1392797" y="531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-975612">
            <a:off x="838532" y="542767"/>
            <a:ext cx="767799" cy="372990"/>
          </a:xfrm>
          <a:custGeom>
            <a:rect b="b" l="l" r="r" t="t"/>
            <a:pathLst>
              <a:path extrusionOk="0" h="745979" w="1535598">
                <a:moveTo>
                  <a:pt x="1533592" y="520164"/>
                </a:moveTo>
                <a:cubicBezTo>
                  <a:pt x="1534287" y="533910"/>
                  <a:pt x="1535290" y="548042"/>
                  <a:pt x="1535598" y="562175"/>
                </a:cubicBezTo>
                <a:cubicBezTo>
                  <a:pt x="1528345" y="574222"/>
                  <a:pt x="1533283" y="595537"/>
                  <a:pt x="1530120" y="610518"/>
                </a:cubicBezTo>
                <a:cubicBezTo>
                  <a:pt x="1529966" y="612063"/>
                  <a:pt x="1529811" y="613607"/>
                  <a:pt x="1529657" y="615075"/>
                </a:cubicBezTo>
                <a:cubicBezTo>
                  <a:pt x="1523330" y="636080"/>
                  <a:pt x="1514843" y="656391"/>
                  <a:pt x="1504426" y="675698"/>
                </a:cubicBezTo>
                <a:cubicBezTo>
                  <a:pt x="1504581" y="675698"/>
                  <a:pt x="1504812" y="675698"/>
                  <a:pt x="1505044" y="675775"/>
                </a:cubicBezTo>
                <a:cubicBezTo>
                  <a:pt x="1494319" y="693614"/>
                  <a:pt x="1482436" y="710913"/>
                  <a:pt x="1468394" y="726358"/>
                </a:cubicBezTo>
                <a:cubicBezTo>
                  <a:pt x="1463301" y="733849"/>
                  <a:pt x="1454737" y="739178"/>
                  <a:pt x="1448410" y="745742"/>
                </a:cubicBezTo>
                <a:cubicBezTo>
                  <a:pt x="1442314" y="746206"/>
                  <a:pt x="1435293" y="745974"/>
                  <a:pt x="1427037" y="745202"/>
                </a:cubicBezTo>
                <a:cubicBezTo>
                  <a:pt x="1379199" y="743812"/>
                  <a:pt x="1331284" y="738097"/>
                  <a:pt x="1283369" y="735162"/>
                </a:cubicBezTo>
                <a:cubicBezTo>
                  <a:pt x="1201736" y="726204"/>
                  <a:pt x="1120180" y="717400"/>
                  <a:pt x="1038469" y="709369"/>
                </a:cubicBezTo>
                <a:cubicBezTo>
                  <a:pt x="990400" y="700719"/>
                  <a:pt x="941868" y="695236"/>
                  <a:pt x="893258" y="690371"/>
                </a:cubicBezTo>
                <a:cubicBezTo>
                  <a:pt x="695425" y="666739"/>
                  <a:pt x="497746" y="638861"/>
                  <a:pt x="298524" y="629362"/>
                </a:cubicBezTo>
                <a:cubicBezTo>
                  <a:pt x="233789" y="624033"/>
                  <a:pt x="168822" y="627045"/>
                  <a:pt x="104086" y="623724"/>
                </a:cubicBezTo>
                <a:cubicBezTo>
                  <a:pt x="69365" y="619554"/>
                  <a:pt x="29706" y="624265"/>
                  <a:pt x="0" y="603259"/>
                </a:cubicBezTo>
                <a:cubicBezTo>
                  <a:pt x="5787" y="540783"/>
                  <a:pt x="31558" y="474909"/>
                  <a:pt x="68825" y="436682"/>
                </a:cubicBezTo>
                <a:cubicBezTo>
                  <a:pt x="95753" y="412973"/>
                  <a:pt x="128854" y="398146"/>
                  <a:pt x="162340" y="386253"/>
                </a:cubicBezTo>
                <a:cubicBezTo>
                  <a:pt x="191738" y="374128"/>
                  <a:pt x="228079" y="371580"/>
                  <a:pt x="251458" y="348489"/>
                </a:cubicBezTo>
                <a:cubicBezTo>
                  <a:pt x="260948" y="338063"/>
                  <a:pt x="258325" y="323545"/>
                  <a:pt x="259251" y="310648"/>
                </a:cubicBezTo>
                <a:cubicBezTo>
                  <a:pt x="260640" y="257671"/>
                  <a:pt x="286873" y="212261"/>
                  <a:pt x="324218" y="175193"/>
                </a:cubicBezTo>
                <a:cubicBezTo>
                  <a:pt x="364263" y="131019"/>
                  <a:pt x="422131" y="111172"/>
                  <a:pt x="480000" y="104453"/>
                </a:cubicBezTo>
                <a:cubicBezTo>
                  <a:pt x="532776" y="93641"/>
                  <a:pt x="579842" y="105998"/>
                  <a:pt x="624517" y="135576"/>
                </a:cubicBezTo>
                <a:cubicBezTo>
                  <a:pt x="645658" y="151098"/>
                  <a:pt x="674206" y="153415"/>
                  <a:pt x="682539" y="123219"/>
                </a:cubicBezTo>
                <a:cubicBezTo>
                  <a:pt x="705224" y="56959"/>
                  <a:pt x="751827" y="20817"/>
                  <a:pt x="819726" y="7766"/>
                </a:cubicBezTo>
                <a:cubicBezTo>
                  <a:pt x="900125" y="-9070"/>
                  <a:pt x="990786" y="-1193"/>
                  <a:pt x="1052898" y="57963"/>
                </a:cubicBezTo>
                <a:cubicBezTo>
                  <a:pt x="1050660" y="64604"/>
                  <a:pt x="1052126" y="72327"/>
                  <a:pt x="1057373" y="77501"/>
                </a:cubicBezTo>
                <a:cubicBezTo>
                  <a:pt x="1071339" y="91325"/>
                  <a:pt x="1091785" y="87386"/>
                  <a:pt x="1111615" y="83448"/>
                </a:cubicBezTo>
                <a:cubicBezTo>
                  <a:pt x="1121646" y="81440"/>
                  <a:pt x="1131522" y="79432"/>
                  <a:pt x="1140318" y="79741"/>
                </a:cubicBezTo>
                <a:cubicBezTo>
                  <a:pt x="1197569" y="79123"/>
                  <a:pt x="1258832" y="73331"/>
                  <a:pt x="1309834" y="104530"/>
                </a:cubicBezTo>
                <a:cubicBezTo>
                  <a:pt x="1341314" y="127776"/>
                  <a:pt x="1358984" y="159747"/>
                  <a:pt x="1379739" y="193264"/>
                </a:cubicBezTo>
                <a:cubicBezTo>
                  <a:pt x="1396791" y="222996"/>
                  <a:pt x="1416621" y="253423"/>
                  <a:pt x="1419475" y="288484"/>
                </a:cubicBezTo>
                <a:cubicBezTo>
                  <a:pt x="1421636" y="318062"/>
                  <a:pt x="1412377" y="348180"/>
                  <a:pt x="1402578" y="376213"/>
                </a:cubicBezTo>
                <a:cubicBezTo>
                  <a:pt x="1393705" y="401466"/>
                  <a:pt x="1368551" y="448961"/>
                  <a:pt x="1409753" y="457687"/>
                </a:cubicBezTo>
                <a:cubicBezTo>
                  <a:pt x="1458054" y="461085"/>
                  <a:pt x="1513454" y="476839"/>
                  <a:pt x="1533592" y="520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-975612">
            <a:off x="-294117" y="-47352"/>
            <a:ext cx="1633087" cy="799207"/>
          </a:xfrm>
          <a:custGeom>
            <a:rect b="b" l="l" r="r" t="t"/>
            <a:pathLst>
              <a:path extrusionOk="0" h="1598413" w="3266174">
                <a:moveTo>
                  <a:pt x="3263860" y="1565206"/>
                </a:moveTo>
                <a:cubicBezTo>
                  <a:pt x="3263860" y="1571616"/>
                  <a:pt x="3264400" y="1578103"/>
                  <a:pt x="3263937" y="1584281"/>
                </a:cubicBezTo>
                <a:cubicBezTo>
                  <a:pt x="3263397" y="1589224"/>
                  <a:pt x="3263937" y="1594321"/>
                  <a:pt x="3266175" y="1598414"/>
                </a:cubicBezTo>
                <a:cubicBezTo>
                  <a:pt x="3204680" y="1582814"/>
                  <a:pt x="3132846" y="1591309"/>
                  <a:pt x="3074051" y="1598336"/>
                </a:cubicBezTo>
                <a:cubicBezTo>
                  <a:pt x="3071736" y="1596715"/>
                  <a:pt x="3069267" y="1595556"/>
                  <a:pt x="3066490" y="1595093"/>
                </a:cubicBezTo>
                <a:cubicBezTo>
                  <a:pt x="3047123" y="1569994"/>
                  <a:pt x="3022818" y="1551537"/>
                  <a:pt x="2995581" y="1538563"/>
                </a:cubicBezTo>
                <a:cubicBezTo>
                  <a:pt x="3000828" y="1534547"/>
                  <a:pt x="3004223" y="1528138"/>
                  <a:pt x="3002989" y="1521033"/>
                </a:cubicBezTo>
                <a:cubicBezTo>
                  <a:pt x="3000520" y="1503348"/>
                  <a:pt x="2999671" y="1485431"/>
                  <a:pt x="2996893" y="1467746"/>
                </a:cubicBezTo>
                <a:cubicBezTo>
                  <a:pt x="2985242" y="1400250"/>
                  <a:pt x="2972280" y="1332677"/>
                  <a:pt x="2959703" y="1265104"/>
                </a:cubicBezTo>
                <a:cubicBezTo>
                  <a:pt x="2936633" y="1158763"/>
                  <a:pt x="2908007" y="1053117"/>
                  <a:pt x="2870200" y="950946"/>
                </a:cubicBezTo>
                <a:cubicBezTo>
                  <a:pt x="2836250" y="861982"/>
                  <a:pt x="2785480" y="780585"/>
                  <a:pt x="2727149" y="705675"/>
                </a:cubicBezTo>
                <a:cubicBezTo>
                  <a:pt x="2688493" y="648141"/>
                  <a:pt x="2640346" y="598098"/>
                  <a:pt x="2590502" y="550295"/>
                </a:cubicBezTo>
                <a:cubicBezTo>
                  <a:pt x="2562185" y="521876"/>
                  <a:pt x="2535566" y="491449"/>
                  <a:pt x="2504394" y="466041"/>
                </a:cubicBezTo>
                <a:cubicBezTo>
                  <a:pt x="2472913" y="440711"/>
                  <a:pt x="2439041" y="418470"/>
                  <a:pt x="2405786" y="395611"/>
                </a:cubicBezTo>
                <a:cubicBezTo>
                  <a:pt x="2292827" y="316067"/>
                  <a:pt x="2162198" y="262009"/>
                  <a:pt x="2025397" y="242161"/>
                </a:cubicBezTo>
                <a:cubicBezTo>
                  <a:pt x="1884352" y="220770"/>
                  <a:pt x="1740684" y="233203"/>
                  <a:pt x="1599562" y="247876"/>
                </a:cubicBezTo>
                <a:cubicBezTo>
                  <a:pt x="1516386" y="262858"/>
                  <a:pt x="1434058" y="284250"/>
                  <a:pt x="1352194" y="304947"/>
                </a:cubicBezTo>
                <a:cubicBezTo>
                  <a:pt x="1271023" y="332285"/>
                  <a:pt x="1190162" y="360781"/>
                  <a:pt x="1110535" y="392367"/>
                </a:cubicBezTo>
                <a:cubicBezTo>
                  <a:pt x="1008455" y="439321"/>
                  <a:pt x="911930" y="498476"/>
                  <a:pt x="820807" y="564119"/>
                </a:cubicBezTo>
                <a:cubicBezTo>
                  <a:pt x="773972" y="595627"/>
                  <a:pt x="728371" y="629144"/>
                  <a:pt x="689561" y="670383"/>
                </a:cubicBezTo>
                <a:cubicBezTo>
                  <a:pt x="608082" y="750466"/>
                  <a:pt x="540106" y="842675"/>
                  <a:pt x="483086" y="941525"/>
                </a:cubicBezTo>
                <a:cubicBezTo>
                  <a:pt x="451991" y="990023"/>
                  <a:pt x="417116" y="1036668"/>
                  <a:pt x="393660" y="1089568"/>
                </a:cubicBezTo>
                <a:cubicBezTo>
                  <a:pt x="366269" y="1158145"/>
                  <a:pt x="339495" y="1227263"/>
                  <a:pt x="314805" y="1296844"/>
                </a:cubicBezTo>
                <a:cubicBezTo>
                  <a:pt x="275068" y="1308428"/>
                  <a:pt x="237955" y="1331519"/>
                  <a:pt x="218126" y="1367584"/>
                </a:cubicBezTo>
                <a:cubicBezTo>
                  <a:pt x="203929" y="1358008"/>
                  <a:pt x="184330" y="1362641"/>
                  <a:pt x="167973" y="1362409"/>
                </a:cubicBezTo>
                <a:cubicBezTo>
                  <a:pt x="108407" y="1363336"/>
                  <a:pt x="45986" y="1386736"/>
                  <a:pt x="0" y="1426894"/>
                </a:cubicBezTo>
                <a:cubicBezTo>
                  <a:pt x="1235" y="1420715"/>
                  <a:pt x="2469" y="1414537"/>
                  <a:pt x="3858" y="1408359"/>
                </a:cubicBezTo>
                <a:cubicBezTo>
                  <a:pt x="9645" y="1381098"/>
                  <a:pt x="16820" y="1354069"/>
                  <a:pt x="24459" y="1327194"/>
                </a:cubicBezTo>
                <a:cubicBezTo>
                  <a:pt x="25385" y="1321788"/>
                  <a:pt x="28086" y="1313216"/>
                  <a:pt x="31480" y="1303022"/>
                </a:cubicBezTo>
                <a:cubicBezTo>
                  <a:pt x="31789" y="1302868"/>
                  <a:pt x="32098" y="1302636"/>
                  <a:pt x="32406" y="1302404"/>
                </a:cubicBezTo>
                <a:cubicBezTo>
                  <a:pt x="34412" y="1300937"/>
                  <a:pt x="35493" y="1298620"/>
                  <a:pt x="35647" y="1296226"/>
                </a:cubicBezTo>
                <a:cubicBezTo>
                  <a:pt x="37036" y="1294296"/>
                  <a:pt x="37113" y="1291747"/>
                  <a:pt x="36110" y="1289662"/>
                </a:cubicBezTo>
                <a:cubicBezTo>
                  <a:pt x="44906" y="1263946"/>
                  <a:pt x="55399" y="1232746"/>
                  <a:pt x="55399" y="1213362"/>
                </a:cubicBezTo>
                <a:cubicBezTo>
                  <a:pt x="88346" y="1115980"/>
                  <a:pt x="145983" y="1026706"/>
                  <a:pt x="196290" y="937663"/>
                </a:cubicBezTo>
                <a:cubicBezTo>
                  <a:pt x="250995" y="839123"/>
                  <a:pt x="314033" y="745910"/>
                  <a:pt x="379540" y="654319"/>
                </a:cubicBezTo>
                <a:cubicBezTo>
                  <a:pt x="459939" y="539638"/>
                  <a:pt x="554766" y="433143"/>
                  <a:pt x="667725" y="349738"/>
                </a:cubicBezTo>
                <a:cubicBezTo>
                  <a:pt x="776132" y="262472"/>
                  <a:pt x="903366" y="203625"/>
                  <a:pt x="1032219" y="152965"/>
                </a:cubicBezTo>
                <a:cubicBezTo>
                  <a:pt x="1193634" y="86009"/>
                  <a:pt x="1363536" y="55119"/>
                  <a:pt x="1535907" y="25001"/>
                </a:cubicBezTo>
                <a:cubicBezTo>
                  <a:pt x="1703108" y="-7589"/>
                  <a:pt x="1874245" y="-5195"/>
                  <a:pt x="2042912" y="14343"/>
                </a:cubicBezTo>
                <a:cubicBezTo>
                  <a:pt x="2130872" y="22143"/>
                  <a:pt x="2216595" y="43767"/>
                  <a:pt x="2301546" y="66857"/>
                </a:cubicBezTo>
                <a:cubicBezTo>
                  <a:pt x="2378781" y="88017"/>
                  <a:pt x="2456865" y="108946"/>
                  <a:pt x="2528467" y="145628"/>
                </a:cubicBezTo>
                <a:cubicBezTo>
                  <a:pt x="2612106" y="187253"/>
                  <a:pt x="2690268" y="239072"/>
                  <a:pt x="2764879" y="295062"/>
                </a:cubicBezTo>
                <a:cubicBezTo>
                  <a:pt x="2815649" y="333289"/>
                  <a:pt x="2856311" y="382637"/>
                  <a:pt x="2895122" y="432602"/>
                </a:cubicBezTo>
                <a:cubicBezTo>
                  <a:pt x="2963792" y="514926"/>
                  <a:pt x="3010627" y="611150"/>
                  <a:pt x="3056999" y="707065"/>
                </a:cubicBezTo>
                <a:cubicBezTo>
                  <a:pt x="3109312" y="808386"/>
                  <a:pt x="3144265" y="918666"/>
                  <a:pt x="3172428" y="1029022"/>
                </a:cubicBezTo>
                <a:cubicBezTo>
                  <a:pt x="3220729" y="1200774"/>
                  <a:pt x="3251746" y="1377314"/>
                  <a:pt x="3259616" y="1555553"/>
                </a:cubicBezTo>
                <a:cubicBezTo>
                  <a:pt x="3260388" y="1559491"/>
                  <a:pt x="3261854" y="1562735"/>
                  <a:pt x="3263860" y="1565206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 rot="-975612">
            <a:off x="-109101" y="81402"/>
            <a:ext cx="1311878" cy="631644"/>
          </a:xfrm>
          <a:custGeom>
            <a:rect b="b" l="l" r="r" t="t"/>
            <a:pathLst>
              <a:path extrusionOk="0" h="1263287" w="2623757">
                <a:moveTo>
                  <a:pt x="2618510" y="1213476"/>
                </a:moveTo>
                <a:cubicBezTo>
                  <a:pt x="2621828" y="1226991"/>
                  <a:pt x="2619359" y="1244367"/>
                  <a:pt x="2623757" y="1257959"/>
                </a:cubicBezTo>
                <a:cubicBezTo>
                  <a:pt x="2561182" y="1238343"/>
                  <a:pt x="2488654" y="1243208"/>
                  <a:pt x="2426464" y="1263287"/>
                </a:cubicBezTo>
                <a:cubicBezTo>
                  <a:pt x="2416279" y="1224288"/>
                  <a:pt x="2408409" y="1184516"/>
                  <a:pt x="2397299" y="1145671"/>
                </a:cubicBezTo>
                <a:cubicBezTo>
                  <a:pt x="2369985" y="1038172"/>
                  <a:pt x="2341668" y="930827"/>
                  <a:pt x="2302240" y="826957"/>
                </a:cubicBezTo>
                <a:cubicBezTo>
                  <a:pt x="2262504" y="720076"/>
                  <a:pt x="2213123" y="613581"/>
                  <a:pt x="2133264" y="530485"/>
                </a:cubicBezTo>
                <a:cubicBezTo>
                  <a:pt x="2087355" y="480828"/>
                  <a:pt x="2033036" y="440439"/>
                  <a:pt x="1976865" y="403216"/>
                </a:cubicBezTo>
                <a:cubicBezTo>
                  <a:pt x="1939983" y="378426"/>
                  <a:pt x="1902176" y="354872"/>
                  <a:pt x="1861128" y="337419"/>
                </a:cubicBezTo>
                <a:cubicBezTo>
                  <a:pt x="1778029" y="302589"/>
                  <a:pt x="1692538" y="272162"/>
                  <a:pt x="1603960" y="254786"/>
                </a:cubicBezTo>
                <a:cubicBezTo>
                  <a:pt x="1514225" y="233549"/>
                  <a:pt x="1421173" y="223664"/>
                  <a:pt x="1330281" y="244283"/>
                </a:cubicBezTo>
                <a:cubicBezTo>
                  <a:pt x="1262073" y="257644"/>
                  <a:pt x="1193403" y="269228"/>
                  <a:pt x="1128436" y="294712"/>
                </a:cubicBezTo>
                <a:cubicBezTo>
                  <a:pt x="1061771" y="314868"/>
                  <a:pt x="997421" y="340585"/>
                  <a:pt x="935078" y="371553"/>
                </a:cubicBezTo>
                <a:cubicBezTo>
                  <a:pt x="890789" y="390550"/>
                  <a:pt x="849741" y="415649"/>
                  <a:pt x="808924" y="440979"/>
                </a:cubicBezTo>
                <a:cubicBezTo>
                  <a:pt x="749513" y="474496"/>
                  <a:pt x="695116" y="515194"/>
                  <a:pt x="642649" y="558518"/>
                </a:cubicBezTo>
                <a:cubicBezTo>
                  <a:pt x="605999" y="584852"/>
                  <a:pt x="568654" y="610492"/>
                  <a:pt x="536711" y="642695"/>
                </a:cubicBezTo>
                <a:cubicBezTo>
                  <a:pt x="471975" y="706793"/>
                  <a:pt x="411561" y="775216"/>
                  <a:pt x="357936" y="848812"/>
                </a:cubicBezTo>
                <a:cubicBezTo>
                  <a:pt x="310870" y="919861"/>
                  <a:pt x="268278" y="994771"/>
                  <a:pt x="233943" y="1072847"/>
                </a:cubicBezTo>
                <a:cubicBezTo>
                  <a:pt x="209175" y="1080415"/>
                  <a:pt x="186028" y="1092926"/>
                  <a:pt x="166970" y="1109915"/>
                </a:cubicBezTo>
                <a:cubicBezTo>
                  <a:pt x="140659" y="1067518"/>
                  <a:pt x="98839" y="1030218"/>
                  <a:pt x="49381" y="1021259"/>
                </a:cubicBezTo>
                <a:lnTo>
                  <a:pt x="49381" y="1021259"/>
                </a:lnTo>
                <a:cubicBezTo>
                  <a:pt x="38965" y="1012996"/>
                  <a:pt x="18055" y="1016008"/>
                  <a:pt x="0" y="1021105"/>
                </a:cubicBezTo>
                <a:cubicBezTo>
                  <a:pt x="3009" y="1015004"/>
                  <a:pt x="6018" y="1008980"/>
                  <a:pt x="9413" y="1003420"/>
                </a:cubicBezTo>
                <a:cubicBezTo>
                  <a:pt x="38656" y="944573"/>
                  <a:pt x="59335" y="881943"/>
                  <a:pt x="87806" y="822787"/>
                </a:cubicBezTo>
                <a:cubicBezTo>
                  <a:pt x="113577" y="771972"/>
                  <a:pt x="147295" y="729807"/>
                  <a:pt x="178312" y="680845"/>
                </a:cubicBezTo>
                <a:cubicBezTo>
                  <a:pt x="235872" y="582767"/>
                  <a:pt x="306472" y="492798"/>
                  <a:pt x="388490" y="413950"/>
                </a:cubicBezTo>
                <a:cubicBezTo>
                  <a:pt x="441344" y="361822"/>
                  <a:pt x="505771" y="323981"/>
                  <a:pt x="565722" y="280811"/>
                </a:cubicBezTo>
                <a:cubicBezTo>
                  <a:pt x="661553" y="219339"/>
                  <a:pt x="760701" y="161110"/>
                  <a:pt x="869493" y="125895"/>
                </a:cubicBezTo>
                <a:cubicBezTo>
                  <a:pt x="948194" y="97399"/>
                  <a:pt x="1025970" y="66894"/>
                  <a:pt x="1108760" y="51063"/>
                </a:cubicBezTo>
                <a:cubicBezTo>
                  <a:pt x="1179514" y="34536"/>
                  <a:pt x="1249574" y="13994"/>
                  <a:pt x="1322642" y="10750"/>
                </a:cubicBezTo>
                <a:cubicBezTo>
                  <a:pt x="1508670" y="-7630"/>
                  <a:pt x="1703880" y="-10255"/>
                  <a:pt x="1878025" y="67357"/>
                </a:cubicBezTo>
                <a:cubicBezTo>
                  <a:pt x="1938594" y="90062"/>
                  <a:pt x="1993531" y="125046"/>
                  <a:pt x="2047156" y="161188"/>
                </a:cubicBezTo>
                <a:cubicBezTo>
                  <a:pt x="2081182" y="184973"/>
                  <a:pt x="2116752" y="207832"/>
                  <a:pt x="2148387" y="234939"/>
                </a:cubicBezTo>
                <a:cubicBezTo>
                  <a:pt x="2174235" y="258030"/>
                  <a:pt x="2197305" y="283823"/>
                  <a:pt x="2221841" y="308304"/>
                </a:cubicBezTo>
                <a:cubicBezTo>
                  <a:pt x="2268908" y="353636"/>
                  <a:pt x="2314277" y="399663"/>
                  <a:pt x="2351312" y="454494"/>
                </a:cubicBezTo>
                <a:cubicBezTo>
                  <a:pt x="2394135" y="510174"/>
                  <a:pt x="2433794" y="568249"/>
                  <a:pt x="2464889" y="631497"/>
                </a:cubicBezTo>
                <a:cubicBezTo>
                  <a:pt x="2530473" y="774443"/>
                  <a:pt x="2566738" y="927815"/>
                  <a:pt x="2595363" y="1082346"/>
                </a:cubicBezTo>
                <a:cubicBezTo>
                  <a:pt x="2601922" y="1127214"/>
                  <a:pt x="2612955" y="1167604"/>
                  <a:pt x="2618510" y="1213476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-975612">
            <a:off x="51633" y="209994"/>
            <a:ext cx="1062233" cy="557711"/>
          </a:xfrm>
          <a:custGeom>
            <a:rect b="b" l="l" r="r" t="t"/>
            <a:pathLst>
              <a:path extrusionOk="0" h="1115421" w="2124467">
                <a:moveTo>
                  <a:pt x="2110425" y="948535"/>
                </a:moveTo>
                <a:cubicBezTo>
                  <a:pt x="2115055" y="967687"/>
                  <a:pt x="2119067" y="987071"/>
                  <a:pt x="2124468" y="1006069"/>
                </a:cubicBezTo>
                <a:cubicBezTo>
                  <a:pt x="2080334" y="1027460"/>
                  <a:pt x="2050705" y="1070553"/>
                  <a:pt x="2033113" y="1115421"/>
                </a:cubicBezTo>
                <a:cubicBezTo>
                  <a:pt x="1992528" y="1088083"/>
                  <a:pt x="1954720" y="1075032"/>
                  <a:pt x="1913904" y="1072793"/>
                </a:cubicBezTo>
                <a:cubicBezTo>
                  <a:pt x="1915524" y="1065610"/>
                  <a:pt x="1913672" y="1057888"/>
                  <a:pt x="1913055" y="1050628"/>
                </a:cubicBezTo>
                <a:cubicBezTo>
                  <a:pt x="1911821" y="1043910"/>
                  <a:pt x="1911280" y="1035955"/>
                  <a:pt x="1907885" y="1030009"/>
                </a:cubicBezTo>
                <a:cubicBezTo>
                  <a:pt x="1908348" y="1026920"/>
                  <a:pt x="1907963" y="1023522"/>
                  <a:pt x="1906651" y="1019969"/>
                </a:cubicBezTo>
                <a:cubicBezTo>
                  <a:pt x="1857424" y="907219"/>
                  <a:pt x="1803491" y="795009"/>
                  <a:pt x="1731965" y="694614"/>
                </a:cubicBezTo>
                <a:cubicBezTo>
                  <a:pt x="1623713" y="557537"/>
                  <a:pt x="1482745" y="441311"/>
                  <a:pt x="1314926" y="387253"/>
                </a:cubicBezTo>
                <a:cubicBezTo>
                  <a:pt x="1183141" y="337828"/>
                  <a:pt x="1036540" y="337828"/>
                  <a:pt x="899894" y="365552"/>
                </a:cubicBezTo>
                <a:cubicBezTo>
                  <a:pt x="830914" y="380688"/>
                  <a:pt x="768416" y="414436"/>
                  <a:pt x="707307" y="448571"/>
                </a:cubicBezTo>
                <a:cubicBezTo>
                  <a:pt x="645041" y="479770"/>
                  <a:pt x="588175" y="520005"/>
                  <a:pt x="533779" y="563406"/>
                </a:cubicBezTo>
                <a:cubicBezTo>
                  <a:pt x="491728" y="595533"/>
                  <a:pt x="452300" y="631134"/>
                  <a:pt x="418042" y="671523"/>
                </a:cubicBezTo>
                <a:cubicBezTo>
                  <a:pt x="408474" y="681640"/>
                  <a:pt x="302922" y="804276"/>
                  <a:pt x="275223" y="862814"/>
                </a:cubicBezTo>
                <a:cubicBezTo>
                  <a:pt x="260794" y="880653"/>
                  <a:pt x="247137" y="899033"/>
                  <a:pt x="234329" y="917953"/>
                </a:cubicBezTo>
                <a:cubicBezTo>
                  <a:pt x="229391" y="925676"/>
                  <a:pt x="219900" y="935175"/>
                  <a:pt x="226690" y="944828"/>
                </a:cubicBezTo>
                <a:cubicBezTo>
                  <a:pt x="226382" y="945600"/>
                  <a:pt x="225996" y="946373"/>
                  <a:pt x="225610" y="947145"/>
                </a:cubicBezTo>
                <a:cubicBezTo>
                  <a:pt x="202077" y="879881"/>
                  <a:pt x="142125" y="826826"/>
                  <a:pt x="76618" y="801573"/>
                </a:cubicBezTo>
                <a:cubicBezTo>
                  <a:pt x="52159" y="793773"/>
                  <a:pt x="25771" y="791842"/>
                  <a:pt x="0" y="795163"/>
                </a:cubicBezTo>
                <a:cubicBezTo>
                  <a:pt x="16666" y="768829"/>
                  <a:pt x="32946" y="736780"/>
                  <a:pt x="39351" y="728671"/>
                </a:cubicBezTo>
                <a:cubicBezTo>
                  <a:pt x="62807" y="691834"/>
                  <a:pt x="83099" y="652989"/>
                  <a:pt x="107635" y="616770"/>
                </a:cubicBezTo>
                <a:cubicBezTo>
                  <a:pt x="153236" y="552904"/>
                  <a:pt x="203774" y="494366"/>
                  <a:pt x="258634" y="437295"/>
                </a:cubicBezTo>
                <a:cubicBezTo>
                  <a:pt x="313030" y="374742"/>
                  <a:pt x="383707" y="331727"/>
                  <a:pt x="447285" y="279676"/>
                </a:cubicBezTo>
                <a:cubicBezTo>
                  <a:pt x="532776" y="214729"/>
                  <a:pt x="626677" y="160284"/>
                  <a:pt x="724745" y="116728"/>
                </a:cubicBezTo>
                <a:cubicBezTo>
                  <a:pt x="761858" y="98580"/>
                  <a:pt x="800360" y="83598"/>
                  <a:pt x="839865" y="71551"/>
                </a:cubicBezTo>
                <a:cubicBezTo>
                  <a:pt x="884308" y="57264"/>
                  <a:pt x="927748" y="39193"/>
                  <a:pt x="973734" y="30003"/>
                </a:cubicBezTo>
                <a:cubicBezTo>
                  <a:pt x="1040398" y="17878"/>
                  <a:pt x="1107371" y="-1042"/>
                  <a:pt x="1175888" y="271"/>
                </a:cubicBezTo>
                <a:cubicBezTo>
                  <a:pt x="1210146" y="-1197"/>
                  <a:pt x="1244095" y="3437"/>
                  <a:pt x="1277505" y="10928"/>
                </a:cubicBezTo>
                <a:cubicBezTo>
                  <a:pt x="1344709" y="23052"/>
                  <a:pt x="1410525" y="37957"/>
                  <a:pt x="1475723" y="61125"/>
                </a:cubicBezTo>
                <a:cubicBezTo>
                  <a:pt x="1534750" y="82980"/>
                  <a:pt x="1594933" y="103677"/>
                  <a:pt x="1648480" y="137348"/>
                </a:cubicBezTo>
                <a:cubicBezTo>
                  <a:pt x="1710670" y="177042"/>
                  <a:pt x="1773862" y="218513"/>
                  <a:pt x="1826638" y="272649"/>
                </a:cubicBezTo>
                <a:cubicBezTo>
                  <a:pt x="1898086" y="342539"/>
                  <a:pt x="1946850" y="432430"/>
                  <a:pt x="1982960" y="524870"/>
                </a:cubicBezTo>
                <a:cubicBezTo>
                  <a:pt x="2021153" y="621326"/>
                  <a:pt x="2054331" y="720640"/>
                  <a:pt x="2077787" y="821961"/>
                </a:cubicBezTo>
                <a:cubicBezTo>
                  <a:pt x="2087509" y="864358"/>
                  <a:pt x="2101089" y="905906"/>
                  <a:pt x="2110425" y="948535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rect b="b" l="l" r="r" t="t"/>
            <a:pathLst>
              <a:path extrusionOk="0" h="3874486" w="4890891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rect b="b" l="l" r="r" t="t"/>
                <a:pathLst>
                  <a:path extrusionOk="0" h="3874486" w="4890891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rect b="b" l="l" r="r" t="t"/>
                <a:pathLst>
                  <a:path extrusionOk="0" h="69128" w="417621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rect b="b" l="l" r="r" t="t"/>
                <a:pathLst>
                  <a:path extrusionOk="0" h="389471" w="431498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rect b="b" l="l" r="r" t="t"/>
                <a:pathLst>
                  <a:path extrusionOk="0" h="425500" w="420838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rect b="b" l="l" r="r" t="t"/>
                <a:pathLst>
                  <a:path extrusionOk="0" h="119864" w="307689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rect b="b" l="l" r="r" t="t"/>
                <a:pathLst>
                  <a:path extrusionOk="0" h="135647" w="387261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rect b="b" l="l" r="r" t="t"/>
                <a:pathLst>
                  <a:path extrusionOk="0" h="1010159" w="756459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rect b="b" l="l" r="r" t="t"/>
              <a:pathLst>
                <a:path extrusionOk="0" h="337520" w="582063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rect b="b" l="l" r="r" t="t"/>
              <a:pathLst>
                <a:path extrusionOk="0" h="359635" w="412018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rect b="b" l="l" r="r" t="t"/>
                <a:pathLst>
                  <a:path extrusionOk="0" h="2757830" w="2015717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rect b="b" l="l" r="r" t="t"/>
                <a:pathLst>
                  <a:path extrusionOk="0" h="2911128" w="2481057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rect b="b" l="l" r="r" t="t"/>
              <a:pathLst>
                <a:path extrusionOk="0" h="3776257" w="1948772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rect b="b" l="l" r="r" t="t"/>
              <a:pathLst>
                <a:path extrusionOk="0" h="93893" w="92609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rect b="b" l="l" r="r" t="t"/>
              <a:pathLst>
                <a:path extrusionOk="0" h="84118" w="90271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rect b="b" l="l" r="r" t="t"/>
            <a:pathLst>
              <a:path extrusionOk="0" h="3982618" w="4535361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rect b="b" l="l" r="r" t="t"/>
                <a:pathLst>
                  <a:path extrusionOk="0" h="642425" w="971123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rect b="b" l="l" r="r" t="t"/>
                <a:pathLst>
                  <a:path extrusionOk="0" h="968521" w="746422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rect b="b" l="l" r="r" t="t"/>
                <a:pathLst>
                  <a:path extrusionOk="0" h="1107302" w="603647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rect b="b" l="l" r="r" t="t"/>
                <a:pathLst>
                  <a:path extrusionOk="0" h="631624" w="949504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rect b="b" l="l" r="r" t="t"/>
                <a:pathLst>
                  <a:path extrusionOk="0" h="222275" w="177089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rect b="b" l="l" r="r" t="t"/>
                <a:pathLst>
                  <a:path extrusionOk="0" h="49140" w="4806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rect b="b" l="l" r="r" t="t"/>
                <a:pathLst>
                  <a:path extrusionOk="0" h="50241" w="43589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rect b="b" l="l" r="r" t="t"/>
                <a:pathLst>
                  <a:path extrusionOk="0" h="44840" w="41623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rect b="b" l="l" r="r" t="t"/>
                <a:pathLst>
                  <a:path extrusionOk="0" h="43554" w="38924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rect b="b" l="l" r="r" t="t"/>
                <a:pathLst>
                  <a:path extrusionOk="0" h="49124" w="49748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rect b="b" l="l" r="r" t="t"/>
                <a:pathLst>
                  <a:path extrusionOk="0" h="52922" w="50043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rect b="b" l="l" r="r" t="t"/>
                <a:pathLst>
                  <a:path extrusionOk="0" h="3982618" w="4535361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rect b="b" l="l" r="r" t="t"/>
                <a:pathLst>
                  <a:path extrusionOk="0" h="621878" w="921712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rect b="b" l="l" r="r" t="t"/>
                <a:pathLst>
                  <a:path extrusionOk="0" h="246221" w="200852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rect b="b" l="l" r="r" t="t"/>
              <a:pathLst>
                <a:path extrusionOk="0" h="505654" w="836936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rect b="b" l="l" r="r" t="t"/>
              <a:pathLst>
                <a:path extrusionOk="0" h="509765" w="50551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rect b="b" l="l" r="r" t="t"/>
              <a:pathLst>
                <a:path extrusionOk="0" h="444604" w="415807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rect b="b" l="l" r="r" t="t"/>
              <a:pathLst>
                <a:path extrusionOk="0" h="432426" w="440288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rect b="b" l="l" r="r" t="t"/>
              <a:pathLst>
                <a:path extrusionOk="0" h="3870524" w="3692016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rect b="b" l="l" r="r" t="t"/>
              <a:pathLst>
                <a:path extrusionOk="0" h="994372" w="493058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rect b="b" l="l" r="r" t="t"/>
              <a:pathLst>
                <a:path extrusionOk="0" h="855380" w="633876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rect b="b" l="l" r="r" t="t"/>
              <a:pathLst>
                <a:path extrusionOk="0" h="260206" w="512144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rect b="b" l="l" r="r" t="t"/>
              <a:pathLst>
                <a:path extrusionOk="0" h="452277" w="199468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rect b="b" l="l" r="r" t="t"/>
              <a:pathLst>
                <a:path extrusionOk="0" h="465766" w="202008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rect b="b" l="l" r="r" t="t"/>
              <a:pathLst>
                <a:path extrusionOk="0" h="431591" w="20376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rect b="b" l="l" r="r" t="t"/>
            <a:pathLst>
              <a:path extrusionOk="0" h="3132463" w="334128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rect b="b" l="l" r="r" t="t"/>
              <a:pathLst>
                <a:path extrusionOk="0" h="3132463" w="334128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rect b="b" l="l" r="r" t="t"/>
              <a:pathLst>
                <a:path extrusionOk="0" h="1822022" w="2190329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rect b="b" l="l" r="r" t="t"/>
              <a:pathLst>
                <a:path extrusionOk="0" h="1258960" w="2144802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rect b="b" l="l" r="r" t="t"/>
              <a:pathLst>
                <a:path extrusionOk="0" h="813125" w="1918009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rect b="b" l="l" r="r" t="t"/>
            <a:pathLst>
              <a:path extrusionOk="0" h="3875893" w="2788754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rect b="b" l="l" r="r" t="t"/>
              <a:pathLst>
                <a:path extrusionOk="0" h="3565" w="3565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rect b="b" l="l" r="r" t="t"/>
              <a:pathLst>
                <a:path extrusionOk="0" h="3875893" w="2788754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rect b="b" l="l" r="r" t="t"/>
            <a:pathLst>
              <a:path extrusionOk="0" h="1432420" w="1657654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rect b="b" l="l" r="r" t="t"/>
            <a:pathLst>
              <a:path extrusionOk="0" h="1823349" w="1632985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rect b="b" l="l" r="r" t="t"/>
            <a:pathLst>
              <a:path extrusionOk="0" h="912466" w="1552696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rect b="b" l="l" r="r" t="t"/>
            <a:pathLst>
              <a:path extrusionOk="0" h="706821" w="1349922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13" name="Google Shape;11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rect b="b" l="l" r="r" t="t"/>
            <a:pathLst>
              <a:path extrusionOk="0" h="4277163" w="3772405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rect b="b" l="l" r="r" t="t"/>
                <a:pathLst>
                  <a:path extrusionOk="0" h="4277163" w="3772405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rect b="b" l="l" r="r" t="t"/>
                <a:pathLst>
                  <a:path extrusionOk="0" h="909349" w="517123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rect b="b" l="l" r="r" t="t"/>
                <a:pathLst>
                  <a:path extrusionOk="0" h="823197" w="457624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rect b="b" l="l" r="r" t="t"/>
                <a:pathLst>
                  <a:path extrusionOk="0" h="555274" w="281565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rect b="b" l="l" r="r" t="t"/>
                <a:pathLst>
                  <a:path extrusionOk="0" h="522404" w="263605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rect b="b" l="l" r="r" t="t"/>
                <a:pathLst>
                  <a:path extrusionOk="0" h="184506" w="441709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rect b="b" l="l" r="r" t="t"/>
              <a:pathLst>
                <a:path extrusionOk="0" h="1282112" w="105309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rect b="b" l="l" r="r" t="t"/>
              <a:pathLst>
                <a:path extrusionOk="0" h="816533" w="995431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rect b="b" l="l" r="r" t="t"/>
              <a:pathLst>
                <a:path extrusionOk="0" h="971261" w="100029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rect b="b" l="l" r="r" t="t"/>
              <a:pathLst>
                <a:path extrusionOk="0" h="749609" w="719627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rect b="b" l="l" r="r" t="t"/>
              <a:pathLst>
                <a:path extrusionOk="0" h="950799" w="915042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rect b="b" l="l" r="r" t="t"/>
              <a:pathLst>
                <a:path extrusionOk="0" h="889823" w="887912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rect b="b" l="l" r="r" t="t"/>
              <a:pathLst>
                <a:path extrusionOk="0" h="1073156" w="1008128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rect b="b" l="l" r="r" t="t"/>
              <a:pathLst>
                <a:path extrusionOk="0" h="943648" w="99794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rect b="b" l="l" r="r" t="t"/>
              <a:pathLst>
                <a:path extrusionOk="0" h="582283" w="2184971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rect b="b" l="l" r="r" t="t"/>
              <a:pathLst>
                <a:path extrusionOk="0" h="338037" w="1323401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rect b="b" l="l" r="r" t="t"/>
              <a:pathLst>
                <a:path extrusionOk="0" h="2182961" w="2153707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rect b="b" l="l" r="r" t="t"/>
              <a:pathLst>
                <a:path extrusionOk="0" h="837906" w="445663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rect b="b" l="l" r="r" t="t"/>
              <a:pathLst>
                <a:path extrusionOk="0" h="759867" w="384598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rect b="b" l="l" r="r" t="t"/>
              <a:pathLst>
                <a:path extrusionOk="0" h="941248" w="834307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rect b="b" l="l" r="r" t="t"/>
              <a:pathLst>
                <a:path extrusionOk="0" h="274553" w="223205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rect b="b" l="l" r="r" t="t"/>
              <a:pathLst>
                <a:path extrusionOk="0" h="78" w="39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rect b="b" l="l" r="r" t="t"/>
              <a:pathLst>
                <a:path extrusionOk="0" h="278218" w="236441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rect b="b" l="l" r="r" t="t"/>
            <a:pathLst>
              <a:path extrusionOk="0" h="941248" w="834307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rect b="b" l="l" r="r" t="t"/>
            <a:pathLst>
              <a:path extrusionOk="0" h="274553" w="223205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rect b="b" l="l" r="r" t="t"/>
            <a:pathLst>
              <a:path extrusionOk="0" h="278218" w="236441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rect b="b" l="l" r="r" t="t"/>
            <a:pathLst>
              <a:path extrusionOk="0" h="877514" w="764579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rect b="b" l="l" r="r" t="t"/>
            <a:pathLst>
              <a:path extrusionOk="0" h="212223" w="182569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rect b="b" l="l" r="r" t="t"/>
            <a:pathLst>
              <a:path extrusionOk="0" h="228213" w="199701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rect b="b" l="l" r="r" t="t"/>
            <a:pathLst>
              <a:path extrusionOk="0" h="846963" w="89111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rect b="b" l="l" r="r" t="t"/>
            <a:pathLst>
              <a:path extrusionOk="0" h="846963" w="89111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rect b="b" l="l" r="r" t="t"/>
            <a:pathLst>
              <a:path extrusionOk="0" h="311190" w="336627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rect b="b" l="l" r="r" t="t"/>
            <a:pathLst>
              <a:path extrusionOk="0" h="328385" w="308141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rect b="b" l="l" r="r" t="t"/>
            <a:pathLst>
              <a:path extrusionOk="0" h="261770" w="289776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rect b="b" l="l" r="r" t="t"/>
            <a:pathLst>
              <a:path extrusionOk="0" h="266621" w="28300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rect b="b" l="l" r="r" t="t"/>
            <a:pathLst>
              <a:path extrusionOk="0" h="311015" w="302104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rect b="b" l="l" r="r" t="t"/>
            <a:pathLst>
              <a:path extrusionOk="0" h="313115" w="342143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rect b="b" l="l" r="r" t="t"/>
            <a:pathLst>
              <a:path extrusionOk="0" h="3609963" w="2597414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rect b="b" l="l" r="r" t="t"/>
              <a:pathLst>
                <a:path extrusionOk="0" h="3321" w="3321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rect b="b" l="l" r="r" t="t"/>
              <a:pathLst>
                <a:path extrusionOk="0" h="3609963" w="2597414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rect b="b" l="l" r="r" t="t"/>
            <a:pathLst>
              <a:path extrusionOk="0" h="1334140" w="1543921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rect b="b" l="l" r="r" t="t"/>
            <a:pathLst>
              <a:path extrusionOk="0" h="1698247" w="1520944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rect b="b" l="l" r="r" t="t"/>
            <a:pathLst>
              <a:path extrusionOk="0" h="849861" w="1446164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rect b="b" l="l" r="r" t="t"/>
            <a:pathLst>
              <a:path extrusionOk="0" h="658325" w="1257302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/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67" name="Google Shape;16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rect b="b" l="l" r="r" t="t"/>
            <a:pathLst>
              <a:path extrusionOk="0" h="6700005" w="4985474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rect b="b" l="l" r="r" t="t"/>
              <a:pathLst>
                <a:path extrusionOk="0" h="1667538" w="3041462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rect b="b" l="l" r="r" t="t"/>
                  <a:pathLst>
                    <a:path extrusionOk="0" h="6700005" w="4985474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rect b="b" l="l" r="r" t="t"/>
                  <a:pathLst>
                    <a:path extrusionOk="0" h="841274" w="770641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rect b="b" l="l" r="r" t="t"/>
                  <a:pathLst>
                    <a:path extrusionOk="0" h="754165" w="81778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rect b="b" l="l" r="r" t="t"/>
                  <a:pathLst>
                    <a:path extrusionOk="0" h="400857" w="141518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rect b="b" l="l" r="r" t="t"/>
                  <a:pathLst>
                    <a:path extrusionOk="0" h="326713" w="629969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rect b="b" l="l" r="r" t="t"/>
                <a:pathLst>
                  <a:path extrusionOk="0" h="3056752" w="4306543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rect b="b" l="l" r="r" t="t"/>
                <a:pathLst>
                  <a:path extrusionOk="0" h="3788396" w="445418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rect b="b" l="l" r="r" t="t"/>
                <a:pathLst>
                  <a:path extrusionOk="0" h="543488" w="332594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rect b="b" l="l" r="r" t="t"/>
                <a:pathLst>
                  <a:path extrusionOk="0" h="552898" w="345006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rect b="b" l="l" r="r" t="t"/>
            <a:pathLst>
              <a:path extrusionOk="0" h="4567368" w="3048533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rect b="b" l="l" r="r" t="t"/>
            <a:pathLst>
              <a:path extrusionOk="0" h="4150818" w="3048533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rect b="b" l="l" r="r" t="t"/>
            <a:pathLst>
              <a:path extrusionOk="0" h="365" w="68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rect b="b" l="l" r="r" t="t"/>
            <a:pathLst>
              <a:path extrusionOk="0" h="4095243" w="1394649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rect b="b" l="l" r="r" t="t"/>
            <a:pathLst>
              <a:path extrusionOk="0" h="81501" w="165371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rect b="b" l="l" r="r" t="t"/>
            <a:pathLst>
              <a:path extrusionOk="0" h="168324" w="170211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rect b="b" l="l" r="r" t="t"/>
            <a:pathLst>
              <a:path extrusionOk="0" h="308074" w="748153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rect b="b" l="l" r="r" t="t"/>
            <a:pathLst>
              <a:path extrusionOk="0" h="101750" w="868492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rect b="b" l="l" r="r" t="t"/>
            <a:pathLst>
              <a:path extrusionOk="0" h="382873" w="812279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rect b="b" l="l" r="r" t="t"/>
            <a:pathLst>
              <a:path extrusionOk="0" h="381753" w="608701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rect b="b" l="l" r="r" t="t"/>
            <a:pathLst>
              <a:path extrusionOk="0" h="4057433" w="2965854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rect b="b" l="l" r="r" t="t"/>
            <a:pathLst>
              <a:path extrusionOk="0" h="3472610" w="1291219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rect b="b" l="l" r="r" t="t"/>
            <a:pathLst>
              <a:path extrusionOk="0" h="1600741" w="1564684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rect b="b" l="l" r="r" t="t"/>
            <a:pathLst>
              <a:path extrusionOk="0" h="371839" w="356254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rect b="b" l="l" r="r" t="t"/>
            <a:pathLst>
              <a:path extrusionOk="0" h="1600741" w="1564684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rect b="b" l="l" r="r" t="t"/>
            <a:pathLst>
              <a:path extrusionOk="0" h="270261" w="616401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rect b="b" l="l" r="r" t="t"/>
            <a:pathLst>
              <a:path extrusionOk="0" h="582587" w="285964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rect b="b" l="l" r="r" t="t"/>
            <a:pathLst>
              <a:path extrusionOk="0" h="269550" w="535482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rect b="b" l="l" r="r" t="t"/>
            <a:pathLst>
              <a:path extrusionOk="0" h="618396" w="361003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rect b="b" l="l" r="r" t="t"/>
            <a:pathLst>
              <a:path extrusionOk="0" h="647546" w="394592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rect b="b" l="l" r="r" t="t"/>
            <a:pathLst>
              <a:path extrusionOk="0" h="283478" w="634661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rect b="b" l="l" r="r" t="t"/>
            <a:pathLst>
              <a:path extrusionOk="0" h="533097" w="568126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rect b="b" l="l" r="r" t="t"/>
            <a:pathLst>
              <a:path extrusionOk="0" h="570542" w="438905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/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8" name="Google Shape;208;p6"/>
          <p:cNvSpPr txBox="1"/>
          <p:nvPr>
            <p:ph idx="2" type="body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9" name="Google Shape;209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rect b="b" l="l" r="r" t="t"/>
            <a:pathLst>
              <a:path extrusionOk="0" h="4622213" w="259098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rect b="b" l="l" r="r" t="t"/>
            <a:pathLst>
              <a:path extrusionOk="0" h="4126740" w="197770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rect b="b" l="l" r="r" t="t"/>
            <a:pathLst>
              <a:path extrusionOk="0" h="3948258" w="1967646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rect b="b" l="l" r="r" t="t"/>
            <a:pathLst>
              <a:path extrusionOk="0" h="3930536" w="2589192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rect b="b" l="l" r="r" t="t"/>
            <a:pathLst>
              <a:path extrusionOk="0" h="292411" w="73380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rect b="b" l="l" r="r" t="t"/>
            <a:pathLst>
              <a:path extrusionOk="0" h="761298" w="502856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rect b="b" l="l" r="r" t="t"/>
            <a:pathLst>
              <a:path extrusionOk="0" h="661860" w="451074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rect b="b" l="l" r="r" t="t"/>
            <a:pathLst>
              <a:path extrusionOk="0" h="227227" w="859275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rect b="b" l="l" r="r" t="t"/>
            <a:pathLst>
              <a:path extrusionOk="0" h="230450" w="595459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rect b="b" l="l" r="r" t="t"/>
            <a:pathLst>
              <a:path extrusionOk="0" h="594705" w="156519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rect b="b" l="l" r="r" t="t"/>
            <a:pathLst>
              <a:path extrusionOk="0" h="3885482" w="2531232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rect b="b" l="l" r="r" t="t"/>
            <a:pathLst>
              <a:path extrusionOk="0" h="4031868" w="1902593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flipH="1" rot="-2846199">
            <a:off x="-266546" y="3514620"/>
            <a:ext cx="1155544" cy="2068450"/>
          </a:xfrm>
          <a:custGeom>
            <a:rect b="b" l="l" r="r" t="t"/>
            <a:pathLst>
              <a:path extrusionOk="0" h="4131480" w="2315899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flipH="1" rot="-2846199">
            <a:off x="-89030" y="3744066"/>
            <a:ext cx="882029" cy="1846724"/>
          </a:xfrm>
          <a:custGeom>
            <a:rect b="b" l="l" r="r" t="t"/>
            <a:pathLst>
              <a:path extrusionOk="0" h="3688610" w="176773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flipH="1" rot="-2846199">
            <a:off x="-139447" y="3465029"/>
            <a:ext cx="877545" cy="1766853"/>
          </a:xfrm>
          <a:custGeom>
            <a:rect b="b" l="l" r="r" t="t"/>
            <a:pathLst>
              <a:path extrusionOk="0" h="3529077" w="1758743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flipH="1" rot="-2846199">
            <a:off x="-380021" y="3564577"/>
            <a:ext cx="1154747" cy="1758923"/>
          </a:xfrm>
          <a:custGeom>
            <a:rect b="b" l="l" r="r" t="t"/>
            <a:pathLst>
              <a:path extrusionOk="0" h="3513237" w="2314301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flipH="1" rot="-2846199">
            <a:off x="380533" y="4759588"/>
            <a:ext cx="327265" cy="130854"/>
          </a:xfrm>
          <a:custGeom>
            <a:rect b="b" l="l" r="r" t="t"/>
            <a:pathLst>
              <a:path extrusionOk="0" h="261366" w="655893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flipH="1" rot="-2846199">
            <a:off x="73419" y="4824811"/>
            <a:ext cx="224268" cy="340682"/>
          </a:xfrm>
          <a:custGeom>
            <a:rect b="b" l="l" r="r" t="t"/>
            <a:pathLst>
              <a:path extrusionOk="0" h="680472" w="449469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flipH="1" rot="-2846199">
            <a:off x="-104952" y="4381892"/>
            <a:ext cx="201173" cy="296183"/>
          </a:xfrm>
          <a:custGeom>
            <a:rect b="b" l="l" r="r" t="t"/>
            <a:pathLst>
              <a:path extrusionOk="0" h="591591" w="403184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flipH="1" rot="-2846199">
            <a:off x="132023" y="4318867"/>
            <a:ext cx="383226" cy="101684"/>
          </a:xfrm>
          <a:custGeom>
            <a:rect b="b" l="l" r="r" t="t"/>
            <a:pathLst>
              <a:path extrusionOk="0" h="203102" w="768047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flipH="1" rot="-2846199">
            <a:off x="23561" y="3968088"/>
            <a:ext cx="265567" cy="103127"/>
          </a:xfrm>
          <a:custGeom>
            <a:rect b="b" l="l" r="r" t="t"/>
            <a:pathLst>
              <a:path extrusionOk="0" h="205983" w="53224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 rot="-2846199">
            <a:off x="-119734" y="3939788"/>
            <a:ext cx="69805" cy="266132"/>
          </a:xfrm>
          <a:custGeom>
            <a:rect b="b" l="l" r="r" t="t"/>
            <a:pathLst>
              <a:path extrusionOk="0" h="531566" w="139901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flipH="1" rot="-2846199">
            <a:off x="-361081" y="3571334"/>
            <a:ext cx="1128897" cy="1738761"/>
          </a:xfrm>
          <a:custGeom>
            <a:rect b="b" l="l" r="r" t="t"/>
            <a:pathLst>
              <a:path extrusionOk="0" h="3472966" w="2262494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flipH="1" rot="-2846199">
            <a:off x="-69276" y="3764523"/>
            <a:ext cx="848532" cy="1804269"/>
          </a:xfrm>
          <a:custGeom>
            <a:rect b="b" l="l" r="r" t="t"/>
            <a:pathLst>
              <a:path extrusionOk="0" h="3603811" w="1700597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36" name="Google Shape;236;p7"/>
          <p:cNvSpPr txBox="1"/>
          <p:nvPr>
            <p:ph idx="1" type="body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7" name="Google Shape;237;p7"/>
          <p:cNvSpPr txBox="1"/>
          <p:nvPr>
            <p:ph idx="2" type="body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8" name="Google Shape;238;p7"/>
          <p:cNvSpPr txBox="1"/>
          <p:nvPr>
            <p:ph idx="3" type="body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9" name="Google Shape;23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6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/>
          <p:nvPr>
            <p:ph type="title"/>
          </p:nvPr>
        </p:nvSpPr>
        <p:spPr>
          <a:xfrm>
            <a:off x="2163138" y="3978800"/>
            <a:ext cx="481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4" name="Google Shape;24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3375961" y="422340"/>
            <a:ext cx="2655870" cy="2332188"/>
          </a:xfrm>
          <a:custGeom>
            <a:rect b="b" l="l" r="r" t="t"/>
            <a:pathLst>
              <a:path extrusionOk="0" h="4664375" w="5311739">
                <a:moveTo>
                  <a:pt x="5281138" y="3166659"/>
                </a:moveTo>
                <a:cubicBezTo>
                  <a:pt x="5192006" y="3168572"/>
                  <a:pt x="5104148" y="3175585"/>
                  <a:pt x="5015546" y="3184511"/>
                </a:cubicBezTo>
                <a:cubicBezTo>
                  <a:pt x="4990475" y="3186849"/>
                  <a:pt x="4964765" y="3189186"/>
                  <a:pt x="4938737" y="3191736"/>
                </a:cubicBezTo>
                <a:cubicBezTo>
                  <a:pt x="4939162" y="3191736"/>
                  <a:pt x="4939481" y="3191630"/>
                  <a:pt x="4939906" y="3191630"/>
                </a:cubicBezTo>
                <a:cubicBezTo>
                  <a:pt x="4827189" y="3202469"/>
                  <a:pt x="4714578" y="3215645"/>
                  <a:pt x="4602073" y="3229352"/>
                </a:cubicBezTo>
                <a:cubicBezTo>
                  <a:pt x="4612803" y="3166022"/>
                  <a:pt x="4622258" y="3102267"/>
                  <a:pt x="4632350" y="3040424"/>
                </a:cubicBezTo>
                <a:cubicBezTo>
                  <a:pt x="4661034" y="2846289"/>
                  <a:pt x="4675695" y="2649498"/>
                  <a:pt x="4664753" y="2453451"/>
                </a:cubicBezTo>
                <a:cubicBezTo>
                  <a:pt x="4654235" y="2348148"/>
                  <a:pt x="4633094" y="2244334"/>
                  <a:pt x="4622045" y="2139244"/>
                </a:cubicBezTo>
                <a:cubicBezTo>
                  <a:pt x="4618115" y="2064119"/>
                  <a:pt x="4615034" y="1981768"/>
                  <a:pt x="4610678" y="1905900"/>
                </a:cubicBezTo>
                <a:cubicBezTo>
                  <a:pt x="4610784" y="1849689"/>
                  <a:pt x="4607704" y="1792628"/>
                  <a:pt x="4609828" y="1736204"/>
                </a:cubicBezTo>
                <a:cubicBezTo>
                  <a:pt x="4642124" y="1721859"/>
                  <a:pt x="4627357" y="1658317"/>
                  <a:pt x="4639043" y="1627289"/>
                </a:cubicBezTo>
                <a:cubicBezTo>
                  <a:pt x="4670171" y="1518480"/>
                  <a:pt x="4693012" y="1408396"/>
                  <a:pt x="4707035" y="1295974"/>
                </a:cubicBezTo>
                <a:cubicBezTo>
                  <a:pt x="4725202" y="1197048"/>
                  <a:pt x="4749955" y="1099183"/>
                  <a:pt x="4752929" y="998131"/>
                </a:cubicBezTo>
                <a:cubicBezTo>
                  <a:pt x="4768121" y="794858"/>
                  <a:pt x="4773008" y="590310"/>
                  <a:pt x="4753885" y="387037"/>
                </a:cubicBezTo>
                <a:cubicBezTo>
                  <a:pt x="4748892" y="254426"/>
                  <a:pt x="4687063" y="83137"/>
                  <a:pt x="4522714" y="139667"/>
                </a:cubicBezTo>
                <a:cubicBezTo>
                  <a:pt x="4431138" y="179301"/>
                  <a:pt x="4357516" y="251026"/>
                  <a:pt x="4282301" y="314994"/>
                </a:cubicBezTo>
                <a:cubicBezTo>
                  <a:pt x="4185731" y="407864"/>
                  <a:pt x="4095642" y="499884"/>
                  <a:pt x="3992168" y="586591"/>
                </a:cubicBezTo>
                <a:cubicBezTo>
                  <a:pt x="3917165" y="653640"/>
                  <a:pt x="3850342" y="729190"/>
                  <a:pt x="3780119" y="801128"/>
                </a:cubicBezTo>
                <a:cubicBezTo>
                  <a:pt x="3711172" y="873384"/>
                  <a:pt x="3640524" y="944046"/>
                  <a:pt x="3573808" y="1018427"/>
                </a:cubicBezTo>
                <a:cubicBezTo>
                  <a:pt x="3521433" y="1080482"/>
                  <a:pt x="3457691" y="1135524"/>
                  <a:pt x="3379182" y="1160707"/>
                </a:cubicBezTo>
                <a:cubicBezTo>
                  <a:pt x="3025838" y="992818"/>
                  <a:pt x="2725826" y="899204"/>
                  <a:pt x="2330094" y="963172"/>
                </a:cubicBezTo>
                <a:cubicBezTo>
                  <a:pt x="2128457" y="984211"/>
                  <a:pt x="1920764" y="983255"/>
                  <a:pt x="1731875" y="1066243"/>
                </a:cubicBezTo>
                <a:cubicBezTo>
                  <a:pt x="1687787" y="1081651"/>
                  <a:pt x="1643061" y="1098440"/>
                  <a:pt x="1603753" y="1123729"/>
                </a:cubicBezTo>
                <a:cubicBezTo>
                  <a:pt x="1603435" y="1095889"/>
                  <a:pt x="1570501" y="1062737"/>
                  <a:pt x="1561259" y="1037660"/>
                </a:cubicBezTo>
                <a:cubicBezTo>
                  <a:pt x="1529600" y="978686"/>
                  <a:pt x="1499429" y="919075"/>
                  <a:pt x="1467452" y="860314"/>
                </a:cubicBezTo>
                <a:cubicBezTo>
                  <a:pt x="1408490" y="748317"/>
                  <a:pt x="1332850" y="646202"/>
                  <a:pt x="1266133" y="538881"/>
                </a:cubicBezTo>
                <a:cubicBezTo>
                  <a:pt x="1200372" y="438892"/>
                  <a:pt x="1119208" y="345915"/>
                  <a:pt x="1044629" y="251557"/>
                </a:cubicBezTo>
                <a:cubicBezTo>
                  <a:pt x="953372" y="145936"/>
                  <a:pt x="849260" y="-42567"/>
                  <a:pt x="684274" y="8650"/>
                </a:cubicBezTo>
                <a:cubicBezTo>
                  <a:pt x="594611" y="49028"/>
                  <a:pt x="565077" y="253045"/>
                  <a:pt x="544679" y="342940"/>
                </a:cubicBezTo>
                <a:cubicBezTo>
                  <a:pt x="482637" y="638233"/>
                  <a:pt x="447473" y="940008"/>
                  <a:pt x="454378" y="1241995"/>
                </a:cubicBezTo>
                <a:cubicBezTo>
                  <a:pt x="454697" y="1312232"/>
                  <a:pt x="451616" y="1383107"/>
                  <a:pt x="458627" y="1453025"/>
                </a:cubicBezTo>
                <a:cubicBezTo>
                  <a:pt x="456078" y="1459825"/>
                  <a:pt x="454697" y="1467264"/>
                  <a:pt x="453422" y="1474064"/>
                </a:cubicBezTo>
                <a:cubicBezTo>
                  <a:pt x="446092" y="1515293"/>
                  <a:pt x="441630" y="1557052"/>
                  <a:pt x="435999" y="1598599"/>
                </a:cubicBezTo>
                <a:cubicBezTo>
                  <a:pt x="429837" y="1661292"/>
                  <a:pt x="415708" y="1722922"/>
                  <a:pt x="408590" y="1785615"/>
                </a:cubicBezTo>
                <a:cubicBezTo>
                  <a:pt x="403703" y="1849795"/>
                  <a:pt x="401366" y="1914082"/>
                  <a:pt x="397116" y="1978262"/>
                </a:cubicBezTo>
                <a:cubicBezTo>
                  <a:pt x="364927" y="2286731"/>
                  <a:pt x="279512" y="2595519"/>
                  <a:pt x="320626" y="2907388"/>
                </a:cubicBezTo>
                <a:cubicBezTo>
                  <a:pt x="336030" y="3020341"/>
                  <a:pt x="356853" y="3133507"/>
                  <a:pt x="393717" y="3241678"/>
                </a:cubicBezTo>
                <a:cubicBezTo>
                  <a:pt x="396479" y="3249010"/>
                  <a:pt x="399454" y="3256342"/>
                  <a:pt x="402322" y="3263567"/>
                </a:cubicBezTo>
                <a:cubicBezTo>
                  <a:pt x="318289" y="3286307"/>
                  <a:pt x="234468" y="3309577"/>
                  <a:pt x="150541" y="3332742"/>
                </a:cubicBezTo>
                <a:cubicBezTo>
                  <a:pt x="105603" y="3345599"/>
                  <a:pt x="60665" y="3358988"/>
                  <a:pt x="17108" y="3375989"/>
                </a:cubicBezTo>
                <a:cubicBezTo>
                  <a:pt x="2553" y="3381727"/>
                  <a:pt x="-3821" y="3399897"/>
                  <a:pt x="2341" y="3413817"/>
                </a:cubicBezTo>
                <a:cubicBezTo>
                  <a:pt x="9034" y="3426143"/>
                  <a:pt x="18064" y="3430393"/>
                  <a:pt x="28262" y="3430393"/>
                </a:cubicBezTo>
                <a:cubicBezTo>
                  <a:pt x="48979" y="3430393"/>
                  <a:pt x="74369" y="3412330"/>
                  <a:pt x="93811" y="3407761"/>
                </a:cubicBezTo>
                <a:cubicBezTo>
                  <a:pt x="202066" y="3372057"/>
                  <a:pt x="311596" y="3340605"/>
                  <a:pt x="421232" y="3309259"/>
                </a:cubicBezTo>
                <a:cubicBezTo>
                  <a:pt x="466277" y="3414455"/>
                  <a:pt x="522901" y="3514763"/>
                  <a:pt x="581756" y="3612733"/>
                </a:cubicBezTo>
                <a:cubicBezTo>
                  <a:pt x="597054" y="3638767"/>
                  <a:pt x="612565" y="3664800"/>
                  <a:pt x="628500" y="3690515"/>
                </a:cubicBezTo>
                <a:cubicBezTo>
                  <a:pt x="498572" y="3754589"/>
                  <a:pt x="368645" y="3818663"/>
                  <a:pt x="238930" y="3883162"/>
                </a:cubicBezTo>
                <a:cubicBezTo>
                  <a:pt x="198029" y="3902395"/>
                  <a:pt x="156384" y="3920034"/>
                  <a:pt x="113889" y="3935654"/>
                </a:cubicBezTo>
                <a:cubicBezTo>
                  <a:pt x="86055" y="3938735"/>
                  <a:pt x="73201" y="3976351"/>
                  <a:pt x="99229" y="3991440"/>
                </a:cubicBezTo>
                <a:cubicBezTo>
                  <a:pt x="103372" y="3993777"/>
                  <a:pt x="108152" y="3994840"/>
                  <a:pt x="112933" y="3994840"/>
                </a:cubicBezTo>
                <a:cubicBezTo>
                  <a:pt x="119307" y="3994840"/>
                  <a:pt x="125575" y="3992821"/>
                  <a:pt x="130675" y="3989102"/>
                </a:cubicBezTo>
                <a:cubicBezTo>
                  <a:pt x="170726" y="3972844"/>
                  <a:pt x="210140" y="3954568"/>
                  <a:pt x="249129" y="3935973"/>
                </a:cubicBezTo>
                <a:cubicBezTo>
                  <a:pt x="364502" y="3878168"/>
                  <a:pt x="479131" y="3818876"/>
                  <a:pt x="594186" y="3760539"/>
                </a:cubicBezTo>
                <a:cubicBezTo>
                  <a:pt x="613839" y="3750232"/>
                  <a:pt x="633599" y="3740031"/>
                  <a:pt x="653253" y="3729937"/>
                </a:cubicBezTo>
                <a:cubicBezTo>
                  <a:pt x="711896" y="3821638"/>
                  <a:pt x="776594" y="3908983"/>
                  <a:pt x="856697" y="3984001"/>
                </a:cubicBezTo>
                <a:cubicBezTo>
                  <a:pt x="879962" y="4006953"/>
                  <a:pt x="901953" y="4031180"/>
                  <a:pt x="924582" y="4054876"/>
                </a:cubicBezTo>
                <a:cubicBezTo>
                  <a:pt x="841930" y="4127876"/>
                  <a:pt x="754072" y="4194181"/>
                  <a:pt x="664621" y="4258468"/>
                </a:cubicBezTo>
                <a:cubicBezTo>
                  <a:pt x="634131" y="4281314"/>
                  <a:pt x="604597" y="4305434"/>
                  <a:pt x="574107" y="4328174"/>
                </a:cubicBezTo>
                <a:cubicBezTo>
                  <a:pt x="558384" y="4336356"/>
                  <a:pt x="552859" y="4357820"/>
                  <a:pt x="564439" y="4371740"/>
                </a:cubicBezTo>
                <a:cubicBezTo>
                  <a:pt x="571238" y="4379603"/>
                  <a:pt x="578144" y="4382684"/>
                  <a:pt x="585049" y="4382684"/>
                </a:cubicBezTo>
                <a:cubicBezTo>
                  <a:pt x="601516" y="4382684"/>
                  <a:pt x="617770" y="4364939"/>
                  <a:pt x="630944" y="4353463"/>
                </a:cubicBezTo>
                <a:cubicBezTo>
                  <a:pt x="661008" y="4327961"/>
                  <a:pt x="691711" y="4303415"/>
                  <a:pt x="722944" y="4279401"/>
                </a:cubicBezTo>
                <a:cubicBezTo>
                  <a:pt x="804853" y="4220215"/>
                  <a:pt x="881662" y="4154759"/>
                  <a:pt x="956984" y="4087285"/>
                </a:cubicBezTo>
                <a:cubicBezTo>
                  <a:pt x="969520" y="4099292"/>
                  <a:pt x="982481" y="4110981"/>
                  <a:pt x="996185" y="4121819"/>
                </a:cubicBezTo>
                <a:cubicBezTo>
                  <a:pt x="1048773" y="4162091"/>
                  <a:pt x="1105928" y="4195669"/>
                  <a:pt x="1165102" y="4225209"/>
                </a:cubicBezTo>
                <a:cubicBezTo>
                  <a:pt x="1261140" y="4277382"/>
                  <a:pt x="1364827" y="4312554"/>
                  <a:pt x="1462777" y="4360370"/>
                </a:cubicBezTo>
                <a:cubicBezTo>
                  <a:pt x="1512921" y="4384597"/>
                  <a:pt x="1566252" y="4418812"/>
                  <a:pt x="1618839" y="4440702"/>
                </a:cubicBezTo>
                <a:cubicBezTo>
                  <a:pt x="1677375" y="4466735"/>
                  <a:pt x="1738568" y="4486605"/>
                  <a:pt x="1797423" y="4512320"/>
                </a:cubicBezTo>
                <a:cubicBezTo>
                  <a:pt x="1971864" y="4591058"/>
                  <a:pt x="2154591" y="4665758"/>
                  <a:pt x="2349217" y="4663420"/>
                </a:cubicBezTo>
                <a:cubicBezTo>
                  <a:pt x="2358034" y="4664164"/>
                  <a:pt x="2366746" y="4664376"/>
                  <a:pt x="2375457" y="4664376"/>
                </a:cubicBezTo>
                <a:cubicBezTo>
                  <a:pt x="2430275" y="4664376"/>
                  <a:pt x="2484137" y="4652263"/>
                  <a:pt x="2538849" y="4648119"/>
                </a:cubicBezTo>
                <a:cubicBezTo>
                  <a:pt x="2577307" y="4645568"/>
                  <a:pt x="2616721" y="4642700"/>
                  <a:pt x="2656560" y="4640149"/>
                </a:cubicBezTo>
                <a:cubicBezTo>
                  <a:pt x="2795092" y="4631649"/>
                  <a:pt x="2940530" y="4626548"/>
                  <a:pt x="3078851" y="4597752"/>
                </a:cubicBezTo>
                <a:cubicBezTo>
                  <a:pt x="3164265" y="4577457"/>
                  <a:pt x="3252654" y="4577457"/>
                  <a:pt x="3338175" y="4559818"/>
                </a:cubicBezTo>
                <a:cubicBezTo>
                  <a:pt x="3425182" y="4536228"/>
                  <a:pt x="3513784" y="4517952"/>
                  <a:pt x="3599517" y="4490112"/>
                </a:cubicBezTo>
                <a:cubicBezTo>
                  <a:pt x="3720414" y="4443252"/>
                  <a:pt x="3844180" y="4396604"/>
                  <a:pt x="3951267" y="4322223"/>
                </a:cubicBezTo>
                <a:cubicBezTo>
                  <a:pt x="4056547" y="4238810"/>
                  <a:pt x="4154816" y="4147109"/>
                  <a:pt x="4235875" y="4040319"/>
                </a:cubicBezTo>
                <a:cubicBezTo>
                  <a:pt x="4318421" y="4075278"/>
                  <a:pt x="4401073" y="4110343"/>
                  <a:pt x="4481069" y="4151253"/>
                </a:cubicBezTo>
                <a:cubicBezTo>
                  <a:pt x="4658272" y="4245079"/>
                  <a:pt x="4830482" y="4347938"/>
                  <a:pt x="5008960" y="4439427"/>
                </a:cubicBezTo>
                <a:cubicBezTo>
                  <a:pt x="5014165" y="4442295"/>
                  <a:pt x="5019265" y="4443464"/>
                  <a:pt x="5024046" y="4443464"/>
                </a:cubicBezTo>
                <a:cubicBezTo>
                  <a:pt x="5051029" y="4443464"/>
                  <a:pt x="5066965" y="4403299"/>
                  <a:pt x="5038281" y="4386616"/>
                </a:cubicBezTo>
                <a:cubicBezTo>
                  <a:pt x="4949255" y="4339331"/>
                  <a:pt x="4857041" y="4298527"/>
                  <a:pt x="4770033" y="4247736"/>
                </a:cubicBezTo>
                <a:cubicBezTo>
                  <a:pt x="4607916" y="4151996"/>
                  <a:pt x="4437725" y="4073046"/>
                  <a:pt x="4264346" y="4001215"/>
                </a:cubicBezTo>
                <a:cubicBezTo>
                  <a:pt x="4271145" y="3991440"/>
                  <a:pt x="4277838" y="3981451"/>
                  <a:pt x="4284425" y="3971463"/>
                </a:cubicBezTo>
                <a:cubicBezTo>
                  <a:pt x="4357410" y="3871261"/>
                  <a:pt x="4434644" y="3772972"/>
                  <a:pt x="4490418" y="3661825"/>
                </a:cubicBezTo>
                <a:cubicBezTo>
                  <a:pt x="4738481" y="3691259"/>
                  <a:pt x="4988031" y="3711554"/>
                  <a:pt x="5230676" y="3771909"/>
                </a:cubicBezTo>
                <a:cubicBezTo>
                  <a:pt x="5232907" y="3772547"/>
                  <a:pt x="5235244" y="3772865"/>
                  <a:pt x="5237475" y="3772865"/>
                </a:cubicBezTo>
                <a:cubicBezTo>
                  <a:pt x="5250436" y="3772865"/>
                  <a:pt x="5262972" y="3763302"/>
                  <a:pt x="5266053" y="3750232"/>
                </a:cubicBezTo>
                <a:cubicBezTo>
                  <a:pt x="5270621" y="3732487"/>
                  <a:pt x="5256810" y="3715804"/>
                  <a:pt x="5239387" y="3713254"/>
                </a:cubicBezTo>
                <a:cubicBezTo>
                  <a:pt x="5163109" y="3697422"/>
                  <a:pt x="5086300" y="3684458"/>
                  <a:pt x="5009278" y="3674364"/>
                </a:cubicBezTo>
                <a:cubicBezTo>
                  <a:pt x="4843018" y="3650561"/>
                  <a:pt x="4676226" y="3633454"/>
                  <a:pt x="4509010" y="3619534"/>
                </a:cubicBezTo>
                <a:cubicBezTo>
                  <a:pt x="4536631" y="3548659"/>
                  <a:pt x="4552992" y="3473535"/>
                  <a:pt x="4567865" y="3399154"/>
                </a:cubicBezTo>
                <a:cubicBezTo>
                  <a:pt x="4577214" y="3361644"/>
                  <a:pt x="4585288" y="3323072"/>
                  <a:pt x="4592512" y="3284075"/>
                </a:cubicBezTo>
                <a:cubicBezTo>
                  <a:pt x="4821664" y="3260061"/>
                  <a:pt x="5051561" y="3229777"/>
                  <a:pt x="5282944" y="3227546"/>
                </a:cubicBezTo>
                <a:cubicBezTo>
                  <a:pt x="5322677" y="3225739"/>
                  <a:pt x="5320552" y="3166128"/>
                  <a:pt x="5281138" y="31666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8"/>
          <p:cNvGrpSpPr/>
          <p:nvPr/>
        </p:nvGrpSpPr>
        <p:grpSpPr>
          <a:xfrm>
            <a:off x="3375961" y="422340"/>
            <a:ext cx="2655870" cy="2332188"/>
            <a:chOff x="6751921" y="844681"/>
            <a:chExt cx="5311739" cy="4664375"/>
          </a:xfrm>
        </p:grpSpPr>
        <p:grpSp>
          <p:nvGrpSpPr>
            <p:cNvPr id="247" name="Google Shape;247;p8"/>
            <p:cNvGrpSpPr/>
            <p:nvPr/>
          </p:nvGrpSpPr>
          <p:grpSpPr>
            <a:xfrm>
              <a:off x="6751921" y="844681"/>
              <a:ext cx="5311739" cy="4664375"/>
              <a:chOff x="6751921" y="844681"/>
              <a:chExt cx="5311739" cy="4664375"/>
            </a:xfrm>
          </p:grpSpPr>
          <p:sp>
            <p:nvSpPr>
              <p:cNvPr id="248" name="Google Shape;248;p8"/>
              <p:cNvSpPr/>
              <p:nvPr/>
            </p:nvSpPr>
            <p:spPr>
              <a:xfrm>
                <a:off x="8661318" y="3842730"/>
                <a:ext cx="1137363" cy="752398"/>
              </a:xfrm>
              <a:custGeom>
                <a:rect b="b" l="l" r="r" t="t"/>
                <a:pathLst>
                  <a:path extrusionOk="0" h="752398" w="1137363">
                    <a:moveTo>
                      <a:pt x="1081490" y="589289"/>
                    </a:moveTo>
                    <a:cubicBezTo>
                      <a:pt x="978122" y="703411"/>
                      <a:pt x="783071" y="724450"/>
                      <a:pt x="669504" y="612772"/>
                    </a:cubicBezTo>
                    <a:cubicBezTo>
                      <a:pt x="623822" y="578663"/>
                      <a:pt x="605656" y="525109"/>
                      <a:pt x="592164" y="471767"/>
                    </a:cubicBezTo>
                    <a:cubicBezTo>
                      <a:pt x="589189" y="455616"/>
                      <a:pt x="584090" y="441483"/>
                      <a:pt x="577503" y="430432"/>
                    </a:cubicBezTo>
                    <a:cubicBezTo>
                      <a:pt x="612986" y="411093"/>
                      <a:pt x="633383" y="357220"/>
                      <a:pt x="648575" y="321092"/>
                    </a:cubicBezTo>
                    <a:cubicBezTo>
                      <a:pt x="665148" y="307172"/>
                      <a:pt x="689264" y="307491"/>
                      <a:pt x="712105" y="307810"/>
                    </a:cubicBezTo>
                    <a:cubicBezTo>
                      <a:pt x="720285" y="307916"/>
                      <a:pt x="728359" y="308022"/>
                      <a:pt x="735902" y="307597"/>
                    </a:cubicBezTo>
                    <a:cubicBezTo>
                      <a:pt x="792526" y="310254"/>
                      <a:pt x="858712" y="306535"/>
                      <a:pt x="898869" y="261056"/>
                    </a:cubicBezTo>
                    <a:cubicBezTo>
                      <a:pt x="939133" y="214409"/>
                      <a:pt x="939133" y="134714"/>
                      <a:pt x="890051" y="94442"/>
                    </a:cubicBezTo>
                    <a:cubicBezTo>
                      <a:pt x="787214" y="33556"/>
                      <a:pt x="658774" y="41101"/>
                      <a:pt x="542976" y="31856"/>
                    </a:cubicBezTo>
                    <a:cubicBezTo>
                      <a:pt x="464892" y="28349"/>
                      <a:pt x="380965" y="-3953"/>
                      <a:pt x="298950" y="403"/>
                    </a:cubicBezTo>
                    <a:cubicBezTo>
                      <a:pt x="272922" y="2954"/>
                      <a:pt x="246682" y="33662"/>
                      <a:pt x="259324" y="59377"/>
                    </a:cubicBezTo>
                    <a:cubicBezTo>
                      <a:pt x="228728" y="91679"/>
                      <a:pt x="208968" y="137477"/>
                      <a:pt x="205356" y="181787"/>
                    </a:cubicBezTo>
                    <a:cubicBezTo>
                      <a:pt x="207799" y="224716"/>
                      <a:pt x="244557" y="259993"/>
                      <a:pt x="283546" y="273382"/>
                    </a:cubicBezTo>
                    <a:cubicBezTo>
                      <a:pt x="330077" y="289427"/>
                      <a:pt x="381602" y="278801"/>
                      <a:pt x="427072" y="298034"/>
                    </a:cubicBezTo>
                    <a:cubicBezTo>
                      <a:pt x="454693" y="313123"/>
                      <a:pt x="453418" y="351482"/>
                      <a:pt x="468610" y="376347"/>
                    </a:cubicBezTo>
                    <a:cubicBezTo>
                      <a:pt x="477959" y="395261"/>
                      <a:pt x="491664" y="412475"/>
                      <a:pt x="509193" y="424269"/>
                    </a:cubicBezTo>
                    <a:cubicBezTo>
                      <a:pt x="504837" y="429264"/>
                      <a:pt x="500587" y="435214"/>
                      <a:pt x="496338" y="442440"/>
                    </a:cubicBezTo>
                    <a:cubicBezTo>
                      <a:pt x="447682" y="518733"/>
                      <a:pt x="377778" y="595346"/>
                      <a:pt x="280571" y="596408"/>
                    </a:cubicBezTo>
                    <a:cubicBezTo>
                      <a:pt x="223841" y="598003"/>
                      <a:pt x="167642" y="590458"/>
                      <a:pt x="115267" y="567931"/>
                    </a:cubicBezTo>
                    <a:cubicBezTo>
                      <a:pt x="88389" y="556455"/>
                      <a:pt x="64273" y="539879"/>
                      <a:pt x="42070" y="521071"/>
                    </a:cubicBezTo>
                    <a:cubicBezTo>
                      <a:pt x="32190" y="513739"/>
                      <a:pt x="4462" y="481862"/>
                      <a:pt x="0" y="508320"/>
                    </a:cubicBezTo>
                    <a:cubicBezTo>
                      <a:pt x="35377" y="610753"/>
                      <a:pt x="168491" y="648582"/>
                      <a:pt x="266973" y="653682"/>
                    </a:cubicBezTo>
                    <a:cubicBezTo>
                      <a:pt x="377140" y="662714"/>
                      <a:pt x="473603" y="592265"/>
                      <a:pt x="532459" y="504176"/>
                    </a:cubicBezTo>
                    <a:cubicBezTo>
                      <a:pt x="549244" y="586101"/>
                      <a:pt x="600450" y="653363"/>
                      <a:pt x="670991" y="697142"/>
                    </a:cubicBezTo>
                    <a:cubicBezTo>
                      <a:pt x="721879" y="734545"/>
                      <a:pt x="783815" y="752609"/>
                      <a:pt x="846600" y="752397"/>
                    </a:cubicBezTo>
                    <a:cubicBezTo>
                      <a:pt x="848194" y="752397"/>
                      <a:pt x="849788" y="752397"/>
                      <a:pt x="851381" y="752397"/>
                    </a:cubicBezTo>
                    <a:cubicBezTo>
                      <a:pt x="912574" y="752397"/>
                      <a:pt x="974085" y="739114"/>
                      <a:pt x="1028584" y="710955"/>
                    </a:cubicBezTo>
                    <a:cubicBezTo>
                      <a:pt x="1060561" y="693317"/>
                      <a:pt x="1169454" y="632324"/>
                      <a:pt x="1128128" y="589077"/>
                    </a:cubicBezTo>
                    <a:cubicBezTo>
                      <a:pt x="1115698" y="576644"/>
                      <a:pt x="1094026" y="576326"/>
                      <a:pt x="1081490" y="589289"/>
                    </a:cubicBezTo>
                    <a:close/>
                    <a:moveTo>
                      <a:pt x="457774" y="240336"/>
                    </a:moveTo>
                    <a:cubicBezTo>
                      <a:pt x="403700" y="209839"/>
                      <a:pt x="338470" y="233641"/>
                      <a:pt x="283758" y="204739"/>
                    </a:cubicBezTo>
                    <a:cubicBezTo>
                      <a:pt x="269204" y="194644"/>
                      <a:pt x="257305" y="179237"/>
                      <a:pt x="263786" y="160854"/>
                    </a:cubicBezTo>
                    <a:cubicBezTo>
                      <a:pt x="271647" y="125257"/>
                      <a:pt x="285033" y="88279"/>
                      <a:pt x="314567" y="65859"/>
                    </a:cubicBezTo>
                    <a:cubicBezTo>
                      <a:pt x="387445" y="68728"/>
                      <a:pt x="458305" y="92530"/>
                      <a:pt x="531290" y="97311"/>
                    </a:cubicBezTo>
                    <a:cubicBezTo>
                      <a:pt x="612242" y="101562"/>
                      <a:pt x="693301" y="104537"/>
                      <a:pt x="772978" y="120263"/>
                    </a:cubicBezTo>
                    <a:cubicBezTo>
                      <a:pt x="800175" y="127808"/>
                      <a:pt x="832258" y="131208"/>
                      <a:pt x="853400" y="151291"/>
                    </a:cubicBezTo>
                    <a:cubicBezTo>
                      <a:pt x="867317" y="173711"/>
                      <a:pt x="863386" y="204739"/>
                      <a:pt x="843945" y="222590"/>
                    </a:cubicBezTo>
                    <a:cubicBezTo>
                      <a:pt x="814623" y="243311"/>
                      <a:pt x="778609" y="242461"/>
                      <a:pt x="743763" y="241504"/>
                    </a:cubicBezTo>
                    <a:cubicBezTo>
                      <a:pt x="734096" y="241292"/>
                      <a:pt x="724535" y="240973"/>
                      <a:pt x="715292" y="241292"/>
                    </a:cubicBezTo>
                    <a:cubicBezTo>
                      <a:pt x="667273" y="241823"/>
                      <a:pt x="607143" y="246605"/>
                      <a:pt x="586002" y="297397"/>
                    </a:cubicBezTo>
                    <a:cubicBezTo>
                      <a:pt x="573360" y="321517"/>
                      <a:pt x="569004" y="352013"/>
                      <a:pt x="547757" y="370609"/>
                    </a:cubicBezTo>
                    <a:cubicBezTo>
                      <a:pt x="505899" y="336500"/>
                      <a:pt x="515992" y="262862"/>
                      <a:pt x="457774" y="2403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10451855" y="1355400"/>
                <a:ext cx="874198" cy="1134315"/>
              </a:xfrm>
              <a:custGeom>
                <a:rect b="b" l="l" r="r" t="t"/>
                <a:pathLst>
                  <a:path extrusionOk="0" h="1134315" w="874198">
                    <a:moveTo>
                      <a:pt x="136491" y="922436"/>
                    </a:moveTo>
                    <a:cubicBezTo>
                      <a:pt x="207351" y="975778"/>
                      <a:pt x="288303" y="1013181"/>
                      <a:pt x="369149" y="1048353"/>
                    </a:cubicBezTo>
                    <a:cubicBezTo>
                      <a:pt x="441284" y="1078743"/>
                      <a:pt x="510550" y="1120609"/>
                      <a:pt x="588847" y="1132616"/>
                    </a:cubicBezTo>
                    <a:cubicBezTo>
                      <a:pt x="597665" y="1133785"/>
                      <a:pt x="606057" y="1134316"/>
                      <a:pt x="614238" y="1134316"/>
                    </a:cubicBezTo>
                    <a:cubicBezTo>
                      <a:pt x="740022" y="1134316"/>
                      <a:pt x="789210" y="1001811"/>
                      <a:pt x="805357" y="890665"/>
                    </a:cubicBezTo>
                    <a:cubicBezTo>
                      <a:pt x="823949" y="779518"/>
                      <a:pt x="833085" y="667096"/>
                      <a:pt x="843072" y="554993"/>
                    </a:cubicBezTo>
                    <a:cubicBezTo>
                      <a:pt x="837547" y="456598"/>
                      <a:pt x="955364" y="-56419"/>
                      <a:pt x="765625" y="5105"/>
                    </a:cubicBezTo>
                    <a:cubicBezTo>
                      <a:pt x="734073" y="18387"/>
                      <a:pt x="710488" y="44314"/>
                      <a:pt x="684035" y="65353"/>
                    </a:cubicBezTo>
                    <a:cubicBezTo>
                      <a:pt x="649083" y="95743"/>
                      <a:pt x="611050" y="122414"/>
                      <a:pt x="577904" y="154717"/>
                    </a:cubicBezTo>
                    <a:cubicBezTo>
                      <a:pt x="519899" y="215922"/>
                      <a:pt x="471986" y="286159"/>
                      <a:pt x="413238" y="346833"/>
                    </a:cubicBezTo>
                    <a:cubicBezTo>
                      <a:pt x="369893" y="392524"/>
                      <a:pt x="319749" y="430990"/>
                      <a:pt x="275661" y="475831"/>
                    </a:cubicBezTo>
                    <a:cubicBezTo>
                      <a:pt x="203420" y="554037"/>
                      <a:pt x="134472" y="634688"/>
                      <a:pt x="55326" y="706306"/>
                    </a:cubicBezTo>
                    <a:cubicBezTo>
                      <a:pt x="42046" y="700993"/>
                      <a:pt x="26536" y="705775"/>
                      <a:pt x="17718" y="716825"/>
                    </a:cubicBezTo>
                    <a:cubicBezTo>
                      <a:pt x="-47936" y="791950"/>
                      <a:pt x="86347" y="877170"/>
                      <a:pt x="136491" y="922436"/>
                    </a:cubicBezTo>
                    <a:close/>
                    <a:moveTo>
                      <a:pt x="72218" y="753378"/>
                    </a:moveTo>
                    <a:cubicBezTo>
                      <a:pt x="74130" y="750191"/>
                      <a:pt x="75298" y="746897"/>
                      <a:pt x="75936" y="743390"/>
                    </a:cubicBezTo>
                    <a:cubicBezTo>
                      <a:pt x="203208" y="649776"/>
                      <a:pt x="297971" y="521309"/>
                      <a:pt x="421524" y="423445"/>
                    </a:cubicBezTo>
                    <a:cubicBezTo>
                      <a:pt x="500564" y="354164"/>
                      <a:pt x="558463" y="265332"/>
                      <a:pt x="632829" y="191589"/>
                    </a:cubicBezTo>
                    <a:cubicBezTo>
                      <a:pt x="686266" y="150679"/>
                      <a:pt x="734604" y="101269"/>
                      <a:pt x="791547" y="65778"/>
                    </a:cubicBezTo>
                    <a:cubicBezTo>
                      <a:pt x="815556" y="114445"/>
                      <a:pt x="807376" y="173100"/>
                      <a:pt x="807057" y="225910"/>
                    </a:cubicBezTo>
                    <a:cubicBezTo>
                      <a:pt x="800258" y="319843"/>
                      <a:pt x="787403" y="413244"/>
                      <a:pt x="780710" y="507283"/>
                    </a:cubicBezTo>
                    <a:cubicBezTo>
                      <a:pt x="773486" y="597603"/>
                      <a:pt x="765412" y="687923"/>
                      <a:pt x="755107" y="777924"/>
                    </a:cubicBezTo>
                    <a:cubicBezTo>
                      <a:pt x="738003" y="869413"/>
                      <a:pt x="736835" y="1063441"/>
                      <a:pt x="613069" y="1067586"/>
                    </a:cubicBezTo>
                    <a:cubicBezTo>
                      <a:pt x="542953" y="1063866"/>
                      <a:pt x="480379" y="1024019"/>
                      <a:pt x="416956" y="997136"/>
                    </a:cubicBezTo>
                    <a:cubicBezTo>
                      <a:pt x="287772" y="941775"/>
                      <a:pt x="153595" y="878764"/>
                      <a:pt x="66268" y="762836"/>
                    </a:cubicBezTo>
                    <a:cubicBezTo>
                      <a:pt x="68287" y="759754"/>
                      <a:pt x="70199" y="756566"/>
                      <a:pt x="72218" y="75337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7384818" y="1116143"/>
                <a:ext cx="706981" cy="1296853"/>
              </a:xfrm>
              <a:custGeom>
                <a:rect b="b" l="l" r="r" t="t"/>
                <a:pathLst>
                  <a:path extrusionOk="0" h="1296853" w="706981">
                    <a:moveTo>
                      <a:pt x="564076" y="1108139"/>
                    </a:moveTo>
                    <a:cubicBezTo>
                      <a:pt x="602002" y="1084974"/>
                      <a:pt x="640460" y="1060853"/>
                      <a:pt x="670738" y="1027807"/>
                    </a:cubicBezTo>
                    <a:cubicBezTo>
                      <a:pt x="749140" y="924630"/>
                      <a:pt x="680936" y="782881"/>
                      <a:pt x="647153" y="674072"/>
                    </a:cubicBezTo>
                    <a:cubicBezTo>
                      <a:pt x="603808" y="545924"/>
                      <a:pt x="545272" y="424789"/>
                      <a:pt x="467082" y="314280"/>
                    </a:cubicBezTo>
                    <a:cubicBezTo>
                      <a:pt x="408651" y="222684"/>
                      <a:pt x="359783" y="120145"/>
                      <a:pt x="272668" y="51289"/>
                    </a:cubicBezTo>
                    <a:cubicBezTo>
                      <a:pt x="199046" y="-11191"/>
                      <a:pt x="71350" y="-35524"/>
                      <a:pt x="53608" y="89649"/>
                    </a:cubicBezTo>
                    <a:cubicBezTo>
                      <a:pt x="50102" y="112388"/>
                      <a:pt x="51802" y="135127"/>
                      <a:pt x="51484" y="157973"/>
                    </a:cubicBezTo>
                    <a:cubicBezTo>
                      <a:pt x="51484" y="162011"/>
                      <a:pt x="52440" y="165836"/>
                      <a:pt x="53927" y="169343"/>
                    </a:cubicBezTo>
                    <a:cubicBezTo>
                      <a:pt x="53502" y="177418"/>
                      <a:pt x="53183" y="185600"/>
                      <a:pt x="52652" y="193570"/>
                    </a:cubicBezTo>
                    <a:cubicBezTo>
                      <a:pt x="50315" y="251799"/>
                      <a:pt x="48296" y="310242"/>
                      <a:pt x="50527" y="368471"/>
                    </a:cubicBezTo>
                    <a:cubicBezTo>
                      <a:pt x="26624" y="554106"/>
                      <a:pt x="6864" y="740377"/>
                      <a:pt x="1446" y="927499"/>
                    </a:cubicBezTo>
                    <a:cubicBezTo>
                      <a:pt x="-1210" y="1016862"/>
                      <a:pt x="-1741" y="1107076"/>
                      <a:pt x="13663" y="1195271"/>
                    </a:cubicBezTo>
                    <a:cubicBezTo>
                      <a:pt x="21631" y="1253288"/>
                      <a:pt x="75387" y="1291329"/>
                      <a:pt x="131267" y="1295791"/>
                    </a:cubicBezTo>
                    <a:cubicBezTo>
                      <a:pt x="138066" y="1296535"/>
                      <a:pt x="144759" y="1296854"/>
                      <a:pt x="151452" y="1296854"/>
                    </a:cubicBezTo>
                    <a:cubicBezTo>
                      <a:pt x="230492" y="1296854"/>
                      <a:pt x="300609" y="1250206"/>
                      <a:pt x="369344" y="1215460"/>
                    </a:cubicBezTo>
                    <a:cubicBezTo>
                      <a:pt x="436485" y="1183688"/>
                      <a:pt x="498953" y="1143629"/>
                      <a:pt x="564076" y="1108139"/>
                    </a:cubicBezTo>
                    <a:close/>
                    <a:moveTo>
                      <a:pt x="160695" y="1231186"/>
                    </a:moveTo>
                    <a:cubicBezTo>
                      <a:pt x="64126" y="1238837"/>
                      <a:pt x="73368" y="1162012"/>
                      <a:pt x="65932" y="1091775"/>
                    </a:cubicBezTo>
                    <a:cubicBezTo>
                      <a:pt x="57539" y="951194"/>
                      <a:pt x="66038" y="809126"/>
                      <a:pt x="72943" y="668440"/>
                    </a:cubicBezTo>
                    <a:cubicBezTo>
                      <a:pt x="85373" y="525203"/>
                      <a:pt x="99184" y="382073"/>
                      <a:pt x="111401" y="238836"/>
                    </a:cubicBezTo>
                    <a:cubicBezTo>
                      <a:pt x="113845" y="205364"/>
                      <a:pt x="118944" y="171893"/>
                      <a:pt x="118413" y="138315"/>
                    </a:cubicBezTo>
                    <a:cubicBezTo>
                      <a:pt x="114482" y="113132"/>
                      <a:pt x="115863" y="87842"/>
                      <a:pt x="133073" y="67122"/>
                    </a:cubicBezTo>
                    <a:cubicBezTo>
                      <a:pt x="133498" y="67122"/>
                      <a:pt x="133817" y="67122"/>
                      <a:pt x="134136" y="67122"/>
                    </a:cubicBezTo>
                    <a:cubicBezTo>
                      <a:pt x="279468" y="67122"/>
                      <a:pt x="359889" y="284633"/>
                      <a:pt x="435423" y="387704"/>
                    </a:cubicBezTo>
                    <a:cubicBezTo>
                      <a:pt x="508939" y="491200"/>
                      <a:pt x="554833" y="610423"/>
                      <a:pt x="597009" y="730814"/>
                    </a:cubicBezTo>
                    <a:cubicBezTo>
                      <a:pt x="619000" y="806470"/>
                      <a:pt x="658839" y="893708"/>
                      <a:pt x="629518" y="972234"/>
                    </a:cubicBezTo>
                    <a:cubicBezTo>
                      <a:pt x="602321" y="1011124"/>
                      <a:pt x="557277" y="1034501"/>
                      <a:pt x="517438" y="1058728"/>
                    </a:cubicBezTo>
                    <a:cubicBezTo>
                      <a:pt x="449446" y="1096663"/>
                      <a:pt x="385173" y="1135978"/>
                      <a:pt x="314419" y="1169875"/>
                    </a:cubicBezTo>
                    <a:cubicBezTo>
                      <a:pt x="265657" y="1195164"/>
                      <a:pt x="216788" y="1225873"/>
                      <a:pt x="160695" y="12311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9720087" y="3211132"/>
                <a:ext cx="1112044" cy="739747"/>
              </a:xfrm>
              <a:custGeom>
                <a:rect b="b" l="l" r="r" t="t"/>
                <a:pathLst>
                  <a:path extrusionOk="0" h="739747" w="1112044">
                    <a:moveTo>
                      <a:pt x="981188" y="102195"/>
                    </a:moveTo>
                    <a:cubicBezTo>
                      <a:pt x="934444" y="60223"/>
                      <a:pt x="873677" y="40140"/>
                      <a:pt x="814078" y="24095"/>
                    </a:cubicBezTo>
                    <a:cubicBezTo>
                      <a:pt x="687868" y="-12564"/>
                      <a:pt x="553798" y="-2257"/>
                      <a:pt x="426101" y="21014"/>
                    </a:cubicBezTo>
                    <a:cubicBezTo>
                      <a:pt x="261965" y="59904"/>
                      <a:pt x="129700" y="178914"/>
                      <a:pt x="37487" y="316413"/>
                    </a:cubicBezTo>
                    <a:cubicBezTo>
                      <a:pt x="-3308" y="331183"/>
                      <a:pt x="-3839" y="381868"/>
                      <a:pt x="3810" y="417784"/>
                    </a:cubicBezTo>
                    <a:cubicBezTo>
                      <a:pt x="31007" y="598211"/>
                      <a:pt x="253360" y="729122"/>
                      <a:pt x="423339" y="739004"/>
                    </a:cubicBezTo>
                    <a:cubicBezTo>
                      <a:pt x="436831" y="739535"/>
                      <a:pt x="450429" y="739748"/>
                      <a:pt x="463921" y="739748"/>
                    </a:cubicBezTo>
                    <a:cubicBezTo>
                      <a:pt x="529257" y="739748"/>
                      <a:pt x="594593" y="734329"/>
                      <a:pt x="659503" y="726465"/>
                    </a:cubicBezTo>
                    <a:cubicBezTo>
                      <a:pt x="759791" y="714565"/>
                      <a:pt x="863478" y="696607"/>
                      <a:pt x="950273" y="641777"/>
                    </a:cubicBezTo>
                    <a:cubicBezTo>
                      <a:pt x="1145961" y="505660"/>
                      <a:pt x="1173476" y="255952"/>
                      <a:pt x="981188" y="102195"/>
                    </a:cubicBezTo>
                    <a:close/>
                    <a:moveTo>
                      <a:pt x="521289" y="69468"/>
                    </a:moveTo>
                    <a:cubicBezTo>
                      <a:pt x="532338" y="68618"/>
                      <a:pt x="543599" y="68193"/>
                      <a:pt x="554860" y="68086"/>
                    </a:cubicBezTo>
                    <a:cubicBezTo>
                      <a:pt x="578020" y="66280"/>
                      <a:pt x="601923" y="65217"/>
                      <a:pt x="626039" y="65217"/>
                    </a:cubicBezTo>
                    <a:cubicBezTo>
                      <a:pt x="638043" y="82856"/>
                      <a:pt x="668215" y="81262"/>
                      <a:pt x="688506" y="86257"/>
                    </a:cubicBezTo>
                    <a:cubicBezTo>
                      <a:pt x="728239" y="93163"/>
                      <a:pt x="767227" y="108465"/>
                      <a:pt x="797292" y="136411"/>
                    </a:cubicBezTo>
                    <a:cubicBezTo>
                      <a:pt x="888550" y="209198"/>
                      <a:pt x="889400" y="349566"/>
                      <a:pt x="831288" y="443498"/>
                    </a:cubicBezTo>
                    <a:cubicBezTo>
                      <a:pt x="789218" y="506829"/>
                      <a:pt x="715915" y="560383"/>
                      <a:pt x="639318" y="571646"/>
                    </a:cubicBezTo>
                    <a:cubicBezTo>
                      <a:pt x="555285" y="573665"/>
                      <a:pt x="464771" y="551989"/>
                      <a:pt x="407510" y="486639"/>
                    </a:cubicBezTo>
                    <a:cubicBezTo>
                      <a:pt x="326345" y="382612"/>
                      <a:pt x="343661" y="227581"/>
                      <a:pt x="434175" y="134392"/>
                    </a:cubicBezTo>
                    <a:cubicBezTo>
                      <a:pt x="458503" y="106764"/>
                      <a:pt x="488249" y="84025"/>
                      <a:pt x="521289" y="69468"/>
                    </a:cubicBezTo>
                    <a:close/>
                    <a:moveTo>
                      <a:pt x="916277" y="584929"/>
                    </a:moveTo>
                    <a:cubicBezTo>
                      <a:pt x="787093" y="660373"/>
                      <a:pt x="633157" y="665048"/>
                      <a:pt x="486550" y="673123"/>
                    </a:cubicBezTo>
                    <a:cubicBezTo>
                      <a:pt x="321352" y="689594"/>
                      <a:pt x="68614" y="560595"/>
                      <a:pt x="65958" y="376024"/>
                    </a:cubicBezTo>
                    <a:cubicBezTo>
                      <a:pt x="74351" y="364017"/>
                      <a:pt x="81788" y="348503"/>
                      <a:pt x="74458" y="334264"/>
                    </a:cubicBezTo>
                    <a:cubicBezTo>
                      <a:pt x="171983" y="216317"/>
                      <a:pt x="293730" y="117709"/>
                      <a:pt x="440231" y="82219"/>
                    </a:cubicBezTo>
                    <a:cubicBezTo>
                      <a:pt x="413140" y="101239"/>
                      <a:pt x="388918" y="124403"/>
                      <a:pt x="369158" y="148949"/>
                    </a:cubicBezTo>
                    <a:cubicBezTo>
                      <a:pt x="278220" y="254145"/>
                      <a:pt x="273333" y="420547"/>
                      <a:pt x="360872" y="529143"/>
                    </a:cubicBezTo>
                    <a:cubicBezTo>
                      <a:pt x="420471" y="599593"/>
                      <a:pt x="511622" y="630833"/>
                      <a:pt x="601498" y="636570"/>
                    </a:cubicBezTo>
                    <a:cubicBezTo>
                      <a:pt x="608191" y="637102"/>
                      <a:pt x="614777" y="637421"/>
                      <a:pt x="621364" y="637421"/>
                    </a:cubicBezTo>
                    <a:cubicBezTo>
                      <a:pt x="726751" y="637421"/>
                      <a:pt x="826614" y="566865"/>
                      <a:pt x="884619" y="482176"/>
                    </a:cubicBezTo>
                    <a:cubicBezTo>
                      <a:pt x="956010" y="371667"/>
                      <a:pt x="959941" y="206754"/>
                      <a:pt x="864115" y="109208"/>
                    </a:cubicBezTo>
                    <a:cubicBezTo>
                      <a:pt x="911497" y="130354"/>
                      <a:pt x="954310" y="160213"/>
                      <a:pt x="988519" y="201760"/>
                    </a:cubicBezTo>
                    <a:cubicBezTo>
                      <a:pt x="1094755" y="332777"/>
                      <a:pt x="1044612" y="491527"/>
                      <a:pt x="916277" y="58492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0241318" y="3388461"/>
                <a:ext cx="207403" cy="260324"/>
              </a:xfrm>
              <a:custGeom>
                <a:rect b="b" l="l" r="r" t="t"/>
                <a:pathLst>
                  <a:path extrusionOk="0" h="260324" w="207403">
                    <a:moveTo>
                      <a:pt x="49884" y="251505"/>
                    </a:moveTo>
                    <a:cubicBezTo>
                      <a:pt x="61570" y="257562"/>
                      <a:pt x="74000" y="260325"/>
                      <a:pt x="86536" y="260325"/>
                    </a:cubicBezTo>
                    <a:cubicBezTo>
                      <a:pt x="121488" y="260325"/>
                      <a:pt x="156865" y="239073"/>
                      <a:pt x="177475" y="211233"/>
                    </a:cubicBezTo>
                    <a:cubicBezTo>
                      <a:pt x="218482" y="153003"/>
                      <a:pt x="223369" y="46745"/>
                      <a:pt x="153784" y="8385"/>
                    </a:cubicBezTo>
                    <a:cubicBezTo>
                      <a:pt x="15676" y="-46444"/>
                      <a:pt x="-53909" y="182968"/>
                      <a:pt x="49884" y="2515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9932454" y="4176506"/>
                <a:ext cx="56287" cy="57552"/>
              </a:xfrm>
              <a:custGeom>
                <a:rect b="b" l="l" r="r" t="t"/>
                <a:pathLst>
                  <a:path extrusionOk="0" h="57552" w="56287">
                    <a:moveTo>
                      <a:pt x="31326" y="279"/>
                    </a:moveTo>
                    <a:cubicBezTo>
                      <a:pt x="-1607" y="-4290"/>
                      <a:pt x="-13293" y="48627"/>
                      <a:pt x="19534" y="56809"/>
                    </a:cubicBezTo>
                    <a:cubicBezTo>
                      <a:pt x="22084" y="57340"/>
                      <a:pt x="24527" y="57553"/>
                      <a:pt x="26865" y="57553"/>
                    </a:cubicBezTo>
                    <a:cubicBezTo>
                      <a:pt x="60116" y="57553"/>
                      <a:pt x="69890" y="6124"/>
                      <a:pt x="31326" y="2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10031807" y="4348100"/>
                <a:ext cx="51051" cy="58841"/>
              </a:xfrm>
              <a:custGeom>
                <a:rect b="b" l="l" r="r" t="t"/>
                <a:pathLst>
                  <a:path extrusionOk="0" h="58841" w="51051">
                    <a:moveTo>
                      <a:pt x="2089" y="31215"/>
                    </a:moveTo>
                    <a:cubicBezTo>
                      <a:pt x="1027" y="32915"/>
                      <a:pt x="389" y="34934"/>
                      <a:pt x="177" y="37059"/>
                    </a:cubicBezTo>
                    <a:cubicBezTo>
                      <a:pt x="-1523" y="49279"/>
                      <a:pt x="9313" y="58842"/>
                      <a:pt x="20787" y="58842"/>
                    </a:cubicBezTo>
                    <a:cubicBezTo>
                      <a:pt x="21530" y="58842"/>
                      <a:pt x="22380" y="58842"/>
                      <a:pt x="23124" y="58736"/>
                    </a:cubicBezTo>
                    <a:cubicBezTo>
                      <a:pt x="42459" y="56185"/>
                      <a:pt x="56270" y="32065"/>
                      <a:pt x="49152" y="14001"/>
                    </a:cubicBezTo>
                    <a:cubicBezTo>
                      <a:pt x="36722" y="-13308"/>
                      <a:pt x="-5454" y="3056"/>
                      <a:pt x="2089" y="312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10226938" y="4213846"/>
                <a:ext cx="48748" cy="52516"/>
              </a:xfrm>
              <a:custGeom>
                <a:rect b="b" l="l" r="r" t="t"/>
                <a:pathLst>
                  <a:path extrusionOk="0" h="52516" w="48748">
                    <a:moveTo>
                      <a:pt x="26337" y="130"/>
                    </a:moveTo>
                    <a:cubicBezTo>
                      <a:pt x="-7127" y="-2951"/>
                      <a:pt x="-9146" y="49647"/>
                      <a:pt x="22832" y="52410"/>
                    </a:cubicBezTo>
                    <a:cubicBezTo>
                      <a:pt x="23575" y="52516"/>
                      <a:pt x="24319" y="52516"/>
                      <a:pt x="25062" y="52516"/>
                    </a:cubicBezTo>
                    <a:cubicBezTo>
                      <a:pt x="55127" y="52410"/>
                      <a:pt x="57677" y="2362"/>
                      <a:pt x="26337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8391777" y="3970850"/>
                <a:ext cx="45587" cy="51010"/>
              </a:xfrm>
              <a:custGeom>
                <a:rect b="b" l="l" r="r" t="t"/>
                <a:pathLst>
                  <a:path extrusionOk="0" h="51010" w="45587">
                    <a:moveTo>
                      <a:pt x="1506" y="30184"/>
                    </a:moveTo>
                    <a:cubicBezTo>
                      <a:pt x="1399" y="30608"/>
                      <a:pt x="1399" y="30927"/>
                      <a:pt x="1293" y="31246"/>
                    </a:cubicBezTo>
                    <a:cubicBezTo>
                      <a:pt x="549" y="37303"/>
                      <a:pt x="3524" y="43572"/>
                      <a:pt x="8411" y="47185"/>
                    </a:cubicBezTo>
                    <a:cubicBezTo>
                      <a:pt x="12236" y="49841"/>
                      <a:pt x="16166" y="51010"/>
                      <a:pt x="19991" y="51010"/>
                    </a:cubicBezTo>
                    <a:cubicBezTo>
                      <a:pt x="39220" y="51010"/>
                      <a:pt x="55155" y="21470"/>
                      <a:pt x="38795" y="6381"/>
                    </a:cubicBezTo>
                    <a:cubicBezTo>
                      <a:pt x="22541" y="-10195"/>
                      <a:pt x="-6993" y="8294"/>
                      <a:pt x="1506" y="301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8462329" y="4157081"/>
                <a:ext cx="58264" cy="57533"/>
              </a:xfrm>
              <a:custGeom>
                <a:rect b="b" l="l" r="r" t="t"/>
                <a:pathLst>
                  <a:path extrusionOk="0" h="57533" w="58264">
                    <a:moveTo>
                      <a:pt x="47070" y="5785"/>
                    </a:moveTo>
                    <a:cubicBezTo>
                      <a:pt x="15412" y="-16955"/>
                      <a:pt x="-20709" y="33306"/>
                      <a:pt x="14456" y="53601"/>
                    </a:cubicBezTo>
                    <a:cubicBezTo>
                      <a:pt x="19237" y="56364"/>
                      <a:pt x="24017" y="57533"/>
                      <a:pt x="28692" y="57533"/>
                    </a:cubicBezTo>
                    <a:cubicBezTo>
                      <a:pt x="52914" y="57639"/>
                      <a:pt x="70867" y="23849"/>
                      <a:pt x="47070" y="57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8614619" y="3994519"/>
                <a:ext cx="58610" cy="61981"/>
              </a:xfrm>
              <a:custGeom>
                <a:rect b="b" l="l" r="r" t="t"/>
                <a:pathLst>
                  <a:path extrusionOk="0" h="61981" w="58610">
                    <a:moveTo>
                      <a:pt x="47123" y="6727"/>
                    </a:moveTo>
                    <a:cubicBezTo>
                      <a:pt x="13021" y="-15375"/>
                      <a:pt x="-15238" y="21497"/>
                      <a:pt x="9197" y="52099"/>
                    </a:cubicBezTo>
                    <a:cubicBezTo>
                      <a:pt x="15465" y="59112"/>
                      <a:pt x="22370" y="61981"/>
                      <a:pt x="28957" y="61981"/>
                    </a:cubicBezTo>
                    <a:cubicBezTo>
                      <a:pt x="52329" y="61981"/>
                      <a:pt x="71876" y="25428"/>
                      <a:pt x="47123" y="67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6751921" y="844681"/>
                <a:ext cx="5311739" cy="4664375"/>
              </a:xfrm>
              <a:custGeom>
                <a:rect b="b" l="l" r="r" t="t"/>
                <a:pathLst>
                  <a:path extrusionOk="0" h="4664375" w="5311739">
                    <a:moveTo>
                      <a:pt x="5281138" y="3166659"/>
                    </a:moveTo>
                    <a:cubicBezTo>
                      <a:pt x="5192006" y="3168572"/>
                      <a:pt x="5104148" y="3175585"/>
                      <a:pt x="5015546" y="3184511"/>
                    </a:cubicBezTo>
                    <a:lnTo>
                      <a:pt x="5015546" y="3184511"/>
                    </a:lnTo>
                    <a:cubicBezTo>
                      <a:pt x="4990475" y="3186849"/>
                      <a:pt x="4964765" y="3189186"/>
                      <a:pt x="4938737" y="3191736"/>
                    </a:cubicBezTo>
                    <a:cubicBezTo>
                      <a:pt x="4939162" y="3191736"/>
                      <a:pt x="4939481" y="3191630"/>
                      <a:pt x="4939906" y="3191630"/>
                    </a:cubicBezTo>
                    <a:cubicBezTo>
                      <a:pt x="4827189" y="3202469"/>
                      <a:pt x="4714578" y="3215645"/>
                      <a:pt x="4602073" y="3229352"/>
                    </a:cubicBezTo>
                    <a:cubicBezTo>
                      <a:pt x="4612803" y="3166022"/>
                      <a:pt x="4622258" y="3102267"/>
                      <a:pt x="4632350" y="3040424"/>
                    </a:cubicBezTo>
                    <a:cubicBezTo>
                      <a:pt x="4661034" y="2846289"/>
                      <a:pt x="4675695" y="2649498"/>
                      <a:pt x="4664753" y="2453451"/>
                    </a:cubicBezTo>
                    <a:cubicBezTo>
                      <a:pt x="4654235" y="2348148"/>
                      <a:pt x="4633094" y="2244334"/>
                      <a:pt x="4622045" y="2139244"/>
                    </a:cubicBezTo>
                    <a:cubicBezTo>
                      <a:pt x="4618115" y="2064119"/>
                      <a:pt x="4615034" y="1981768"/>
                      <a:pt x="4610678" y="1905900"/>
                    </a:cubicBezTo>
                    <a:cubicBezTo>
                      <a:pt x="4610784" y="1849689"/>
                      <a:pt x="4607704" y="1792628"/>
                      <a:pt x="4609828" y="1736204"/>
                    </a:cubicBezTo>
                    <a:cubicBezTo>
                      <a:pt x="4642124" y="1721859"/>
                      <a:pt x="4627357" y="1658317"/>
                      <a:pt x="4639043" y="1627289"/>
                    </a:cubicBezTo>
                    <a:cubicBezTo>
                      <a:pt x="4670171" y="1518480"/>
                      <a:pt x="4693012" y="1408396"/>
                      <a:pt x="4707035" y="1295974"/>
                    </a:cubicBezTo>
                    <a:cubicBezTo>
                      <a:pt x="4725202" y="1197048"/>
                      <a:pt x="4749955" y="1099183"/>
                      <a:pt x="4752929" y="998131"/>
                    </a:cubicBezTo>
                    <a:cubicBezTo>
                      <a:pt x="4768121" y="794858"/>
                      <a:pt x="4773008" y="590310"/>
                      <a:pt x="4753885" y="387037"/>
                    </a:cubicBezTo>
                    <a:cubicBezTo>
                      <a:pt x="4748892" y="254426"/>
                      <a:pt x="4687063" y="83137"/>
                      <a:pt x="4522714" y="139667"/>
                    </a:cubicBezTo>
                    <a:cubicBezTo>
                      <a:pt x="4431138" y="179301"/>
                      <a:pt x="4357516" y="251026"/>
                      <a:pt x="4282301" y="314994"/>
                    </a:cubicBezTo>
                    <a:cubicBezTo>
                      <a:pt x="4185731" y="407864"/>
                      <a:pt x="4095642" y="499884"/>
                      <a:pt x="3992168" y="586591"/>
                    </a:cubicBezTo>
                    <a:cubicBezTo>
                      <a:pt x="3917165" y="653640"/>
                      <a:pt x="3850342" y="729190"/>
                      <a:pt x="3780119" y="801128"/>
                    </a:cubicBezTo>
                    <a:cubicBezTo>
                      <a:pt x="3711172" y="873384"/>
                      <a:pt x="3640524" y="944046"/>
                      <a:pt x="3573808" y="1018427"/>
                    </a:cubicBezTo>
                    <a:cubicBezTo>
                      <a:pt x="3521433" y="1080482"/>
                      <a:pt x="3457691" y="1135524"/>
                      <a:pt x="3379182" y="1160707"/>
                    </a:cubicBezTo>
                    <a:cubicBezTo>
                      <a:pt x="3025838" y="992818"/>
                      <a:pt x="2725826" y="899204"/>
                      <a:pt x="2330094" y="963172"/>
                    </a:cubicBezTo>
                    <a:cubicBezTo>
                      <a:pt x="2128457" y="984211"/>
                      <a:pt x="1920764" y="983255"/>
                      <a:pt x="1731875" y="1066243"/>
                    </a:cubicBezTo>
                    <a:cubicBezTo>
                      <a:pt x="1687787" y="1081651"/>
                      <a:pt x="1643061" y="1098440"/>
                      <a:pt x="1603753" y="1123729"/>
                    </a:cubicBezTo>
                    <a:cubicBezTo>
                      <a:pt x="1603435" y="1095889"/>
                      <a:pt x="1570501" y="1062737"/>
                      <a:pt x="1561259" y="1037660"/>
                    </a:cubicBezTo>
                    <a:cubicBezTo>
                      <a:pt x="1529600" y="978686"/>
                      <a:pt x="1499429" y="919075"/>
                      <a:pt x="1467452" y="860314"/>
                    </a:cubicBezTo>
                    <a:cubicBezTo>
                      <a:pt x="1408490" y="748317"/>
                      <a:pt x="1332850" y="646202"/>
                      <a:pt x="1266133" y="538881"/>
                    </a:cubicBezTo>
                    <a:cubicBezTo>
                      <a:pt x="1200372" y="438892"/>
                      <a:pt x="1119208" y="345915"/>
                      <a:pt x="1044629" y="251557"/>
                    </a:cubicBezTo>
                    <a:cubicBezTo>
                      <a:pt x="953372" y="145936"/>
                      <a:pt x="849260" y="-42567"/>
                      <a:pt x="684274" y="8650"/>
                    </a:cubicBezTo>
                    <a:cubicBezTo>
                      <a:pt x="594611" y="49028"/>
                      <a:pt x="565077" y="253045"/>
                      <a:pt x="544679" y="342940"/>
                    </a:cubicBezTo>
                    <a:cubicBezTo>
                      <a:pt x="482637" y="638233"/>
                      <a:pt x="447473" y="940008"/>
                      <a:pt x="454378" y="1241995"/>
                    </a:cubicBezTo>
                    <a:cubicBezTo>
                      <a:pt x="454697" y="1312232"/>
                      <a:pt x="451616" y="1383107"/>
                      <a:pt x="458627" y="1453025"/>
                    </a:cubicBezTo>
                    <a:cubicBezTo>
                      <a:pt x="456078" y="1459825"/>
                      <a:pt x="454697" y="1467264"/>
                      <a:pt x="453422" y="1474064"/>
                    </a:cubicBezTo>
                    <a:cubicBezTo>
                      <a:pt x="446092" y="1515293"/>
                      <a:pt x="441630" y="1557052"/>
                      <a:pt x="435999" y="1598599"/>
                    </a:cubicBezTo>
                    <a:cubicBezTo>
                      <a:pt x="429837" y="1661292"/>
                      <a:pt x="415708" y="1722922"/>
                      <a:pt x="408590" y="1785615"/>
                    </a:cubicBezTo>
                    <a:cubicBezTo>
                      <a:pt x="403703" y="1849795"/>
                      <a:pt x="401366" y="1914082"/>
                      <a:pt x="397116" y="1978262"/>
                    </a:cubicBezTo>
                    <a:cubicBezTo>
                      <a:pt x="364927" y="2286731"/>
                      <a:pt x="279512" y="2595519"/>
                      <a:pt x="320626" y="2907388"/>
                    </a:cubicBezTo>
                    <a:cubicBezTo>
                      <a:pt x="336030" y="3020341"/>
                      <a:pt x="356853" y="3133507"/>
                      <a:pt x="393717" y="3241678"/>
                    </a:cubicBezTo>
                    <a:cubicBezTo>
                      <a:pt x="396479" y="3249010"/>
                      <a:pt x="399454" y="3256342"/>
                      <a:pt x="402322" y="3263567"/>
                    </a:cubicBezTo>
                    <a:cubicBezTo>
                      <a:pt x="318289" y="3286307"/>
                      <a:pt x="234468" y="3309577"/>
                      <a:pt x="150541" y="3332742"/>
                    </a:cubicBezTo>
                    <a:cubicBezTo>
                      <a:pt x="105603" y="3345599"/>
                      <a:pt x="60665" y="3358988"/>
                      <a:pt x="17108" y="3375989"/>
                    </a:cubicBezTo>
                    <a:cubicBezTo>
                      <a:pt x="2553" y="3381727"/>
                      <a:pt x="-3821" y="3399897"/>
                      <a:pt x="2341" y="3413817"/>
                    </a:cubicBezTo>
                    <a:cubicBezTo>
                      <a:pt x="9034" y="3426143"/>
                      <a:pt x="18064" y="3430393"/>
                      <a:pt x="28262" y="3430393"/>
                    </a:cubicBezTo>
                    <a:cubicBezTo>
                      <a:pt x="48979" y="3430393"/>
                      <a:pt x="74369" y="3412330"/>
                      <a:pt x="93811" y="3407761"/>
                    </a:cubicBezTo>
                    <a:cubicBezTo>
                      <a:pt x="202066" y="3372057"/>
                      <a:pt x="311596" y="3340605"/>
                      <a:pt x="421232" y="3309259"/>
                    </a:cubicBezTo>
                    <a:cubicBezTo>
                      <a:pt x="466277" y="3414455"/>
                      <a:pt x="522901" y="3514763"/>
                      <a:pt x="581756" y="3612733"/>
                    </a:cubicBezTo>
                    <a:cubicBezTo>
                      <a:pt x="597054" y="3638767"/>
                      <a:pt x="612565" y="3664800"/>
                      <a:pt x="628500" y="3690515"/>
                    </a:cubicBezTo>
                    <a:cubicBezTo>
                      <a:pt x="498572" y="3754589"/>
                      <a:pt x="368645" y="3818663"/>
                      <a:pt x="238930" y="3883162"/>
                    </a:cubicBezTo>
                    <a:cubicBezTo>
                      <a:pt x="198029" y="3902395"/>
                      <a:pt x="156384" y="3920034"/>
                      <a:pt x="113889" y="3935654"/>
                    </a:cubicBezTo>
                    <a:cubicBezTo>
                      <a:pt x="86055" y="3938735"/>
                      <a:pt x="73201" y="3976351"/>
                      <a:pt x="99229" y="3991440"/>
                    </a:cubicBezTo>
                    <a:cubicBezTo>
                      <a:pt x="103372" y="3993777"/>
                      <a:pt x="108152" y="3994840"/>
                      <a:pt x="112933" y="3994840"/>
                    </a:cubicBezTo>
                    <a:cubicBezTo>
                      <a:pt x="119307" y="3994840"/>
                      <a:pt x="125575" y="3992821"/>
                      <a:pt x="130675" y="3989102"/>
                    </a:cubicBezTo>
                    <a:cubicBezTo>
                      <a:pt x="170726" y="3972844"/>
                      <a:pt x="210140" y="3954568"/>
                      <a:pt x="249129" y="3935973"/>
                    </a:cubicBezTo>
                    <a:cubicBezTo>
                      <a:pt x="364502" y="3878168"/>
                      <a:pt x="479131" y="3818876"/>
                      <a:pt x="594186" y="3760539"/>
                    </a:cubicBezTo>
                    <a:cubicBezTo>
                      <a:pt x="613839" y="3750232"/>
                      <a:pt x="633599" y="3740031"/>
                      <a:pt x="653253" y="3729937"/>
                    </a:cubicBezTo>
                    <a:cubicBezTo>
                      <a:pt x="711896" y="3821638"/>
                      <a:pt x="776594" y="3908983"/>
                      <a:pt x="856697" y="3984001"/>
                    </a:cubicBezTo>
                    <a:cubicBezTo>
                      <a:pt x="879962" y="4006953"/>
                      <a:pt x="901953" y="4031180"/>
                      <a:pt x="924582" y="4054876"/>
                    </a:cubicBezTo>
                    <a:cubicBezTo>
                      <a:pt x="841930" y="4127876"/>
                      <a:pt x="754072" y="4194181"/>
                      <a:pt x="664621" y="4258468"/>
                    </a:cubicBezTo>
                    <a:cubicBezTo>
                      <a:pt x="634131" y="4281314"/>
                      <a:pt x="604597" y="4305434"/>
                      <a:pt x="574107" y="4328174"/>
                    </a:cubicBezTo>
                    <a:cubicBezTo>
                      <a:pt x="558384" y="4336356"/>
                      <a:pt x="552859" y="4357820"/>
                      <a:pt x="564439" y="4371740"/>
                    </a:cubicBezTo>
                    <a:cubicBezTo>
                      <a:pt x="571238" y="4379603"/>
                      <a:pt x="578144" y="4382684"/>
                      <a:pt x="585049" y="4382684"/>
                    </a:cubicBezTo>
                    <a:cubicBezTo>
                      <a:pt x="601516" y="4382684"/>
                      <a:pt x="617770" y="4364939"/>
                      <a:pt x="630944" y="4353463"/>
                    </a:cubicBezTo>
                    <a:cubicBezTo>
                      <a:pt x="661008" y="4327961"/>
                      <a:pt x="691711" y="4303415"/>
                      <a:pt x="722944" y="4279401"/>
                    </a:cubicBezTo>
                    <a:cubicBezTo>
                      <a:pt x="804853" y="4220215"/>
                      <a:pt x="881662" y="4154759"/>
                      <a:pt x="956984" y="4087285"/>
                    </a:cubicBezTo>
                    <a:cubicBezTo>
                      <a:pt x="969520" y="4099292"/>
                      <a:pt x="982481" y="4110981"/>
                      <a:pt x="996185" y="4121819"/>
                    </a:cubicBezTo>
                    <a:cubicBezTo>
                      <a:pt x="1048773" y="4162091"/>
                      <a:pt x="1105928" y="4195669"/>
                      <a:pt x="1165102" y="4225209"/>
                    </a:cubicBezTo>
                    <a:cubicBezTo>
                      <a:pt x="1261140" y="4277382"/>
                      <a:pt x="1364827" y="4312554"/>
                      <a:pt x="1462777" y="4360370"/>
                    </a:cubicBezTo>
                    <a:cubicBezTo>
                      <a:pt x="1512921" y="4384597"/>
                      <a:pt x="1566252" y="4418812"/>
                      <a:pt x="1618839" y="4440702"/>
                    </a:cubicBezTo>
                    <a:cubicBezTo>
                      <a:pt x="1677375" y="4466735"/>
                      <a:pt x="1738568" y="4486605"/>
                      <a:pt x="1797423" y="4512320"/>
                    </a:cubicBezTo>
                    <a:cubicBezTo>
                      <a:pt x="1971864" y="4591058"/>
                      <a:pt x="2154591" y="4665758"/>
                      <a:pt x="2349217" y="4663420"/>
                    </a:cubicBezTo>
                    <a:cubicBezTo>
                      <a:pt x="2358034" y="4664164"/>
                      <a:pt x="2366746" y="4664376"/>
                      <a:pt x="2375457" y="4664376"/>
                    </a:cubicBezTo>
                    <a:cubicBezTo>
                      <a:pt x="2430275" y="4664376"/>
                      <a:pt x="2484137" y="4652263"/>
                      <a:pt x="2538849" y="4648119"/>
                    </a:cubicBezTo>
                    <a:cubicBezTo>
                      <a:pt x="2577307" y="4645568"/>
                      <a:pt x="2616721" y="4642700"/>
                      <a:pt x="2656560" y="4640149"/>
                    </a:cubicBezTo>
                    <a:cubicBezTo>
                      <a:pt x="2795092" y="4631649"/>
                      <a:pt x="2940530" y="4626548"/>
                      <a:pt x="3078851" y="4597752"/>
                    </a:cubicBezTo>
                    <a:cubicBezTo>
                      <a:pt x="3164265" y="4577457"/>
                      <a:pt x="3252654" y="4577457"/>
                      <a:pt x="3338175" y="4559818"/>
                    </a:cubicBezTo>
                    <a:cubicBezTo>
                      <a:pt x="3425182" y="4536228"/>
                      <a:pt x="3513784" y="4517952"/>
                      <a:pt x="3599517" y="4490112"/>
                    </a:cubicBezTo>
                    <a:cubicBezTo>
                      <a:pt x="3720414" y="4443252"/>
                      <a:pt x="3844180" y="4396604"/>
                      <a:pt x="3951267" y="4322223"/>
                    </a:cubicBezTo>
                    <a:cubicBezTo>
                      <a:pt x="4056547" y="4238810"/>
                      <a:pt x="4154816" y="4147109"/>
                      <a:pt x="4235875" y="4040319"/>
                    </a:cubicBezTo>
                    <a:cubicBezTo>
                      <a:pt x="4318421" y="4075278"/>
                      <a:pt x="4401073" y="4110343"/>
                      <a:pt x="4481069" y="4151253"/>
                    </a:cubicBezTo>
                    <a:cubicBezTo>
                      <a:pt x="4658272" y="4245079"/>
                      <a:pt x="4830482" y="4347938"/>
                      <a:pt x="5008960" y="4439427"/>
                    </a:cubicBezTo>
                    <a:cubicBezTo>
                      <a:pt x="5014165" y="4442295"/>
                      <a:pt x="5019265" y="4443464"/>
                      <a:pt x="5024046" y="4443464"/>
                    </a:cubicBezTo>
                    <a:cubicBezTo>
                      <a:pt x="5051029" y="4443464"/>
                      <a:pt x="5066965" y="4403299"/>
                      <a:pt x="5038281" y="4386616"/>
                    </a:cubicBezTo>
                    <a:cubicBezTo>
                      <a:pt x="4949255" y="4339331"/>
                      <a:pt x="4857041" y="4298527"/>
                      <a:pt x="4770033" y="4247736"/>
                    </a:cubicBezTo>
                    <a:cubicBezTo>
                      <a:pt x="4607916" y="4151996"/>
                      <a:pt x="4437725" y="4073046"/>
                      <a:pt x="4264346" y="4001215"/>
                    </a:cubicBezTo>
                    <a:cubicBezTo>
                      <a:pt x="4271145" y="3991440"/>
                      <a:pt x="4277838" y="3981451"/>
                      <a:pt x="4284425" y="3971463"/>
                    </a:cubicBezTo>
                    <a:cubicBezTo>
                      <a:pt x="4357410" y="3871261"/>
                      <a:pt x="4434644" y="3772972"/>
                      <a:pt x="4490418" y="3661825"/>
                    </a:cubicBezTo>
                    <a:cubicBezTo>
                      <a:pt x="4738481" y="3691259"/>
                      <a:pt x="4988031" y="3711554"/>
                      <a:pt x="5230676" y="3771909"/>
                    </a:cubicBezTo>
                    <a:cubicBezTo>
                      <a:pt x="5232907" y="3772547"/>
                      <a:pt x="5235244" y="3772865"/>
                      <a:pt x="5237475" y="3772865"/>
                    </a:cubicBezTo>
                    <a:cubicBezTo>
                      <a:pt x="5250436" y="3772865"/>
                      <a:pt x="5262972" y="3763302"/>
                      <a:pt x="5266053" y="3750232"/>
                    </a:cubicBezTo>
                    <a:cubicBezTo>
                      <a:pt x="5270621" y="3732487"/>
                      <a:pt x="5256810" y="3715804"/>
                      <a:pt x="5239387" y="3713254"/>
                    </a:cubicBezTo>
                    <a:cubicBezTo>
                      <a:pt x="5163109" y="3697422"/>
                      <a:pt x="5086300" y="3684458"/>
                      <a:pt x="5009278" y="3674364"/>
                    </a:cubicBezTo>
                    <a:cubicBezTo>
                      <a:pt x="4843018" y="3650561"/>
                      <a:pt x="4676226" y="3633454"/>
                      <a:pt x="4509010" y="3619534"/>
                    </a:cubicBezTo>
                    <a:cubicBezTo>
                      <a:pt x="4536631" y="3548659"/>
                      <a:pt x="4552992" y="3473535"/>
                      <a:pt x="4567865" y="3399154"/>
                    </a:cubicBezTo>
                    <a:cubicBezTo>
                      <a:pt x="4577214" y="3361644"/>
                      <a:pt x="4585288" y="3323072"/>
                      <a:pt x="4592512" y="3284075"/>
                    </a:cubicBezTo>
                    <a:cubicBezTo>
                      <a:pt x="4821664" y="3260061"/>
                      <a:pt x="5051561" y="3229777"/>
                      <a:pt x="5282944" y="3227546"/>
                    </a:cubicBezTo>
                    <a:cubicBezTo>
                      <a:pt x="5322677" y="3225739"/>
                      <a:pt x="5320552" y="3166128"/>
                      <a:pt x="5281138" y="3166659"/>
                    </a:cubicBezTo>
                    <a:close/>
                    <a:moveTo>
                      <a:pt x="2982069" y="1290236"/>
                    </a:moveTo>
                    <a:cubicBezTo>
                      <a:pt x="2983450" y="1217981"/>
                      <a:pt x="2994180" y="1145087"/>
                      <a:pt x="2988868" y="1072937"/>
                    </a:cubicBezTo>
                    <a:cubicBezTo>
                      <a:pt x="3063340" y="1096102"/>
                      <a:pt x="3138662" y="1125323"/>
                      <a:pt x="3217702" y="1159751"/>
                    </a:cubicBezTo>
                    <a:cubicBezTo>
                      <a:pt x="3209097" y="1177921"/>
                      <a:pt x="3199535" y="1195666"/>
                      <a:pt x="3190187" y="1213518"/>
                    </a:cubicBezTo>
                    <a:cubicBezTo>
                      <a:pt x="3123364" y="1337097"/>
                      <a:pt x="3067377" y="1466838"/>
                      <a:pt x="2980582" y="1578516"/>
                    </a:cubicBezTo>
                    <a:cubicBezTo>
                      <a:pt x="2979626" y="1481715"/>
                      <a:pt x="2977394" y="1387570"/>
                      <a:pt x="2982069" y="1290236"/>
                    </a:cubicBezTo>
                    <a:close/>
                    <a:moveTo>
                      <a:pt x="2706066" y="1014070"/>
                    </a:moveTo>
                    <a:cubicBezTo>
                      <a:pt x="2702135" y="1022571"/>
                      <a:pt x="2699904" y="1032347"/>
                      <a:pt x="2697354" y="1041272"/>
                    </a:cubicBezTo>
                    <a:cubicBezTo>
                      <a:pt x="2685456" y="1083457"/>
                      <a:pt x="2675682" y="1126173"/>
                      <a:pt x="2664315" y="1168570"/>
                    </a:cubicBezTo>
                    <a:cubicBezTo>
                      <a:pt x="2625645" y="1294806"/>
                      <a:pt x="2600360" y="1424335"/>
                      <a:pt x="2569977" y="1552589"/>
                    </a:cubicBezTo>
                    <a:cubicBezTo>
                      <a:pt x="2515902" y="1376306"/>
                      <a:pt x="2501879" y="1190885"/>
                      <a:pt x="2469477" y="1010138"/>
                    </a:cubicBezTo>
                    <a:cubicBezTo>
                      <a:pt x="2552660" y="1005038"/>
                      <a:pt x="2630638" y="1006526"/>
                      <a:pt x="2706066" y="1014070"/>
                    </a:cubicBezTo>
                    <a:close/>
                    <a:moveTo>
                      <a:pt x="2188905" y="1036809"/>
                    </a:moveTo>
                    <a:cubicBezTo>
                      <a:pt x="2170314" y="1212774"/>
                      <a:pt x="2171058" y="1390439"/>
                      <a:pt x="2153316" y="1566509"/>
                    </a:cubicBezTo>
                    <a:cubicBezTo>
                      <a:pt x="2137699" y="1563003"/>
                      <a:pt x="2125588" y="1531763"/>
                      <a:pt x="2113371" y="1500629"/>
                    </a:cubicBezTo>
                    <a:cubicBezTo>
                      <a:pt x="2103279" y="1475127"/>
                      <a:pt x="2093930" y="1451219"/>
                      <a:pt x="2083519" y="1424441"/>
                    </a:cubicBezTo>
                    <a:cubicBezTo>
                      <a:pt x="2041874" y="1301394"/>
                      <a:pt x="1986631" y="1183340"/>
                      <a:pt x="1955078" y="1057211"/>
                    </a:cubicBezTo>
                    <a:cubicBezTo>
                      <a:pt x="2032631" y="1046373"/>
                      <a:pt x="2110821" y="1041910"/>
                      <a:pt x="2188905" y="1036809"/>
                    </a:cubicBezTo>
                    <a:close/>
                    <a:moveTo>
                      <a:pt x="4233325" y="3928534"/>
                    </a:moveTo>
                    <a:cubicBezTo>
                      <a:pt x="4222277" y="3943942"/>
                      <a:pt x="4211228" y="3959456"/>
                      <a:pt x="4200073" y="3974969"/>
                    </a:cubicBezTo>
                    <a:cubicBezTo>
                      <a:pt x="4125176" y="3944792"/>
                      <a:pt x="4049854" y="3915571"/>
                      <a:pt x="3974426" y="3886775"/>
                    </a:cubicBezTo>
                    <a:cubicBezTo>
                      <a:pt x="3962315" y="3882206"/>
                      <a:pt x="3930763" y="3871367"/>
                      <a:pt x="3933844" y="3894319"/>
                    </a:cubicBezTo>
                    <a:cubicBezTo>
                      <a:pt x="3941811" y="3906326"/>
                      <a:pt x="3957535" y="3910577"/>
                      <a:pt x="3969327" y="3918440"/>
                    </a:cubicBezTo>
                    <a:cubicBezTo>
                      <a:pt x="4035300" y="3953293"/>
                      <a:pt x="4103398" y="3983789"/>
                      <a:pt x="4171920" y="4013223"/>
                    </a:cubicBezTo>
                    <a:cubicBezTo>
                      <a:pt x="4154179" y="4037025"/>
                      <a:pt x="4135906" y="4060401"/>
                      <a:pt x="4116465" y="4082822"/>
                    </a:cubicBezTo>
                    <a:cubicBezTo>
                      <a:pt x="4050598" y="4152315"/>
                      <a:pt x="3974214" y="4219471"/>
                      <a:pt x="3897298" y="4279401"/>
                    </a:cubicBezTo>
                    <a:cubicBezTo>
                      <a:pt x="3797436" y="4342412"/>
                      <a:pt x="3685568" y="4386085"/>
                      <a:pt x="3575189" y="4428376"/>
                    </a:cubicBezTo>
                    <a:cubicBezTo>
                      <a:pt x="3487437" y="4455259"/>
                      <a:pt x="3397773" y="4475767"/>
                      <a:pt x="3308747" y="4498400"/>
                    </a:cubicBezTo>
                    <a:cubicBezTo>
                      <a:pt x="3243305" y="4509876"/>
                      <a:pt x="3176270" y="4510939"/>
                      <a:pt x="3111146" y="4524221"/>
                    </a:cubicBezTo>
                    <a:cubicBezTo>
                      <a:pt x="2995561" y="4551423"/>
                      <a:pt x="2879550" y="4557480"/>
                      <a:pt x="2760778" y="4568743"/>
                    </a:cubicBezTo>
                    <a:cubicBezTo>
                      <a:pt x="2675470" y="4572675"/>
                      <a:pt x="2586018" y="4577775"/>
                      <a:pt x="2500285" y="4585001"/>
                    </a:cubicBezTo>
                    <a:cubicBezTo>
                      <a:pt x="2449185" y="4592333"/>
                      <a:pt x="2398298" y="4600940"/>
                      <a:pt x="2346348" y="4597115"/>
                    </a:cubicBezTo>
                    <a:cubicBezTo>
                      <a:pt x="2160540" y="4599558"/>
                      <a:pt x="1984081" y="4523477"/>
                      <a:pt x="1816970" y="4448777"/>
                    </a:cubicBezTo>
                    <a:cubicBezTo>
                      <a:pt x="1743986" y="4417856"/>
                      <a:pt x="1668664" y="4393629"/>
                      <a:pt x="1597804" y="4357714"/>
                    </a:cubicBezTo>
                    <a:cubicBezTo>
                      <a:pt x="1409871" y="4246036"/>
                      <a:pt x="1186880" y="4194713"/>
                      <a:pt x="1016370" y="4052857"/>
                    </a:cubicBezTo>
                    <a:cubicBezTo>
                      <a:pt x="1013290" y="4049669"/>
                      <a:pt x="1010102" y="4046588"/>
                      <a:pt x="1007022" y="4043400"/>
                    </a:cubicBezTo>
                    <a:cubicBezTo>
                      <a:pt x="1185499" y="3895063"/>
                      <a:pt x="1378956" y="3764365"/>
                      <a:pt x="1545748" y="3602214"/>
                    </a:cubicBezTo>
                    <a:cubicBezTo>
                      <a:pt x="1555522" y="3553972"/>
                      <a:pt x="1408703" y="3688071"/>
                      <a:pt x="1391174" y="3697422"/>
                    </a:cubicBezTo>
                    <a:cubicBezTo>
                      <a:pt x="1255828" y="3806443"/>
                      <a:pt x="1111134" y="3903139"/>
                      <a:pt x="975894" y="4012054"/>
                    </a:cubicBezTo>
                    <a:cubicBezTo>
                      <a:pt x="902910" y="3938735"/>
                      <a:pt x="830031" y="3864779"/>
                      <a:pt x="767351" y="3782323"/>
                    </a:cubicBezTo>
                    <a:cubicBezTo>
                      <a:pt x="747485" y="3755758"/>
                      <a:pt x="729425" y="3728024"/>
                      <a:pt x="711896" y="3699759"/>
                    </a:cubicBezTo>
                    <a:cubicBezTo>
                      <a:pt x="854997" y="3627185"/>
                      <a:pt x="999691" y="3556416"/>
                      <a:pt x="1139711" y="3477041"/>
                    </a:cubicBezTo>
                    <a:cubicBezTo>
                      <a:pt x="1199947" y="3443251"/>
                      <a:pt x="1258059" y="3403616"/>
                      <a:pt x="1323288" y="3380239"/>
                    </a:cubicBezTo>
                    <a:cubicBezTo>
                      <a:pt x="1328175" y="3380452"/>
                      <a:pt x="1332956" y="3377477"/>
                      <a:pt x="1334656" y="3372908"/>
                    </a:cubicBezTo>
                    <a:cubicBezTo>
                      <a:pt x="1343898" y="3305858"/>
                      <a:pt x="1097217" y="3463759"/>
                      <a:pt x="1065346" y="3474491"/>
                    </a:cubicBezTo>
                    <a:cubicBezTo>
                      <a:pt x="939774" y="3536758"/>
                      <a:pt x="813989" y="3598814"/>
                      <a:pt x="688311" y="3660763"/>
                    </a:cubicBezTo>
                    <a:cubicBezTo>
                      <a:pt x="667170" y="3625485"/>
                      <a:pt x="646454" y="3589994"/>
                      <a:pt x="624251" y="3555354"/>
                    </a:cubicBezTo>
                    <a:cubicBezTo>
                      <a:pt x="573788" y="3469497"/>
                      <a:pt x="525344" y="3381939"/>
                      <a:pt x="485080" y="3290770"/>
                    </a:cubicBezTo>
                    <a:cubicBezTo>
                      <a:pt x="635405" y="3247310"/>
                      <a:pt x="787430" y="3209801"/>
                      <a:pt x="940411" y="3177073"/>
                    </a:cubicBezTo>
                    <a:cubicBezTo>
                      <a:pt x="1019133" y="3164747"/>
                      <a:pt x="1095942" y="3142751"/>
                      <a:pt x="1174132" y="3128725"/>
                    </a:cubicBezTo>
                    <a:cubicBezTo>
                      <a:pt x="1179656" y="3129044"/>
                      <a:pt x="1185074" y="3125856"/>
                      <a:pt x="1187305" y="3120331"/>
                    </a:cubicBezTo>
                    <a:cubicBezTo>
                      <a:pt x="1193998" y="3084628"/>
                      <a:pt x="1121545" y="3108961"/>
                      <a:pt x="1101041" y="3110023"/>
                    </a:cubicBezTo>
                    <a:cubicBezTo>
                      <a:pt x="915764" y="3139032"/>
                      <a:pt x="731656" y="3175798"/>
                      <a:pt x="550204" y="3223827"/>
                    </a:cubicBezTo>
                    <a:cubicBezTo>
                      <a:pt x="522157" y="3231158"/>
                      <a:pt x="494217" y="3238597"/>
                      <a:pt x="466170" y="3246035"/>
                    </a:cubicBezTo>
                    <a:cubicBezTo>
                      <a:pt x="428138" y="3145833"/>
                      <a:pt x="407634" y="3039787"/>
                      <a:pt x="391486" y="2934272"/>
                    </a:cubicBezTo>
                    <a:cubicBezTo>
                      <a:pt x="350691" y="2684457"/>
                      <a:pt x="399347" y="2434005"/>
                      <a:pt x="435680" y="2184935"/>
                    </a:cubicBezTo>
                    <a:cubicBezTo>
                      <a:pt x="458309" y="2058275"/>
                      <a:pt x="466595" y="1930127"/>
                      <a:pt x="470845" y="1801766"/>
                    </a:cubicBezTo>
                    <a:cubicBezTo>
                      <a:pt x="484549" y="1688069"/>
                      <a:pt x="502822" y="1574479"/>
                      <a:pt x="503141" y="1459613"/>
                    </a:cubicBezTo>
                    <a:cubicBezTo>
                      <a:pt x="502928" y="1457807"/>
                      <a:pt x="502716" y="1456000"/>
                      <a:pt x="502397" y="1454300"/>
                    </a:cubicBezTo>
                    <a:cubicBezTo>
                      <a:pt x="502078" y="1444099"/>
                      <a:pt x="501547" y="1433898"/>
                      <a:pt x="503247" y="1423697"/>
                    </a:cubicBezTo>
                    <a:cubicBezTo>
                      <a:pt x="506647" y="1376837"/>
                      <a:pt x="508559" y="1329552"/>
                      <a:pt x="504947" y="1282586"/>
                    </a:cubicBezTo>
                    <a:cubicBezTo>
                      <a:pt x="505159" y="1277060"/>
                      <a:pt x="503141" y="1270154"/>
                      <a:pt x="496873" y="1269410"/>
                    </a:cubicBezTo>
                    <a:cubicBezTo>
                      <a:pt x="499847" y="1205655"/>
                      <a:pt x="502185" y="1141899"/>
                      <a:pt x="503566" y="1078144"/>
                    </a:cubicBezTo>
                    <a:cubicBezTo>
                      <a:pt x="513021" y="873277"/>
                      <a:pt x="542023" y="667667"/>
                      <a:pt x="581012" y="466306"/>
                    </a:cubicBezTo>
                    <a:cubicBezTo>
                      <a:pt x="612989" y="333589"/>
                      <a:pt x="622976" y="190671"/>
                      <a:pt x="699360" y="73680"/>
                    </a:cubicBezTo>
                    <a:cubicBezTo>
                      <a:pt x="806553" y="24801"/>
                      <a:pt x="906840" y="189290"/>
                      <a:pt x="966439" y="258677"/>
                    </a:cubicBezTo>
                    <a:cubicBezTo>
                      <a:pt x="1044948" y="358454"/>
                      <a:pt x="1128981" y="454299"/>
                      <a:pt x="1200797" y="559070"/>
                    </a:cubicBezTo>
                    <a:cubicBezTo>
                      <a:pt x="1275057" y="676911"/>
                      <a:pt x="1357815" y="789652"/>
                      <a:pt x="1421664" y="913656"/>
                    </a:cubicBezTo>
                    <a:cubicBezTo>
                      <a:pt x="1462034" y="988993"/>
                      <a:pt x="1500173" y="1065287"/>
                      <a:pt x="1543198" y="1139137"/>
                    </a:cubicBezTo>
                    <a:cubicBezTo>
                      <a:pt x="1547767" y="1147106"/>
                      <a:pt x="1555309" y="1152313"/>
                      <a:pt x="1563808" y="1154438"/>
                    </a:cubicBezTo>
                    <a:cubicBezTo>
                      <a:pt x="1559771" y="1158794"/>
                      <a:pt x="1556584" y="1165382"/>
                      <a:pt x="1560727" y="1170695"/>
                    </a:cubicBezTo>
                    <a:cubicBezTo>
                      <a:pt x="1562959" y="1173564"/>
                      <a:pt x="1566252" y="1174627"/>
                      <a:pt x="1569758" y="1174414"/>
                    </a:cubicBezTo>
                    <a:cubicBezTo>
                      <a:pt x="1589624" y="1172077"/>
                      <a:pt x="1607153" y="1160920"/>
                      <a:pt x="1625532" y="1153588"/>
                    </a:cubicBezTo>
                    <a:cubicBezTo>
                      <a:pt x="1716683" y="1117354"/>
                      <a:pt x="1813996" y="1088239"/>
                      <a:pt x="1910140" y="1064012"/>
                    </a:cubicBezTo>
                    <a:cubicBezTo>
                      <a:pt x="1914815" y="1063162"/>
                      <a:pt x="1919595" y="1062524"/>
                      <a:pt x="1924270" y="1061780"/>
                    </a:cubicBezTo>
                    <a:cubicBezTo>
                      <a:pt x="1917577" y="1164107"/>
                      <a:pt x="1975582" y="1262503"/>
                      <a:pt x="2001929" y="1359730"/>
                    </a:cubicBezTo>
                    <a:cubicBezTo>
                      <a:pt x="2027319" y="1438999"/>
                      <a:pt x="2057172" y="1516674"/>
                      <a:pt x="2085749" y="1594880"/>
                    </a:cubicBezTo>
                    <a:cubicBezTo>
                      <a:pt x="2099560" y="1632602"/>
                      <a:pt x="2113052" y="1670643"/>
                      <a:pt x="2128351" y="1707833"/>
                    </a:cubicBezTo>
                    <a:cubicBezTo>
                      <a:pt x="2132600" y="1718991"/>
                      <a:pt x="2137593" y="1731104"/>
                      <a:pt x="2148960" y="1736736"/>
                    </a:cubicBezTo>
                    <a:cubicBezTo>
                      <a:pt x="2194536" y="1755437"/>
                      <a:pt x="2204097" y="1706239"/>
                      <a:pt x="2205691" y="1672343"/>
                    </a:cubicBezTo>
                    <a:cubicBezTo>
                      <a:pt x="2212809" y="1612413"/>
                      <a:pt x="2223007" y="1552696"/>
                      <a:pt x="2226407" y="1492341"/>
                    </a:cubicBezTo>
                    <a:cubicBezTo>
                      <a:pt x="2234693" y="1338691"/>
                      <a:pt x="2242024" y="1184934"/>
                      <a:pt x="2255516" y="1031709"/>
                    </a:cubicBezTo>
                    <a:cubicBezTo>
                      <a:pt x="2272089" y="1030434"/>
                      <a:pt x="2288768" y="1028946"/>
                      <a:pt x="2305341" y="1027246"/>
                    </a:cubicBezTo>
                    <a:cubicBezTo>
                      <a:pt x="2350704" y="1020552"/>
                      <a:pt x="2394155" y="1015558"/>
                      <a:pt x="2436437" y="1012157"/>
                    </a:cubicBezTo>
                    <a:cubicBezTo>
                      <a:pt x="2438668" y="1076231"/>
                      <a:pt x="2446423" y="1140093"/>
                      <a:pt x="2452904" y="1203848"/>
                    </a:cubicBezTo>
                    <a:cubicBezTo>
                      <a:pt x="2467139" y="1340816"/>
                      <a:pt x="2487112" y="1477358"/>
                      <a:pt x="2524932" y="1609969"/>
                    </a:cubicBezTo>
                    <a:cubicBezTo>
                      <a:pt x="2531838" y="1632071"/>
                      <a:pt x="2530138" y="1662780"/>
                      <a:pt x="2555316" y="1672768"/>
                    </a:cubicBezTo>
                    <a:cubicBezTo>
                      <a:pt x="2583150" y="1683500"/>
                      <a:pt x="2604291" y="1656298"/>
                      <a:pt x="2611621" y="1632708"/>
                    </a:cubicBezTo>
                    <a:cubicBezTo>
                      <a:pt x="2639668" y="1561621"/>
                      <a:pt x="2652735" y="1485965"/>
                      <a:pt x="2668246" y="1411478"/>
                    </a:cubicBezTo>
                    <a:cubicBezTo>
                      <a:pt x="2698417" y="1285774"/>
                      <a:pt x="2734856" y="1161557"/>
                      <a:pt x="2767789" y="1036491"/>
                    </a:cubicBezTo>
                    <a:cubicBezTo>
                      <a:pt x="2769277" y="1031496"/>
                      <a:pt x="2769595" y="1026396"/>
                      <a:pt x="2769064" y="1021614"/>
                    </a:cubicBezTo>
                    <a:cubicBezTo>
                      <a:pt x="2836843" y="1031709"/>
                      <a:pt x="2903029" y="1046798"/>
                      <a:pt x="2969639" y="1066668"/>
                    </a:cubicBezTo>
                    <a:cubicBezTo>
                      <a:pt x="2959016" y="1103965"/>
                      <a:pt x="2951154" y="1178027"/>
                      <a:pt x="2948817" y="1186209"/>
                    </a:cubicBezTo>
                    <a:cubicBezTo>
                      <a:pt x="2931606" y="1305750"/>
                      <a:pt x="2924064" y="1426673"/>
                      <a:pt x="2923320" y="1547383"/>
                    </a:cubicBezTo>
                    <a:cubicBezTo>
                      <a:pt x="2922257" y="1578516"/>
                      <a:pt x="2920877" y="1609650"/>
                      <a:pt x="2919708" y="1640784"/>
                    </a:cubicBezTo>
                    <a:cubicBezTo>
                      <a:pt x="2918539" y="1651410"/>
                      <a:pt x="2919920" y="1662142"/>
                      <a:pt x="2925870" y="1671280"/>
                    </a:cubicBezTo>
                    <a:cubicBezTo>
                      <a:pt x="2978563" y="1733760"/>
                      <a:pt x="3042518" y="1595093"/>
                      <a:pt x="3073432" y="1560877"/>
                    </a:cubicBezTo>
                    <a:cubicBezTo>
                      <a:pt x="3117839" y="1494041"/>
                      <a:pt x="3159378" y="1425291"/>
                      <a:pt x="3191993" y="1351867"/>
                    </a:cubicBezTo>
                    <a:cubicBezTo>
                      <a:pt x="3219083" y="1295974"/>
                      <a:pt x="3253398" y="1243376"/>
                      <a:pt x="3276345" y="1185572"/>
                    </a:cubicBezTo>
                    <a:cubicBezTo>
                      <a:pt x="3296423" y="1194816"/>
                      <a:pt x="3316715" y="1204273"/>
                      <a:pt x="3337431" y="1214155"/>
                    </a:cubicBezTo>
                    <a:cubicBezTo>
                      <a:pt x="3381307" y="1241570"/>
                      <a:pt x="3428369" y="1214899"/>
                      <a:pt x="3468208" y="1192797"/>
                    </a:cubicBezTo>
                    <a:cubicBezTo>
                      <a:pt x="3561590" y="1147319"/>
                      <a:pt x="3621295" y="1059655"/>
                      <a:pt x="3692687" y="987505"/>
                    </a:cubicBezTo>
                    <a:cubicBezTo>
                      <a:pt x="3762165" y="915143"/>
                      <a:pt x="3831963" y="843206"/>
                      <a:pt x="3901229" y="770631"/>
                    </a:cubicBezTo>
                    <a:cubicBezTo>
                      <a:pt x="3995355" y="664691"/>
                      <a:pt x="4108072" y="578303"/>
                      <a:pt x="4208997" y="479376"/>
                    </a:cubicBezTo>
                    <a:cubicBezTo>
                      <a:pt x="4296324" y="390013"/>
                      <a:pt x="4387581" y="304474"/>
                      <a:pt x="4489781" y="232006"/>
                    </a:cubicBezTo>
                    <a:cubicBezTo>
                      <a:pt x="4692056" y="88769"/>
                      <a:pt x="4689293" y="394688"/>
                      <a:pt x="4697368" y="522198"/>
                    </a:cubicBezTo>
                    <a:cubicBezTo>
                      <a:pt x="4706079" y="714208"/>
                      <a:pt x="4696836" y="907386"/>
                      <a:pt x="4677926" y="1098546"/>
                    </a:cubicBezTo>
                    <a:cubicBezTo>
                      <a:pt x="4654235" y="1217662"/>
                      <a:pt x="4633519" y="1339541"/>
                      <a:pt x="4614184" y="1459825"/>
                    </a:cubicBezTo>
                    <a:cubicBezTo>
                      <a:pt x="4612591" y="1475446"/>
                      <a:pt x="4602392" y="1508811"/>
                      <a:pt x="4591662" y="1547170"/>
                    </a:cubicBezTo>
                    <a:cubicBezTo>
                      <a:pt x="4586350" y="1550358"/>
                      <a:pt x="4581994" y="1554927"/>
                      <a:pt x="4579763" y="1560877"/>
                    </a:cubicBezTo>
                    <a:cubicBezTo>
                      <a:pt x="4553204" y="1618788"/>
                      <a:pt x="4542474" y="1682119"/>
                      <a:pt x="4543962" y="1745768"/>
                    </a:cubicBezTo>
                    <a:cubicBezTo>
                      <a:pt x="4542899" y="1840125"/>
                      <a:pt x="4544918" y="1934483"/>
                      <a:pt x="4551504" y="2028735"/>
                    </a:cubicBezTo>
                    <a:cubicBezTo>
                      <a:pt x="4551079" y="2176434"/>
                      <a:pt x="4585181" y="2320521"/>
                      <a:pt x="4600055" y="2466839"/>
                    </a:cubicBezTo>
                    <a:cubicBezTo>
                      <a:pt x="4601542" y="2542814"/>
                      <a:pt x="4605685" y="2625271"/>
                      <a:pt x="4600479" y="2702203"/>
                    </a:cubicBezTo>
                    <a:cubicBezTo>
                      <a:pt x="4591450" y="2855321"/>
                      <a:pt x="4574133" y="3007696"/>
                      <a:pt x="4545980" y="3158796"/>
                    </a:cubicBezTo>
                    <a:cubicBezTo>
                      <a:pt x="4542262" y="3185255"/>
                      <a:pt x="4538012" y="3211501"/>
                      <a:pt x="4533657" y="3237640"/>
                    </a:cubicBezTo>
                    <a:cubicBezTo>
                      <a:pt x="4451323" y="3247841"/>
                      <a:pt x="4368990" y="3258254"/>
                      <a:pt x="4286656" y="3268243"/>
                    </a:cubicBezTo>
                    <a:cubicBezTo>
                      <a:pt x="4201029" y="3280781"/>
                      <a:pt x="4114978" y="3292470"/>
                      <a:pt x="4030413" y="3310321"/>
                    </a:cubicBezTo>
                    <a:cubicBezTo>
                      <a:pt x="4003216" y="3315315"/>
                      <a:pt x="4004916" y="3346874"/>
                      <a:pt x="4031263" y="3346874"/>
                    </a:cubicBezTo>
                    <a:cubicBezTo>
                      <a:pt x="4032113" y="3346874"/>
                      <a:pt x="4032963" y="3346874"/>
                      <a:pt x="4033813" y="3346768"/>
                    </a:cubicBezTo>
                    <a:cubicBezTo>
                      <a:pt x="4196992" y="3326579"/>
                      <a:pt x="4360597" y="3308196"/>
                      <a:pt x="4524308" y="3290982"/>
                    </a:cubicBezTo>
                    <a:cubicBezTo>
                      <a:pt x="4506247" y="3388103"/>
                      <a:pt x="4483300" y="3483629"/>
                      <a:pt x="4453342" y="3580750"/>
                    </a:cubicBezTo>
                    <a:cubicBezTo>
                      <a:pt x="4449198" y="3591482"/>
                      <a:pt x="4444737" y="3602001"/>
                      <a:pt x="4440168" y="3612415"/>
                    </a:cubicBezTo>
                    <a:cubicBezTo>
                      <a:pt x="4331594" y="3600301"/>
                      <a:pt x="4223339" y="3584681"/>
                      <a:pt x="4114446" y="3576393"/>
                    </a:cubicBezTo>
                    <a:cubicBezTo>
                      <a:pt x="4104779" y="3576287"/>
                      <a:pt x="4094793" y="3574587"/>
                      <a:pt x="4085231" y="3577137"/>
                    </a:cubicBezTo>
                    <a:cubicBezTo>
                      <a:pt x="4080238" y="3578306"/>
                      <a:pt x="4076945" y="3583300"/>
                      <a:pt x="4079176" y="3588294"/>
                    </a:cubicBezTo>
                    <a:cubicBezTo>
                      <a:pt x="4085125" y="3597432"/>
                      <a:pt x="4097449" y="3597964"/>
                      <a:pt x="4107010" y="3601683"/>
                    </a:cubicBezTo>
                    <a:cubicBezTo>
                      <a:pt x="4210697" y="3623784"/>
                      <a:pt x="4315446" y="3639617"/>
                      <a:pt x="4420621" y="3653006"/>
                    </a:cubicBezTo>
                    <a:cubicBezTo>
                      <a:pt x="4369096" y="3751401"/>
                      <a:pt x="4298023" y="3838427"/>
                      <a:pt x="4233325" y="39285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7748308" y="3036274"/>
                <a:ext cx="1079494" cy="728333"/>
              </a:xfrm>
              <a:custGeom>
                <a:rect b="b" l="l" r="r" t="t"/>
                <a:pathLst>
                  <a:path extrusionOk="0" h="728333" w="1079494">
                    <a:moveTo>
                      <a:pt x="1071303" y="426665"/>
                    </a:moveTo>
                    <a:cubicBezTo>
                      <a:pt x="1097331" y="355472"/>
                      <a:pt x="1057492" y="282578"/>
                      <a:pt x="1005861" y="233806"/>
                    </a:cubicBezTo>
                    <a:cubicBezTo>
                      <a:pt x="959011" y="165162"/>
                      <a:pt x="886026" y="119365"/>
                      <a:pt x="811448" y="85787"/>
                    </a:cubicBezTo>
                    <a:cubicBezTo>
                      <a:pt x="598337" y="-16753"/>
                      <a:pt x="469153" y="-34392"/>
                      <a:pt x="250836" y="71336"/>
                    </a:cubicBezTo>
                    <a:cubicBezTo>
                      <a:pt x="132595" y="125847"/>
                      <a:pt x="-80304" y="285447"/>
                      <a:pt x="31458" y="428790"/>
                    </a:cubicBezTo>
                    <a:cubicBezTo>
                      <a:pt x="108054" y="530374"/>
                      <a:pt x="215885" y="602098"/>
                      <a:pt x="330726" y="654059"/>
                    </a:cubicBezTo>
                    <a:cubicBezTo>
                      <a:pt x="406261" y="684342"/>
                      <a:pt x="482008" y="724083"/>
                      <a:pt x="564660" y="727696"/>
                    </a:cubicBezTo>
                    <a:cubicBezTo>
                      <a:pt x="572309" y="728121"/>
                      <a:pt x="580064" y="728334"/>
                      <a:pt x="587819" y="728334"/>
                    </a:cubicBezTo>
                    <a:cubicBezTo>
                      <a:pt x="777771" y="728440"/>
                      <a:pt x="999593" y="603586"/>
                      <a:pt x="1071303" y="426665"/>
                    </a:cubicBezTo>
                    <a:close/>
                    <a:moveTo>
                      <a:pt x="781170" y="133816"/>
                    </a:moveTo>
                    <a:cubicBezTo>
                      <a:pt x="795618" y="139129"/>
                      <a:pt x="810067" y="147311"/>
                      <a:pt x="822603" y="157512"/>
                    </a:cubicBezTo>
                    <a:cubicBezTo>
                      <a:pt x="850649" y="171007"/>
                      <a:pt x="877846" y="186202"/>
                      <a:pt x="903449" y="203841"/>
                    </a:cubicBezTo>
                    <a:cubicBezTo>
                      <a:pt x="904086" y="205222"/>
                      <a:pt x="904936" y="206497"/>
                      <a:pt x="905892" y="207878"/>
                    </a:cubicBezTo>
                    <a:cubicBezTo>
                      <a:pt x="914816" y="220417"/>
                      <a:pt x="924802" y="234868"/>
                      <a:pt x="930964" y="250701"/>
                    </a:cubicBezTo>
                    <a:cubicBezTo>
                      <a:pt x="961560" y="370348"/>
                      <a:pt x="885282" y="491696"/>
                      <a:pt x="794025" y="563845"/>
                    </a:cubicBezTo>
                    <a:cubicBezTo>
                      <a:pt x="732089" y="603905"/>
                      <a:pt x="645400" y="602311"/>
                      <a:pt x="584101" y="561401"/>
                    </a:cubicBezTo>
                    <a:cubicBezTo>
                      <a:pt x="412954" y="463856"/>
                      <a:pt x="398187" y="149755"/>
                      <a:pt x="589625" y="72292"/>
                    </a:cubicBezTo>
                    <a:cubicBezTo>
                      <a:pt x="635732" y="80474"/>
                      <a:pt x="680989" y="95563"/>
                      <a:pt x="723802" y="115858"/>
                    </a:cubicBezTo>
                    <a:cubicBezTo>
                      <a:pt x="732514" y="119152"/>
                      <a:pt x="741119" y="122553"/>
                      <a:pt x="749830" y="125847"/>
                    </a:cubicBezTo>
                    <a:cubicBezTo>
                      <a:pt x="760135" y="127441"/>
                      <a:pt x="770547" y="129991"/>
                      <a:pt x="781170" y="133816"/>
                    </a:cubicBezTo>
                    <a:close/>
                    <a:moveTo>
                      <a:pt x="417416" y="618568"/>
                    </a:moveTo>
                    <a:cubicBezTo>
                      <a:pt x="347618" y="592216"/>
                      <a:pt x="281539" y="557682"/>
                      <a:pt x="219390" y="516454"/>
                    </a:cubicBezTo>
                    <a:cubicBezTo>
                      <a:pt x="172859" y="484682"/>
                      <a:pt x="52811" y="388199"/>
                      <a:pt x="66303" y="327632"/>
                    </a:cubicBezTo>
                    <a:cubicBezTo>
                      <a:pt x="118572" y="204903"/>
                      <a:pt x="248605" y="137323"/>
                      <a:pt x="368334" y="93969"/>
                    </a:cubicBezTo>
                    <a:cubicBezTo>
                      <a:pt x="415397" y="74205"/>
                      <a:pt x="464266" y="65385"/>
                      <a:pt x="513241" y="65385"/>
                    </a:cubicBezTo>
                    <a:cubicBezTo>
                      <a:pt x="516641" y="65385"/>
                      <a:pt x="520040" y="65598"/>
                      <a:pt x="523440" y="65704"/>
                    </a:cubicBezTo>
                    <a:cubicBezTo>
                      <a:pt x="456404" y="113414"/>
                      <a:pt x="412210" y="193108"/>
                      <a:pt x="400205" y="273653"/>
                    </a:cubicBezTo>
                    <a:cubicBezTo>
                      <a:pt x="370884" y="440798"/>
                      <a:pt x="483495" y="634507"/>
                      <a:pt x="657298" y="656184"/>
                    </a:cubicBezTo>
                    <a:cubicBezTo>
                      <a:pt x="648481" y="657565"/>
                      <a:pt x="639557" y="658734"/>
                      <a:pt x="630633" y="659584"/>
                    </a:cubicBezTo>
                    <a:cubicBezTo>
                      <a:pt x="556161" y="670529"/>
                      <a:pt x="485088" y="648215"/>
                      <a:pt x="417416" y="618568"/>
                    </a:cubicBezTo>
                    <a:close/>
                    <a:moveTo>
                      <a:pt x="920765" y="525805"/>
                    </a:moveTo>
                    <a:cubicBezTo>
                      <a:pt x="931814" y="509972"/>
                      <a:pt x="941694" y="493396"/>
                      <a:pt x="950299" y="476500"/>
                    </a:cubicBezTo>
                    <a:cubicBezTo>
                      <a:pt x="976646" y="417633"/>
                      <a:pt x="993325" y="344633"/>
                      <a:pt x="982383" y="278753"/>
                    </a:cubicBezTo>
                    <a:cubicBezTo>
                      <a:pt x="989607" y="286722"/>
                      <a:pt x="996831" y="294586"/>
                      <a:pt x="1004267" y="302342"/>
                    </a:cubicBezTo>
                    <a:cubicBezTo>
                      <a:pt x="1052711" y="366842"/>
                      <a:pt x="1019140" y="423265"/>
                      <a:pt x="971759" y="474907"/>
                    </a:cubicBezTo>
                    <a:cubicBezTo>
                      <a:pt x="956036" y="492652"/>
                      <a:pt x="938932" y="509759"/>
                      <a:pt x="920765" y="5258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8341619" y="3213779"/>
                <a:ext cx="235235" cy="288370"/>
              </a:xfrm>
              <a:custGeom>
                <a:rect b="b" l="l" r="r" t="t"/>
                <a:pathLst>
                  <a:path extrusionOk="0" h="288370" w="235235">
                    <a:moveTo>
                      <a:pt x="30097" y="53432"/>
                    </a:moveTo>
                    <a:cubicBezTo>
                      <a:pt x="-20790" y="125688"/>
                      <a:pt x="-11016" y="260637"/>
                      <a:pt x="89271" y="281145"/>
                    </a:cubicBezTo>
                    <a:cubicBezTo>
                      <a:pt x="103507" y="286139"/>
                      <a:pt x="116680" y="288370"/>
                      <a:pt x="129004" y="288370"/>
                    </a:cubicBezTo>
                    <a:cubicBezTo>
                      <a:pt x="234603" y="288370"/>
                      <a:pt x="267537" y="119313"/>
                      <a:pt x="200183" y="42700"/>
                    </a:cubicBezTo>
                    <a:cubicBezTo>
                      <a:pt x="158856" y="-22437"/>
                      <a:pt x="67493" y="-8410"/>
                      <a:pt x="30097" y="534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2" name="Google Shape;262;p8"/>
            <p:cNvSpPr/>
            <p:nvPr/>
          </p:nvSpPr>
          <p:spPr>
            <a:xfrm>
              <a:off x="9786152" y="3293457"/>
              <a:ext cx="980205" cy="592213"/>
            </a:xfrm>
            <a:custGeom>
              <a:rect b="b" l="l" r="r" t="t"/>
              <a:pathLst>
                <a:path extrusionOk="0" h="592213" w="980205">
                  <a:moveTo>
                    <a:pt x="922666" y="119435"/>
                  </a:moveTo>
                  <a:cubicBezTo>
                    <a:pt x="1028691" y="250452"/>
                    <a:pt x="978653" y="409202"/>
                    <a:pt x="850319" y="502604"/>
                  </a:cubicBezTo>
                  <a:cubicBezTo>
                    <a:pt x="721135" y="578048"/>
                    <a:pt x="567198" y="582723"/>
                    <a:pt x="420591" y="590798"/>
                  </a:cubicBezTo>
                  <a:cubicBezTo>
                    <a:pt x="255393" y="607269"/>
                    <a:pt x="2656" y="478270"/>
                    <a:pt x="0" y="293699"/>
                  </a:cubicBezTo>
                  <a:cubicBezTo>
                    <a:pt x="8393" y="281692"/>
                    <a:pt x="15829" y="266178"/>
                    <a:pt x="8499" y="251940"/>
                  </a:cubicBezTo>
                  <a:cubicBezTo>
                    <a:pt x="105918" y="133992"/>
                    <a:pt x="227665" y="35384"/>
                    <a:pt x="374059" y="0"/>
                  </a:cubicBezTo>
                  <a:cubicBezTo>
                    <a:pt x="347076" y="19020"/>
                    <a:pt x="322960" y="42185"/>
                    <a:pt x="303200" y="66730"/>
                  </a:cubicBezTo>
                  <a:cubicBezTo>
                    <a:pt x="212261" y="171927"/>
                    <a:pt x="207374" y="338328"/>
                    <a:pt x="294913" y="446924"/>
                  </a:cubicBezTo>
                  <a:cubicBezTo>
                    <a:pt x="354512" y="517374"/>
                    <a:pt x="445663" y="548614"/>
                    <a:pt x="535539" y="554352"/>
                  </a:cubicBezTo>
                  <a:cubicBezTo>
                    <a:pt x="542232" y="554883"/>
                    <a:pt x="548819" y="555202"/>
                    <a:pt x="555406" y="555202"/>
                  </a:cubicBezTo>
                  <a:cubicBezTo>
                    <a:pt x="660899" y="555202"/>
                    <a:pt x="760655" y="484646"/>
                    <a:pt x="818767" y="399958"/>
                  </a:cubicBezTo>
                  <a:cubicBezTo>
                    <a:pt x="890158" y="289342"/>
                    <a:pt x="894195" y="124216"/>
                    <a:pt x="798157" y="26777"/>
                  </a:cubicBezTo>
                  <a:cubicBezTo>
                    <a:pt x="845538" y="47710"/>
                    <a:pt x="888352" y="77781"/>
                    <a:pt x="922666" y="119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7813560" y="3101660"/>
              <a:ext cx="592045" cy="597028"/>
            </a:xfrm>
            <a:custGeom>
              <a:rect b="b" l="l" r="r" t="t"/>
              <a:pathLst>
                <a:path extrusionOk="0" h="597028" w="592045">
                  <a:moveTo>
                    <a:pt x="592046" y="590905"/>
                  </a:moveTo>
                  <a:cubicBezTo>
                    <a:pt x="583228" y="592286"/>
                    <a:pt x="574410" y="593349"/>
                    <a:pt x="565487" y="594199"/>
                  </a:cubicBezTo>
                  <a:cubicBezTo>
                    <a:pt x="490908" y="605144"/>
                    <a:pt x="419836" y="582829"/>
                    <a:pt x="352163" y="553183"/>
                  </a:cubicBezTo>
                  <a:cubicBezTo>
                    <a:pt x="282366" y="526831"/>
                    <a:pt x="216286" y="492297"/>
                    <a:pt x="154138" y="451068"/>
                  </a:cubicBezTo>
                  <a:cubicBezTo>
                    <a:pt x="107606" y="419297"/>
                    <a:pt x="-12441" y="322814"/>
                    <a:pt x="1051" y="262247"/>
                  </a:cubicBezTo>
                  <a:cubicBezTo>
                    <a:pt x="53319" y="139518"/>
                    <a:pt x="183353" y="71937"/>
                    <a:pt x="303082" y="28584"/>
                  </a:cubicBezTo>
                  <a:cubicBezTo>
                    <a:pt x="350145" y="8819"/>
                    <a:pt x="399014" y="0"/>
                    <a:pt x="447989" y="0"/>
                  </a:cubicBezTo>
                  <a:cubicBezTo>
                    <a:pt x="451495" y="0"/>
                    <a:pt x="454894" y="106"/>
                    <a:pt x="458400" y="106"/>
                  </a:cubicBezTo>
                  <a:cubicBezTo>
                    <a:pt x="391258" y="47816"/>
                    <a:pt x="347064" y="127617"/>
                    <a:pt x="335059" y="208267"/>
                  </a:cubicBezTo>
                  <a:cubicBezTo>
                    <a:pt x="305738" y="375412"/>
                    <a:pt x="418242" y="569228"/>
                    <a:pt x="592046" y="590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199153" y="3108567"/>
              <a:ext cx="486986" cy="520713"/>
            </a:xfrm>
            <a:custGeom>
              <a:rect b="b" l="l" r="r" t="t"/>
              <a:pathLst>
                <a:path extrusionOk="0" h="520713" w="486986">
                  <a:moveTo>
                    <a:pt x="271364" y="393582"/>
                  </a:moveTo>
                  <a:cubicBezTo>
                    <a:pt x="377069" y="393582"/>
                    <a:pt x="409897" y="224418"/>
                    <a:pt x="342649" y="147912"/>
                  </a:cubicBezTo>
                  <a:cubicBezTo>
                    <a:pt x="301429" y="82882"/>
                    <a:pt x="210065" y="96908"/>
                    <a:pt x="172564" y="158751"/>
                  </a:cubicBezTo>
                  <a:cubicBezTo>
                    <a:pt x="121676" y="231006"/>
                    <a:pt x="131450" y="365955"/>
                    <a:pt x="231738" y="386463"/>
                  </a:cubicBezTo>
                  <a:cubicBezTo>
                    <a:pt x="245867" y="391351"/>
                    <a:pt x="259147" y="393582"/>
                    <a:pt x="271364" y="393582"/>
                  </a:cubicBezTo>
                  <a:close/>
                  <a:moveTo>
                    <a:pt x="480119" y="178408"/>
                  </a:moveTo>
                  <a:cubicBezTo>
                    <a:pt x="510715" y="298056"/>
                    <a:pt x="434437" y="419403"/>
                    <a:pt x="343180" y="491553"/>
                  </a:cubicBezTo>
                  <a:cubicBezTo>
                    <a:pt x="281244" y="531612"/>
                    <a:pt x="194555" y="530018"/>
                    <a:pt x="133256" y="489109"/>
                  </a:cubicBezTo>
                  <a:cubicBezTo>
                    <a:pt x="-37891" y="391563"/>
                    <a:pt x="-52764" y="77250"/>
                    <a:pt x="138887" y="0"/>
                  </a:cubicBezTo>
                  <a:cubicBezTo>
                    <a:pt x="184887" y="8182"/>
                    <a:pt x="230144" y="23377"/>
                    <a:pt x="272957" y="43672"/>
                  </a:cubicBezTo>
                  <a:cubicBezTo>
                    <a:pt x="281669" y="46966"/>
                    <a:pt x="290274" y="50367"/>
                    <a:pt x="298986" y="53661"/>
                  </a:cubicBezTo>
                  <a:cubicBezTo>
                    <a:pt x="309397" y="55042"/>
                    <a:pt x="319808" y="57592"/>
                    <a:pt x="330432" y="61524"/>
                  </a:cubicBezTo>
                  <a:cubicBezTo>
                    <a:pt x="344880" y="66837"/>
                    <a:pt x="359328" y="75019"/>
                    <a:pt x="371864" y="85220"/>
                  </a:cubicBezTo>
                  <a:cubicBezTo>
                    <a:pt x="399910" y="98714"/>
                    <a:pt x="427001" y="113803"/>
                    <a:pt x="452604" y="131442"/>
                  </a:cubicBezTo>
                  <a:cubicBezTo>
                    <a:pt x="453241" y="132823"/>
                    <a:pt x="454091" y="134205"/>
                    <a:pt x="455154" y="135480"/>
                  </a:cubicBezTo>
                  <a:cubicBezTo>
                    <a:pt x="463971" y="148125"/>
                    <a:pt x="473958" y="162576"/>
                    <a:pt x="480119" y="178408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0075394" y="3276349"/>
              <a:ext cx="515658" cy="506450"/>
            </a:xfrm>
            <a:custGeom>
              <a:rect b="b" l="l" r="r" t="t"/>
              <a:pathLst>
                <a:path extrusionOk="0" h="506450" w="515658">
                  <a:moveTo>
                    <a:pt x="343398" y="323239"/>
                  </a:moveTo>
                  <a:cubicBezTo>
                    <a:pt x="384405" y="265009"/>
                    <a:pt x="389292" y="158751"/>
                    <a:pt x="319707" y="120391"/>
                  </a:cubicBezTo>
                  <a:cubicBezTo>
                    <a:pt x="181599" y="65562"/>
                    <a:pt x="112120" y="294974"/>
                    <a:pt x="215807" y="363511"/>
                  </a:cubicBezTo>
                  <a:cubicBezTo>
                    <a:pt x="227494" y="369568"/>
                    <a:pt x="239923" y="372331"/>
                    <a:pt x="252459" y="372331"/>
                  </a:cubicBezTo>
                  <a:cubicBezTo>
                    <a:pt x="287411" y="372331"/>
                    <a:pt x="322788" y="351079"/>
                    <a:pt x="343398" y="323239"/>
                  </a:cubicBezTo>
                  <a:close/>
                  <a:moveTo>
                    <a:pt x="441879" y="71087"/>
                  </a:moveTo>
                  <a:cubicBezTo>
                    <a:pt x="533137" y="143874"/>
                    <a:pt x="533986" y="284242"/>
                    <a:pt x="475875" y="378175"/>
                  </a:cubicBezTo>
                  <a:cubicBezTo>
                    <a:pt x="433805" y="441611"/>
                    <a:pt x="360502" y="495059"/>
                    <a:pt x="283905" y="506323"/>
                  </a:cubicBezTo>
                  <a:cubicBezTo>
                    <a:pt x="199872" y="508342"/>
                    <a:pt x="109358" y="486665"/>
                    <a:pt x="52097" y="421316"/>
                  </a:cubicBezTo>
                  <a:cubicBezTo>
                    <a:pt x="-29068" y="317289"/>
                    <a:pt x="-11752" y="162257"/>
                    <a:pt x="78762" y="69068"/>
                  </a:cubicBezTo>
                  <a:cubicBezTo>
                    <a:pt x="103196" y="41547"/>
                    <a:pt x="132837" y="18702"/>
                    <a:pt x="166089" y="4144"/>
                  </a:cubicBezTo>
                  <a:cubicBezTo>
                    <a:pt x="177137" y="3400"/>
                    <a:pt x="188292" y="2869"/>
                    <a:pt x="199660" y="2869"/>
                  </a:cubicBezTo>
                  <a:cubicBezTo>
                    <a:pt x="222925" y="1063"/>
                    <a:pt x="246722" y="0"/>
                    <a:pt x="270838" y="0"/>
                  </a:cubicBezTo>
                  <a:cubicBezTo>
                    <a:pt x="282843" y="17639"/>
                    <a:pt x="312908" y="16151"/>
                    <a:pt x="333199" y="21039"/>
                  </a:cubicBezTo>
                  <a:cubicBezTo>
                    <a:pt x="372932" y="27946"/>
                    <a:pt x="411814" y="43141"/>
                    <a:pt x="441879" y="71087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7128029" y="909750"/>
              <a:ext cx="4324027" cy="4533092"/>
            </a:xfrm>
            <a:custGeom>
              <a:rect b="b" l="l" r="r" t="t"/>
              <a:pathLst>
                <a:path extrusionOk="0" h="4533092" w="4324027">
                  <a:moveTo>
                    <a:pt x="927527" y="1234200"/>
                  </a:moveTo>
                  <a:cubicBezTo>
                    <a:pt x="1005929" y="1131023"/>
                    <a:pt x="937725" y="989274"/>
                    <a:pt x="903942" y="880465"/>
                  </a:cubicBezTo>
                  <a:cubicBezTo>
                    <a:pt x="860597" y="752317"/>
                    <a:pt x="802061" y="631182"/>
                    <a:pt x="723871" y="520673"/>
                  </a:cubicBezTo>
                  <a:cubicBezTo>
                    <a:pt x="665441" y="429078"/>
                    <a:pt x="616572" y="326538"/>
                    <a:pt x="529458" y="257683"/>
                  </a:cubicBezTo>
                  <a:cubicBezTo>
                    <a:pt x="455836" y="195203"/>
                    <a:pt x="328139" y="170869"/>
                    <a:pt x="310397" y="296042"/>
                  </a:cubicBezTo>
                  <a:cubicBezTo>
                    <a:pt x="306892" y="318781"/>
                    <a:pt x="308591" y="341521"/>
                    <a:pt x="308273" y="364367"/>
                  </a:cubicBezTo>
                  <a:cubicBezTo>
                    <a:pt x="308166" y="368404"/>
                    <a:pt x="309123" y="372230"/>
                    <a:pt x="310716" y="375736"/>
                  </a:cubicBezTo>
                  <a:cubicBezTo>
                    <a:pt x="310291" y="383812"/>
                    <a:pt x="309972" y="391994"/>
                    <a:pt x="309441" y="399963"/>
                  </a:cubicBezTo>
                  <a:cubicBezTo>
                    <a:pt x="307104" y="458193"/>
                    <a:pt x="304979" y="516742"/>
                    <a:pt x="307423" y="575078"/>
                  </a:cubicBezTo>
                  <a:cubicBezTo>
                    <a:pt x="283520" y="760712"/>
                    <a:pt x="263760" y="946877"/>
                    <a:pt x="258341" y="1133998"/>
                  </a:cubicBezTo>
                  <a:cubicBezTo>
                    <a:pt x="255685" y="1223362"/>
                    <a:pt x="255154" y="1313576"/>
                    <a:pt x="270559" y="1401770"/>
                  </a:cubicBezTo>
                  <a:cubicBezTo>
                    <a:pt x="278526" y="1459788"/>
                    <a:pt x="332282" y="1497828"/>
                    <a:pt x="388163" y="1502291"/>
                  </a:cubicBezTo>
                  <a:cubicBezTo>
                    <a:pt x="394962" y="1503035"/>
                    <a:pt x="401655" y="1503354"/>
                    <a:pt x="408348" y="1503354"/>
                  </a:cubicBezTo>
                  <a:cubicBezTo>
                    <a:pt x="487388" y="1503354"/>
                    <a:pt x="557610" y="1456706"/>
                    <a:pt x="626239" y="1421960"/>
                  </a:cubicBezTo>
                  <a:cubicBezTo>
                    <a:pt x="693381" y="1390295"/>
                    <a:pt x="755848" y="1350235"/>
                    <a:pt x="820971" y="1314745"/>
                  </a:cubicBezTo>
                  <a:cubicBezTo>
                    <a:pt x="858791" y="1291368"/>
                    <a:pt x="897249" y="1267247"/>
                    <a:pt x="927527" y="1234200"/>
                  </a:cubicBezTo>
                  <a:close/>
                  <a:moveTo>
                    <a:pt x="1283738" y="3112217"/>
                  </a:moveTo>
                  <a:cubicBezTo>
                    <a:pt x="1302967" y="3112217"/>
                    <a:pt x="1318903" y="3082677"/>
                    <a:pt x="1302542" y="3067589"/>
                  </a:cubicBezTo>
                  <a:cubicBezTo>
                    <a:pt x="1286288" y="3050800"/>
                    <a:pt x="1256648" y="3069289"/>
                    <a:pt x="1265253" y="3091284"/>
                  </a:cubicBezTo>
                  <a:cubicBezTo>
                    <a:pt x="1265147" y="3091709"/>
                    <a:pt x="1265147" y="3092028"/>
                    <a:pt x="1265041" y="3092347"/>
                  </a:cubicBezTo>
                  <a:cubicBezTo>
                    <a:pt x="1264297" y="3098403"/>
                    <a:pt x="1267272" y="3104673"/>
                    <a:pt x="1272159" y="3108286"/>
                  </a:cubicBezTo>
                  <a:cubicBezTo>
                    <a:pt x="1275983" y="3111048"/>
                    <a:pt x="1279914" y="3112217"/>
                    <a:pt x="1283738" y="3112217"/>
                  </a:cubicBezTo>
                  <a:close/>
                  <a:moveTo>
                    <a:pt x="1362885" y="3304970"/>
                  </a:moveTo>
                  <a:cubicBezTo>
                    <a:pt x="1387107" y="3304970"/>
                    <a:pt x="1405061" y="3271180"/>
                    <a:pt x="1381370" y="3253116"/>
                  </a:cubicBezTo>
                  <a:cubicBezTo>
                    <a:pt x="1349712" y="3230377"/>
                    <a:pt x="1313591" y="3280637"/>
                    <a:pt x="1348755" y="3300933"/>
                  </a:cubicBezTo>
                  <a:cubicBezTo>
                    <a:pt x="1353536" y="3303695"/>
                    <a:pt x="1358317" y="3304970"/>
                    <a:pt x="1362885" y="3304970"/>
                  </a:cubicBezTo>
                  <a:close/>
                  <a:moveTo>
                    <a:pt x="1515547" y="3146751"/>
                  </a:moveTo>
                  <a:cubicBezTo>
                    <a:pt x="1538919" y="3146751"/>
                    <a:pt x="1558467" y="3110198"/>
                    <a:pt x="1533714" y="3091497"/>
                  </a:cubicBezTo>
                  <a:cubicBezTo>
                    <a:pt x="1499612" y="3069395"/>
                    <a:pt x="1471353" y="3106267"/>
                    <a:pt x="1495787" y="3136869"/>
                  </a:cubicBezTo>
                  <a:cubicBezTo>
                    <a:pt x="1502055" y="3143882"/>
                    <a:pt x="1508960" y="3146751"/>
                    <a:pt x="1515547" y="3146751"/>
                  </a:cubicBezTo>
                  <a:close/>
                  <a:moveTo>
                    <a:pt x="1691581" y="2553190"/>
                  </a:moveTo>
                  <a:cubicBezTo>
                    <a:pt x="1717609" y="2481997"/>
                    <a:pt x="1677771" y="2409103"/>
                    <a:pt x="1626139" y="2360330"/>
                  </a:cubicBezTo>
                  <a:cubicBezTo>
                    <a:pt x="1579289" y="2291687"/>
                    <a:pt x="1506304" y="2245890"/>
                    <a:pt x="1431726" y="2212312"/>
                  </a:cubicBezTo>
                  <a:cubicBezTo>
                    <a:pt x="1218615" y="2109772"/>
                    <a:pt x="1089432" y="2092133"/>
                    <a:pt x="871115" y="2197861"/>
                  </a:cubicBezTo>
                  <a:cubicBezTo>
                    <a:pt x="752873" y="2252372"/>
                    <a:pt x="539975" y="2411972"/>
                    <a:pt x="651736" y="2555315"/>
                  </a:cubicBezTo>
                  <a:cubicBezTo>
                    <a:pt x="728333" y="2656899"/>
                    <a:pt x="836163" y="2728623"/>
                    <a:pt x="951005" y="2780584"/>
                  </a:cubicBezTo>
                  <a:cubicBezTo>
                    <a:pt x="1026539" y="2810867"/>
                    <a:pt x="1102286" y="2850608"/>
                    <a:pt x="1184938" y="2854221"/>
                  </a:cubicBezTo>
                  <a:cubicBezTo>
                    <a:pt x="1192587" y="2854646"/>
                    <a:pt x="1200343" y="2854859"/>
                    <a:pt x="1208098" y="2854859"/>
                  </a:cubicBezTo>
                  <a:cubicBezTo>
                    <a:pt x="1398049" y="2854965"/>
                    <a:pt x="1619978" y="2730111"/>
                    <a:pt x="1691581" y="2553190"/>
                  </a:cubicBezTo>
                  <a:close/>
                  <a:moveTo>
                    <a:pt x="2562085" y="3644148"/>
                  </a:moveTo>
                  <a:cubicBezTo>
                    <a:pt x="2594062" y="3626509"/>
                    <a:pt x="2702955" y="3565517"/>
                    <a:pt x="2661629" y="3522270"/>
                  </a:cubicBezTo>
                  <a:cubicBezTo>
                    <a:pt x="2648987" y="3509625"/>
                    <a:pt x="2627315" y="3509306"/>
                    <a:pt x="2614779" y="3522270"/>
                  </a:cubicBezTo>
                  <a:cubicBezTo>
                    <a:pt x="2511410" y="3636391"/>
                    <a:pt x="2316360" y="3657431"/>
                    <a:pt x="2202793" y="3545753"/>
                  </a:cubicBezTo>
                  <a:cubicBezTo>
                    <a:pt x="2157111" y="3511644"/>
                    <a:pt x="2138944" y="3458089"/>
                    <a:pt x="2125452" y="3404748"/>
                  </a:cubicBezTo>
                  <a:cubicBezTo>
                    <a:pt x="2122371" y="3388596"/>
                    <a:pt x="2117378" y="3374464"/>
                    <a:pt x="2110792" y="3363413"/>
                  </a:cubicBezTo>
                  <a:cubicBezTo>
                    <a:pt x="2146275" y="3344180"/>
                    <a:pt x="2166672" y="3290094"/>
                    <a:pt x="2181864" y="3254072"/>
                  </a:cubicBezTo>
                  <a:cubicBezTo>
                    <a:pt x="2198437" y="3240153"/>
                    <a:pt x="2222553" y="3240471"/>
                    <a:pt x="2245394" y="3240790"/>
                  </a:cubicBezTo>
                  <a:cubicBezTo>
                    <a:pt x="2253574" y="3240896"/>
                    <a:pt x="2261648" y="3241003"/>
                    <a:pt x="2269190" y="3240578"/>
                  </a:cubicBezTo>
                  <a:cubicBezTo>
                    <a:pt x="2325815" y="3243234"/>
                    <a:pt x="2392000" y="3239515"/>
                    <a:pt x="2432158" y="3194036"/>
                  </a:cubicBezTo>
                  <a:cubicBezTo>
                    <a:pt x="2472422" y="3147389"/>
                    <a:pt x="2472422" y="3067695"/>
                    <a:pt x="2423340" y="3027423"/>
                  </a:cubicBezTo>
                  <a:cubicBezTo>
                    <a:pt x="2320503" y="2966536"/>
                    <a:pt x="2192063" y="2974081"/>
                    <a:pt x="2076265" y="2964837"/>
                  </a:cubicBezTo>
                  <a:cubicBezTo>
                    <a:pt x="1998181" y="2961330"/>
                    <a:pt x="1914254" y="2929027"/>
                    <a:pt x="1832239" y="2933384"/>
                  </a:cubicBezTo>
                  <a:cubicBezTo>
                    <a:pt x="1806211" y="2935934"/>
                    <a:pt x="1779970" y="2966643"/>
                    <a:pt x="1792612" y="2992357"/>
                  </a:cubicBezTo>
                  <a:cubicBezTo>
                    <a:pt x="1762016" y="3024660"/>
                    <a:pt x="1742256" y="3070457"/>
                    <a:pt x="1738644" y="3114767"/>
                  </a:cubicBezTo>
                  <a:cubicBezTo>
                    <a:pt x="1741088" y="3157696"/>
                    <a:pt x="1777845" y="3192974"/>
                    <a:pt x="1816834" y="3206362"/>
                  </a:cubicBezTo>
                  <a:cubicBezTo>
                    <a:pt x="1863366" y="3222408"/>
                    <a:pt x="1914891" y="3211782"/>
                    <a:pt x="1960360" y="3231015"/>
                  </a:cubicBezTo>
                  <a:cubicBezTo>
                    <a:pt x="1987982" y="3246103"/>
                    <a:pt x="1986707" y="3284463"/>
                    <a:pt x="2001899" y="3309327"/>
                  </a:cubicBezTo>
                  <a:cubicBezTo>
                    <a:pt x="2011248" y="3328241"/>
                    <a:pt x="2024740" y="3345455"/>
                    <a:pt x="2042269" y="3357250"/>
                  </a:cubicBezTo>
                  <a:cubicBezTo>
                    <a:pt x="2038019" y="3362244"/>
                    <a:pt x="2033770" y="3368195"/>
                    <a:pt x="2029520" y="3375420"/>
                  </a:cubicBezTo>
                  <a:cubicBezTo>
                    <a:pt x="1980864" y="3451714"/>
                    <a:pt x="1910960" y="3528327"/>
                    <a:pt x="1813754" y="3529389"/>
                  </a:cubicBezTo>
                  <a:cubicBezTo>
                    <a:pt x="1757023" y="3530983"/>
                    <a:pt x="1700824" y="3523438"/>
                    <a:pt x="1648449" y="3500912"/>
                  </a:cubicBezTo>
                  <a:cubicBezTo>
                    <a:pt x="1621571" y="3489436"/>
                    <a:pt x="1597456" y="3472859"/>
                    <a:pt x="1575252" y="3454051"/>
                  </a:cubicBezTo>
                  <a:cubicBezTo>
                    <a:pt x="1565372" y="3446720"/>
                    <a:pt x="1537644" y="3414842"/>
                    <a:pt x="1533182" y="3441301"/>
                  </a:cubicBezTo>
                  <a:cubicBezTo>
                    <a:pt x="1568559" y="3543734"/>
                    <a:pt x="1701674" y="3581562"/>
                    <a:pt x="1800155" y="3586662"/>
                  </a:cubicBezTo>
                  <a:cubicBezTo>
                    <a:pt x="1910323" y="3595695"/>
                    <a:pt x="2006786" y="3525245"/>
                    <a:pt x="2065641" y="3437156"/>
                  </a:cubicBezTo>
                  <a:cubicBezTo>
                    <a:pt x="2082426" y="3519082"/>
                    <a:pt x="2133632" y="3586344"/>
                    <a:pt x="2204174" y="3630122"/>
                  </a:cubicBezTo>
                  <a:cubicBezTo>
                    <a:pt x="2255061" y="3667525"/>
                    <a:pt x="2316997" y="3685589"/>
                    <a:pt x="2379783" y="3685377"/>
                  </a:cubicBezTo>
                  <a:cubicBezTo>
                    <a:pt x="2381377" y="3685377"/>
                    <a:pt x="2382970" y="3685377"/>
                    <a:pt x="2384564" y="3685377"/>
                  </a:cubicBezTo>
                  <a:cubicBezTo>
                    <a:pt x="2446075" y="3685483"/>
                    <a:pt x="2507480" y="3672201"/>
                    <a:pt x="2562085" y="3644148"/>
                  </a:cubicBezTo>
                  <a:close/>
                  <a:moveTo>
                    <a:pt x="2831289" y="3324416"/>
                  </a:moveTo>
                  <a:cubicBezTo>
                    <a:pt x="2864541" y="3324416"/>
                    <a:pt x="2874315" y="3272880"/>
                    <a:pt x="2835751" y="3267036"/>
                  </a:cubicBezTo>
                  <a:cubicBezTo>
                    <a:pt x="2802818" y="3262467"/>
                    <a:pt x="2791132" y="3315384"/>
                    <a:pt x="2823959" y="3323566"/>
                  </a:cubicBezTo>
                  <a:cubicBezTo>
                    <a:pt x="2826508" y="3324097"/>
                    <a:pt x="2828952" y="3324416"/>
                    <a:pt x="2831289" y="3324416"/>
                  </a:cubicBezTo>
                  <a:close/>
                  <a:moveTo>
                    <a:pt x="2926796" y="3496980"/>
                  </a:moveTo>
                  <a:cubicBezTo>
                    <a:pt x="2946131" y="3494430"/>
                    <a:pt x="2959942" y="3470309"/>
                    <a:pt x="2952824" y="3452245"/>
                  </a:cubicBezTo>
                  <a:cubicBezTo>
                    <a:pt x="2940501" y="3425043"/>
                    <a:pt x="2898218" y="3441407"/>
                    <a:pt x="2905761" y="3469565"/>
                  </a:cubicBezTo>
                  <a:cubicBezTo>
                    <a:pt x="2904699" y="3471265"/>
                    <a:pt x="2904061" y="3473284"/>
                    <a:pt x="2903849" y="3475410"/>
                  </a:cubicBezTo>
                  <a:cubicBezTo>
                    <a:pt x="2902149" y="3487629"/>
                    <a:pt x="2913091" y="3497192"/>
                    <a:pt x="2924459" y="3497192"/>
                  </a:cubicBezTo>
                  <a:cubicBezTo>
                    <a:pt x="2925203" y="3497086"/>
                    <a:pt x="2926052" y="3497086"/>
                    <a:pt x="2926796" y="3496980"/>
                  </a:cubicBezTo>
                  <a:close/>
                  <a:moveTo>
                    <a:pt x="3123971" y="3356612"/>
                  </a:moveTo>
                  <a:cubicBezTo>
                    <a:pt x="3154036" y="3356612"/>
                    <a:pt x="3156586" y="3306458"/>
                    <a:pt x="3125246" y="3304227"/>
                  </a:cubicBezTo>
                  <a:cubicBezTo>
                    <a:pt x="3091782" y="3301145"/>
                    <a:pt x="3089763" y="3353743"/>
                    <a:pt x="3121740" y="3356506"/>
                  </a:cubicBezTo>
                  <a:cubicBezTo>
                    <a:pt x="3122590" y="3356506"/>
                    <a:pt x="3123228" y="3356612"/>
                    <a:pt x="3123971" y="3356612"/>
                  </a:cubicBezTo>
                  <a:close/>
                  <a:moveTo>
                    <a:pt x="3542332" y="2943160"/>
                  </a:moveTo>
                  <a:cubicBezTo>
                    <a:pt x="3738020" y="2807042"/>
                    <a:pt x="3765535" y="2557334"/>
                    <a:pt x="3573247" y="2403578"/>
                  </a:cubicBezTo>
                  <a:cubicBezTo>
                    <a:pt x="3526502" y="2361606"/>
                    <a:pt x="3465735" y="2341523"/>
                    <a:pt x="3406136" y="2325478"/>
                  </a:cubicBezTo>
                  <a:cubicBezTo>
                    <a:pt x="3279927" y="2288818"/>
                    <a:pt x="3145856" y="2299126"/>
                    <a:pt x="3018160" y="2322396"/>
                  </a:cubicBezTo>
                  <a:cubicBezTo>
                    <a:pt x="2854024" y="2361287"/>
                    <a:pt x="2721759" y="2480297"/>
                    <a:pt x="2629545" y="2617795"/>
                  </a:cubicBezTo>
                  <a:cubicBezTo>
                    <a:pt x="2588751" y="2632565"/>
                    <a:pt x="2588220" y="2683251"/>
                    <a:pt x="2595869" y="2719166"/>
                  </a:cubicBezTo>
                  <a:cubicBezTo>
                    <a:pt x="2623065" y="2899594"/>
                    <a:pt x="2845419" y="3030504"/>
                    <a:pt x="3015397" y="3040386"/>
                  </a:cubicBezTo>
                  <a:cubicBezTo>
                    <a:pt x="3028889" y="3040811"/>
                    <a:pt x="3042382" y="3041130"/>
                    <a:pt x="3055980" y="3041130"/>
                  </a:cubicBezTo>
                  <a:cubicBezTo>
                    <a:pt x="3121315" y="3041130"/>
                    <a:pt x="3186651" y="3035711"/>
                    <a:pt x="3251562" y="3027848"/>
                  </a:cubicBezTo>
                  <a:cubicBezTo>
                    <a:pt x="3351849" y="3015947"/>
                    <a:pt x="3455536" y="2997989"/>
                    <a:pt x="3542332" y="2943160"/>
                  </a:cubicBezTo>
                  <a:close/>
                  <a:moveTo>
                    <a:pt x="4167004" y="1000644"/>
                  </a:moveTo>
                  <a:cubicBezTo>
                    <a:pt x="4161479" y="902248"/>
                    <a:pt x="4279296" y="389231"/>
                    <a:pt x="4089557" y="450755"/>
                  </a:cubicBezTo>
                  <a:cubicBezTo>
                    <a:pt x="4058005" y="464037"/>
                    <a:pt x="4034420" y="489964"/>
                    <a:pt x="4007967" y="511004"/>
                  </a:cubicBezTo>
                  <a:cubicBezTo>
                    <a:pt x="3973016" y="541394"/>
                    <a:pt x="3934983" y="568065"/>
                    <a:pt x="3901837" y="600367"/>
                  </a:cubicBezTo>
                  <a:cubicBezTo>
                    <a:pt x="3843832" y="661572"/>
                    <a:pt x="3795919" y="731809"/>
                    <a:pt x="3737170" y="792483"/>
                  </a:cubicBezTo>
                  <a:cubicBezTo>
                    <a:pt x="3693825" y="838174"/>
                    <a:pt x="3643682" y="876640"/>
                    <a:pt x="3599593" y="921481"/>
                  </a:cubicBezTo>
                  <a:cubicBezTo>
                    <a:pt x="3527352" y="999687"/>
                    <a:pt x="3458405" y="1080338"/>
                    <a:pt x="3379258" y="1151956"/>
                  </a:cubicBezTo>
                  <a:cubicBezTo>
                    <a:pt x="3365979" y="1146643"/>
                    <a:pt x="3350468" y="1151425"/>
                    <a:pt x="3341650" y="1162476"/>
                  </a:cubicBezTo>
                  <a:cubicBezTo>
                    <a:pt x="3275677" y="1237601"/>
                    <a:pt x="3409961" y="1322714"/>
                    <a:pt x="3460211" y="1367980"/>
                  </a:cubicBezTo>
                  <a:cubicBezTo>
                    <a:pt x="3531071" y="1421322"/>
                    <a:pt x="3612023" y="1458725"/>
                    <a:pt x="3692869" y="1493897"/>
                  </a:cubicBezTo>
                  <a:cubicBezTo>
                    <a:pt x="3765004" y="1524287"/>
                    <a:pt x="3834270" y="1566153"/>
                    <a:pt x="3912567" y="1578160"/>
                  </a:cubicBezTo>
                  <a:cubicBezTo>
                    <a:pt x="3921384" y="1579329"/>
                    <a:pt x="3929883" y="1579860"/>
                    <a:pt x="3937957" y="1579860"/>
                  </a:cubicBezTo>
                  <a:cubicBezTo>
                    <a:pt x="4063741" y="1579754"/>
                    <a:pt x="4112823" y="1447355"/>
                    <a:pt x="4129077" y="1336209"/>
                  </a:cubicBezTo>
                  <a:cubicBezTo>
                    <a:pt x="4147881" y="1225168"/>
                    <a:pt x="4156911" y="1112853"/>
                    <a:pt x="4167004" y="1000644"/>
                  </a:cubicBezTo>
                  <a:close/>
                  <a:moveTo>
                    <a:pt x="4320728" y="457343"/>
                  </a:moveTo>
                  <a:cubicBezTo>
                    <a:pt x="4329440" y="649352"/>
                    <a:pt x="4320197" y="842531"/>
                    <a:pt x="4301287" y="1033690"/>
                  </a:cubicBezTo>
                  <a:cubicBezTo>
                    <a:pt x="4277596" y="1152806"/>
                    <a:pt x="4256880" y="1274685"/>
                    <a:pt x="4237545" y="1394970"/>
                  </a:cubicBezTo>
                  <a:cubicBezTo>
                    <a:pt x="4235952" y="1410590"/>
                    <a:pt x="4225753" y="1443849"/>
                    <a:pt x="4215023" y="1482102"/>
                  </a:cubicBezTo>
                  <a:cubicBezTo>
                    <a:pt x="4209605" y="1485290"/>
                    <a:pt x="4205355" y="1489965"/>
                    <a:pt x="4203124" y="1496022"/>
                  </a:cubicBezTo>
                  <a:cubicBezTo>
                    <a:pt x="4176565" y="1553933"/>
                    <a:pt x="4165835" y="1617263"/>
                    <a:pt x="4167322" y="1680912"/>
                  </a:cubicBezTo>
                  <a:cubicBezTo>
                    <a:pt x="4166260" y="1775270"/>
                    <a:pt x="4168278" y="1869628"/>
                    <a:pt x="4174865" y="1963879"/>
                  </a:cubicBezTo>
                  <a:cubicBezTo>
                    <a:pt x="4174440" y="2111579"/>
                    <a:pt x="4208542" y="2255666"/>
                    <a:pt x="4223415" y="2401984"/>
                  </a:cubicBezTo>
                  <a:cubicBezTo>
                    <a:pt x="4224903" y="2477959"/>
                    <a:pt x="4229046" y="2560416"/>
                    <a:pt x="4223840" y="2637347"/>
                  </a:cubicBezTo>
                  <a:cubicBezTo>
                    <a:pt x="4214810" y="2790466"/>
                    <a:pt x="4197494" y="2942841"/>
                    <a:pt x="4169341" y="3093941"/>
                  </a:cubicBezTo>
                  <a:cubicBezTo>
                    <a:pt x="4165622" y="3120505"/>
                    <a:pt x="4161479" y="3146751"/>
                    <a:pt x="4157230" y="3172785"/>
                  </a:cubicBezTo>
                  <a:cubicBezTo>
                    <a:pt x="4074790" y="3182986"/>
                    <a:pt x="3992457" y="3193399"/>
                    <a:pt x="3910123" y="3203387"/>
                  </a:cubicBezTo>
                  <a:cubicBezTo>
                    <a:pt x="3824496" y="3215926"/>
                    <a:pt x="3738445" y="3227614"/>
                    <a:pt x="3653880" y="3245466"/>
                  </a:cubicBezTo>
                  <a:cubicBezTo>
                    <a:pt x="3626684" y="3250460"/>
                    <a:pt x="3628384" y="3282125"/>
                    <a:pt x="3654730" y="3282125"/>
                  </a:cubicBezTo>
                  <a:cubicBezTo>
                    <a:pt x="3655580" y="3282125"/>
                    <a:pt x="3656430" y="3282019"/>
                    <a:pt x="3657280" y="3282019"/>
                  </a:cubicBezTo>
                  <a:cubicBezTo>
                    <a:pt x="3820566" y="3261829"/>
                    <a:pt x="3984170" y="3243447"/>
                    <a:pt x="4147987" y="3226020"/>
                  </a:cubicBezTo>
                  <a:cubicBezTo>
                    <a:pt x="4129821" y="3323247"/>
                    <a:pt x="4106768" y="3418773"/>
                    <a:pt x="4076809" y="3515894"/>
                  </a:cubicBezTo>
                  <a:cubicBezTo>
                    <a:pt x="4072772" y="3526626"/>
                    <a:pt x="4068310" y="3537252"/>
                    <a:pt x="4063635" y="3547665"/>
                  </a:cubicBezTo>
                  <a:cubicBezTo>
                    <a:pt x="3955061" y="3535552"/>
                    <a:pt x="3846700" y="3519826"/>
                    <a:pt x="3737807" y="3511537"/>
                  </a:cubicBezTo>
                  <a:cubicBezTo>
                    <a:pt x="3728140" y="3511431"/>
                    <a:pt x="3718153" y="3509731"/>
                    <a:pt x="3708592" y="3512281"/>
                  </a:cubicBezTo>
                  <a:cubicBezTo>
                    <a:pt x="3703599" y="3513450"/>
                    <a:pt x="3700306" y="3518444"/>
                    <a:pt x="3702537" y="3523438"/>
                  </a:cubicBezTo>
                  <a:cubicBezTo>
                    <a:pt x="3708486" y="3532577"/>
                    <a:pt x="3720809" y="3533108"/>
                    <a:pt x="3730371" y="3536827"/>
                  </a:cubicBezTo>
                  <a:cubicBezTo>
                    <a:pt x="3834058" y="3558929"/>
                    <a:pt x="3938807" y="3574868"/>
                    <a:pt x="4043875" y="3588256"/>
                  </a:cubicBezTo>
                  <a:cubicBezTo>
                    <a:pt x="3992882" y="3686546"/>
                    <a:pt x="3921809" y="3773572"/>
                    <a:pt x="3857111" y="3863679"/>
                  </a:cubicBezTo>
                  <a:cubicBezTo>
                    <a:pt x="3846062" y="3879086"/>
                    <a:pt x="3835014" y="3894600"/>
                    <a:pt x="3823965" y="3910008"/>
                  </a:cubicBezTo>
                  <a:cubicBezTo>
                    <a:pt x="3749068" y="3879724"/>
                    <a:pt x="3673746" y="3850609"/>
                    <a:pt x="3598318" y="3821813"/>
                  </a:cubicBezTo>
                  <a:cubicBezTo>
                    <a:pt x="3586208" y="3817244"/>
                    <a:pt x="3554655" y="3806405"/>
                    <a:pt x="3557736" y="3829357"/>
                  </a:cubicBezTo>
                  <a:cubicBezTo>
                    <a:pt x="3565704" y="3841365"/>
                    <a:pt x="3581427" y="3845615"/>
                    <a:pt x="3593219" y="3853478"/>
                  </a:cubicBezTo>
                  <a:cubicBezTo>
                    <a:pt x="3659192" y="3888437"/>
                    <a:pt x="3727290" y="3918827"/>
                    <a:pt x="3795919" y="3948367"/>
                  </a:cubicBezTo>
                  <a:cubicBezTo>
                    <a:pt x="3778177" y="3972169"/>
                    <a:pt x="3759798" y="3995546"/>
                    <a:pt x="3740357" y="4017860"/>
                  </a:cubicBezTo>
                  <a:cubicBezTo>
                    <a:pt x="3674490" y="4087354"/>
                    <a:pt x="3598106" y="4154509"/>
                    <a:pt x="3521190" y="4214439"/>
                  </a:cubicBezTo>
                  <a:cubicBezTo>
                    <a:pt x="3421328" y="4277451"/>
                    <a:pt x="3309461" y="4321123"/>
                    <a:pt x="3199081" y="4363414"/>
                  </a:cubicBezTo>
                  <a:cubicBezTo>
                    <a:pt x="3111329" y="4390297"/>
                    <a:pt x="3021665" y="4410805"/>
                    <a:pt x="2932639" y="4433438"/>
                  </a:cubicBezTo>
                  <a:cubicBezTo>
                    <a:pt x="2867197" y="4444914"/>
                    <a:pt x="2800162" y="4445977"/>
                    <a:pt x="2735038" y="4459259"/>
                  </a:cubicBezTo>
                  <a:cubicBezTo>
                    <a:pt x="2619453" y="4486461"/>
                    <a:pt x="2503443" y="4492518"/>
                    <a:pt x="2384670" y="4503782"/>
                  </a:cubicBezTo>
                  <a:cubicBezTo>
                    <a:pt x="2299362" y="4507713"/>
                    <a:pt x="2209910" y="4512814"/>
                    <a:pt x="2124177" y="4520039"/>
                  </a:cubicBezTo>
                  <a:cubicBezTo>
                    <a:pt x="2073077" y="4527371"/>
                    <a:pt x="2022190" y="4535978"/>
                    <a:pt x="1970240" y="4532153"/>
                  </a:cubicBezTo>
                  <a:cubicBezTo>
                    <a:pt x="1784432" y="4534597"/>
                    <a:pt x="1607973" y="4458515"/>
                    <a:pt x="1440863" y="4383815"/>
                  </a:cubicBezTo>
                  <a:cubicBezTo>
                    <a:pt x="1367878" y="4352894"/>
                    <a:pt x="1292556" y="4328667"/>
                    <a:pt x="1221696" y="4292752"/>
                  </a:cubicBezTo>
                  <a:cubicBezTo>
                    <a:pt x="1033763" y="4181074"/>
                    <a:pt x="810773" y="4129751"/>
                    <a:pt x="640263" y="3987896"/>
                  </a:cubicBezTo>
                  <a:cubicBezTo>
                    <a:pt x="637075" y="3984708"/>
                    <a:pt x="633995" y="3981520"/>
                    <a:pt x="630914" y="3978438"/>
                  </a:cubicBezTo>
                  <a:cubicBezTo>
                    <a:pt x="809391" y="3830101"/>
                    <a:pt x="1002848" y="3699509"/>
                    <a:pt x="1169640" y="3537358"/>
                  </a:cubicBezTo>
                  <a:cubicBezTo>
                    <a:pt x="1179414" y="3489117"/>
                    <a:pt x="1032595" y="3623215"/>
                    <a:pt x="1015066" y="3632566"/>
                  </a:cubicBezTo>
                  <a:cubicBezTo>
                    <a:pt x="879720" y="3741588"/>
                    <a:pt x="734919" y="3838177"/>
                    <a:pt x="599680" y="3947092"/>
                  </a:cubicBezTo>
                  <a:cubicBezTo>
                    <a:pt x="526695" y="3873773"/>
                    <a:pt x="453923" y="3799924"/>
                    <a:pt x="391244" y="3717467"/>
                  </a:cubicBezTo>
                  <a:cubicBezTo>
                    <a:pt x="371377" y="3690796"/>
                    <a:pt x="353317" y="3663169"/>
                    <a:pt x="335788" y="3634904"/>
                  </a:cubicBezTo>
                  <a:cubicBezTo>
                    <a:pt x="478995" y="3562329"/>
                    <a:pt x="623583" y="3491561"/>
                    <a:pt x="763710" y="3412185"/>
                  </a:cubicBezTo>
                  <a:cubicBezTo>
                    <a:pt x="823946" y="3378395"/>
                    <a:pt x="882057" y="3338761"/>
                    <a:pt x="947287" y="3315384"/>
                  </a:cubicBezTo>
                  <a:cubicBezTo>
                    <a:pt x="952174" y="3315596"/>
                    <a:pt x="956954" y="3312621"/>
                    <a:pt x="958654" y="3308052"/>
                  </a:cubicBezTo>
                  <a:cubicBezTo>
                    <a:pt x="967897" y="3241003"/>
                    <a:pt x="721215" y="3398903"/>
                    <a:pt x="689344" y="3409635"/>
                  </a:cubicBezTo>
                  <a:cubicBezTo>
                    <a:pt x="563772" y="3471903"/>
                    <a:pt x="437988" y="3533958"/>
                    <a:pt x="312310" y="3595907"/>
                  </a:cubicBezTo>
                  <a:cubicBezTo>
                    <a:pt x="291169" y="3560629"/>
                    <a:pt x="270452" y="3525032"/>
                    <a:pt x="248249" y="3490498"/>
                  </a:cubicBezTo>
                  <a:cubicBezTo>
                    <a:pt x="197786" y="3404641"/>
                    <a:pt x="149343" y="3317084"/>
                    <a:pt x="109079" y="3225914"/>
                  </a:cubicBezTo>
                  <a:cubicBezTo>
                    <a:pt x="259404" y="3182454"/>
                    <a:pt x="411429" y="3144945"/>
                    <a:pt x="564409" y="3112323"/>
                  </a:cubicBezTo>
                  <a:cubicBezTo>
                    <a:pt x="643131" y="3099997"/>
                    <a:pt x="719940" y="3078002"/>
                    <a:pt x="798130" y="3063976"/>
                  </a:cubicBezTo>
                  <a:cubicBezTo>
                    <a:pt x="803655" y="3064295"/>
                    <a:pt x="809073" y="3061107"/>
                    <a:pt x="811304" y="3055581"/>
                  </a:cubicBezTo>
                  <a:cubicBezTo>
                    <a:pt x="817997" y="3019878"/>
                    <a:pt x="745543" y="3044211"/>
                    <a:pt x="725039" y="3045274"/>
                  </a:cubicBezTo>
                  <a:cubicBezTo>
                    <a:pt x="539763" y="3074283"/>
                    <a:pt x="355654" y="3111048"/>
                    <a:pt x="174202" y="3159077"/>
                  </a:cubicBezTo>
                  <a:cubicBezTo>
                    <a:pt x="146155" y="3166409"/>
                    <a:pt x="118109" y="3173847"/>
                    <a:pt x="90169" y="3181285"/>
                  </a:cubicBezTo>
                  <a:cubicBezTo>
                    <a:pt x="52242" y="3081083"/>
                    <a:pt x="31632" y="2975143"/>
                    <a:pt x="15484" y="2869522"/>
                  </a:cubicBezTo>
                  <a:cubicBezTo>
                    <a:pt x="-25311" y="2619708"/>
                    <a:pt x="23346" y="2369256"/>
                    <a:pt x="59679" y="2120186"/>
                  </a:cubicBezTo>
                  <a:cubicBezTo>
                    <a:pt x="82307" y="1993525"/>
                    <a:pt x="90594" y="1865377"/>
                    <a:pt x="94843" y="1737017"/>
                  </a:cubicBezTo>
                  <a:cubicBezTo>
                    <a:pt x="108548" y="1623320"/>
                    <a:pt x="126820" y="1509729"/>
                    <a:pt x="127139" y="1394864"/>
                  </a:cubicBezTo>
                  <a:cubicBezTo>
                    <a:pt x="127033" y="1393163"/>
                    <a:pt x="126714" y="1391463"/>
                    <a:pt x="126395" y="1389869"/>
                  </a:cubicBezTo>
                  <a:cubicBezTo>
                    <a:pt x="125970" y="1379562"/>
                    <a:pt x="125439" y="1369149"/>
                    <a:pt x="127139" y="1358842"/>
                  </a:cubicBezTo>
                  <a:cubicBezTo>
                    <a:pt x="130539" y="1311982"/>
                    <a:pt x="132451" y="1264697"/>
                    <a:pt x="128839" y="1217730"/>
                  </a:cubicBezTo>
                  <a:cubicBezTo>
                    <a:pt x="129051" y="1212205"/>
                    <a:pt x="127139" y="1205192"/>
                    <a:pt x="120871" y="1204554"/>
                  </a:cubicBezTo>
                  <a:cubicBezTo>
                    <a:pt x="123846" y="1140799"/>
                    <a:pt x="126183" y="1077150"/>
                    <a:pt x="127564" y="1013395"/>
                  </a:cubicBezTo>
                  <a:cubicBezTo>
                    <a:pt x="137019" y="808528"/>
                    <a:pt x="166022" y="602917"/>
                    <a:pt x="205011" y="401557"/>
                  </a:cubicBezTo>
                  <a:cubicBezTo>
                    <a:pt x="236988" y="268840"/>
                    <a:pt x="246974" y="125922"/>
                    <a:pt x="323358" y="8931"/>
                  </a:cubicBezTo>
                  <a:cubicBezTo>
                    <a:pt x="430551" y="-39948"/>
                    <a:pt x="530839" y="124541"/>
                    <a:pt x="590437" y="193928"/>
                  </a:cubicBezTo>
                  <a:cubicBezTo>
                    <a:pt x="668946" y="293704"/>
                    <a:pt x="752980" y="389550"/>
                    <a:pt x="824796" y="494321"/>
                  </a:cubicBezTo>
                  <a:cubicBezTo>
                    <a:pt x="899055" y="612162"/>
                    <a:pt x="981814" y="724902"/>
                    <a:pt x="1045662" y="848906"/>
                  </a:cubicBezTo>
                  <a:cubicBezTo>
                    <a:pt x="1086032" y="924137"/>
                    <a:pt x="1124171" y="1000537"/>
                    <a:pt x="1167197" y="1074387"/>
                  </a:cubicBezTo>
                  <a:cubicBezTo>
                    <a:pt x="1171765" y="1082357"/>
                    <a:pt x="1179308" y="1087563"/>
                    <a:pt x="1187807" y="1089689"/>
                  </a:cubicBezTo>
                  <a:cubicBezTo>
                    <a:pt x="1183770" y="1094045"/>
                    <a:pt x="1180583" y="1100633"/>
                    <a:pt x="1184726" y="1105946"/>
                  </a:cubicBezTo>
                  <a:cubicBezTo>
                    <a:pt x="1186957" y="1108815"/>
                    <a:pt x="1190250" y="1109878"/>
                    <a:pt x="1193756" y="1109665"/>
                  </a:cubicBezTo>
                  <a:cubicBezTo>
                    <a:pt x="1213622" y="1107328"/>
                    <a:pt x="1231151" y="1096170"/>
                    <a:pt x="1249530" y="1088838"/>
                  </a:cubicBezTo>
                  <a:cubicBezTo>
                    <a:pt x="1340681" y="1052604"/>
                    <a:pt x="1437994" y="1023489"/>
                    <a:pt x="1534139" y="999262"/>
                  </a:cubicBezTo>
                  <a:cubicBezTo>
                    <a:pt x="1538813" y="998412"/>
                    <a:pt x="1543487" y="997669"/>
                    <a:pt x="1548056" y="996818"/>
                  </a:cubicBezTo>
                  <a:cubicBezTo>
                    <a:pt x="1541256" y="1099252"/>
                    <a:pt x="1599580" y="1197754"/>
                    <a:pt x="1625821" y="1294874"/>
                  </a:cubicBezTo>
                  <a:cubicBezTo>
                    <a:pt x="1651211" y="1374143"/>
                    <a:pt x="1681064" y="1451818"/>
                    <a:pt x="1709642" y="1530025"/>
                  </a:cubicBezTo>
                  <a:cubicBezTo>
                    <a:pt x="1723452" y="1567747"/>
                    <a:pt x="1736944" y="1605787"/>
                    <a:pt x="1752243" y="1642978"/>
                  </a:cubicBezTo>
                  <a:cubicBezTo>
                    <a:pt x="1756492" y="1654135"/>
                    <a:pt x="1761485" y="1666248"/>
                    <a:pt x="1772852" y="1671880"/>
                  </a:cubicBezTo>
                  <a:cubicBezTo>
                    <a:pt x="1818428" y="1690582"/>
                    <a:pt x="1827989" y="1641384"/>
                    <a:pt x="1829583" y="1607487"/>
                  </a:cubicBezTo>
                  <a:cubicBezTo>
                    <a:pt x="1836594" y="1547557"/>
                    <a:pt x="1846899" y="1487946"/>
                    <a:pt x="1850299" y="1427485"/>
                  </a:cubicBezTo>
                  <a:cubicBezTo>
                    <a:pt x="1858585" y="1273941"/>
                    <a:pt x="1865916" y="1120185"/>
                    <a:pt x="1879302" y="966960"/>
                  </a:cubicBezTo>
                  <a:cubicBezTo>
                    <a:pt x="1895875" y="965578"/>
                    <a:pt x="1912554" y="964197"/>
                    <a:pt x="1929127" y="962497"/>
                  </a:cubicBezTo>
                  <a:cubicBezTo>
                    <a:pt x="1974383" y="955803"/>
                    <a:pt x="2017941" y="950702"/>
                    <a:pt x="2060117" y="947408"/>
                  </a:cubicBezTo>
                  <a:cubicBezTo>
                    <a:pt x="2062347" y="1011482"/>
                    <a:pt x="2070103" y="1075344"/>
                    <a:pt x="2076583" y="1139099"/>
                  </a:cubicBezTo>
                  <a:cubicBezTo>
                    <a:pt x="2090819" y="1276066"/>
                    <a:pt x="2110792" y="1412609"/>
                    <a:pt x="2148718" y="1545220"/>
                  </a:cubicBezTo>
                  <a:cubicBezTo>
                    <a:pt x="2155624" y="1567322"/>
                    <a:pt x="2153924" y="1598030"/>
                    <a:pt x="2179102" y="1608019"/>
                  </a:cubicBezTo>
                  <a:cubicBezTo>
                    <a:pt x="2206936" y="1618751"/>
                    <a:pt x="2228077" y="1591548"/>
                    <a:pt x="2235407" y="1567959"/>
                  </a:cubicBezTo>
                  <a:cubicBezTo>
                    <a:pt x="2263454" y="1496872"/>
                    <a:pt x="2276521" y="1421216"/>
                    <a:pt x="2292031" y="1346728"/>
                  </a:cubicBezTo>
                  <a:cubicBezTo>
                    <a:pt x="2322309" y="1221024"/>
                    <a:pt x="2358642" y="1096808"/>
                    <a:pt x="2391575" y="971848"/>
                  </a:cubicBezTo>
                  <a:cubicBezTo>
                    <a:pt x="2393063" y="966853"/>
                    <a:pt x="2393487" y="961753"/>
                    <a:pt x="2392850" y="956865"/>
                  </a:cubicBezTo>
                  <a:cubicBezTo>
                    <a:pt x="2460523" y="966853"/>
                    <a:pt x="2526708" y="982048"/>
                    <a:pt x="2593425" y="1001919"/>
                  </a:cubicBezTo>
                  <a:cubicBezTo>
                    <a:pt x="2582908" y="1039216"/>
                    <a:pt x="2575046" y="1113278"/>
                    <a:pt x="2572709" y="1121460"/>
                  </a:cubicBezTo>
                  <a:cubicBezTo>
                    <a:pt x="2555498" y="1241001"/>
                    <a:pt x="2547956" y="1361817"/>
                    <a:pt x="2547212" y="1482633"/>
                  </a:cubicBezTo>
                  <a:cubicBezTo>
                    <a:pt x="2546150" y="1513767"/>
                    <a:pt x="2544769" y="1544901"/>
                    <a:pt x="2543600" y="1576035"/>
                  </a:cubicBezTo>
                  <a:cubicBezTo>
                    <a:pt x="2542432" y="1586661"/>
                    <a:pt x="2543812" y="1597393"/>
                    <a:pt x="2549762" y="1606531"/>
                  </a:cubicBezTo>
                  <a:cubicBezTo>
                    <a:pt x="2602455" y="1668905"/>
                    <a:pt x="2666410" y="1530237"/>
                    <a:pt x="2697325" y="1496128"/>
                  </a:cubicBezTo>
                  <a:cubicBezTo>
                    <a:pt x="2741731" y="1429292"/>
                    <a:pt x="2783376" y="1360542"/>
                    <a:pt x="2815885" y="1287117"/>
                  </a:cubicBezTo>
                  <a:cubicBezTo>
                    <a:pt x="2842975" y="1231225"/>
                    <a:pt x="2877290" y="1178627"/>
                    <a:pt x="2900237" y="1120822"/>
                  </a:cubicBezTo>
                  <a:cubicBezTo>
                    <a:pt x="2920315" y="1129961"/>
                    <a:pt x="2940607" y="1139524"/>
                    <a:pt x="2961323" y="1149406"/>
                  </a:cubicBezTo>
                  <a:cubicBezTo>
                    <a:pt x="3005199" y="1176821"/>
                    <a:pt x="3052262" y="1150150"/>
                    <a:pt x="3092100" y="1128048"/>
                  </a:cubicBezTo>
                  <a:cubicBezTo>
                    <a:pt x="3185483" y="1082569"/>
                    <a:pt x="3245188" y="994906"/>
                    <a:pt x="3316579" y="922756"/>
                  </a:cubicBezTo>
                  <a:cubicBezTo>
                    <a:pt x="3386058" y="850394"/>
                    <a:pt x="3455855" y="778457"/>
                    <a:pt x="3525121" y="705882"/>
                  </a:cubicBezTo>
                  <a:cubicBezTo>
                    <a:pt x="3619247" y="599942"/>
                    <a:pt x="3731964" y="513554"/>
                    <a:pt x="3832889" y="414627"/>
                  </a:cubicBezTo>
                  <a:cubicBezTo>
                    <a:pt x="3920216" y="325263"/>
                    <a:pt x="4011473" y="239725"/>
                    <a:pt x="4113673" y="167257"/>
                  </a:cubicBezTo>
                  <a:cubicBezTo>
                    <a:pt x="4315416" y="23914"/>
                    <a:pt x="4312654" y="329832"/>
                    <a:pt x="4320728" y="457343"/>
                  </a:cubicBezTo>
                  <a:close/>
                </a:path>
              </a:pathLst>
            </a:custGeom>
            <a:solidFill>
              <a:srgbClr val="78DFE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7447364" y="1183265"/>
              <a:ext cx="577461" cy="1164592"/>
            </a:xfrm>
            <a:custGeom>
              <a:rect b="b" l="l" r="r" t="t"/>
              <a:pathLst>
                <a:path extrusionOk="0" h="1164592" w="577461">
                  <a:moveTo>
                    <a:pt x="534570" y="663480"/>
                  </a:moveTo>
                  <a:cubicBezTo>
                    <a:pt x="556561" y="739136"/>
                    <a:pt x="596399" y="826374"/>
                    <a:pt x="567078" y="904899"/>
                  </a:cubicBezTo>
                  <a:cubicBezTo>
                    <a:pt x="539882" y="943790"/>
                    <a:pt x="494837" y="967167"/>
                    <a:pt x="454998" y="991394"/>
                  </a:cubicBezTo>
                  <a:cubicBezTo>
                    <a:pt x="387007" y="1029328"/>
                    <a:pt x="322734" y="1068644"/>
                    <a:pt x="251980" y="1102541"/>
                  </a:cubicBezTo>
                  <a:cubicBezTo>
                    <a:pt x="203111" y="1128043"/>
                    <a:pt x="154348" y="1158858"/>
                    <a:pt x="98255" y="1164064"/>
                  </a:cubicBezTo>
                  <a:cubicBezTo>
                    <a:pt x="1686" y="1171715"/>
                    <a:pt x="10929" y="1094890"/>
                    <a:pt x="3492" y="1024653"/>
                  </a:cubicBezTo>
                  <a:cubicBezTo>
                    <a:pt x="-4900" y="884073"/>
                    <a:pt x="3598" y="742005"/>
                    <a:pt x="10504" y="601318"/>
                  </a:cubicBezTo>
                  <a:cubicBezTo>
                    <a:pt x="22933" y="458081"/>
                    <a:pt x="36744" y="314951"/>
                    <a:pt x="48962" y="171714"/>
                  </a:cubicBezTo>
                  <a:cubicBezTo>
                    <a:pt x="51405" y="138243"/>
                    <a:pt x="56504" y="104771"/>
                    <a:pt x="55973" y="71193"/>
                  </a:cubicBezTo>
                  <a:cubicBezTo>
                    <a:pt x="52042" y="46010"/>
                    <a:pt x="53423" y="20720"/>
                    <a:pt x="70634" y="0"/>
                  </a:cubicBezTo>
                  <a:cubicBezTo>
                    <a:pt x="71059" y="0"/>
                    <a:pt x="71377" y="0"/>
                    <a:pt x="71696" y="0"/>
                  </a:cubicBezTo>
                  <a:cubicBezTo>
                    <a:pt x="217028" y="0"/>
                    <a:pt x="297449" y="217512"/>
                    <a:pt x="372984" y="320583"/>
                  </a:cubicBezTo>
                  <a:cubicBezTo>
                    <a:pt x="446499" y="423972"/>
                    <a:pt x="492287" y="543088"/>
                    <a:pt x="534570" y="6634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0518017" y="1421072"/>
              <a:ext cx="742384" cy="1001807"/>
            </a:xfrm>
            <a:custGeom>
              <a:rect b="b" l="l" r="r" t="t"/>
              <a:pathLst>
                <a:path extrusionOk="0" h="1001807" w="742384">
                  <a:moveTo>
                    <a:pt x="725278" y="0"/>
                  </a:moveTo>
                  <a:cubicBezTo>
                    <a:pt x="749288" y="48666"/>
                    <a:pt x="741107" y="107321"/>
                    <a:pt x="740789" y="160132"/>
                  </a:cubicBezTo>
                  <a:cubicBezTo>
                    <a:pt x="733990" y="254065"/>
                    <a:pt x="721135" y="347466"/>
                    <a:pt x="714442" y="441505"/>
                  </a:cubicBezTo>
                  <a:cubicBezTo>
                    <a:pt x="707218" y="531825"/>
                    <a:pt x="699144" y="622145"/>
                    <a:pt x="688839" y="712146"/>
                  </a:cubicBezTo>
                  <a:cubicBezTo>
                    <a:pt x="671735" y="803635"/>
                    <a:pt x="670566" y="997663"/>
                    <a:pt x="546801" y="1001807"/>
                  </a:cubicBezTo>
                  <a:cubicBezTo>
                    <a:pt x="476684" y="998088"/>
                    <a:pt x="414111" y="958241"/>
                    <a:pt x="350687" y="931358"/>
                  </a:cubicBezTo>
                  <a:cubicBezTo>
                    <a:pt x="221503" y="875997"/>
                    <a:pt x="87327" y="812986"/>
                    <a:pt x="0" y="697057"/>
                  </a:cubicBezTo>
                  <a:cubicBezTo>
                    <a:pt x="1912" y="693869"/>
                    <a:pt x="3931" y="690788"/>
                    <a:pt x="5843" y="687600"/>
                  </a:cubicBezTo>
                  <a:cubicBezTo>
                    <a:pt x="7755" y="684412"/>
                    <a:pt x="8924" y="681118"/>
                    <a:pt x="9561" y="677612"/>
                  </a:cubicBezTo>
                  <a:cubicBezTo>
                    <a:pt x="136833" y="583998"/>
                    <a:pt x="231596" y="455531"/>
                    <a:pt x="355149" y="357667"/>
                  </a:cubicBezTo>
                  <a:cubicBezTo>
                    <a:pt x="434190" y="288386"/>
                    <a:pt x="492088" y="199554"/>
                    <a:pt x="566454" y="125810"/>
                  </a:cubicBezTo>
                  <a:cubicBezTo>
                    <a:pt x="619997" y="85007"/>
                    <a:pt x="668335" y="35597"/>
                    <a:pt x="725278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923292" y="3908589"/>
              <a:ext cx="599814" cy="304749"/>
            </a:xfrm>
            <a:custGeom>
              <a:rect b="b" l="l" r="r" t="t"/>
              <a:pathLst>
                <a:path extrusionOk="0" h="304749" w="599814">
                  <a:moveTo>
                    <a:pt x="591531" y="85432"/>
                  </a:moveTo>
                  <a:cubicBezTo>
                    <a:pt x="605449" y="107853"/>
                    <a:pt x="601518" y="138880"/>
                    <a:pt x="582077" y="156732"/>
                  </a:cubicBezTo>
                  <a:cubicBezTo>
                    <a:pt x="552755" y="177452"/>
                    <a:pt x="516741" y="176602"/>
                    <a:pt x="481895" y="175646"/>
                  </a:cubicBezTo>
                  <a:cubicBezTo>
                    <a:pt x="472228" y="175433"/>
                    <a:pt x="462666" y="175115"/>
                    <a:pt x="453424" y="175433"/>
                  </a:cubicBezTo>
                  <a:cubicBezTo>
                    <a:pt x="405405" y="175964"/>
                    <a:pt x="345275" y="180746"/>
                    <a:pt x="324134" y="231538"/>
                  </a:cubicBezTo>
                  <a:cubicBezTo>
                    <a:pt x="311492" y="255658"/>
                    <a:pt x="307136" y="286155"/>
                    <a:pt x="285888" y="304750"/>
                  </a:cubicBezTo>
                  <a:cubicBezTo>
                    <a:pt x="243819" y="270641"/>
                    <a:pt x="254017" y="196897"/>
                    <a:pt x="195800" y="174477"/>
                  </a:cubicBezTo>
                  <a:cubicBezTo>
                    <a:pt x="141725" y="143981"/>
                    <a:pt x="76496" y="167783"/>
                    <a:pt x="21784" y="138880"/>
                  </a:cubicBezTo>
                  <a:cubicBezTo>
                    <a:pt x="7229" y="128786"/>
                    <a:pt x="-4669" y="113378"/>
                    <a:pt x="1811" y="94995"/>
                  </a:cubicBezTo>
                  <a:cubicBezTo>
                    <a:pt x="9673" y="59399"/>
                    <a:pt x="23059" y="22421"/>
                    <a:pt x="52593" y="0"/>
                  </a:cubicBezTo>
                  <a:cubicBezTo>
                    <a:pt x="125471" y="2869"/>
                    <a:pt x="196331" y="26671"/>
                    <a:pt x="269316" y="31452"/>
                  </a:cubicBezTo>
                  <a:cubicBezTo>
                    <a:pt x="350268" y="35703"/>
                    <a:pt x="431327" y="38678"/>
                    <a:pt x="511004" y="54404"/>
                  </a:cubicBezTo>
                  <a:cubicBezTo>
                    <a:pt x="538307" y="61949"/>
                    <a:pt x="570497" y="65349"/>
                    <a:pt x="591531" y="8543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707106" y="1881491"/>
              <a:ext cx="233614" cy="529699"/>
            </a:xfrm>
            <a:custGeom>
              <a:rect b="b" l="l" r="r" t="t"/>
              <a:pathLst>
                <a:path extrusionOk="0" h="529699" w="233614">
                  <a:moveTo>
                    <a:pt x="233614" y="0"/>
                  </a:moveTo>
                  <a:cubicBezTo>
                    <a:pt x="215023" y="175964"/>
                    <a:pt x="215979" y="353629"/>
                    <a:pt x="198238" y="529700"/>
                  </a:cubicBezTo>
                  <a:cubicBezTo>
                    <a:pt x="182621" y="526193"/>
                    <a:pt x="170510" y="494953"/>
                    <a:pt x="158293" y="463819"/>
                  </a:cubicBezTo>
                  <a:cubicBezTo>
                    <a:pt x="148094" y="438317"/>
                    <a:pt x="138851" y="414515"/>
                    <a:pt x="128440" y="387632"/>
                  </a:cubicBezTo>
                  <a:cubicBezTo>
                    <a:pt x="86689" y="264584"/>
                    <a:pt x="31446" y="146531"/>
                    <a:pt x="0" y="20402"/>
                  </a:cubicBezTo>
                  <a:cubicBezTo>
                    <a:pt x="77447" y="9457"/>
                    <a:pt x="155531" y="5207"/>
                    <a:pt x="233614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9221291" y="1851773"/>
              <a:ext cx="236589" cy="545497"/>
            </a:xfrm>
            <a:custGeom>
              <a:rect b="b" l="l" r="r" t="t"/>
              <a:pathLst>
                <a:path extrusionOk="0" h="545497" w="236589">
                  <a:moveTo>
                    <a:pt x="236589" y="6978"/>
                  </a:moveTo>
                  <a:cubicBezTo>
                    <a:pt x="232659" y="15479"/>
                    <a:pt x="230534" y="25255"/>
                    <a:pt x="227878" y="34181"/>
                  </a:cubicBezTo>
                  <a:cubicBezTo>
                    <a:pt x="215979" y="76365"/>
                    <a:pt x="206206" y="119081"/>
                    <a:pt x="194838" y="161479"/>
                  </a:cubicBezTo>
                  <a:cubicBezTo>
                    <a:pt x="156168" y="287714"/>
                    <a:pt x="130990" y="417243"/>
                    <a:pt x="100500" y="545498"/>
                  </a:cubicBezTo>
                  <a:cubicBezTo>
                    <a:pt x="46426" y="369108"/>
                    <a:pt x="32508" y="183580"/>
                    <a:pt x="0" y="2941"/>
                  </a:cubicBezTo>
                  <a:cubicBezTo>
                    <a:pt x="83290" y="-2054"/>
                    <a:pt x="161267" y="-672"/>
                    <a:pt x="236589" y="697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9731089" y="1917831"/>
              <a:ext cx="238640" cy="505472"/>
            </a:xfrm>
            <a:custGeom>
              <a:rect b="b" l="l" r="r" t="t"/>
              <a:pathLst>
                <a:path extrusionOk="0" h="505472" w="238640">
                  <a:moveTo>
                    <a:pt x="238641" y="86707"/>
                  </a:moveTo>
                  <a:cubicBezTo>
                    <a:pt x="229929" y="104984"/>
                    <a:pt x="220368" y="122623"/>
                    <a:pt x="211019" y="140474"/>
                  </a:cubicBezTo>
                  <a:cubicBezTo>
                    <a:pt x="144196" y="264053"/>
                    <a:pt x="88209" y="393795"/>
                    <a:pt x="1414" y="505473"/>
                  </a:cubicBezTo>
                  <a:cubicBezTo>
                    <a:pt x="352" y="408565"/>
                    <a:pt x="-1773" y="314526"/>
                    <a:pt x="2901" y="217193"/>
                  </a:cubicBezTo>
                  <a:cubicBezTo>
                    <a:pt x="4283" y="145043"/>
                    <a:pt x="15225" y="72150"/>
                    <a:pt x="9913" y="0"/>
                  </a:cubicBezTo>
                  <a:cubicBezTo>
                    <a:pt x="84385" y="23058"/>
                    <a:pt x="159601" y="52173"/>
                    <a:pt x="238641" y="8670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8"/>
          <p:cNvSpPr/>
          <p:nvPr/>
        </p:nvSpPr>
        <p:spPr>
          <a:xfrm>
            <a:off x="2411660" y="1416945"/>
            <a:ext cx="462997" cy="825968"/>
          </a:xfrm>
          <a:custGeom>
            <a:rect b="b" l="l" r="r" t="t"/>
            <a:pathLst>
              <a:path extrusionOk="0" h="1651937" w="925993">
                <a:moveTo>
                  <a:pt x="922922" y="933635"/>
                </a:moveTo>
                <a:cubicBezTo>
                  <a:pt x="918660" y="868484"/>
                  <a:pt x="905015" y="805678"/>
                  <a:pt x="891337" y="741815"/>
                </a:cubicBezTo>
                <a:cubicBezTo>
                  <a:pt x="880335" y="688325"/>
                  <a:pt x="860743" y="637215"/>
                  <a:pt x="838773" y="587393"/>
                </a:cubicBezTo>
                <a:cubicBezTo>
                  <a:pt x="824633" y="552703"/>
                  <a:pt x="808345" y="518773"/>
                  <a:pt x="786837" y="488014"/>
                </a:cubicBezTo>
                <a:cubicBezTo>
                  <a:pt x="758523" y="443412"/>
                  <a:pt x="722808" y="404394"/>
                  <a:pt x="684087" y="368679"/>
                </a:cubicBezTo>
                <a:cubicBezTo>
                  <a:pt x="645961" y="333691"/>
                  <a:pt x="606216" y="300323"/>
                  <a:pt x="563431" y="271051"/>
                </a:cubicBezTo>
                <a:cubicBezTo>
                  <a:pt x="488500" y="220932"/>
                  <a:pt x="409769" y="175900"/>
                  <a:pt x="326777" y="140417"/>
                </a:cubicBezTo>
                <a:cubicBezTo>
                  <a:pt x="285743" y="122576"/>
                  <a:pt x="245502" y="103051"/>
                  <a:pt x="204535" y="85045"/>
                </a:cubicBezTo>
                <a:cubicBezTo>
                  <a:pt x="164096" y="67072"/>
                  <a:pt x="122666" y="51279"/>
                  <a:pt x="82458" y="32778"/>
                </a:cubicBezTo>
                <a:cubicBezTo>
                  <a:pt x="62866" y="23230"/>
                  <a:pt x="42482" y="15565"/>
                  <a:pt x="22361" y="7305"/>
                </a:cubicBezTo>
                <a:cubicBezTo>
                  <a:pt x="16348" y="5125"/>
                  <a:pt x="10765" y="764"/>
                  <a:pt x="4388" y="4"/>
                </a:cubicBezTo>
                <a:cubicBezTo>
                  <a:pt x="1646" y="-128"/>
                  <a:pt x="-171" y="3176"/>
                  <a:pt x="1084" y="5455"/>
                </a:cubicBezTo>
                <a:cubicBezTo>
                  <a:pt x="985" y="5488"/>
                  <a:pt x="919" y="5521"/>
                  <a:pt x="853" y="5587"/>
                </a:cubicBezTo>
                <a:cubicBezTo>
                  <a:pt x="-733" y="7338"/>
                  <a:pt x="292" y="9981"/>
                  <a:pt x="754" y="12063"/>
                </a:cubicBezTo>
                <a:cubicBezTo>
                  <a:pt x="10765" y="46059"/>
                  <a:pt x="24542" y="78966"/>
                  <a:pt x="32207" y="113689"/>
                </a:cubicBezTo>
                <a:cubicBezTo>
                  <a:pt x="39839" y="145571"/>
                  <a:pt x="45752" y="177783"/>
                  <a:pt x="49816" y="210326"/>
                </a:cubicBezTo>
                <a:cubicBezTo>
                  <a:pt x="55664" y="253706"/>
                  <a:pt x="62272" y="297052"/>
                  <a:pt x="65807" y="340696"/>
                </a:cubicBezTo>
                <a:cubicBezTo>
                  <a:pt x="69177" y="385925"/>
                  <a:pt x="68681" y="432807"/>
                  <a:pt x="71555" y="478267"/>
                </a:cubicBezTo>
                <a:cubicBezTo>
                  <a:pt x="74265" y="522506"/>
                  <a:pt x="78626" y="566612"/>
                  <a:pt x="83945" y="610619"/>
                </a:cubicBezTo>
                <a:cubicBezTo>
                  <a:pt x="90949" y="669824"/>
                  <a:pt x="103272" y="728302"/>
                  <a:pt x="118272" y="785954"/>
                </a:cubicBezTo>
                <a:cubicBezTo>
                  <a:pt x="133238" y="843771"/>
                  <a:pt x="150517" y="900961"/>
                  <a:pt x="174206" y="955837"/>
                </a:cubicBezTo>
                <a:cubicBezTo>
                  <a:pt x="201694" y="1024954"/>
                  <a:pt x="237177" y="1092352"/>
                  <a:pt x="292120" y="1143660"/>
                </a:cubicBezTo>
                <a:cubicBezTo>
                  <a:pt x="322911" y="1175642"/>
                  <a:pt x="359452" y="1201081"/>
                  <a:pt x="394109" y="1228602"/>
                </a:cubicBezTo>
                <a:cubicBezTo>
                  <a:pt x="421333" y="1246443"/>
                  <a:pt x="447235" y="1264680"/>
                  <a:pt x="473699" y="1283644"/>
                </a:cubicBezTo>
                <a:cubicBezTo>
                  <a:pt x="515624" y="1313213"/>
                  <a:pt x="561845" y="1335382"/>
                  <a:pt x="606909" y="1359632"/>
                </a:cubicBezTo>
                <a:cubicBezTo>
                  <a:pt x="625907" y="1369676"/>
                  <a:pt x="642128" y="1383916"/>
                  <a:pt x="659606" y="1396371"/>
                </a:cubicBezTo>
                <a:cubicBezTo>
                  <a:pt x="669649" y="1403573"/>
                  <a:pt x="680949" y="1408628"/>
                  <a:pt x="691389" y="1415137"/>
                </a:cubicBezTo>
                <a:cubicBezTo>
                  <a:pt x="693767" y="1416690"/>
                  <a:pt x="696477" y="1416491"/>
                  <a:pt x="698690" y="1415335"/>
                </a:cubicBezTo>
                <a:cubicBezTo>
                  <a:pt x="700937" y="1423925"/>
                  <a:pt x="703282" y="1432515"/>
                  <a:pt x="705727" y="1441072"/>
                </a:cubicBezTo>
                <a:cubicBezTo>
                  <a:pt x="715110" y="1478835"/>
                  <a:pt x="727995" y="1515540"/>
                  <a:pt x="737213" y="1553336"/>
                </a:cubicBezTo>
                <a:cubicBezTo>
                  <a:pt x="742863" y="1575241"/>
                  <a:pt x="747620" y="1597013"/>
                  <a:pt x="751552" y="1619347"/>
                </a:cubicBezTo>
                <a:cubicBezTo>
                  <a:pt x="754855" y="1636362"/>
                  <a:pt x="755549" y="1650734"/>
                  <a:pt x="776727" y="1651890"/>
                </a:cubicBezTo>
                <a:cubicBezTo>
                  <a:pt x="802761" y="1652716"/>
                  <a:pt x="828531" y="1642606"/>
                  <a:pt x="851526" y="1631241"/>
                </a:cubicBezTo>
                <a:cubicBezTo>
                  <a:pt x="870919" y="1623411"/>
                  <a:pt x="862891" y="1600713"/>
                  <a:pt x="858959" y="1585251"/>
                </a:cubicBezTo>
                <a:cubicBezTo>
                  <a:pt x="855623" y="1571574"/>
                  <a:pt x="851691" y="1558061"/>
                  <a:pt x="847528" y="1544614"/>
                </a:cubicBezTo>
                <a:cubicBezTo>
                  <a:pt x="837220" y="1508206"/>
                  <a:pt x="826020" y="1472095"/>
                  <a:pt x="815382" y="1435786"/>
                </a:cubicBezTo>
                <a:cubicBezTo>
                  <a:pt x="811252" y="1425280"/>
                  <a:pt x="807056" y="1414806"/>
                  <a:pt x="802827" y="1404333"/>
                </a:cubicBezTo>
                <a:cubicBezTo>
                  <a:pt x="806230" y="1405523"/>
                  <a:pt x="810459" y="1404069"/>
                  <a:pt x="812177" y="1400930"/>
                </a:cubicBezTo>
                <a:cubicBezTo>
                  <a:pt x="816307" y="1393034"/>
                  <a:pt x="820238" y="1385072"/>
                  <a:pt x="824434" y="1377209"/>
                </a:cubicBezTo>
                <a:cubicBezTo>
                  <a:pt x="834709" y="1358575"/>
                  <a:pt x="844257" y="1339479"/>
                  <a:pt x="855490" y="1321374"/>
                </a:cubicBezTo>
                <a:cubicBezTo>
                  <a:pt x="864510" y="1307267"/>
                  <a:pt x="874289" y="1293523"/>
                  <a:pt x="881227" y="1278193"/>
                </a:cubicBezTo>
                <a:cubicBezTo>
                  <a:pt x="894145" y="1244791"/>
                  <a:pt x="899762" y="1209043"/>
                  <a:pt x="909112" y="1174518"/>
                </a:cubicBezTo>
                <a:cubicBezTo>
                  <a:pt x="927547" y="1095590"/>
                  <a:pt x="928670" y="1014117"/>
                  <a:pt x="922922" y="9336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2490249" y="1505483"/>
            <a:ext cx="353406" cy="737430"/>
          </a:xfrm>
          <a:custGeom>
            <a:rect b="b" l="l" r="r" t="t"/>
            <a:pathLst>
              <a:path extrusionOk="0" h="1474859" w="706812">
                <a:moveTo>
                  <a:pt x="619548" y="1474812"/>
                </a:moveTo>
                <a:cubicBezTo>
                  <a:pt x="598371" y="1473656"/>
                  <a:pt x="597677" y="1459284"/>
                  <a:pt x="594373" y="1442269"/>
                </a:cubicBezTo>
                <a:cubicBezTo>
                  <a:pt x="590441" y="1419935"/>
                  <a:pt x="585684" y="1398163"/>
                  <a:pt x="580034" y="1376259"/>
                </a:cubicBezTo>
                <a:cubicBezTo>
                  <a:pt x="570817" y="1338463"/>
                  <a:pt x="557932" y="1301757"/>
                  <a:pt x="548549" y="1263994"/>
                </a:cubicBezTo>
                <a:cubicBezTo>
                  <a:pt x="537811" y="1226859"/>
                  <a:pt x="529585" y="1189063"/>
                  <a:pt x="520070" y="1151598"/>
                </a:cubicBezTo>
                <a:cubicBezTo>
                  <a:pt x="485346" y="1034014"/>
                  <a:pt x="448178" y="917091"/>
                  <a:pt x="409193" y="800862"/>
                </a:cubicBezTo>
                <a:cubicBezTo>
                  <a:pt x="393797" y="756492"/>
                  <a:pt x="376187" y="712914"/>
                  <a:pt x="360230" y="668742"/>
                </a:cubicBezTo>
                <a:cubicBezTo>
                  <a:pt x="343215" y="617863"/>
                  <a:pt x="322038" y="568669"/>
                  <a:pt x="295574" y="521985"/>
                </a:cubicBezTo>
                <a:cubicBezTo>
                  <a:pt x="266004" y="465556"/>
                  <a:pt x="230554" y="412529"/>
                  <a:pt x="200225" y="356496"/>
                </a:cubicBezTo>
                <a:cubicBezTo>
                  <a:pt x="182781" y="326365"/>
                  <a:pt x="166427" y="295639"/>
                  <a:pt x="149280" y="265376"/>
                </a:cubicBezTo>
                <a:cubicBezTo>
                  <a:pt x="135271" y="240994"/>
                  <a:pt x="119182" y="217834"/>
                  <a:pt x="104248" y="193980"/>
                </a:cubicBezTo>
                <a:cubicBezTo>
                  <a:pt x="91463" y="174124"/>
                  <a:pt x="79998" y="153310"/>
                  <a:pt x="64668" y="135238"/>
                </a:cubicBezTo>
                <a:cubicBezTo>
                  <a:pt x="53402" y="120272"/>
                  <a:pt x="44581" y="104413"/>
                  <a:pt x="34174" y="88984"/>
                </a:cubicBezTo>
                <a:cubicBezTo>
                  <a:pt x="27071" y="78313"/>
                  <a:pt x="21785" y="66518"/>
                  <a:pt x="15937" y="55682"/>
                </a:cubicBezTo>
                <a:cubicBezTo>
                  <a:pt x="8635" y="39592"/>
                  <a:pt x="-6860" y="19967"/>
                  <a:pt x="3415" y="2688"/>
                </a:cubicBezTo>
                <a:cubicBezTo>
                  <a:pt x="8008" y="-2036"/>
                  <a:pt x="15045" y="45"/>
                  <a:pt x="19042" y="4472"/>
                </a:cubicBezTo>
                <a:cubicBezTo>
                  <a:pt x="28822" y="12732"/>
                  <a:pt x="38469" y="21156"/>
                  <a:pt x="47455" y="30308"/>
                </a:cubicBezTo>
                <a:cubicBezTo>
                  <a:pt x="62323" y="47092"/>
                  <a:pt x="78545" y="62454"/>
                  <a:pt x="94073" y="78577"/>
                </a:cubicBezTo>
                <a:cubicBezTo>
                  <a:pt x="121032" y="113961"/>
                  <a:pt x="148156" y="149312"/>
                  <a:pt x="173464" y="185919"/>
                </a:cubicBezTo>
                <a:cubicBezTo>
                  <a:pt x="194014" y="216612"/>
                  <a:pt x="216612" y="245950"/>
                  <a:pt x="236138" y="277336"/>
                </a:cubicBezTo>
                <a:cubicBezTo>
                  <a:pt x="250807" y="303602"/>
                  <a:pt x="268251" y="328116"/>
                  <a:pt x="282953" y="354382"/>
                </a:cubicBezTo>
                <a:cubicBezTo>
                  <a:pt x="303470" y="392078"/>
                  <a:pt x="323789" y="429841"/>
                  <a:pt x="344173" y="467604"/>
                </a:cubicBezTo>
                <a:cubicBezTo>
                  <a:pt x="363567" y="508076"/>
                  <a:pt x="379987" y="549936"/>
                  <a:pt x="400372" y="589978"/>
                </a:cubicBezTo>
                <a:cubicBezTo>
                  <a:pt x="422507" y="639007"/>
                  <a:pt x="438366" y="690613"/>
                  <a:pt x="462285" y="738882"/>
                </a:cubicBezTo>
                <a:cubicBezTo>
                  <a:pt x="484025" y="787019"/>
                  <a:pt x="499850" y="837535"/>
                  <a:pt x="521556" y="885672"/>
                </a:cubicBezTo>
                <a:cubicBezTo>
                  <a:pt x="536358" y="921717"/>
                  <a:pt x="548879" y="958587"/>
                  <a:pt x="560707" y="995690"/>
                </a:cubicBezTo>
                <a:cubicBezTo>
                  <a:pt x="583371" y="1056414"/>
                  <a:pt x="607787" y="1116544"/>
                  <a:pt x="626685" y="1178557"/>
                </a:cubicBezTo>
                <a:cubicBezTo>
                  <a:pt x="636596" y="1205516"/>
                  <a:pt x="647730" y="1231980"/>
                  <a:pt x="658203" y="1258708"/>
                </a:cubicBezTo>
                <a:cubicBezTo>
                  <a:pt x="668842" y="1295017"/>
                  <a:pt x="680042" y="1331128"/>
                  <a:pt x="690350" y="1367537"/>
                </a:cubicBezTo>
                <a:cubicBezTo>
                  <a:pt x="694512" y="1380983"/>
                  <a:pt x="698444" y="1394496"/>
                  <a:pt x="701781" y="1408174"/>
                </a:cubicBezTo>
                <a:cubicBezTo>
                  <a:pt x="705712" y="1423636"/>
                  <a:pt x="713741" y="1446333"/>
                  <a:pt x="694347" y="1454163"/>
                </a:cubicBezTo>
                <a:cubicBezTo>
                  <a:pt x="671352" y="1465528"/>
                  <a:pt x="645582" y="1475638"/>
                  <a:pt x="619548" y="1474812"/>
                </a:cubicBezTo>
                <a:close/>
                <a:moveTo>
                  <a:pt x="628997" y="1459152"/>
                </a:moveTo>
                <a:cubicBezTo>
                  <a:pt x="638380" y="1459185"/>
                  <a:pt x="693554" y="1443525"/>
                  <a:pt x="691242" y="1434406"/>
                </a:cubicBezTo>
                <a:cubicBezTo>
                  <a:pt x="686814" y="1404705"/>
                  <a:pt x="675813" y="1376424"/>
                  <a:pt x="668445" y="1347383"/>
                </a:cubicBezTo>
                <a:cubicBezTo>
                  <a:pt x="660020" y="1320853"/>
                  <a:pt x="652124" y="1294191"/>
                  <a:pt x="644690" y="1267364"/>
                </a:cubicBezTo>
                <a:cubicBezTo>
                  <a:pt x="637290" y="1247310"/>
                  <a:pt x="628535" y="1227751"/>
                  <a:pt x="621101" y="1207697"/>
                </a:cubicBezTo>
                <a:cubicBezTo>
                  <a:pt x="612280" y="1186751"/>
                  <a:pt x="606003" y="1164945"/>
                  <a:pt x="599131" y="1143338"/>
                </a:cubicBezTo>
                <a:cubicBezTo>
                  <a:pt x="592060" y="1124671"/>
                  <a:pt x="584891" y="1105575"/>
                  <a:pt x="578647" y="1086710"/>
                </a:cubicBezTo>
                <a:cubicBezTo>
                  <a:pt x="571378" y="1065368"/>
                  <a:pt x="562326" y="1044719"/>
                  <a:pt x="554330" y="1023673"/>
                </a:cubicBezTo>
                <a:cubicBezTo>
                  <a:pt x="541214" y="989148"/>
                  <a:pt x="531369" y="953500"/>
                  <a:pt x="517922" y="919074"/>
                </a:cubicBezTo>
                <a:cubicBezTo>
                  <a:pt x="507680" y="890561"/>
                  <a:pt x="494168" y="863371"/>
                  <a:pt x="483694" y="834991"/>
                </a:cubicBezTo>
                <a:cubicBezTo>
                  <a:pt x="478573" y="820751"/>
                  <a:pt x="473419" y="806512"/>
                  <a:pt x="467671" y="792504"/>
                </a:cubicBezTo>
                <a:cubicBezTo>
                  <a:pt x="457132" y="764355"/>
                  <a:pt x="444081" y="737329"/>
                  <a:pt x="432088" y="709808"/>
                </a:cubicBezTo>
                <a:cubicBezTo>
                  <a:pt x="419369" y="681098"/>
                  <a:pt x="409028" y="651430"/>
                  <a:pt x="397398" y="622290"/>
                </a:cubicBezTo>
                <a:cubicBezTo>
                  <a:pt x="382432" y="585881"/>
                  <a:pt x="363468" y="551290"/>
                  <a:pt x="348501" y="514849"/>
                </a:cubicBezTo>
                <a:cubicBezTo>
                  <a:pt x="333238" y="475996"/>
                  <a:pt x="311168" y="440711"/>
                  <a:pt x="291906" y="403840"/>
                </a:cubicBezTo>
                <a:cubicBezTo>
                  <a:pt x="276279" y="372982"/>
                  <a:pt x="259165" y="342884"/>
                  <a:pt x="239838" y="314207"/>
                </a:cubicBezTo>
                <a:cubicBezTo>
                  <a:pt x="220477" y="280111"/>
                  <a:pt x="198837" y="248626"/>
                  <a:pt x="176008" y="217140"/>
                </a:cubicBezTo>
                <a:cubicBezTo>
                  <a:pt x="146108" y="172770"/>
                  <a:pt x="113896" y="130051"/>
                  <a:pt x="81353" y="87729"/>
                </a:cubicBezTo>
                <a:cubicBezTo>
                  <a:pt x="57499" y="65131"/>
                  <a:pt x="36685" y="39361"/>
                  <a:pt x="11344" y="18348"/>
                </a:cubicBezTo>
                <a:cubicBezTo>
                  <a:pt x="14120" y="31795"/>
                  <a:pt x="23040" y="42863"/>
                  <a:pt x="29516" y="54723"/>
                </a:cubicBezTo>
                <a:cubicBezTo>
                  <a:pt x="40683" y="78775"/>
                  <a:pt x="55385" y="100614"/>
                  <a:pt x="70186" y="122551"/>
                </a:cubicBezTo>
                <a:cubicBezTo>
                  <a:pt x="97046" y="161636"/>
                  <a:pt x="122750" y="201447"/>
                  <a:pt x="148883" y="241027"/>
                </a:cubicBezTo>
                <a:cubicBezTo>
                  <a:pt x="181558" y="294516"/>
                  <a:pt x="210929" y="350054"/>
                  <a:pt x="242911" y="403972"/>
                </a:cubicBezTo>
                <a:cubicBezTo>
                  <a:pt x="276412" y="457726"/>
                  <a:pt x="308294" y="512437"/>
                  <a:pt x="336574" y="569098"/>
                </a:cubicBezTo>
                <a:cubicBezTo>
                  <a:pt x="357422" y="612081"/>
                  <a:pt x="371463" y="657872"/>
                  <a:pt x="388709" y="702342"/>
                </a:cubicBezTo>
                <a:cubicBezTo>
                  <a:pt x="423895" y="791182"/>
                  <a:pt x="452506" y="882302"/>
                  <a:pt x="481580" y="973257"/>
                </a:cubicBezTo>
                <a:cubicBezTo>
                  <a:pt x="504542" y="1048121"/>
                  <a:pt x="530378" y="1122293"/>
                  <a:pt x="547657" y="1198743"/>
                </a:cubicBezTo>
                <a:cubicBezTo>
                  <a:pt x="560608" y="1253191"/>
                  <a:pt x="577028" y="1306680"/>
                  <a:pt x="592226" y="1360499"/>
                </a:cubicBezTo>
                <a:cubicBezTo>
                  <a:pt x="601179" y="1392183"/>
                  <a:pt x="606465" y="1425651"/>
                  <a:pt x="613899" y="1457368"/>
                </a:cubicBezTo>
                <a:cubicBezTo>
                  <a:pt x="618491" y="1459714"/>
                  <a:pt x="623975" y="1459284"/>
                  <a:pt x="628997" y="14591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2411660" y="1419538"/>
            <a:ext cx="351610" cy="705536"/>
          </a:xfrm>
          <a:custGeom>
            <a:rect b="b" l="l" r="r" t="t"/>
            <a:pathLst>
              <a:path extrusionOk="0" h="1411071" w="703219">
                <a:moveTo>
                  <a:pt x="691389" y="1409948"/>
                </a:moveTo>
                <a:cubicBezTo>
                  <a:pt x="680949" y="1403440"/>
                  <a:pt x="669649" y="1398385"/>
                  <a:pt x="659606" y="1391182"/>
                </a:cubicBezTo>
                <a:cubicBezTo>
                  <a:pt x="642128" y="1378727"/>
                  <a:pt x="625907" y="1364487"/>
                  <a:pt x="606909" y="1354444"/>
                </a:cubicBezTo>
                <a:cubicBezTo>
                  <a:pt x="561845" y="1330193"/>
                  <a:pt x="515624" y="1308025"/>
                  <a:pt x="473699" y="1278455"/>
                </a:cubicBezTo>
                <a:cubicBezTo>
                  <a:pt x="447235" y="1259491"/>
                  <a:pt x="421333" y="1241254"/>
                  <a:pt x="394109" y="1223413"/>
                </a:cubicBezTo>
                <a:cubicBezTo>
                  <a:pt x="359452" y="1195893"/>
                  <a:pt x="322911" y="1170453"/>
                  <a:pt x="292120" y="1138472"/>
                </a:cubicBezTo>
                <a:cubicBezTo>
                  <a:pt x="237177" y="1087163"/>
                  <a:pt x="201694" y="1019765"/>
                  <a:pt x="174206" y="950649"/>
                </a:cubicBezTo>
                <a:cubicBezTo>
                  <a:pt x="150517" y="895772"/>
                  <a:pt x="133238" y="838582"/>
                  <a:pt x="118272" y="780765"/>
                </a:cubicBezTo>
                <a:cubicBezTo>
                  <a:pt x="103272" y="723113"/>
                  <a:pt x="90949" y="664635"/>
                  <a:pt x="83945" y="605431"/>
                </a:cubicBezTo>
                <a:cubicBezTo>
                  <a:pt x="78626" y="561423"/>
                  <a:pt x="74265" y="517317"/>
                  <a:pt x="71555" y="473079"/>
                </a:cubicBezTo>
                <a:cubicBezTo>
                  <a:pt x="68681" y="427618"/>
                  <a:pt x="69177" y="380736"/>
                  <a:pt x="65807" y="335507"/>
                </a:cubicBezTo>
                <a:cubicBezTo>
                  <a:pt x="62272" y="291863"/>
                  <a:pt x="55664" y="248517"/>
                  <a:pt x="49816" y="205137"/>
                </a:cubicBezTo>
                <a:cubicBezTo>
                  <a:pt x="45752" y="172595"/>
                  <a:pt x="39839" y="140382"/>
                  <a:pt x="32207" y="108500"/>
                </a:cubicBezTo>
                <a:cubicBezTo>
                  <a:pt x="24542" y="73777"/>
                  <a:pt x="10765" y="40871"/>
                  <a:pt x="754" y="6874"/>
                </a:cubicBezTo>
                <a:cubicBezTo>
                  <a:pt x="292" y="4793"/>
                  <a:pt x="-733" y="2150"/>
                  <a:pt x="853" y="399"/>
                </a:cubicBezTo>
                <a:cubicBezTo>
                  <a:pt x="2109" y="-758"/>
                  <a:pt x="3397" y="894"/>
                  <a:pt x="4421" y="1654"/>
                </a:cubicBezTo>
                <a:cubicBezTo>
                  <a:pt x="5148" y="1885"/>
                  <a:pt x="5479" y="2645"/>
                  <a:pt x="5016" y="3240"/>
                </a:cubicBezTo>
                <a:cubicBezTo>
                  <a:pt x="45257" y="76387"/>
                  <a:pt x="59364" y="159743"/>
                  <a:pt x="70135" y="241579"/>
                </a:cubicBezTo>
                <a:cubicBezTo>
                  <a:pt x="74165" y="271049"/>
                  <a:pt x="78328" y="300552"/>
                  <a:pt x="80839" y="330221"/>
                </a:cubicBezTo>
                <a:cubicBezTo>
                  <a:pt x="85663" y="396000"/>
                  <a:pt x="84374" y="462110"/>
                  <a:pt x="91378" y="527790"/>
                </a:cubicBezTo>
                <a:cubicBezTo>
                  <a:pt x="98746" y="615540"/>
                  <a:pt x="112721" y="702795"/>
                  <a:pt x="136311" y="787637"/>
                </a:cubicBezTo>
                <a:cubicBezTo>
                  <a:pt x="150616" y="842250"/>
                  <a:pt x="167598" y="896135"/>
                  <a:pt x="190097" y="947972"/>
                </a:cubicBezTo>
                <a:cubicBezTo>
                  <a:pt x="219865" y="1023135"/>
                  <a:pt x="256471" y="1086635"/>
                  <a:pt x="317328" y="1141115"/>
                </a:cubicBezTo>
                <a:cubicBezTo>
                  <a:pt x="342272" y="1165365"/>
                  <a:pt x="371412" y="1184659"/>
                  <a:pt x="398140" y="1206828"/>
                </a:cubicBezTo>
                <a:cubicBezTo>
                  <a:pt x="413470" y="1218722"/>
                  <a:pt x="429394" y="1227345"/>
                  <a:pt x="445054" y="1238446"/>
                </a:cubicBezTo>
                <a:cubicBezTo>
                  <a:pt x="467388" y="1255362"/>
                  <a:pt x="490383" y="1270890"/>
                  <a:pt x="513840" y="1286054"/>
                </a:cubicBezTo>
                <a:cubicBezTo>
                  <a:pt x="551042" y="1309148"/>
                  <a:pt x="591580" y="1326427"/>
                  <a:pt x="628913" y="1349290"/>
                </a:cubicBezTo>
                <a:cubicBezTo>
                  <a:pt x="649033" y="1362109"/>
                  <a:pt x="666478" y="1379256"/>
                  <a:pt x="687887" y="1389828"/>
                </a:cubicBezTo>
                <a:cubicBezTo>
                  <a:pt x="693074" y="1393231"/>
                  <a:pt x="700606" y="1394883"/>
                  <a:pt x="702919" y="1401094"/>
                </a:cubicBezTo>
                <a:cubicBezTo>
                  <a:pt x="704835" y="1407437"/>
                  <a:pt x="697170" y="1413681"/>
                  <a:pt x="691389" y="14099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2411979" y="1416945"/>
            <a:ext cx="462677" cy="702369"/>
          </a:xfrm>
          <a:custGeom>
            <a:rect b="b" l="l" r="r" t="t"/>
            <a:pathLst>
              <a:path extrusionOk="0" h="1404738" w="925354">
                <a:moveTo>
                  <a:pt x="800834" y="1403672"/>
                </a:moveTo>
                <a:cubicBezTo>
                  <a:pt x="797133" y="1401624"/>
                  <a:pt x="795878" y="1396569"/>
                  <a:pt x="798025" y="1392935"/>
                </a:cubicBezTo>
                <a:cubicBezTo>
                  <a:pt x="802618" y="1384113"/>
                  <a:pt x="807078" y="1375193"/>
                  <a:pt x="811802" y="1366438"/>
                </a:cubicBezTo>
                <a:cubicBezTo>
                  <a:pt x="825579" y="1340172"/>
                  <a:pt x="840050" y="1314336"/>
                  <a:pt x="856569" y="1289690"/>
                </a:cubicBezTo>
                <a:cubicBezTo>
                  <a:pt x="871932" y="1266266"/>
                  <a:pt x="876525" y="1238282"/>
                  <a:pt x="883165" y="1211554"/>
                </a:cubicBezTo>
                <a:cubicBezTo>
                  <a:pt x="887857" y="1192557"/>
                  <a:pt x="892846" y="1173659"/>
                  <a:pt x="896612" y="1155521"/>
                </a:cubicBezTo>
                <a:cubicBezTo>
                  <a:pt x="906457" y="1104411"/>
                  <a:pt x="911314" y="1052573"/>
                  <a:pt x="909365" y="1000571"/>
                </a:cubicBezTo>
                <a:cubicBezTo>
                  <a:pt x="909398" y="923790"/>
                  <a:pt x="897900" y="847108"/>
                  <a:pt x="881282" y="772705"/>
                </a:cubicBezTo>
                <a:cubicBezTo>
                  <a:pt x="870545" y="715218"/>
                  <a:pt x="853067" y="659251"/>
                  <a:pt x="829048" y="605994"/>
                </a:cubicBezTo>
                <a:cubicBezTo>
                  <a:pt x="818278" y="580851"/>
                  <a:pt x="808069" y="555346"/>
                  <a:pt x="794755" y="531393"/>
                </a:cubicBezTo>
                <a:cubicBezTo>
                  <a:pt x="782894" y="509885"/>
                  <a:pt x="768621" y="489897"/>
                  <a:pt x="754646" y="469809"/>
                </a:cubicBezTo>
                <a:cubicBezTo>
                  <a:pt x="727852" y="432146"/>
                  <a:pt x="694384" y="399636"/>
                  <a:pt x="660189" y="368778"/>
                </a:cubicBezTo>
                <a:cubicBezTo>
                  <a:pt x="586183" y="299761"/>
                  <a:pt x="499887" y="245974"/>
                  <a:pt x="411212" y="197936"/>
                </a:cubicBezTo>
                <a:cubicBezTo>
                  <a:pt x="372425" y="176792"/>
                  <a:pt x="332316" y="159909"/>
                  <a:pt x="292208" y="141804"/>
                </a:cubicBezTo>
                <a:cubicBezTo>
                  <a:pt x="231912" y="113325"/>
                  <a:pt x="170957" y="86333"/>
                  <a:pt x="109703" y="59935"/>
                </a:cubicBezTo>
                <a:cubicBezTo>
                  <a:pt x="89616" y="51444"/>
                  <a:pt x="70256" y="41467"/>
                  <a:pt x="50466" y="32282"/>
                </a:cubicBezTo>
                <a:cubicBezTo>
                  <a:pt x="33781" y="23890"/>
                  <a:pt x="13958" y="19265"/>
                  <a:pt x="578" y="5752"/>
                </a:cubicBezTo>
                <a:cubicBezTo>
                  <a:pt x="-1008" y="3473"/>
                  <a:pt x="875" y="-129"/>
                  <a:pt x="3749" y="4"/>
                </a:cubicBezTo>
                <a:cubicBezTo>
                  <a:pt x="10126" y="763"/>
                  <a:pt x="15709" y="5124"/>
                  <a:pt x="21722" y="7305"/>
                </a:cubicBezTo>
                <a:cubicBezTo>
                  <a:pt x="41843" y="15565"/>
                  <a:pt x="62227" y="23230"/>
                  <a:pt x="81819" y="32778"/>
                </a:cubicBezTo>
                <a:cubicBezTo>
                  <a:pt x="122027" y="51279"/>
                  <a:pt x="163457" y="67071"/>
                  <a:pt x="203896" y="85044"/>
                </a:cubicBezTo>
                <a:cubicBezTo>
                  <a:pt x="244864" y="103050"/>
                  <a:pt x="285104" y="122576"/>
                  <a:pt x="326138" y="140417"/>
                </a:cubicBezTo>
                <a:cubicBezTo>
                  <a:pt x="409130" y="175900"/>
                  <a:pt x="487861" y="220931"/>
                  <a:pt x="562792" y="271050"/>
                </a:cubicBezTo>
                <a:cubicBezTo>
                  <a:pt x="605577" y="300322"/>
                  <a:pt x="645322" y="333691"/>
                  <a:pt x="683448" y="368679"/>
                </a:cubicBezTo>
                <a:cubicBezTo>
                  <a:pt x="722169" y="404393"/>
                  <a:pt x="757884" y="443412"/>
                  <a:pt x="786198" y="488013"/>
                </a:cubicBezTo>
                <a:cubicBezTo>
                  <a:pt x="807706" y="518772"/>
                  <a:pt x="823994" y="552703"/>
                  <a:pt x="838134" y="587393"/>
                </a:cubicBezTo>
                <a:cubicBezTo>
                  <a:pt x="860105" y="637215"/>
                  <a:pt x="879696" y="688325"/>
                  <a:pt x="890698" y="741814"/>
                </a:cubicBezTo>
                <a:cubicBezTo>
                  <a:pt x="904376" y="805678"/>
                  <a:pt x="918021" y="868483"/>
                  <a:pt x="922283" y="933635"/>
                </a:cubicBezTo>
                <a:cubicBezTo>
                  <a:pt x="928031" y="1014117"/>
                  <a:pt x="926908" y="1095589"/>
                  <a:pt x="908473" y="1174518"/>
                </a:cubicBezTo>
                <a:cubicBezTo>
                  <a:pt x="899123" y="1209043"/>
                  <a:pt x="893506" y="1244791"/>
                  <a:pt x="880588" y="1278192"/>
                </a:cubicBezTo>
                <a:cubicBezTo>
                  <a:pt x="873650" y="1293522"/>
                  <a:pt x="863871" y="1307266"/>
                  <a:pt x="854851" y="1321374"/>
                </a:cubicBezTo>
                <a:cubicBezTo>
                  <a:pt x="843618" y="1339479"/>
                  <a:pt x="834070" y="1358575"/>
                  <a:pt x="823795" y="1377208"/>
                </a:cubicBezTo>
                <a:cubicBezTo>
                  <a:pt x="819599" y="1385072"/>
                  <a:pt x="815668" y="1393034"/>
                  <a:pt x="811538" y="1400930"/>
                </a:cubicBezTo>
                <a:cubicBezTo>
                  <a:pt x="809589" y="1404498"/>
                  <a:pt x="804369" y="1405886"/>
                  <a:pt x="800834" y="14036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2596082" y="1947920"/>
            <a:ext cx="131126" cy="52253"/>
          </a:xfrm>
          <a:custGeom>
            <a:rect b="b" l="l" r="r" t="t"/>
            <a:pathLst>
              <a:path extrusionOk="0" h="104505" w="262253">
                <a:moveTo>
                  <a:pt x="258614" y="104505"/>
                </a:moveTo>
                <a:cubicBezTo>
                  <a:pt x="254319" y="103448"/>
                  <a:pt x="251115" y="99946"/>
                  <a:pt x="247547" y="97501"/>
                </a:cubicBezTo>
                <a:cubicBezTo>
                  <a:pt x="234298" y="87722"/>
                  <a:pt x="221347" y="77513"/>
                  <a:pt x="207306" y="68890"/>
                </a:cubicBezTo>
                <a:cubicBezTo>
                  <a:pt x="146152" y="32647"/>
                  <a:pt x="72674" y="33374"/>
                  <a:pt x="5540" y="15236"/>
                </a:cubicBezTo>
                <a:cubicBezTo>
                  <a:pt x="-3479" y="12890"/>
                  <a:pt x="-803" y="-1350"/>
                  <a:pt x="8646" y="104"/>
                </a:cubicBezTo>
                <a:cubicBezTo>
                  <a:pt x="47003" y="9883"/>
                  <a:pt x="86022" y="16094"/>
                  <a:pt x="124842" y="23495"/>
                </a:cubicBezTo>
                <a:cubicBezTo>
                  <a:pt x="167164" y="32019"/>
                  <a:pt x="208693" y="48505"/>
                  <a:pt x="241071" y="77744"/>
                </a:cubicBezTo>
                <a:cubicBezTo>
                  <a:pt x="244969" y="81246"/>
                  <a:pt x="271863" y="103085"/>
                  <a:pt x="258614" y="10450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2763789" y="1846668"/>
            <a:ext cx="89858" cy="136040"/>
          </a:xfrm>
          <a:custGeom>
            <a:rect b="b" l="l" r="r" t="t"/>
            <a:pathLst>
              <a:path extrusionOk="0" h="272081" w="179716">
                <a:moveTo>
                  <a:pt x="808" y="271032"/>
                </a:moveTo>
                <a:cubicBezTo>
                  <a:pt x="-5800" y="253918"/>
                  <a:pt x="30014" y="194878"/>
                  <a:pt x="39298" y="176938"/>
                </a:cubicBezTo>
                <a:cubicBezTo>
                  <a:pt x="71973" y="112348"/>
                  <a:pt x="112412" y="50897"/>
                  <a:pt x="166595" y="2231"/>
                </a:cubicBezTo>
                <a:cubicBezTo>
                  <a:pt x="173665" y="-4641"/>
                  <a:pt x="184502" y="5899"/>
                  <a:pt x="177398" y="13068"/>
                </a:cubicBezTo>
                <a:cubicBezTo>
                  <a:pt x="109438" y="71315"/>
                  <a:pt x="67446" y="150904"/>
                  <a:pt x="25190" y="228148"/>
                </a:cubicBezTo>
                <a:cubicBezTo>
                  <a:pt x="19706" y="238753"/>
                  <a:pt x="14651" y="249623"/>
                  <a:pt x="10026" y="260658"/>
                </a:cubicBezTo>
                <a:cubicBezTo>
                  <a:pt x="7911" y="264193"/>
                  <a:pt x="6623" y="275558"/>
                  <a:pt x="808" y="2710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2683114" y="1673686"/>
            <a:ext cx="80604" cy="118271"/>
          </a:xfrm>
          <a:custGeom>
            <a:rect b="b" l="l" r="r" t="t"/>
            <a:pathLst>
              <a:path extrusionOk="0" h="236542" w="161209">
                <a:moveTo>
                  <a:pt x="336" y="235236"/>
                </a:moveTo>
                <a:cubicBezTo>
                  <a:pt x="-3727" y="217924"/>
                  <a:pt x="30203" y="161329"/>
                  <a:pt x="39619" y="143257"/>
                </a:cubicBezTo>
                <a:cubicBezTo>
                  <a:pt x="55180" y="115968"/>
                  <a:pt x="73913" y="90660"/>
                  <a:pt x="92844" y="65650"/>
                </a:cubicBezTo>
                <a:cubicBezTo>
                  <a:pt x="109892" y="43613"/>
                  <a:pt x="130838" y="24914"/>
                  <a:pt x="147820" y="2844"/>
                </a:cubicBezTo>
                <a:cubicBezTo>
                  <a:pt x="153304" y="-4259"/>
                  <a:pt x="164801" y="3241"/>
                  <a:pt x="160110" y="11137"/>
                </a:cubicBezTo>
                <a:cubicBezTo>
                  <a:pt x="158623" y="13383"/>
                  <a:pt x="156872" y="15399"/>
                  <a:pt x="155088" y="17480"/>
                </a:cubicBezTo>
                <a:cubicBezTo>
                  <a:pt x="134935" y="40739"/>
                  <a:pt x="112303" y="61223"/>
                  <a:pt x="94198" y="86200"/>
                </a:cubicBezTo>
                <a:cubicBezTo>
                  <a:pt x="59079" y="132057"/>
                  <a:pt x="27362" y="181648"/>
                  <a:pt x="5094" y="234972"/>
                </a:cubicBezTo>
                <a:cubicBezTo>
                  <a:pt x="5094" y="234972"/>
                  <a:pt x="5094" y="234972"/>
                  <a:pt x="5094" y="234939"/>
                </a:cubicBezTo>
                <a:cubicBezTo>
                  <a:pt x="4400" y="236921"/>
                  <a:pt x="1393" y="237119"/>
                  <a:pt x="336" y="23523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2510790" y="1765519"/>
            <a:ext cx="153549" cy="40604"/>
          </a:xfrm>
          <a:custGeom>
            <a:rect b="b" l="l" r="r" t="t"/>
            <a:pathLst>
              <a:path extrusionOk="0" h="81208" w="307097">
                <a:moveTo>
                  <a:pt x="302330" y="80447"/>
                </a:moveTo>
                <a:cubicBezTo>
                  <a:pt x="291989" y="68322"/>
                  <a:pt x="277122" y="62077"/>
                  <a:pt x="262452" y="56890"/>
                </a:cubicBezTo>
                <a:cubicBezTo>
                  <a:pt x="247420" y="50745"/>
                  <a:pt x="232024" y="45558"/>
                  <a:pt x="216265" y="41494"/>
                </a:cubicBezTo>
                <a:cubicBezTo>
                  <a:pt x="197268" y="36340"/>
                  <a:pt x="178172" y="27850"/>
                  <a:pt x="159009" y="24149"/>
                </a:cubicBezTo>
                <a:cubicBezTo>
                  <a:pt x="109518" y="17905"/>
                  <a:pt x="60158" y="15592"/>
                  <a:pt x="10469" y="15691"/>
                </a:cubicBezTo>
                <a:cubicBezTo>
                  <a:pt x="-1128" y="17508"/>
                  <a:pt x="-4531" y="1386"/>
                  <a:pt x="7693" y="130"/>
                </a:cubicBezTo>
                <a:cubicBezTo>
                  <a:pt x="50082" y="-663"/>
                  <a:pt x="92470" y="2278"/>
                  <a:pt x="134693" y="5846"/>
                </a:cubicBezTo>
                <a:cubicBezTo>
                  <a:pt x="163436" y="6639"/>
                  <a:pt x="189999" y="17475"/>
                  <a:pt x="216859" y="26495"/>
                </a:cubicBezTo>
                <a:cubicBezTo>
                  <a:pt x="235559" y="31583"/>
                  <a:pt x="253664" y="38257"/>
                  <a:pt x="271175" y="46483"/>
                </a:cubicBezTo>
                <a:cubicBezTo>
                  <a:pt x="283795" y="51934"/>
                  <a:pt x="297209" y="58245"/>
                  <a:pt x="304808" y="70271"/>
                </a:cubicBezTo>
                <a:cubicBezTo>
                  <a:pt x="307120" y="73046"/>
                  <a:pt x="308971" y="81206"/>
                  <a:pt x="303651" y="81173"/>
                </a:cubicBezTo>
                <a:cubicBezTo>
                  <a:pt x="303651" y="81173"/>
                  <a:pt x="303651" y="81173"/>
                  <a:pt x="303684" y="81206"/>
                </a:cubicBezTo>
                <a:cubicBezTo>
                  <a:pt x="303651" y="81206"/>
                  <a:pt x="303651" y="81206"/>
                  <a:pt x="303618" y="81173"/>
                </a:cubicBezTo>
                <a:cubicBezTo>
                  <a:pt x="303519" y="81206"/>
                  <a:pt x="303420" y="81206"/>
                  <a:pt x="303321" y="81206"/>
                </a:cubicBezTo>
                <a:cubicBezTo>
                  <a:pt x="302891" y="81240"/>
                  <a:pt x="302396" y="80942"/>
                  <a:pt x="302330" y="804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2476718" y="1621229"/>
            <a:ext cx="106406" cy="41180"/>
          </a:xfrm>
          <a:custGeom>
            <a:rect b="b" l="l" r="r" t="t"/>
            <a:pathLst>
              <a:path extrusionOk="0" h="82360" w="212811">
                <a:moveTo>
                  <a:pt x="210173" y="82351"/>
                </a:moveTo>
                <a:cubicBezTo>
                  <a:pt x="205515" y="79378"/>
                  <a:pt x="202707" y="73992"/>
                  <a:pt x="198346" y="70457"/>
                </a:cubicBezTo>
                <a:cubicBezTo>
                  <a:pt x="185064" y="58101"/>
                  <a:pt x="166794" y="54533"/>
                  <a:pt x="150242" y="48520"/>
                </a:cubicBezTo>
                <a:cubicBezTo>
                  <a:pt x="128668" y="39368"/>
                  <a:pt x="106102" y="33652"/>
                  <a:pt x="82943" y="30415"/>
                </a:cubicBezTo>
                <a:cubicBezTo>
                  <a:pt x="59056" y="24831"/>
                  <a:pt x="35004" y="20173"/>
                  <a:pt x="10787" y="16307"/>
                </a:cubicBezTo>
                <a:cubicBezTo>
                  <a:pt x="5170" y="15746"/>
                  <a:pt x="-1537" y="12244"/>
                  <a:pt x="313" y="5570"/>
                </a:cubicBezTo>
                <a:cubicBezTo>
                  <a:pt x="1338" y="1869"/>
                  <a:pt x="4972" y="-377"/>
                  <a:pt x="8705" y="52"/>
                </a:cubicBezTo>
                <a:cubicBezTo>
                  <a:pt x="34244" y="4876"/>
                  <a:pt x="60609" y="9667"/>
                  <a:pt x="85586" y="16241"/>
                </a:cubicBezTo>
                <a:cubicBezTo>
                  <a:pt x="109671" y="20074"/>
                  <a:pt x="133029" y="26648"/>
                  <a:pt x="155131" y="37022"/>
                </a:cubicBezTo>
                <a:cubicBezTo>
                  <a:pt x="176474" y="45216"/>
                  <a:pt x="201616" y="53046"/>
                  <a:pt x="211891" y="75512"/>
                </a:cubicBezTo>
                <a:cubicBezTo>
                  <a:pt x="213015" y="77560"/>
                  <a:pt x="213742" y="82615"/>
                  <a:pt x="210173" y="8235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596785" y="1532214"/>
            <a:ext cx="27969" cy="106271"/>
          </a:xfrm>
          <a:custGeom>
            <a:rect b="b" l="l" r="r" t="t"/>
            <a:pathLst>
              <a:path extrusionOk="0" h="212542" w="55938">
                <a:moveTo>
                  <a:pt x="5357" y="212542"/>
                </a:moveTo>
                <a:cubicBezTo>
                  <a:pt x="-7594" y="204580"/>
                  <a:pt x="6513" y="118152"/>
                  <a:pt x="10411" y="101798"/>
                </a:cubicBezTo>
                <a:cubicBezTo>
                  <a:pt x="17614" y="68198"/>
                  <a:pt x="27558" y="35027"/>
                  <a:pt x="41732" y="3707"/>
                </a:cubicBezTo>
                <a:cubicBezTo>
                  <a:pt x="46159" y="-3793"/>
                  <a:pt x="57954" y="1064"/>
                  <a:pt x="55641" y="9588"/>
                </a:cubicBezTo>
                <a:cubicBezTo>
                  <a:pt x="35719" y="53364"/>
                  <a:pt x="22537" y="100014"/>
                  <a:pt x="15599" y="147655"/>
                </a:cubicBezTo>
                <a:cubicBezTo>
                  <a:pt x="13583" y="161729"/>
                  <a:pt x="11964" y="177059"/>
                  <a:pt x="10874" y="191001"/>
                </a:cubicBezTo>
                <a:cubicBezTo>
                  <a:pt x="9982" y="195957"/>
                  <a:pt x="11138" y="211849"/>
                  <a:pt x="5357" y="2125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2414547" y="1421853"/>
            <a:ext cx="452319" cy="694318"/>
          </a:xfrm>
          <a:custGeom>
            <a:rect b="b" l="l" r="r" t="t"/>
            <a:pathLst>
              <a:path extrusionOk="0" h="1388636" w="904639">
                <a:moveTo>
                  <a:pt x="875914" y="862698"/>
                </a:moveTo>
                <a:cubicBezTo>
                  <a:pt x="882984" y="855529"/>
                  <a:pt x="872181" y="845023"/>
                  <a:pt x="865110" y="851862"/>
                </a:cubicBezTo>
                <a:cubicBezTo>
                  <a:pt x="810927" y="900494"/>
                  <a:pt x="770488" y="961979"/>
                  <a:pt x="737813" y="1026569"/>
                </a:cubicBezTo>
                <a:cubicBezTo>
                  <a:pt x="728530" y="1044508"/>
                  <a:pt x="692683" y="1103548"/>
                  <a:pt x="699291" y="1120662"/>
                </a:cubicBezTo>
                <a:cubicBezTo>
                  <a:pt x="705072" y="1125188"/>
                  <a:pt x="706394" y="1113823"/>
                  <a:pt x="708508" y="1110255"/>
                </a:cubicBezTo>
                <a:cubicBezTo>
                  <a:pt x="713134" y="1099220"/>
                  <a:pt x="718189" y="1088383"/>
                  <a:pt x="723673" y="1077745"/>
                </a:cubicBezTo>
                <a:cubicBezTo>
                  <a:pt x="765929" y="1000534"/>
                  <a:pt x="807921" y="920945"/>
                  <a:pt x="875914" y="862698"/>
                </a:cubicBezTo>
                <a:close/>
                <a:moveTo>
                  <a:pt x="904228" y="990755"/>
                </a:moveTo>
                <a:cubicBezTo>
                  <a:pt x="906144" y="1042790"/>
                  <a:pt x="901287" y="1094628"/>
                  <a:pt x="891475" y="1145705"/>
                </a:cubicBezTo>
                <a:cubicBezTo>
                  <a:pt x="887709" y="1163843"/>
                  <a:pt x="882720" y="1182741"/>
                  <a:pt x="878028" y="1201738"/>
                </a:cubicBezTo>
                <a:cubicBezTo>
                  <a:pt x="871388" y="1228466"/>
                  <a:pt x="866762" y="1256450"/>
                  <a:pt x="851432" y="1279874"/>
                </a:cubicBezTo>
                <a:cubicBezTo>
                  <a:pt x="834913" y="1304521"/>
                  <a:pt x="820442" y="1330357"/>
                  <a:pt x="806665" y="1356622"/>
                </a:cubicBezTo>
                <a:cubicBezTo>
                  <a:pt x="801941" y="1365377"/>
                  <a:pt x="797481" y="1374298"/>
                  <a:pt x="792888" y="1383119"/>
                </a:cubicBezTo>
                <a:cubicBezTo>
                  <a:pt x="792822" y="1383218"/>
                  <a:pt x="792756" y="1383350"/>
                  <a:pt x="792690" y="1383482"/>
                </a:cubicBezTo>
                <a:cubicBezTo>
                  <a:pt x="787668" y="1370961"/>
                  <a:pt x="782746" y="1358406"/>
                  <a:pt x="778087" y="1345785"/>
                </a:cubicBezTo>
                <a:cubicBezTo>
                  <a:pt x="759189" y="1283772"/>
                  <a:pt x="734807" y="1223609"/>
                  <a:pt x="712110" y="1162918"/>
                </a:cubicBezTo>
                <a:cubicBezTo>
                  <a:pt x="700249" y="1125816"/>
                  <a:pt x="687727" y="1088912"/>
                  <a:pt x="672959" y="1052900"/>
                </a:cubicBezTo>
                <a:cubicBezTo>
                  <a:pt x="651253" y="1004730"/>
                  <a:pt x="635460" y="954215"/>
                  <a:pt x="613688" y="906111"/>
                </a:cubicBezTo>
                <a:cubicBezTo>
                  <a:pt x="589768" y="857842"/>
                  <a:pt x="573877" y="806203"/>
                  <a:pt x="551774" y="757207"/>
                </a:cubicBezTo>
                <a:cubicBezTo>
                  <a:pt x="548569" y="750929"/>
                  <a:pt x="545464" y="744586"/>
                  <a:pt x="542457" y="738210"/>
                </a:cubicBezTo>
                <a:cubicBezTo>
                  <a:pt x="564725" y="685051"/>
                  <a:pt x="596343" y="635625"/>
                  <a:pt x="631397" y="589900"/>
                </a:cubicBezTo>
                <a:cubicBezTo>
                  <a:pt x="649469" y="564923"/>
                  <a:pt x="672100" y="544406"/>
                  <a:pt x="692253" y="521147"/>
                </a:cubicBezTo>
                <a:cubicBezTo>
                  <a:pt x="694005" y="519099"/>
                  <a:pt x="695789" y="517084"/>
                  <a:pt x="697275" y="514804"/>
                </a:cubicBezTo>
                <a:cubicBezTo>
                  <a:pt x="701967" y="506941"/>
                  <a:pt x="690469" y="499441"/>
                  <a:pt x="684985" y="506511"/>
                </a:cubicBezTo>
                <a:cubicBezTo>
                  <a:pt x="667970" y="528581"/>
                  <a:pt x="647024" y="547281"/>
                  <a:pt x="630009" y="569317"/>
                </a:cubicBezTo>
                <a:cubicBezTo>
                  <a:pt x="611078" y="594327"/>
                  <a:pt x="592345" y="619635"/>
                  <a:pt x="576784" y="646925"/>
                </a:cubicBezTo>
                <a:cubicBezTo>
                  <a:pt x="568756" y="662287"/>
                  <a:pt x="543052" y="705436"/>
                  <a:pt x="538030" y="728695"/>
                </a:cubicBezTo>
                <a:cubicBezTo>
                  <a:pt x="523559" y="697539"/>
                  <a:pt x="510443" y="665756"/>
                  <a:pt x="495609" y="634799"/>
                </a:cubicBezTo>
                <a:cubicBezTo>
                  <a:pt x="475224" y="597037"/>
                  <a:pt x="454906" y="559241"/>
                  <a:pt x="434389" y="521577"/>
                </a:cubicBezTo>
                <a:cubicBezTo>
                  <a:pt x="419720" y="495311"/>
                  <a:pt x="402242" y="470797"/>
                  <a:pt x="387573" y="444531"/>
                </a:cubicBezTo>
                <a:cubicBezTo>
                  <a:pt x="383311" y="437692"/>
                  <a:pt x="378917" y="430953"/>
                  <a:pt x="374424" y="424279"/>
                </a:cubicBezTo>
                <a:cubicBezTo>
                  <a:pt x="374986" y="419554"/>
                  <a:pt x="374920" y="414235"/>
                  <a:pt x="375382" y="411724"/>
                </a:cubicBezTo>
                <a:cubicBezTo>
                  <a:pt x="376472" y="397782"/>
                  <a:pt x="378091" y="382452"/>
                  <a:pt x="380107" y="368378"/>
                </a:cubicBezTo>
                <a:cubicBezTo>
                  <a:pt x="387045" y="320770"/>
                  <a:pt x="400227" y="274086"/>
                  <a:pt x="420149" y="230311"/>
                </a:cubicBezTo>
                <a:cubicBezTo>
                  <a:pt x="422462" y="221787"/>
                  <a:pt x="410634" y="216930"/>
                  <a:pt x="406240" y="224430"/>
                </a:cubicBezTo>
                <a:cubicBezTo>
                  <a:pt x="392034" y="255750"/>
                  <a:pt x="382122" y="288921"/>
                  <a:pt x="374920" y="322521"/>
                </a:cubicBezTo>
                <a:cubicBezTo>
                  <a:pt x="372144" y="334084"/>
                  <a:pt x="364314" y="380668"/>
                  <a:pt x="364513" y="409775"/>
                </a:cubicBezTo>
                <a:cubicBezTo>
                  <a:pt x="351363" y="390844"/>
                  <a:pt x="337718" y="372243"/>
                  <a:pt x="324933" y="353081"/>
                </a:cubicBezTo>
                <a:cubicBezTo>
                  <a:pt x="299625" y="316475"/>
                  <a:pt x="272501" y="281124"/>
                  <a:pt x="245541" y="245739"/>
                </a:cubicBezTo>
                <a:cubicBezTo>
                  <a:pt x="230013" y="229617"/>
                  <a:pt x="213824" y="214254"/>
                  <a:pt x="198924" y="197470"/>
                </a:cubicBezTo>
                <a:cubicBezTo>
                  <a:pt x="189971" y="188319"/>
                  <a:pt x="180291" y="179861"/>
                  <a:pt x="170511" y="171634"/>
                </a:cubicBezTo>
                <a:cubicBezTo>
                  <a:pt x="166514" y="167207"/>
                  <a:pt x="159443" y="165126"/>
                  <a:pt x="154884" y="169850"/>
                </a:cubicBezTo>
                <a:cubicBezTo>
                  <a:pt x="144609" y="187129"/>
                  <a:pt x="160104" y="206721"/>
                  <a:pt x="167406" y="222844"/>
                </a:cubicBezTo>
                <a:cubicBezTo>
                  <a:pt x="173253" y="233680"/>
                  <a:pt x="178539" y="245475"/>
                  <a:pt x="185643" y="256147"/>
                </a:cubicBezTo>
                <a:cubicBezTo>
                  <a:pt x="196083" y="271575"/>
                  <a:pt x="204904" y="287434"/>
                  <a:pt x="216137" y="302400"/>
                </a:cubicBezTo>
                <a:cubicBezTo>
                  <a:pt x="231467" y="320439"/>
                  <a:pt x="242931" y="341286"/>
                  <a:pt x="255717" y="361143"/>
                </a:cubicBezTo>
                <a:cubicBezTo>
                  <a:pt x="270618" y="384963"/>
                  <a:pt x="286740" y="408123"/>
                  <a:pt x="300749" y="432538"/>
                </a:cubicBezTo>
                <a:cubicBezTo>
                  <a:pt x="303722" y="437759"/>
                  <a:pt x="306629" y="442979"/>
                  <a:pt x="309537" y="448232"/>
                </a:cubicBezTo>
                <a:cubicBezTo>
                  <a:pt x="299923" y="443144"/>
                  <a:pt x="289317" y="439477"/>
                  <a:pt x="279472" y="435677"/>
                </a:cubicBezTo>
                <a:cubicBezTo>
                  <a:pt x="257369" y="425303"/>
                  <a:pt x="234011" y="418761"/>
                  <a:pt x="209926" y="414896"/>
                </a:cubicBezTo>
                <a:cubicBezTo>
                  <a:pt x="184949" y="408321"/>
                  <a:pt x="158584" y="403531"/>
                  <a:pt x="133046" y="398707"/>
                </a:cubicBezTo>
                <a:cubicBezTo>
                  <a:pt x="129279" y="398278"/>
                  <a:pt x="125678" y="400524"/>
                  <a:pt x="124654" y="404225"/>
                </a:cubicBezTo>
                <a:cubicBezTo>
                  <a:pt x="122804" y="410898"/>
                  <a:pt x="129511" y="414400"/>
                  <a:pt x="135127" y="414962"/>
                </a:cubicBezTo>
                <a:cubicBezTo>
                  <a:pt x="159377" y="418828"/>
                  <a:pt x="183396" y="423519"/>
                  <a:pt x="207283" y="429069"/>
                </a:cubicBezTo>
                <a:cubicBezTo>
                  <a:pt x="230476" y="432307"/>
                  <a:pt x="253041" y="438056"/>
                  <a:pt x="274582" y="447175"/>
                </a:cubicBezTo>
                <a:cubicBezTo>
                  <a:pt x="289912" y="452725"/>
                  <a:pt x="306728" y="456227"/>
                  <a:pt x="319680" y="466535"/>
                </a:cubicBezTo>
                <a:cubicBezTo>
                  <a:pt x="330252" y="485631"/>
                  <a:pt x="340758" y="504760"/>
                  <a:pt x="351661" y="523625"/>
                </a:cubicBezTo>
                <a:cubicBezTo>
                  <a:pt x="381990" y="579625"/>
                  <a:pt x="417440" y="632685"/>
                  <a:pt x="447009" y="689115"/>
                </a:cubicBezTo>
                <a:cubicBezTo>
                  <a:pt x="455996" y="705006"/>
                  <a:pt x="464388" y="721162"/>
                  <a:pt x="472218" y="737615"/>
                </a:cubicBezTo>
                <a:cubicBezTo>
                  <a:pt x="469410" y="736260"/>
                  <a:pt x="466535" y="735005"/>
                  <a:pt x="463694" y="733782"/>
                </a:cubicBezTo>
                <a:cubicBezTo>
                  <a:pt x="446150" y="725556"/>
                  <a:pt x="428045" y="718849"/>
                  <a:pt x="409379" y="713794"/>
                </a:cubicBezTo>
                <a:cubicBezTo>
                  <a:pt x="382519" y="704742"/>
                  <a:pt x="355956" y="693938"/>
                  <a:pt x="327212" y="693145"/>
                </a:cubicBezTo>
                <a:cubicBezTo>
                  <a:pt x="284989" y="689577"/>
                  <a:pt x="242601" y="686637"/>
                  <a:pt x="200213" y="687430"/>
                </a:cubicBezTo>
                <a:cubicBezTo>
                  <a:pt x="187955" y="688718"/>
                  <a:pt x="191391" y="704808"/>
                  <a:pt x="202988" y="702991"/>
                </a:cubicBezTo>
                <a:cubicBezTo>
                  <a:pt x="252678" y="702892"/>
                  <a:pt x="302037" y="705171"/>
                  <a:pt x="351529" y="711448"/>
                </a:cubicBezTo>
                <a:cubicBezTo>
                  <a:pt x="370691" y="715149"/>
                  <a:pt x="389787" y="723640"/>
                  <a:pt x="408784" y="728794"/>
                </a:cubicBezTo>
                <a:cubicBezTo>
                  <a:pt x="424543" y="732857"/>
                  <a:pt x="439939" y="738011"/>
                  <a:pt x="454972" y="744190"/>
                </a:cubicBezTo>
                <a:cubicBezTo>
                  <a:pt x="463760" y="747295"/>
                  <a:pt x="472647" y="750797"/>
                  <a:pt x="480577" y="755720"/>
                </a:cubicBezTo>
                <a:cubicBezTo>
                  <a:pt x="492272" y="781886"/>
                  <a:pt x="502580" y="808680"/>
                  <a:pt x="511699" y="835937"/>
                </a:cubicBezTo>
                <a:cubicBezTo>
                  <a:pt x="527656" y="880109"/>
                  <a:pt x="545233" y="923687"/>
                  <a:pt x="560662" y="968058"/>
                </a:cubicBezTo>
                <a:cubicBezTo>
                  <a:pt x="580022" y="1025842"/>
                  <a:pt x="598953" y="1083791"/>
                  <a:pt x="617355" y="1141906"/>
                </a:cubicBezTo>
                <a:cubicBezTo>
                  <a:pt x="612102" y="1136553"/>
                  <a:pt x="605858" y="1131399"/>
                  <a:pt x="604173" y="1129847"/>
                </a:cubicBezTo>
                <a:cubicBezTo>
                  <a:pt x="571796" y="1100608"/>
                  <a:pt x="530299" y="1084121"/>
                  <a:pt x="487944" y="1075598"/>
                </a:cubicBezTo>
                <a:cubicBezTo>
                  <a:pt x="449124" y="1068197"/>
                  <a:pt x="410106" y="1061986"/>
                  <a:pt x="371748" y="1052206"/>
                </a:cubicBezTo>
                <a:cubicBezTo>
                  <a:pt x="362299" y="1050753"/>
                  <a:pt x="359623" y="1064992"/>
                  <a:pt x="368642" y="1067338"/>
                </a:cubicBezTo>
                <a:cubicBezTo>
                  <a:pt x="435809" y="1085476"/>
                  <a:pt x="509254" y="1084749"/>
                  <a:pt x="570408" y="1120992"/>
                </a:cubicBezTo>
                <a:cubicBezTo>
                  <a:pt x="584449" y="1129615"/>
                  <a:pt x="597400" y="1139824"/>
                  <a:pt x="610649" y="1149604"/>
                </a:cubicBezTo>
                <a:cubicBezTo>
                  <a:pt x="614217" y="1152048"/>
                  <a:pt x="617422" y="1155550"/>
                  <a:pt x="621716" y="1156608"/>
                </a:cubicBezTo>
                <a:cubicBezTo>
                  <a:pt x="621816" y="1156608"/>
                  <a:pt x="621915" y="1156608"/>
                  <a:pt x="621981" y="1156575"/>
                </a:cubicBezTo>
                <a:cubicBezTo>
                  <a:pt x="638963" y="1210526"/>
                  <a:pt x="655515" y="1264577"/>
                  <a:pt x="671505" y="1318793"/>
                </a:cubicBezTo>
                <a:cubicBezTo>
                  <a:pt x="677386" y="1342019"/>
                  <a:pt x="682804" y="1365377"/>
                  <a:pt x="688619" y="1388636"/>
                </a:cubicBezTo>
                <a:cubicBezTo>
                  <a:pt x="686373" y="1387513"/>
                  <a:pt x="684093" y="1386456"/>
                  <a:pt x="682111" y="1385167"/>
                </a:cubicBezTo>
                <a:cubicBezTo>
                  <a:pt x="660702" y="1374595"/>
                  <a:pt x="643258" y="1357448"/>
                  <a:pt x="623137" y="1344629"/>
                </a:cubicBezTo>
                <a:cubicBezTo>
                  <a:pt x="585804" y="1321767"/>
                  <a:pt x="545266" y="1304454"/>
                  <a:pt x="508064" y="1281394"/>
                </a:cubicBezTo>
                <a:cubicBezTo>
                  <a:pt x="484607" y="1266229"/>
                  <a:pt x="461612" y="1250734"/>
                  <a:pt x="439279" y="1233785"/>
                </a:cubicBezTo>
                <a:cubicBezTo>
                  <a:pt x="423618" y="1222684"/>
                  <a:pt x="407694" y="1214061"/>
                  <a:pt x="392364" y="1202168"/>
                </a:cubicBezTo>
                <a:cubicBezTo>
                  <a:pt x="365636" y="1179999"/>
                  <a:pt x="336463" y="1160737"/>
                  <a:pt x="311552" y="1136454"/>
                </a:cubicBezTo>
                <a:cubicBezTo>
                  <a:pt x="250695" y="1081974"/>
                  <a:pt x="214089" y="1018474"/>
                  <a:pt x="184321" y="943312"/>
                </a:cubicBezTo>
                <a:cubicBezTo>
                  <a:pt x="161822" y="891475"/>
                  <a:pt x="144840" y="837589"/>
                  <a:pt x="130535" y="782977"/>
                </a:cubicBezTo>
                <a:cubicBezTo>
                  <a:pt x="106945" y="698134"/>
                  <a:pt x="92970" y="610913"/>
                  <a:pt x="85602" y="523130"/>
                </a:cubicBezTo>
                <a:cubicBezTo>
                  <a:pt x="78598" y="457482"/>
                  <a:pt x="79887" y="391373"/>
                  <a:pt x="75063" y="325560"/>
                </a:cubicBezTo>
                <a:cubicBezTo>
                  <a:pt x="72519" y="295892"/>
                  <a:pt x="68356" y="266388"/>
                  <a:pt x="64359" y="236918"/>
                </a:cubicBezTo>
                <a:cubicBezTo>
                  <a:pt x="53654" y="155644"/>
                  <a:pt x="39679" y="72817"/>
                  <a:pt x="0" y="0"/>
                </a:cubicBezTo>
                <a:cubicBezTo>
                  <a:pt x="13050" y="10506"/>
                  <a:pt x="30428" y="14966"/>
                  <a:pt x="45329" y="22466"/>
                </a:cubicBezTo>
                <a:cubicBezTo>
                  <a:pt x="65119" y="31651"/>
                  <a:pt x="84479" y="41628"/>
                  <a:pt x="104567" y="50119"/>
                </a:cubicBezTo>
                <a:cubicBezTo>
                  <a:pt x="165820" y="76517"/>
                  <a:pt x="226776" y="103509"/>
                  <a:pt x="287104" y="131988"/>
                </a:cubicBezTo>
                <a:cubicBezTo>
                  <a:pt x="327212" y="150093"/>
                  <a:pt x="367321" y="166976"/>
                  <a:pt x="406108" y="188121"/>
                </a:cubicBezTo>
                <a:cubicBezTo>
                  <a:pt x="494783" y="236158"/>
                  <a:pt x="581079" y="289912"/>
                  <a:pt x="655085" y="358962"/>
                </a:cubicBezTo>
                <a:cubicBezTo>
                  <a:pt x="689280" y="389820"/>
                  <a:pt x="722748" y="422363"/>
                  <a:pt x="749542" y="459993"/>
                </a:cubicBezTo>
                <a:cubicBezTo>
                  <a:pt x="763517" y="480114"/>
                  <a:pt x="777790" y="500069"/>
                  <a:pt x="789651" y="521577"/>
                </a:cubicBezTo>
                <a:cubicBezTo>
                  <a:pt x="802965" y="545530"/>
                  <a:pt x="813174" y="571002"/>
                  <a:pt x="823945" y="596178"/>
                </a:cubicBezTo>
                <a:cubicBezTo>
                  <a:pt x="847930" y="649435"/>
                  <a:pt x="865408" y="705402"/>
                  <a:pt x="876178" y="762889"/>
                </a:cubicBezTo>
                <a:cubicBezTo>
                  <a:pt x="892763" y="837259"/>
                  <a:pt x="904228" y="913974"/>
                  <a:pt x="904228" y="9907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2495921" y="1514658"/>
            <a:ext cx="339985" cy="720476"/>
          </a:xfrm>
          <a:custGeom>
            <a:rect b="b" l="l" r="r" t="t"/>
            <a:pathLst>
              <a:path extrusionOk="0" h="1440953" w="679969">
                <a:moveTo>
                  <a:pt x="679897" y="1416091"/>
                </a:moveTo>
                <a:cubicBezTo>
                  <a:pt x="682243" y="1425210"/>
                  <a:pt x="627036" y="1440870"/>
                  <a:pt x="617653" y="1440837"/>
                </a:cubicBezTo>
                <a:cubicBezTo>
                  <a:pt x="612631" y="1440969"/>
                  <a:pt x="607180" y="1441398"/>
                  <a:pt x="602587" y="1439020"/>
                </a:cubicBezTo>
                <a:cubicBezTo>
                  <a:pt x="595154" y="1407303"/>
                  <a:pt x="589868" y="1373868"/>
                  <a:pt x="580914" y="1342184"/>
                </a:cubicBezTo>
                <a:cubicBezTo>
                  <a:pt x="565716" y="1288332"/>
                  <a:pt x="549296" y="1234876"/>
                  <a:pt x="536345" y="1180428"/>
                </a:cubicBezTo>
                <a:cubicBezTo>
                  <a:pt x="519066" y="1103977"/>
                  <a:pt x="493230" y="1029806"/>
                  <a:pt x="470269" y="954941"/>
                </a:cubicBezTo>
                <a:cubicBezTo>
                  <a:pt x="441195" y="863987"/>
                  <a:pt x="412583" y="772834"/>
                  <a:pt x="377398" y="684027"/>
                </a:cubicBezTo>
                <a:cubicBezTo>
                  <a:pt x="360152" y="639557"/>
                  <a:pt x="346110" y="593766"/>
                  <a:pt x="325263" y="550783"/>
                </a:cubicBezTo>
                <a:cubicBezTo>
                  <a:pt x="296949" y="494089"/>
                  <a:pt x="265067" y="439377"/>
                  <a:pt x="231599" y="385624"/>
                </a:cubicBezTo>
                <a:cubicBezTo>
                  <a:pt x="199585" y="331705"/>
                  <a:pt x="170247" y="276201"/>
                  <a:pt x="137539" y="222679"/>
                </a:cubicBezTo>
                <a:cubicBezTo>
                  <a:pt x="111405" y="183099"/>
                  <a:pt x="85702" y="143287"/>
                  <a:pt x="58841" y="104203"/>
                </a:cubicBezTo>
                <a:cubicBezTo>
                  <a:pt x="44040" y="82266"/>
                  <a:pt x="29338" y="60394"/>
                  <a:pt x="18171" y="36375"/>
                </a:cubicBezTo>
                <a:cubicBezTo>
                  <a:pt x="11696" y="24514"/>
                  <a:pt x="2808" y="13480"/>
                  <a:pt x="0" y="0"/>
                </a:cubicBezTo>
                <a:cubicBezTo>
                  <a:pt x="25340" y="21012"/>
                  <a:pt x="46155" y="46782"/>
                  <a:pt x="70008" y="69381"/>
                </a:cubicBezTo>
                <a:cubicBezTo>
                  <a:pt x="102584" y="111736"/>
                  <a:pt x="134764" y="154421"/>
                  <a:pt x="164564" y="198759"/>
                </a:cubicBezTo>
                <a:cubicBezTo>
                  <a:pt x="187427" y="230244"/>
                  <a:pt x="209034" y="261730"/>
                  <a:pt x="228394" y="295826"/>
                </a:cubicBezTo>
                <a:cubicBezTo>
                  <a:pt x="247722" y="324536"/>
                  <a:pt x="264836" y="354634"/>
                  <a:pt x="280463" y="385459"/>
                </a:cubicBezTo>
                <a:cubicBezTo>
                  <a:pt x="299757" y="422297"/>
                  <a:pt x="321827" y="457582"/>
                  <a:pt x="337058" y="496468"/>
                </a:cubicBezTo>
                <a:cubicBezTo>
                  <a:pt x="351991" y="532909"/>
                  <a:pt x="370988" y="567500"/>
                  <a:pt x="385955" y="603909"/>
                </a:cubicBezTo>
                <a:cubicBezTo>
                  <a:pt x="397617" y="633048"/>
                  <a:pt x="407958" y="662684"/>
                  <a:pt x="420645" y="691427"/>
                </a:cubicBezTo>
                <a:cubicBezTo>
                  <a:pt x="432671" y="718915"/>
                  <a:pt x="445721" y="745974"/>
                  <a:pt x="456227" y="774122"/>
                </a:cubicBezTo>
                <a:cubicBezTo>
                  <a:pt x="461976" y="788131"/>
                  <a:pt x="467130" y="802370"/>
                  <a:pt x="472251" y="816610"/>
                </a:cubicBezTo>
                <a:cubicBezTo>
                  <a:pt x="482724" y="845023"/>
                  <a:pt x="496237" y="872213"/>
                  <a:pt x="506479" y="900692"/>
                </a:cubicBezTo>
                <a:cubicBezTo>
                  <a:pt x="519925" y="935118"/>
                  <a:pt x="529804" y="970767"/>
                  <a:pt x="542887" y="1005292"/>
                </a:cubicBezTo>
                <a:cubicBezTo>
                  <a:pt x="550915" y="1026337"/>
                  <a:pt x="559935" y="1046986"/>
                  <a:pt x="567203" y="1068329"/>
                </a:cubicBezTo>
                <a:cubicBezTo>
                  <a:pt x="573447" y="1087194"/>
                  <a:pt x="580650" y="1106257"/>
                  <a:pt x="587687" y="1124924"/>
                </a:cubicBezTo>
                <a:cubicBezTo>
                  <a:pt x="594559" y="1146564"/>
                  <a:pt x="600869" y="1168336"/>
                  <a:pt x="609657" y="1189283"/>
                </a:cubicBezTo>
                <a:cubicBezTo>
                  <a:pt x="617091" y="1209337"/>
                  <a:pt x="625846" y="1228896"/>
                  <a:pt x="633247" y="1248950"/>
                </a:cubicBezTo>
                <a:cubicBezTo>
                  <a:pt x="640681" y="1275777"/>
                  <a:pt x="648610" y="1302406"/>
                  <a:pt x="657002" y="1328969"/>
                </a:cubicBezTo>
                <a:cubicBezTo>
                  <a:pt x="664468" y="1358076"/>
                  <a:pt x="675470" y="1386390"/>
                  <a:pt x="679897" y="141609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6031812" y="993285"/>
            <a:ext cx="467001" cy="423432"/>
          </a:xfrm>
          <a:custGeom>
            <a:rect b="b" l="l" r="r" t="t"/>
            <a:pathLst>
              <a:path extrusionOk="0" h="846864" w="934002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6031812" y="993285"/>
            <a:ext cx="467001" cy="423432"/>
          </a:xfrm>
          <a:custGeom>
            <a:rect b="b" l="l" r="r" t="t"/>
            <a:pathLst>
              <a:path extrusionOk="0" h="846864" w="934002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6036656" y="998105"/>
            <a:ext cx="457233" cy="413624"/>
          </a:xfrm>
          <a:custGeom>
            <a:rect b="b" l="l" r="r" t="t"/>
            <a:pathLst>
              <a:path extrusionOk="0" h="827249" w="914466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6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rect b="b" l="l" r="r" t="t"/>
            <a:pathLst>
              <a:path extrusionOk="0" h="4658644" w="12004638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9"/>
          <p:cNvSpPr/>
          <p:nvPr>
            <p:ph idx="2" type="pic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/>
          <p:nvPr>
            <p:ph idx="1" type="body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/>
        </p:txBody>
      </p:sp>
      <p:sp>
        <p:nvSpPr>
          <p:cNvPr id="292" name="Google Shape;292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rect b="b" l="l" r="r" t="t"/>
            <a:pathLst>
              <a:path extrusionOk="0" h="1344989" w="3273912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rect b="b" l="l" r="r" t="t"/>
            <a:pathLst>
              <a:path extrusionOk="0" h="1344989" w="3273912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rect b="b" l="l" r="r" t="t"/>
            <a:pathLst>
              <a:path extrusionOk="0" h="1288391" w="321917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rect b="b" l="l" r="r" t="t"/>
            <a:pathLst>
              <a:path extrusionOk="0" h="2060882" w="3351099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rect b="b" l="l" r="r" t="t"/>
            <a:pathLst>
              <a:path extrusionOk="0" h="2060882" w="3351099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rect b="b" l="l" r="r" t="t"/>
            <a:pathLst>
              <a:path extrusionOk="0" h="626192" w="1275562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rect b="b" l="l" r="r" t="t"/>
            <a:pathLst>
              <a:path extrusionOk="0" h="648020" w="1333948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rect b="b" l="l" r="r" t="t"/>
            <a:pathLst>
              <a:path extrusionOk="0" h="1388515" w="2837271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rect b="b" l="l" r="r" t="t"/>
            <a:pathLst>
              <a:path extrusionOk="0" h="1097396" w="2279214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rect b="b" l="l" r="r" t="t"/>
            <a:pathLst>
              <a:path extrusionOk="0" h="968948" w="184549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rect b="b" l="l" r="r" t="t"/>
            <a:pathLst>
              <a:path extrusionOk="0" h="1694005" w="1655848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rect b="b" l="l" r="r" t="t"/>
            <a:pathLst>
              <a:path extrusionOk="0" h="393503" w="37701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rect b="b" l="l" r="r" t="t"/>
            <a:pathLst>
              <a:path extrusionOk="0" h="1694005" w="1655848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rect b="b" l="l" r="r" t="t"/>
            <a:pathLst>
              <a:path extrusionOk="0" h="286007" w="652314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rect b="b" l="l" r="r" t="t"/>
            <a:pathLst>
              <a:path extrusionOk="0" h="616530" w="302625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rect b="b" l="l" r="r" t="t"/>
            <a:pathLst>
              <a:path extrusionOk="0" h="285255" w="566682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rect b="b" l="l" r="r" t="t"/>
            <a:pathLst>
              <a:path extrusionOk="0" h="654425" w="382036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rect b="b" l="l" r="r" t="t"/>
            <a:pathLst>
              <a:path extrusionOk="0" h="685274" w="417583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rect b="b" l="l" r="r" t="t"/>
            <a:pathLst>
              <a:path extrusionOk="0" h="299994" w="671639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rect b="b" l="l" r="r" t="t"/>
            <a:pathLst>
              <a:path extrusionOk="0" h="564157" w="601227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rect b="b" l="l" r="r" t="t"/>
            <a:pathLst>
              <a:path extrusionOk="0" h="603783" w="464477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3.jpg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9" Type="http://schemas.openxmlformats.org/officeDocument/2006/relationships/image" Target="../media/image26.jpg"/><Relationship Id="rId5" Type="http://schemas.openxmlformats.org/officeDocument/2006/relationships/image" Target="../media/image19.jpg"/><Relationship Id="rId6" Type="http://schemas.openxmlformats.org/officeDocument/2006/relationships/image" Target="../media/image24.jpg"/><Relationship Id="rId7" Type="http://schemas.openxmlformats.org/officeDocument/2006/relationships/image" Target="../media/image22.jpg"/><Relationship Id="rId8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80D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1"/>
          <p:cNvGrpSpPr/>
          <p:nvPr/>
        </p:nvGrpSpPr>
        <p:grpSpPr>
          <a:xfrm>
            <a:off x="5744586" y="523832"/>
            <a:ext cx="2771043" cy="4093479"/>
            <a:chOff x="3427" y="0"/>
            <a:chExt cx="7389447" cy="10915944"/>
          </a:xfrm>
        </p:grpSpPr>
        <p:sp>
          <p:nvSpPr>
            <p:cNvPr id="321" name="Google Shape;321;p11"/>
            <p:cNvSpPr/>
            <p:nvPr/>
          </p:nvSpPr>
          <p:spPr>
            <a:xfrm rot="219286">
              <a:off x="331497" y="203920"/>
              <a:ext cx="6733308" cy="10508104"/>
            </a:xfrm>
            <a:custGeom>
              <a:rect b="b" l="l" r="r" t="t"/>
              <a:pathLst>
                <a:path extrusionOk="0" h="4392349" w="2814498">
                  <a:moveTo>
                    <a:pt x="2690037" y="4392348"/>
                  </a:moveTo>
                  <a:lnTo>
                    <a:pt x="124460" y="4392348"/>
                  </a:lnTo>
                  <a:cubicBezTo>
                    <a:pt x="55880" y="4392348"/>
                    <a:pt x="0" y="4336468"/>
                    <a:pt x="0" y="4267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0038" y="0"/>
                  </a:lnTo>
                  <a:cubicBezTo>
                    <a:pt x="2758617" y="0"/>
                    <a:pt x="2814498" y="55880"/>
                    <a:pt x="2814498" y="124460"/>
                  </a:cubicBezTo>
                  <a:lnTo>
                    <a:pt x="2814498" y="4267888"/>
                  </a:lnTo>
                  <a:cubicBezTo>
                    <a:pt x="2814498" y="4336468"/>
                    <a:pt x="2758617" y="4392349"/>
                    <a:pt x="2690038" y="4392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2" name="Google Shape;322;p11"/>
            <p:cNvPicPr preferRelativeResize="0"/>
            <p:nvPr/>
          </p:nvPicPr>
          <p:blipFill rotWithShape="1">
            <a:blip r:embed="rId3">
              <a:alphaModFix/>
            </a:blip>
            <a:srcRect b="4261" l="11394" r="6986" t="6778"/>
            <a:stretch/>
          </p:blipFill>
          <p:spPr>
            <a:xfrm rot="220319">
              <a:off x="798446" y="720795"/>
              <a:ext cx="5798601" cy="94806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11"/>
          <p:cNvSpPr/>
          <p:nvPr/>
        </p:nvSpPr>
        <p:spPr>
          <a:xfrm rot="904748">
            <a:off x="7696563" y="3233911"/>
            <a:ext cx="1190945" cy="1784295"/>
          </a:xfrm>
          <a:custGeom>
            <a:rect b="b" l="l" r="r" t="t"/>
            <a:pathLst>
              <a:path extrusionOk="0" h="3570689" w="2383291">
                <a:moveTo>
                  <a:pt x="2286429" y="2168916"/>
                </a:moveTo>
                <a:cubicBezTo>
                  <a:pt x="2170510" y="2161346"/>
                  <a:pt x="2049740" y="2166131"/>
                  <a:pt x="1939813" y="2121569"/>
                </a:cubicBezTo>
                <a:cubicBezTo>
                  <a:pt x="1902576" y="2099288"/>
                  <a:pt x="1864554" y="2083435"/>
                  <a:pt x="1827674" y="2059440"/>
                </a:cubicBezTo>
                <a:cubicBezTo>
                  <a:pt x="1848290" y="2048371"/>
                  <a:pt x="1876253" y="2045586"/>
                  <a:pt x="1900008" y="2043729"/>
                </a:cubicBezTo>
                <a:cubicBezTo>
                  <a:pt x="1978048" y="2038159"/>
                  <a:pt x="2058300" y="2048300"/>
                  <a:pt x="2135841" y="2058797"/>
                </a:cubicBezTo>
                <a:cubicBezTo>
                  <a:pt x="2179356" y="2064082"/>
                  <a:pt x="2222513" y="2072294"/>
                  <a:pt x="2265457" y="2080792"/>
                </a:cubicBezTo>
                <a:cubicBezTo>
                  <a:pt x="2286144" y="2082578"/>
                  <a:pt x="2314464" y="2098717"/>
                  <a:pt x="2335437" y="2089505"/>
                </a:cubicBezTo>
                <a:cubicBezTo>
                  <a:pt x="2430812" y="2035160"/>
                  <a:pt x="2360618" y="1560551"/>
                  <a:pt x="2322026" y="1464286"/>
                </a:cubicBezTo>
                <a:cubicBezTo>
                  <a:pt x="2313537" y="1424866"/>
                  <a:pt x="2265742" y="1426438"/>
                  <a:pt x="2226223" y="1427937"/>
                </a:cubicBezTo>
                <a:cubicBezTo>
                  <a:pt x="2214024" y="1428437"/>
                  <a:pt x="2202540" y="1428866"/>
                  <a:pt x="2193337" y="1428151"/>
                </a:cubicBezTo>
                <a:cubicBezTo>
                  <a:pt x="2182851" y="1428151"/>
                  <a:pt x="2172365" y="1428294"/>
                  <a:pt x="2161950" y="1428366"/>
                </a:cubicBezTo>
                <a:cubicBezTo>
                  <a:pt x="2103883" y="1429008"/>
                  <a:pt x="2046530" y="1429651"/>
                  <a:pt x="1990104" y="1410084"/>
                </a:cubicBezTo>
                <a:cubicBezTo>
                  <a:pt x="1970986" y="1400872"/>
                  <a:pt x="1954650" y="1385232"/>
                  <a:pt x="1943165" y="1367451"/>
                </a:cubicBezTo>
                <a:cubicBezTo>
                  <a:pt x="1934249" y="1345813"/>
                  <a:pt x="1961927" y="1329673"/>
                  <a:pt x="1976265" y="1317676"/>
                </a:cubicBezTo>
                <a:cubicBezTo>
                  <a:pt x="2041893" y="1276114"/>
                  <a:pt x="2120861" y="1265759"/>
                  <a:pt x="2195121" y="1248406"/>
                </a:cubicBezTo>
                <a:cubicBezTo>
                  <a:pt x="2218376" y="1243692"/>
                  <a:pt x="2246339" y="1238479"/>
                  <a:pt x="2271806" y="1239336"/>
                </a:cubicBezTo>
                <a:cubicBezTo>
                  <a:pt x="2294419" y="1242264"/>
                  <a:pt x="2301481" y="1225911"/>
                  <a:pt x="2302837" y="1206558"/>
                </a:cubicBezTo>
                <a:cubicBezTo>
                  <a:pt x="2308401" y="1168423"/>
                  <a:pt x="2301481" y="1130789"/>
                  <a:pt x="2289497" y="1094583"/>
                </a:cubicBezTo>
                <a:cubicBezTo>
                  <a:pt x="2280081" y="1057662"/>
                  <a:pt x="2275016" y="1019956"/>
                  <a:pt x="2266242" y="982964"/>
                </a:cubicBezTo>
                <a:cubicBezTo>
                  <a:pt x="2251475" y="892627"/>
                  <a:pt x="2227436" y="800648"/>
                  <a:pt x="2192624" y="715595"/>
                </a:cubicBezTo>
                <a:cubicBezTo>
                  <a:pt x="2178072" y="680174"/>
                  <a:pt x="2159667" y="646539"/>
                  <a:pt x="2147112" y="610404"/>
                </a:cubicBezTo>
                <a:cubicBezTo>
                  <a:pt x="2137839" y="577769"/>
                  <a:pt x="2099746" y="594122"/>
                  <a:pt x="2079629" y="606476"/>
                </a:cubicBezTo>
                <a:cubicBezTo>
                  <a:pt x="2035473" y="631257"/>
                  <a:pt x="1992030" y="657322"/>
                  <a:pt x="1946447" y="679603"/>
                </a:cubicBezTo>
                <a:cubicBezTo>
                  <a:pt x="1850858" y="732591"/>
                  <a:pt x="1755840" y="789007"/>
                  <a:pt x="1650050" y="819429"/>
                </a:cubicBezTo>
                <a:cubicBezTo>
                  <a:pt x="1644343" y="788293"/>
                  <a:pt x="1671450" y="761371"/>
                  <a:pt x="1689712" y="738947"/>
                </a:cubicBezTo>
                <a:cubicBezTo>
                  <a:pt x="1738791" y="687816"/>
                  <a:pt x="1788297" y="635613"/>
                  <a:pt x="1847434" y="595907"/>
                </a:cubicBezTo>
                <a:cubicBezTo>
                  <a:pt x="1898581" y="561415"/>
                  <a:pt x="1955506" y="536778"/>
                  <a:pt x="2007795" y="504213"/>
                </a:cubicBezTo>
                <a:cubicBezTo>
                  <a:pt x="2018709" y="498715"/>
                  <a:pt x="2025343" y="485503"/>
                  <a:pt x="2018781" y="474291"/>
                </a:cubicBezTo>
                <a:cubicBezTo>
                  <a:pt x="2001803" y="449868"/>
                  <a:pt x="1967776" y="447869"/>
                  <a:pt x="1943451" y="433443"/>
                </a:cubicBezTo>
                <a:cubicBezTo>
                  <a:pt x="1902861" y="415090"/>
                  <a:pt x="1874755" y="380598"/>
                  <a:pt x="1846293" y="347819"/>
                </a:cubicBezTo>
                <a:cubicBezTo>
                  <a:pt x="1814406" y="313684"/>
                  <a:pt x="1782876" y="281477"/>
                  <a:pt x="1752630" y="245342"/>
                </a:cubicBezTo>
                <a:cubicBezTo>
                  <a:pt x="1721385" y="202780"/>
                  <a:pt x="1686359" y="163360"/>
                  <a:pt x="1650977" y="124226"/>
                </a:cubicBezTo>
                <a:cubicBezTo>
                  <a:pt x="1614525" y="79379"/>
                  <a:pt x="1564662" y="49386"/>
                  <a:pt x="1525356" y="7609"/>
                </a:cubicBezTo>
                <a:cubicBezTo>
                  <a:pt x="1519222" y="111"/>
                  <a:pt x="1508093" y="-2746"/>
                  <a:pt x="1499961" y="3182"/>
                </a:cubicBezTo>
                <a:cubicBezTo>
                  <a:pt x="1494540" y="7038"/>
                  <a:pt x="1493256" y="13822"/>
                  <a:pt x="1492043" y="19964"/>
                </a:cubicBezTo>
                <a:cubicBezTo>
                  <a:pt x="1489903" y="30318"/>
                  <a:pt x="1485623" y="41245"/>
                  <a:pt x="1480843" y="50885"/>
                </a:cubicBezTo>
                <a:cubicBezTo>
                  <a:pt x="1476278" y="49886"/>
                  <a:pt x="1471427" y="50814"/>
                  <a:pt x="1467575" y="53885"/>
                </a:cubicBezTo>
                <a:cubicBezTo>
                  <a:pt x="1453736" y="65596"/>
                  <a:pt x="1441894" y="79379"/>
                  <a:pt x="1430124" y="93162"/>
                </a:cubicBezTo>
                <a:cubicBezTo>
                  <a:pt x="1410008" y="118013"/>
                  <a:pt x="1390177" y="143365"/>
                  <a:pt x="1365780" y="164146"/>
                </a:cubicBezTo>
                <a:cubicBezTo>
                  <a:pt x="1311423" y="207636"/>
                  <a:pt x="1249504" y="241486"/>
                  <a:pt x="1188513" y="274764"/>
                </a:cubicBezTo>
                <a:cubicBezTo>
                  <a:pt x="1145925" y="294546"/>
                  <a:pt x="1100128" y="317969"/>
                  <a:pt x="1058397" y="341678"/>
                </a:cubicBezTo>
                <a:cubicBezTo>
                  <a:pt x="992555" y="369029"/>
                  <a:pt x="1042704" y="405664"/>
                  <a:pt x="1078514" y="431158"/>
                </a:cubicBezTo>
                <a:cubicBezTo>
                  <a:pt x="1121386" y="463151"/>
                  <a:pt x="1158837" y="504213"/>
                  <a:pt x="1195575" y="543990"/>
                </a:cubicBezTo>
                <a:cubicBezTo>
                  <a:pt x="1222254" y="573698"/>
                  <a:pt x="1244653" y="606691"/>
                  <a:pt x="1263914" y="641540"/>
                </a:cubicBezTo>
                <a:cubicBezTo>
                  <a:pt x="1287240" y="680746"/>
                  <a:pt x="1308284" y="718809"/>
                  <a:pt x="1317700" y="764441"/>
                </a:cubicBezTo>
                <a:cubicBezTo>
                  <a:pt x="1326046" y="802790"/>
                  <a:pt x="1332181" y="884772"/>
                  <a:pt x="1272117" y="874703"/>
                </a:cubicBezTo>
                <a:cubicBezTo>
                  <a:pt x="1232169" y="869418"/>
                  <a:pt x="1206132" y="838211"/>
                  <a:pt x="1178454" y="812288"/>
                </a:cubicBezTo>
                <a:cubicBezTo>
                  <a:pt x="1138150" y="777010"/>
                  <a:pt x="1107119" y="733020"/>
                  <a:pt x="1072379" y="692529"/>
                </a:cubicBezTo>
                <a:cubicBezTo>
                  <a:pt x="1037068" y="650110"/>
                  <a:pt x="1003184" y="609904"/>
                  <a:pt x="975149" y="561558"/>
                </a:cubicBezTo>
                <a:cubicBezTo>
                  <a:pt x="958956" y="537420"/>
                  <a:pt x="945902" y="511497"/>
                  <a:pt x="931492" y="486360"/>
                </a:cubicBezTo>
                <a:cubicBezTo>
                  <a:pt x="924430" y="475363"/>
                  <a:pt x="920008" y="459366"/>
                  <a:pt x="905241" y="457081"/>
                </a:cubicBezTo>
                <a:cubicBezTo>
                  <a:pt x="876136" y="455724"/>
                  <a:pt x="848601" y="477005"/>
                  <a:pt x="821494" y="486574"/>
                </a:cubicBezTo>
                <a:cubicBezTo>
                  <a:pt x="779050" y="507356"/>
                  <a:pt x="739173" y="529779"/>
                  <a:pt x="696729" y="551489"/>
                </a:cubicBezTo>
                <a:cubicBezTo>
                  <a:pt x="652858" y="575769"/>
                  <a:pt x="613410" y="606833"/>
                  <a:pt x="571821" y="634613"/>
                </a:cubicBezTo>
                <a:cubicBezTo>
                  <a:pt x="514753" y="671891"/>
                  <a:pt x="464605" y="718023"/>
                  <a:pt x="414385" y="763870"/>
                </a:cubicBezTo>
                <a:cubicBezTo>
                  <a:pt x="384068" y="790436"/>
                  <a:pt x="352609" y="815859"/>
                  <a:pt x="325216" y="845495"/>
                </a:cubicBezTo>
                <a:cubicBezTo>
                  <a:pt x="314801" y="854493"/>
                  <a:pt x="306741" y="869132"/>
                  <a:pt x="314159" y="882415"/>
                </a:cubicBezTo>
                <a:cubicBezTo>
                  <a:pt x="320009" y="893698"/>
                  <a:pt x="331636" y="900054"/>
                  <a:pt x="342836" y="904982"/>
                </a:cubicBezTo>
                <a:cubicBezTo>
                  <a:pt x="372797" y="917193"/>
                  <a:pt x="402472" y="924120"/>
                  <a:pt x="432504" y="937332"/>
                </a:cubicBezTo>
                <a:cubicBezTo>
                  <a:pt x="528806" y="981465"/>
                  <a:pt x="619045" y="1037095"/>
                  <a:pt x="712637" y="1086442"/>
                </a:cubicBezTo>
                <a:cubicBezTo>
                  <a:pt x="783401" y="1129503"/>
                  <a:pt x="856448" y="1174922"/>
                  <a:pt x="911233" y="1238765"/>
                </a:cubicBezTo>
                <a:cubicBezTo>
                  <a:pt x="935987" y="1267044"/>
                  <a:pt x="958528" y="1299037"/>
                  <a:pt x="966019" y="1336600"/>
                </a:cubicBezTo>
                <a:cubicBezTo>
                  <a:pt x="969086" y="1345884"/>
                  <a:pt x="967374" y="1355096"/>
                  <a:pt x="958029" y="1359595"/>
                </a:cubicBezTo>
                <a:cubicBezTo>
                  <a:pt x="953535" y="1362309"/>
                  <a:pt x="945902" y="1365308"/>
                  <a:pt x="939839" y="1364808"/>
                </a:cubicBezTo>
                <a:cubicBezTo>
                  <a:pt x="922718" y="1362809"/>
                  <a:pt x="907453" y="1353311"/>
                  <a:pt x="890903" y="1345670"/>
                </a:cubicBezTo>
                <a:cubicBezTo>
                  <a:pt x="849386" y="1324960"/>
                  <a:pt x="808582" y="1302965"/>
                  <a:pt x="770061" y="1276971"/>
                </a:cubicBezTo>
                <a:cubicBezTo>
                  <a:pt x="718629" y="1243121"/>
                  <a:pt x="664914" y="1213128"/>
                  <a:pt x="615122" y="1176850"/>
                </a:cubicBezTo>
                <a:cubicBezTo>
                  <a:pt x="577528" y="1150713"/>
                  <a:pt x="534941" y="1133288"/>
                  <a:pt x="497062" y="1107722"/>
                </a:cubicBezTo>
                <a:cubicBezTo>
                  <a:pt x="445344" y="1068017"/>
                  <a:pt x="389560" y="1033525"/>
                  <a:pt x="331636" y="1003674"/>
                </a:cubicBezTo>
                <a:cubicBezTo>
                  <a:pt x="292688" y="995462"/>
                  <a:pt x="244964" y="1034096"/>
                  <a:pt x="218998" y="1060376"/>
                </a:cubicBezTo>
                <a:cubicBezTo>
                  <a:pt x="68696" y="1226410"/>
                  <a:pt x="19546" y="1383733"/>
                  <a:pt x="7704" y="1603755"/>
                </a:cubicBezTo>
                <a:cubicBezTo>
                  <a:pt x="3995" y="1662671"/>
                  <a:pt x="-428" y="1686451"/>
                  <a:pt x="63773" y="1703662"/>
                </a:cubicBezTo>
                <a:cubicBezTo>
                  <a:pt x="151872" y="1724943"/>
                  <a:pt x="242468" y="1731227"/>
                  <a:pt x="331280" y="1748295"/>
                </a:cubicBezTo>
                <a:cubicBezTo>
                  <a:pt x="380144" y="1754222"/>
                  <a:pt x="426797" y="1768933"/>
                  <a:pt x="473379" y="1784215"/>
                </a:cubicBezTo>
                <a:cubicBezTo>
                  <a:pt x="516251" y="1796284"/>
                  <a:pt x="560622" y="1801283"/>
                  <a:pt x="603494" y="1813280"/>
                </a:cubicBezTo>
                <a:cubicBezTo>
                  <a:pt x="657138" y="1830634"/>
                  <a:pt x="709997" y="1845273"/>
                  <a:pt x="761501" y="1869625"/>
                </a:cubicBezTo>
                <a:cubicBezTo>
                  <a:pt x="766780" y="1872553"/>
                  <a:pt x="772273" y="1875267"/>
                  <a:pt x="776981" y="1879051"/>
                </a:cubicBezTo>
                <a:cubicBezTo>
                  <a:pt x="780762" y="1884765"/>
                  <a:pt x="781689" y="1891834"/>
                  <a:pt x="783330" y="1898333"/>
                </a:cubicBezTo>
                <a:cubicBezTo>
                  <a:pt x="785327" y="1908331"/>
                  <a:pt x="785541" y="1916829"/>
                  <a:pt x="780120" y="1926612"/>
                </a:cubicBezTo>
                <a:cubicBezTo>
                  <a:pt x="768492" y="1953392"/>
                  <a:pt x="735749" y="1957391"/>
                  <a:pt x="709712" y="1959391"/>
                </a:cubicBezTo>
                <a:cubicBezTo>
                  <a:pt x="642300" y="1964247"/>
                  <a:pt x="574461" y="1961176"/>
                  <a:pt x="508333" y="1946608"/>
                </a:cubicBezTo>
                <a:cubicBezTo>
                  <a:pt x="466103" y="1938681"/>
                  <a:pt x="419806" y="1926255"/>
                  <a:pt x="376577" y="1916615"/>
                </a:cubicBezTo>
                <a:cubicBezTo>
                  <a:pt x="304030" y="1903617"/>
                  <a:pt x="231268" y="1892263"/>
                  <a:pt x="158578" y="1880337"/>
                </a:cubicBezTo>
                <a:cubicBezTo>
                  <a:pt x="135893" y="1875481"/>
                  <a:pt x="112281" y="1870268"/>
                  <a:pt x="89026" y="1866911"/>
                </a:cubicBezTo>
                <a:cubicBezTo>
                  <a:pt x="71549" y="1862627"/>
                  <a:pt x="54072" y="1866126"/>
                  <a:pt x="39448" y="1876766"/>
                </a:cubicBezTo>
                <a:cubicBezTo>
                  <a:pt x="-8774" y="1911544"/>
                  <a:pt x="2069" y="2038516"/>
                  <a:pt x="0" y="2093718"/>
                </a:cubicBezTo>
                <a:cubicBezTo>
                  <a:pt x="1641" y="2214120"/>
                  <a:pt x="40518" y="2331023"/>
                  <a:pt x="99441" y="2435285"/>
                </a:cubicBezTo>
                <a:cubicBezTo>
                  <a:pt x="107288" y="2450068"/>
                  <a:pt x="115848" y="2464422"/>
                  <a:pt x="124266" y="2478919"/>
                </a:cubicBezTo>
                <a:cubicBezTo>
                  <a:pt x="131756" y="2493844"/>
                  <a:pt x="141957" y="2508269"/>
                  <a:pt x="159148" y="2512340"/>
                </a:cubicBezTo>
                <a:cubicBezTo>
                  <a:pt x="199310" y="2522052"/>
                  <a:pt x="241041" y="2515125"/>
                  <a:pt x="281559" y="2510769"/>
                </a:cubicBezTo>
                <a:cubicBezTo>
                  <a:pt x="331422" y="2504484"/>
                  <a:pt x="381143" y="2496415"/>
                  <a:pt x="430007" y="2484632"/>
                </a:cubicBezTo>
                <a:cubicBezTo>
                  <a:pt x="480299" y="2471135"/>
                  <a:pt x="532016" y="2463136"/>
                  <a:pt x="580810" y="2444498"/>
                </a:cubicBezTo>
                <a:cubicBezTo>
                  <a:pt x="629389" y="2431143"/>
                  <a:pt x="681321" y="2427002"/>
                  <a:pt x="731540" y="2422503"/>
                </a:cubicBezTo>
                <a:cubicBezTo>
                  <a:pt x="727902" y="2437713"/>
                  <a:pt x="706573" y="2443641"/>
                  <a:pt x="694446" y="2452210"/>
                </a:cubicBezTo>
                <a:cubicBezTo>
                  <a:pt x="643513" y="2475919"/>
                  <a:pt x="591153" y="2498700"/>
                  <a:pt x="534727" y="2505913"/>
                </a:cubicBezTo>
                <a:cubicBezTo>
                  <a:pt x="501842" y="2510769"/>
                  <a:pt x="469456" y="2518981"/>
                  <a:pt x="436856" y="2525408"/>
                </a:cubicBezTo>
                <a:cubicBezTo>
                  <a:pt x="379859" y="2535335"/>
                  <a:pt x="323219" y="2535478"/>
                  <a:pt x="265580" y="2542190"/>
                </a:cubicBezTo>
                <a:cubicBezTo>
                  <a:pt x="243538" y="2545261"/>
                  <a:pt x="222137" y="2551331"/>
                  <a:pt x="200594" y="2556758"/>
                </a:cubicBezTo>
                <a:cubicBezTo>
                  <a:pt x="174771" y="2562472"/>
                  <a:pt x="182903" y="2592393"/>
                  <a:pt x="191677" y="2609604"/>
                </a:cubicBezTo>
                <a:cubicBezTo>
                  <a:pt x="225062" y="2677660"/>
                  <a:pt x="265509" y="2742289"/>
                  <a:pt x="308595" y="2804632"/>
                </a:cubicBezTo>
                <a:cubicBezTo>
                  <a:pt x="322434" y="2825128"/>
                  <a:pt x="338342" y="2844338"/>
                  <a:pt x="357246" y="2860405"/>
                </a:cubicBezTo>
                <a:cubicBezTo>
                  <a:pt x="417452" y="2910609"/>
                  <a:pt x="503340" y="2935960"/>
                  <a:pt x="579098" y="2909252"/>
                </a:cubicBezTo>
                <a:cubicBezTo>
                  <a:pt x="611769" y="2898611"/>
                  <a:pt x="641230" y="2880901"/>
                  <a:pt x="671262" y="2864690"/>
                </a:cubicBezTo>
                <a:cubicBezTo>
                  <a:pt x="744095" y="2833483"/>
                  <a:pt x="813148" y="2794563"/>
                  <a:pt x="880345" y="2752715"/>
                </a:cubicBezTo>
                <a:cubicBezTo>
                  <a:pt x="881629" y="2750501"/>
                  <a:pt x="882842" y="2748359"/>
                  <a:pt x="884126" y="2746216"/>
                </a:cubicBezTo>
                <a:cubicBezTo>
                  <a:pt x="901389" y="2741432"/>
                  <a:pt x="918081" y="2734219"/>
                  <a:pt x="934917" y="2728435"/>
                </a:cubicBezTo>
                <a:cubicBezTo>
                  <a:pt x="937128" y="2727435"/>
                  <a:pt x="939625" y="2726721"/>
                  <a:pt x="942193" y="2725935"/>
                </a:cubicBezTo>
                <a:cubicBezTo>
                  <a:pt x="918295" y="2785422"/>
                  <a:pt x="894684" y="2844980"/>
                  <a:pt x="865864" y="2902396"/>
                </a:cubicBezTo>
                <a:cubicBezTo>
                  <a:pt x="823277" y="2984664"/>
                  <a:pt x="779620" y="3066431"/>
                  <a:pt x="733324" y="3146628"/>
                </a:cubicBezTo>
                <a:cubicBezTo>
                  <a:pt x="692806" y="3213256"/>
                  <a:pt x="648578" y="3275028"/>
                  <a:pt x="605634" y="3341013"/>
                </a:cubicBezTo>
                <a:cubicBezTo>
                  <a:pt x="573319" y="3388574"/>
                  <a:pt x="539293" y="3434850"/>
                  <a:pt x="504624" y="3480625"/>
                </a:cubicBezTo>
                <a:cubicBezTo>
                  <a:pt x="445487" y="3542254"/>
                  <a:pt x="536582" y="3561607"/>
                  <a:pt x="584020" y="3569962"/>
                </a:cubicBezTo>
                <a:cubicBezTo>
                  <a:pt x="607917" y="3574604"/>
                  <a:pt x="626393" y="3556037"/>
                  <a:pt x="644084" y="3542540"/>
                </a:cubicBezTo>
                <a:cubicBezTo>
                  <a:pt x="682319" y="3513404"/>
                  <a:pt x="710497" y="3473984"/>
                  <a:pt x="738674" y="3435492"/>
                </a:cubicBezTo>
                <a:cubicBezTo>
                  <a:pt x="882557" y="3227181"/>
                  <a:pt x="970513" y="2986806"/>
                  <a:pt x="1064960" y="2753501"/>
                </a:cubicBezTo>
                <a:cubicBezTo>
                  <a:pt x="1066244" y="2750287"/>
                  <a:pt x="1067386" y="2747002"/>
                  <a:pt x="1068670" y="2743788"/>
                </a:cubicBezTo>
                <a:cubicBezTo>
                  <a:pt x="1080797" y="2761499"/>
                  <a:pt x="1097917" y="2776210"/>
                  <a:pt x="1112755" y="2791135"/>
                </a:cubicBezTo>
                <a:cubicBezTo>
                  <a:pt x="1131088" y="2809917"/>
                  <a:pt x="1147566" y="2832769"/>
                  <a:pt x="1170465" y="2845909"/>
                </a:cubicBezTo>
                <a:cubicBezTo>
                  <a:pt x="1171392" y="2846194"/>
                  <a:pt x="1172319" y="2846266"/>
                  <a:pt x="1173247" y="2846408"/>
                </a:cubicBezTo>
                <a:cubicBezTo>
                  <a:pt x="1188299" y="2865119"/>
                  <a:pt x="1201781" y="2885043"/>
                  <a:pt x="1213908" y="2905181"/>
                </a:cubicBezTo>
                <a:cubicBezTo>
                  <a:pt x="1243940" y="2963954"/>
                  <a:pt x="1266125" y="3026440"/>
                  <a:pt x="1295301" y="3085713"/>
                </a:cubicBezTo>
                <a:cubicBezTo>
                  <a:pt x="1319270" y="3130203"/>
                  <a:pt x="1322622" y="3184762"/>
                  <a:pt x="1354224" y="3224753"/>
                </a:cubicBezTo>
                <a:cubicBezTo>
                  <a:pt x="1370702" y="3241821"/>
                  <a:pt x="1394100" y="3245177"/>
                  <a:pt x="1417783" y="3245034"/>
                </a:cubicBezTo>
                <a:cubicBezTo>
                  <a:pt x="1430552" y="3245034"/>
                  <a:pt x="1443250" y="3244035"/>
                  <a:pt x="1454949" y="3243749"/>
                </a:cubicBezTo>
                <a:cubicBezTo>
                  <a:pt x="1517081" y="3243392"/>
                  <a:pt x="1573080" y="3215969"/>
                  <a:pt x="1629577" y="3193474"/>
                </a:cubicBezTo>
                <a:cubicBezTo>
                  <a:pt x="1661749" y="3180263"/>
                  <a:pt x="1694706" y="3166409"/>
                  <a:pt x="1720743" y="3142771"/>
                </a:cubicBezTo>
                <a:cubicBezTo>
                  <a:pt x="1743856" y="3120919"/>
                  <a:pt x="1760833" y="3093640"/>
                  <a:pt x="1781378" y="3069502"/>
                </a:cubicBezTo>
                <a:cubicBezTo>
                  <a:pt x="1793933" y="3053863"/>
                  <a:pt x="1810625" y="3040794"/>
                  <a:pt x="1820113" y="3023084"/>
                </a:cubicBezTo>
                <a:cubicBezTo>
                  <a:pt x="1828673" y="2995090"/>
                  <a:pt x="1789296" y="2980093"/>
                  <a:pt x="1773388" y="2963026"/>
                </a:cubicBezTo>
                <a:cubicBezTo>
                  <a:pt x="1759478" y="2951242"/>
                  <a:pt x="1744997" y="2940316"/>
                  <a:pt x="1730801" y="2928890"/>
                </a:cubicBezTo>
                <a:cubicBezTo>
                  <a:pt x="1715036" y="2914393"/>
                  <a:pt x="1702125" y="2897040"/>
                  <a:pt x="1685717" y="2883186"/>
                </a:cubicBezTo>
                <a:cubicBezTo>
                  <a:pt x="1633286" y="2836054"/>
                  <a:pt x="1586919" y="2782351"/>
                  <a:pt x="1533275" y="2736576"/>
                </a:cubicBezTo>
                <a:cubicBezTo>
                  <a:pt x="1499533" y="2708725"/>
                  <a:pt x="1463652" y="2683159"/>
                  <a:pt x="1434119" y="2650595"/>
                </a:cubicBezTo>
                <a:cubicBezTo>
                  <a:pt x="1418140" y="2632313"/>
                  <a:pt x="1406726" y="2612103"/>
                  <a:pt x="1392602" y="2591679"/>
                </a:cubicBezTo>
                <a:cubicBezTo>
                  <a:pt x="1425844" y="2600534"/>
                  <a:pt x="1455805" y="2617959"/>
                  <a:pt x="1487050" y="2633384"/>
                </a:cubicBezTo>
                <a:cubicBezTo>
                  <a:pt x="1518080" y="2651523"/>
                  <a:pt x="1545330" y="2675447"/>
                  <a:pt x="1575719" y="2694442"/>
                </a:cubicBezTo>
                <a:cubicBezTo>
                  <a:pt x="1624726" y="2724150"/>
                  <a:pt x="1676729" y="2751430"/>
                  <a:pt x="1714037" y="2796205"/>
                </a:cubicBezTo>
                <a:cubicBezTo>
                  <a:pt x="1744783" y="2831769"/>
                  <a:pt x="1772461" y="2869618"/>
                  <a:pt x="1801566" y="2906467"/>
                </a:cubicBezTo>
                <a:cubicBezTo>
                  <a:pt x="1820541" y="2933389"/>
                  <a:pt x="1843296" y="2961954"/>
                  <a:pt x="1879677" y="2947386"/>
                </a:cubicBezTo>
                <a:cubicBezTo>
                  <a:pt x="1911992" y="2936603"/>
                  <a:pt x="1939813" y="2915607"/>
                  <a:pt x="1969131" y="2898683"/>
                </a:cubicBezTo>
                <a:cubicBezTo>
                  <a:pt x="1999520" y="2879973"/>
                  <a:pt x="2029766" y="2860905"/>
                  <a:pt x="2057301" y="2838125"/>
                </a:cubicBezTo>
                <a:cubicBezTo>
                  <a:pt x="2110303" y="2792706"/>
                  <a:pt x="2154175" y="2737290"/>
                  <a:pt x="2196690" y="2682231"/>
                </a:cubicBezTo>
                <a:cubicBezTo>
                  <a:pt x="2236424" y="2625172"/>
                  <a:pt x="2275658" y="2567399"/>
                  <a:pt x="2303265" y="2503342"/>
                </a:cubicBezTo>
                <a:cubicBezTo>
                  <a:pt x="2333653" y="2428144"/>
                  <a:pt x="2354412" y="2344377"/>
                  <a:pt x="2361403" y="2263538"/>
                </a:cubicBezTo>
                <a:cubicBezTo>
                  <a:pt x="2364969" y="2181699"/>
                  <a:pt x="2374956" y="2173343"/>
                  <a:pt x="2286429" y="21689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 rot="904748">
            <a:off x="7717730" y="3236713"/>
            <a:ext cx="1190945" cy="1621565"/>
          </a:xfrm>
          <a:custGeom>
            <a:rect b="b" l="l" r="r" t="t"/>
            <a:pathLst>
              <a:path extrusionOk="0" h="3245038" w="2383291">
                <a:moveTo>
                  <a:pt x="1354224" y="3224753"/>
                </a:moveTo>
                <a:cubicBezTo>
                  <a:pt x="1322622" y="3184762"/>
                  <a:pt x="1319270" y="3130203"/>
                  <a:pt x="1295301" y="3085713"/>
                </a:cubicBezTo>
                <a:cubicBezTo>
                  <a:pt x="1266125" y="3026440"/>
                  <a:pt x="1243940" y="2963954"/>
                  <a:pt x="1213908" y="2905181"/>
                </a:cubicBezTo>
                <a:cubicBezTo>
                  <a:pt x="1189939" y="2865404"/>
                  <a:pt x="1160478" y="2826341"/>
                  <a:pt x="1124810" y="2795777"/>
                </a:cubicBezTo>
                <a:cubicBezTo>
                  <a:pt x="1126808" y="2786636"/>
                  <a:pt x="1128805" y="2777567"/>
                  <a:pt x="1130803" y="2768426"/>
                </a:cubicBezTo>
                <a:cubicBezTo>
                  <a:pt x="1131445" y="2765426"/>
                  <a:pt x="1132086" y="2762427"/>
                  <a:pt x="1132800" y="2759428"/>
                </a:cubicBezTo>
                <a:cubicBezTo>
                  <a:pt x="1143857" y="2768212"/>
                  <a:pt x="1153558" y="2776995"/>
                  <a:pt x="1159836" y="2782280"/>
                </a:cubicBezTo>
                <a:cubicBezTo>
                  <a:pt x="1201495" y="2824556"/>
                  <a:pt x="1238019" y="2872760"/>
                  <a:pt x="1261988" y="2927319"/>
                </a:cubicBezTo>
                <a:cubicBezTo>
                  <a:pt x="1283673" y="2983878"/>
                  <a:pt x="1310709" y="3038009"/>
                  <a:pt x="1334892" y="3093568"/>
                </a:cubicBezTo>
                <a:cubicBezTo>
                  <a:pt x="1350015" y="3126846"/>
                  <a:pt x="1355579" y="3164195"/>
                  <a:pt x="1373770" y="3195902"/>
                </a:cubicBezTo>
                <a:cubicBezTo>
                  <a:pt x="1384541" y="3214470"/>
                  <a:pt x="1415001" y="3212899"/>
                  <a:pt x="1439398" y="3211328"/>
                </a:cubicBezTo>
                <a:cubicBezTo>
                  <a:pt x="1446460" y="3210899"/>
                  <a:pt x="1453094" y="3210399"/>
                  <a:pt x="1458516" y="3210471"/>
                </a:cubicBezTo>
                <a:cubicBezTo>
                  <a:pt x="1506239" y="3209328"/>
                  <a:pt x="1549753" y="3190546"/>
                  <a:pt x="1593053" y="3172336"/>
                </a:cubicBezTo>
                <a:cubicBezTo>
                  <a:pt x="1623299" y="3160196"/>
                  <a:pt x="1654187" y="3148841"/>
                  <a:pt x="1681865" y="3131345"/>
                </a:cubicBezTo>
                <a:cubicBezTo>
                  <a:pt x="1723739" y="3100352"/>
                  <a:pt x="1748064" y="3051506"/>
                  <a:pt x="1785301" y="3015585"/>
                </a:cubicBezTo>
                <a:cubicBezTo>
                  <a:pt x="1752915" y="2987377"/>
                  <a:pt x="1714394" y="2962811"/>
                  <a:pt x="1686359" y="2930461"/>
                </a:cubicBezTo>
                <a:cubicBezTo>
                  <a:pt x="1639778" y="2884472"/>
                  <a:pt x="1591983" y="2839767"/>
                  <a:pt x="1546186" y="2792849"/>
                </a:cubicBezTo>
                <a:cubicBezTo>
                  <a:pt x="1501531" y="2748145"/>
                  <a:pt x="1445532" y="2715652"/>
                  <a:pt x="1404586" y="2667091"/>
                </a:cubicBezTo>
                <a:cubicBezTo>
                  <a:pt x="1388037" y="2646596"/>
                  <a:pt x="1374839" y="2623744"/>
                  <a:pt x="1359930" y="2602034"/>
                </a:cubicBezTo>
                <a:cubicBezTo>
                  <a:pt x="1348660" y="2588109"/>
                  <a:pt x="1343737" y="2568684"/>
                  <a:pt x="1365138" y="2561400"/>
                </a:cubicBezTo>
                <a:cubicBezTo>
                  <a:pt x="1404444" y="2548903"/>
                  <a:pt x="1441466" y="2576326"/>
                  <a:pt x="1476278" y="2590894"/>
                </a:cubicBezTo>
                <a:cubicBezTo>
                  <a:pt x="1515369" y="2607890"/>
                  <a:pt x="1547970" y="2635741"/>
                  <a:pt x="1582781" y="2659736"/>
                </a:cubicBezTo>
                <a:cubicBezTo>
                  <a:pt x="1608818" y="2677089"/>
                  <a:pt x="1636639" y="2691514"/>
                  <a:pt x="1662676" y="2708939"/>
                </a:cubicBezTo>
                <a:cubicBezTo>
                  <a:pt x="1702338" y="2733791"/>
                  <a:pt x="1734796" y="2767569"/>
                  <a:pt x="1763330" y="2804275"/>
                </a:cubicBezTo>
                <a:cubicBezTo>
                  <a:pt x="1791151" y="2837982"/>
                  <a:pt x="1816617" y="2873545"/>
                  <a:pt x="1844010" y="2907538"/>
                </a:cubicBezTo>
                <a:cubicBezTo>
                  <a:pt x="1854139" y="2923034"/>
                  <a:pt x="1869334" y="2917250"/>
                  <a:pt x="1883244" y="2910680"/>
                </a:cubicBezTo>
                <a:cubicBezTo>
                  <a:pt x="1903860" y="2899968"/>
                  <a:pt x="1923548" y="2887685"/>
                  <a:pt x="1943379" y="2875616"/>
                </a:cubicBezTo>
                <a:cubicBezTo>
                  <a:pt x="1979332" y="2853621"/>
                  <a:pt x="2015356" y="2831340"/>
                  <a:pt x="2047029" y="2803347"/>
                </a:cubicBezTo>
                <a:cubicBezTo>
                  <a:pt x="2090330" y="2763570"/>
                  <a:pt x="2126996" y="2717152"/>
                  <a:pt x="2163519" y="2671233"/>
                </a:cubicBezTo>
                <a:cubicBezTo>
                  <a:pt x="2210244" y="2606319"/>
                  <a:pt x="2254115" y="2540691"/>
                  <a:pt x="2283077" y="2465993"/>
                </a:cubicBezTo>
                <a:cubicBezTo>
                  <a:pt x="2309399" y="2382083"/>
                  <a:pt x="2332655" y="2295816"/>
                  <a:pt x="2329872" y="2206979"/>
                </a:cubicBezTo>
                <a:cubicBezTo>
                  <a:pt x="2269381" y="2197267"/>
                  <a:pt x="2208104" y="2200052"/>
                  <a:pt x="2147184" y="2195053"/>
                </a:cubicBezTo>
                <a:cubicBezTo>
                  <a:pt x="2077632" y="2191625"/>
                  <a:pt x="2007866" y="2180842"/>
                  <a:pt x="1941739" y="2158418"/>
                </a:cubicBezTo>
                <a:cubicBezTo>
                  <a:pt x="1914560" y="2148492"/>
                  <a:pt x="1891234" y="2130853"/>
                  <a:pt x="1865196" y="2118427"/>
                </a:cubicBezTo>
                <a:cubicBezTo>
                  <a:pt x="1839872" y="2104502"/>
                  <a:pt x="1809056" y="2093433"/>
                  <a:pt x="1791151" y="2070081"/>
                </a:cubicBezTo>
                <a:cubicBezTo>
                  <a:pt x="1777668" y="2022520"/>
                  <a:pt x="1863627" y="2013450"/>
                  <a:pt x="1895514" y="2011094"/>
                </a:cubicBezTo>
                <a:cubicBezTo>
                  <a:pt x="1966991" y="2005666"/>
                  <a:pt x="2038184" y="2012379"/>
                  <a:pt x="2109019" y="2022163"/>
                </a:cubicBezTo>
                <a:cubicBezTo>
                  <a:pt x="2180497" y="2030375"/>
                  <a:pt x="2251404" y="2043158"/>
                  <a:pt x="2321384" y="2059654"/>
                </a:cubicBezTo>
                <a:cubicBezTo>
                  <a:pt x="2324522" y="2057798"/>
                  <a:pt x="2328802" y="2051799"/>
                  <a:pt x="2329730" y="2049085"/>
                </a:cubicBezTo>
                <a:cubicBezTo>
                  <a:pt x="2361831" y="1953821"/>
                  <a:pt x="2349704" y="1850701"/>
                  <a:pt x="2341857" y="1752937"/>
                </a:cubicBezTo>
                <a:cubicBezTo>
                  <a:pt x="2330372" y="1657101"/>
                  <a:pt x="2321241" y="1557837"/>
                  <a:pt x="2287928" y="1466786"/>
                </a:cubicBezTo>
                <a:cubicBezTo>
                  <a:pt x="2272590" y="1460216"/>
                  <a:pt x="2255470" y="1460716"/>
                  <a:pt x="2238635" y="1461144"/>
                </a:cubicBezTo>
                <a:cubicBezTo>
                  <a:pt x="2231858" y="1461287"/>
                  <a:pt x="2225082" y="1461501"/>
                  <a:pt x="2218447" y="1461216"/>
                </a:cubicBezTo>
                <a:cubicBezTo>
                  <a:pt x="2199044" y="1460716"/>
                  <a:pt x="2179570" y="1461073"/>
                  <a:pt x="2160024" y="1461501"/>
                </a:cubicBezTo>
                <a:cubicBezTo>
                  <a:pt x="2119149" y="1462287"/>
                  <a:pt x="2078274" y="1463144"/>
                  <a:pt x="2038112" y="1455788"/>
                </a:cubicBezTo>
                <a:cubicBezTo>
                  <a:pt x="2013573" y="1450289"/>
                  <a:pt x="1987464" y="1447361"/>
                  <a:pt x="1965422" y="1434507"/>
                </a:cubicBezTo>
                <a:cubicBezTo>
                  <a:pt x="1907427" y="1396444"/>
                  <a:pt x="1881389" y="1347241"/>
                  <a:pt x="1946661" y="1299037"/>
                </a:cubicBezTo>
                <a:cubicBezTo>
                  <a:pt x="2006582" y="1255047"/>
                  <a:pt x="2082340" y="1241050"/>
                  <a:pt x="2153390" y="1224697"/>
                </a:cubicBezTo>
                <a:cubicBezTo>
                  <a:pt x="2191554" y="1216056"/>
                  <a:pt x="2230075" y="1206129"/>
                  <a:pt x="2269452" y="1206629"/>
                </a:cubicBezTo>
                <a:cubicBezTo>
                  <a:pt x="2277227" y="1165067"/>
                  <a:pt x="2263888" y="1125361"/>
                  <a:pt x="2253187" y="1085727"/>
                </a:cubicBezTo>
                <a:cubicBezTo>
                  <a:pt x="2248765" y="1066803"/>
                  <a:pt x="2246054" y="1047521"/>
                  <a:pt x="2242630" y="1030597"/>
                </a:cubicBezTo>
                <a:cubicBezTo>
                  <a:pt x="2225724" y="944259"/>
                  <a:pt x="2209316" y="857921"/>
                  <a:pt x="2180140" y="774725"/>
                </a:cubicBezTo>
                <a:cubicBezTo>
                  <a:pt x="2162949" y="722808"/>
                  <a:pt x="2135342" y="675318"/>
                  <a:pt x="2116866" y="623973"/>
                </a:cubicBezTo>
                <a:cubicBezTo>
                  <a:pt x="2078845" y="639326"/>
                  <a:pt x="2044961" y="663250"/>
                  <a:pt x="2008580" y="682031"/>
                </a:cubicBezTo>
                <a:cubicBezTo>
                  <a:pt x="1980331" y="696814"/>
                  <a:pt x="1954793" y="708739"/>
                  <a:pt x="1927543" y="723665"/>
                </a:cubicBezTo>
                <a:cubicBezTo>
                  <a:pt x="1865125" y="758371"/>
                  <a:pt x="1802421" y="792721"/>
                  <a:pt x="1735224" y="817358"/>
                </a:cubicBezTo>
                <a:cubicBezTo>
                  <a:pt x="1705834" y="827570"/>
                  <a:pt x="1676444" y="842710"/>
                  <a:pt x="1645342" y="845566"/>
                </a:cubicBezTo>
                <a:cubicBezTo>
                  <a:pt x="1602826" y="834069"/>
                  <a:pt x="1626652" y="775153"/>
                  <a:pt x="1644985" y="751016"/>
                </a:cubicBezTo>
                <a:cubicBezTo>
                  <a:pt x="1689712" y="693814"/>
                  <a:pt x="1743570" y="643468"/>
                  <a:pt x="1798712" y="596407"/>
                </a:cubicBezTo>
                <a:cubicBezTo>
                  <a:pt x="1854567" y="551917"/>
                  <a:pt x="1919768" y="522138"/>
                  <a:pt x="1980046" y="484646"/>
                </a:cubicBezTo>
                <a:cubicBezTo>
                  <a:pt x="1878037" y="450440"/>
                  <a:pt x="1855423" y="404164"/>
                  <a:pt x="1786086" y="331823"/>
                </a:cubicBezTo>
                <a:cubicBezTo>
                  <a:pt x="1727306" y="271051"/>
                  <a:pt x="1679012" y="200638"/>
                  <a:pt x="1620874" y="139937"/>
                </a:cubicBezTo>
                <a:cubicBezTo>
                  <a:pt x="1588416" y="101160"/>
                  <a:pt x="1545829" y="75737"/>
                  <a:pt x="1511089" y="40102"/>
                </a:cubicBezTo>
                <a:cubicBezTo>
                  <a:pt x="1501531" y="65453"/>
                  <a:pt x="1483839" y="86306"/>
                  <a:pt x="1463794" y="104088"/>
                </a:cubicBezTo>
                <a:cubicBezTo>
                  <a:pt x="1443321" y="128225"/>
                  <a:pt x="1424845" y="154077"/>
                  <a:pt x="1401662" y="175786"/>
                </a:cubicBezTo>
                <a:cubicBezTo>
                  <a:pt x="1366707" y="210350"/>
                  <a:pt x="1323336" y="234345"/>
                  <a:pt x="1281747" y="259910"/>
                </a:cubicBezTo>
                <a:cubicBezTo>
                  <a:pt x="1211768" y="303972"/>
                  <a:pt x="1134726" y="334822"/>
                  <a:pt x="1063248" y="376456"/>
                </a:cubicBezTo>
                <a:cubicBezTo>
                  <a:pt x="1077016" y="390096"/>
                  <a:pt x="1093566" y="400451"/>
                  <a:pt x="1108689" y="412519"/>
                </a:cubicBezTo>
                <a:cubicBezTo>
                  <a:pt x="1149920" y="445298"/>
                  <a:pt x="1185944" y="484218"/>
                  <a:pt x="1221327" y="523138"/>
                </a:cubicBezTo>
                <a:cubicBezTo>
                  <a:pt x="1265412" y="572484"/>
                  <a:pt x="1298297" y="630828"/>
                  <a:pt x="1327758" y="689815"/>
                </a:cubicBezTo>
                <a:cubicBezTo>
                  <a:pt x="1350086" y="742589"/>
                  <a:pt x="1366921" y="804433"/>
                  <a:pt x="1348232" y="860706"/>
                </a:cubicBezTo>
                <a:cubicBezTo>
                  <a:pt x="1325262" y="925263"/>
                  <a:pt x="1250146" y="915551"/>
                  <a:pt x="1204706" y="881130"/>
                </a:cubicBezTo>
                <a:cubicBezTo>
                  <a:pt x="1152631" y="836925"/>
                  <a:pt x="1105479" y="787508"/>
                  <a:pt x="1063748" y="733377"/>
                </a:cubicBezTo>
                <a:cubicBezTo>
                  <a:pt x="997763" y="659393"/>
                  <a:pt x="941907" y="577983"/>
                  <a:pt x="895825" y="490288"/>
                </a:cubicBezTo>
                <a:cubicBezTo>
                  <a:pt x="830197" y="515711"/>
                  <a:pt x="769491" y="550917"/>
                  <a:pt x="707786" y="582910"/>
                </a:cubicBezTo>
                <a:cubicBezTo>
                  <a:pt x="648649" y="618831"/>
                  <a:pt x="594934" y="658608"/>
                  <a:pt x="538865" y="698527"/>
                </a:cubicBezTo>
                <a:cubicBezTo>
                  <a:pt x="506407" y="723665"/>
                  <a:pt x="476732" y="752016"/>
                  <a:pt x="446200" y="779367"/>
                </a:cubicBezTo>
                <a:cubicBezTo>
                  <a:pt x="412958" y="809217"/>
                  <a:pt x="377647" y="836997"/>
                  <a:pt x="347330" y="869989"/>
                </a:cubicBezTo>
                <a:cubicBezTo>
                  <a:pt x="380929" y="886771"/>
                  <a:pt x="418380" y="892913"/>
                  <a:pt x="452050" y="909552"/>
                </a:cubicBezTo>
                <a:cubicBezTo>
                  <a:pt x="527736" y="945258"/>
                  <a:pt x="598501" y="985678"/>
                  <a:pt x="671048" y="1026455"/>
                </a:cubicBezTo>
                <a:cubicBezTo>
                  <a:pt x="778408" y="1083442"/>
                  <a:pt x="887835" y="1148499"/>
                  <a:pt x="961096" y="1247977"/>
                </a:cubicBezTo>
                <a:cubicBezTo>
                  <a:pt x="982069" y="1278256"/>
                  <a:pt x="1019449" y="1344027"/>
                  <a:pt x="988774" y="1376734"/>
                </a:cubicBezTo>
                <a:cubicBezTo>
                  <a:pt x="958386" y="1409513"/>
                  <a:pt x="917225" y="1397730"/>
                  <a:pt x="883056" y="1378520"/>
                </a:cubicBezTo>
                <a:cubicBezTo>
                  <a:pt x="815502" y="1347241"/>
                  <a:pt x="754154" y="1305464"/>
                  <a:pt x="691308" y="1266116"/>
                </a:cubicBezTo>
                <a:cubicBezTo>
                  <a:pt x="644583" y="1240265"/>
                  <a:pt x="603565" y="1205701"/>
                  <a:pt x="556912" y="1179849"/>
                </a:cubicBezTo>
                <a:cubicBezTo>
                  <a:pt x="527522" y="1163996"/>
                  <a:pt x="497562" y="1148928"/>
                  <a:pt x="470383" y="1129218"/>
                </a:cubicBezTo>
                <a:cubicBezTo>
                  <a:pt x="424372" y="1092654"/>
                  <a:pt x="372868" y="1064018"/>
                  <a:pt x="321864" y="1035167"/>
                </a:cubicBezTo>
                <a:cubicBezTo>
                  <a:pt x="321079" y="1035024"/>
                  <a:pt x="320294" y="1035024"/>
                  <a:pt x="319509" y="1034881"/>
                </a:cubicBezTo>
                <a:lnTo>
                  <a:pt x="316299" y="1035381"/>
                </a:lnTo>
                <a:cubicBezTo>
                  <a:pt x="313446" y="1036095"/>
                  <a:pt x="310593" y="1036952"/>
                  <a:pt x="309879" y="1037309"/>
                </a:cubicBezTo>
                <a:cubicBezTo>
                  <a:pt x="257662" y="1057376"/>
                  <a:pt x="222137" y="1103509"/>
                  <a:pt x="190464" y="1147571"/>
                </a:cubicBezTo>
                <a:cubicBezTo>
                  <a:pt x="137106" y="1218127"/>
                  <a:pt x="95803" y="1297752"/>
                  <a:pt x="72548" y="1383090"/>
                </a:cubicBezTo>
                <a:cubicBezTo>
                  <a:pt x="49935" y="1470785"/>
                  <a:pt x="41303" y="1563479"/>
                  <a:pt x="39234" y="1653173"/>
                </a:cubicBezTo>
                <a:cubicBezTo>
                  <a:pt x="42587" y="1674668"/>
                  <a:pt x="169849" y="1689094"/>
                  <a:pt x="195458" y="1694735"/>
                </a:cubicBezTo>
                <a:cubicBezTo>
                  <a:pt x="231625" y="1698449"/>
                  <a:pt x="267720" y="1702162"/>
                  <a:pt x="303245" y="1709875"/>
                </a:cubicBezTo>
                <a:cubicBezTo>
                  <a:pt x="356746" y="1718444"/>
                  <a:pt x="410390" y="1726728"/>
                  <a:pt x="461395" y="1745867"/>
                </a:cubicBezTo>
                <a:cubicBezTo>
                  <a:pt x="514896" y="1764006"/>
                  <a:pt x="571964" y="1768076"/>
                  <a:pt x="625679" y="1785287"/>
                </a:cubicBezTo>
                <a:cubicBezTo>
                  <a:pt x="659278" y="1796141"/>
                  <a:pt x="692877" y="1807210"/>
                  <a:pt x="726190" y="1818779"/>
                </a:cubicBezTo>
                <a:cubicBezTo>
                  <a:pt x="753440" y="1830634"/>
                  <a:pt x="786825" y="1838203"/>
                  <a:pt x="805729" y="1862412"/>
                </a:cubicBezTo>
                <a:cubicBezTo>
                  <a:pt x="821137" y="1891263"/>
                  <a:pt x="822707" y="1928612"/>
                  <a:pt x="801163" y="1954820"/>
                </a:cubicBezTo>
                <a:cubicBezTo>
                  <a:pt x="763570" y="2003453"/>
                  <a:pt x="691379" y="1991098"/>
                  <a:pt x="636808" y="1994312"/>
                </a:cubicBezTo>
                <a:cubicBezTo>
                  <a:pt x="547639" y="1994526"/>
                  <a:pt x="460467" y="1969817"/>
                  <a:pt x="374366" y="1949750"/>
                </a:cubicBezTo>
                <a:cubicBezTo>
                  <a:pt x="291760" y="1933896"/>
                  <a:pt x="205373" y="1923613"/>
                  <a:pt x="123481" y="1906545"/>
                </a:cubicBezTo>
                <a:cubicBezTo>
                  <a:pt x="75544" y="1897762"/>
                  <a:pt x="49935" y="1883979"/>
                  <a:pt x="40732" y="1945465"/>
                </a:cubicBezTo>
                <a:cubicBezTo>
                  <a:pt x="23327" y="2061511"/>
                  <a:pt x="31958" y="2182913"/>
                  <a:pt x="69766" y="2293888"/>
                </a:cubicBezTo>
                <a:cubicBezTo>
                  <a:pt x="93520" y="2358017"/>
                  <a:pt x="126263" y="2417932"/>
                  <a:pt x="161074" y="2476491"/>
                </a:cubicBezTo>
                <a:cubicBezTo>
                  <a:pt x="174485" y="2484917"/>
                  <a:pt x="191677" y="2484346"/>
                  <a:pt x="208013" y="2483775"/>
                </a:cubicBezTo>
                <a:cubicBezTo>
                  <a:pt x="212792" y="2483632"/>
                  <a:pt x="217572" y="2483418"/>
                  <a:pt x="222137" y="2483489"/>
                </a:cubicBezTo>
                <a:cubicBezTo>
                  <a:pt x="248888" y="2481490"/>
                  <a:pt x="275567" y="2478347"/>
                  <a:pt x="302104" y="2474634"/>
                </a:cubicBezTo>
                <a:cubicBezTo>
                  <a:pt x="359671" y="2466993"/>
                  <a:pt x="412245" y="2455709"/>
                  <a:pt x="467316" y="2441141"/>
                </a:cubicBezTo>
                <a:cubicBezTo>
                  <a:pt x="505337" y="2433286"/>
                  <a:pt x="543073" y="2423717"/>
                  <a:pt x="579169" y="2410220"/>
                </a:cubicBezTo>
                <a:cubicBezTo>
                  <a:pt x="602424" y="2403364"/>
                  <a:pt x="626821" y="2401650"/>
                  <a:pt x="650647" y="2398079"/>
                </a:cubicBezTo>
                <a:cubicBezTo>
                  <a:pt x="678182" y="2393509"/>
                  <a:pt x="706074" y="2390867"/>
                  <a:pt x="733894" y="2389296"/>
                </a:cubicBezTo>
                <a:cubicBezTo>
                  <a:pt x="739102" y="2389010"/>
                  <a:pt x="744880" y="2389867"/>
                  <a:pt x="749446" y="2392509"/>
                </a:cubicBezTo>
                <a:cubicBezTo>
                  <a:pt x="799951" y="2440141"/>
                  <a:pt x="718415" y="2479633"/>
                  <a:pt x="679823" y="2495344"/>
                </a:cubicBezTo>
                <a:cubicBezTo>
                  <a:pt x="625965" y="2519909"/>
                  <a:pt x="568825" y="2536263"/>
                  <a:pt x="510331" y="2543618"/>
                </a:cubicBezTo>
                <a:cubicBezTo>
                  <a:pt x="474520" y="2550474"/>
                  <a:pt x="439210" y="2560472"/>
                  <a:pt x="402757" y="2563328"/>
                </a:cubicBezTo>
                <a:cubicBezTo>
                  <a:pt x="341124" y="2571755"/>
                  <a:pt x="277850" y="2567756"/>
                  <a:pt x="217928" y="2586466"/>
                </a:cubicBezTo>
                <a:cubicBezTo>
                  <a:pt x="243823" y="2644882"/>
                  <a:pt x="279419" y="2700155"/>
                  <a:pt x="313660" y="2753572"/>
                </a:cubicBezTo>
                <a:cubicBezTo>
                  <a:pt x="333206" y="2782066"/>
                  <a:pt x="351682" y="2811988"/>
                  <a:pt x="378147" y="2834768"/>
                </a:cubicBezTo>
                <a:cubicBezTo>
                  <a:pt x="422803" y="2871546"/>
                  <a:pt x="483651" y="2894826"/>
                  <a:pt x="541789" y="2884829"/>
                </a:cubicBezTo>
                <a:cubicBezTo>
                  <a:pt x="586302" y="2876902"/>
                  <a:pt x="624467" y="2851693"/>
                  <a:pt x="663986" y="2831412"/>
                </a:cubicBezTo>
                <a:cubicBezTo>
                  <a:pt x="696301" y="2817058"/>
                  <a:pt x="731184" y="2800562"/>
                  <a:pt x="761359" y="2784565"/>
                </a:cubicBezTo>
                <a:cubicBezTo>
                  <a:pt x="799237" y="2764284"/>
                  <a:pt x="836046" y="2741860"/>
                  <a:pt x="871928" y="2718294"/>
                </a:cubicBezTo>
                <a:cubicBezTo>
                  <a:pt x="884197" y="2710653"/>
                  <a:pt x="897537" y="2699727"/>
                  <a:pt x="912517" y="2700584"/>
                </a:cubicBezTo>
                <a:cubicBezTo>
                  <a:pt x="910235" y="2704012"/>
                  <a:pt x="908023" y="2707439"/>
                  <a:pt x="905812" y="2710867"/>
                </a:cubicBezTo>
                <a:cubicBezTo>
                  <a:pt x="898464" y="2722365"/>
                  <a:pt x="891402" y="2733933"/>
                  <a:pt x="884411" y="2745717"/>
                </a:cubicBezTo>
                <a:cubicBezTo>
                  <a:pt x="883056" y="2748002"/>
                  <a:pt x="881701" y="2750358"/>
                  <a:pt x="880345" y="2752715"/>
                </a:cubicBezTo>
                <a:cubicBezTo>
                  <a:pt x="813148" y="2794563"/>
                  <a:pt x="744095" y="2833483"/>
                  <a:pt x="671262" y="2864690"/>
                </a:cubicBezTo>
                <a:cubicBezTo>
                  <a:pt x="641230" y="2880901"/>
                  <a:pt x="611769" y="2898611"/>
                  <a:pt x="579098" y="2909252"/>
                </a:cubicBezTo>
                <a:cubicBezTo>
                  <a:pt x="503340" y="2935960"/>
                  <a:pt x="417452" y="2910609"/>
                  <a:pt x="357246" y="2860405"/>
                </a:cubicBezTo>
                <a:cubicBezTo>
                  <a:pt x="338342" y="2844338"/>
                  <a:pt x="322434" y="2825128"/>
                  <a:pt x="308595" y="2804632"/>
                </a:cubicBezTo>
                <a:cubicBezTo>
                  <a:pt x="265509" y="2742289"/>
                  <a:pt x="225062" y="2677660"/>
                  <a:pt x="191677" y="2609604"/>
                </a:cubicBezTo>
                <a:cubicBezTo>
                  <a:pt x="182903" y="2592393"/>
                  <a:pt x="174771" y="2562472"/>
                  <a:pt x="200594" y="2556758"/>
                </a:cubicBezTo>
                <a:cubicBezTo>
                  <a:pt x="222137" y="2551331"/>
                  <a:pt x="243538" y="2545261"/>
                  <a:pt x="265580" y="2542190"/>
                </a:cubicBezTo>
                <a:cubicBezTo>
                  <a:pt x="323219" y="2535478"/>
                  <a:pt x="379859" y="2535335"/>
                  <a:pt x="436856" y="2525408"/>
                </a:cubicBezTo>
                <a:cubicBezTo>
                  <a:pt x="469456" y="2518981"/>
                  <a:pt x="501842" y="2510769"/>
                  <a:pt x="534727" y="2505913"/>
                </a:cubicBezTo>
                <a:cubicBezTo>
                  <a:pt x="591153" y="2498700"/>
                  <a:pt x="643513" y="2475919"/>
                  <a:pt x="694446" y="2452210"/>
                </a:cubicBezTo>
                <a:cubicBezTo>
                  <a:pt x="706573" y="2443641"/>
                  <a:pt x="727902" y="2437713"/>
                  <a:pt x="731540" y="2422503"/>
                </a:cubicBezTo>
                <a:cubicBezTo>
                  <a:pt x="681321" y="2427002"/>
                  <a:pt x="629389" y="2431143"/>
                  <a:pt x="580810" y="2444498"/>
                </a:cubicBezTo>
                <a:cubicBezTo>
                  <a:pt x="532016" y="2463136"/>
                  <a:pt x="480299" y="2471135"/>
                  <a:pt x="430007" y="2484632"/>
                </a:cubicBezTo>
                <a:cubicBezTo>
                  <a:pt x="381143" y="2496415"/>
                  <a:pt x="331422" y="2504484"/>
                  <a:pt x="281559" y="2510769"/>
                </a:cubicBezTo>
                <a:cubicBezTo>
                  <a:pt x="241041" y="2515125"/>
                  <a:pt x="199310" y="2522052"/>
                  <a:pt x="159148" y="2512340"/>
                </a:cubicBezTo>
                <a:cubicBezTo>
                  <a:pt x="141957" y="2508269"/>
                  <a:pt x="131756" y="2493844"/>
                  <a:pt x="124266" y="2478919"/>
                </a:cubicBezTo>
                <a:cubicBezTo>
                  <a:pt x="115848" y="2464422"/>
                  <a:pt x="107288" y="2450068"/>
                  <a:pt x="99441" y="2435285"/>
                </a:cubicBezTo>
                <a:cubicBezTo>
                  <a:pt x="40518" y="2331023"/>
                  <a:pt x="1641" y="2214120"/>
                  <a:pt x="0" y="2093718"/>
                </a:cubicBezTo>
                <a:cubicBezTo>
                  <a:pt x="2069" y="2038516"/>
                  <a:pt x="-8774" y="1911544"/>
                  <a:pt x="39448" y="1876766"/>
                </a:cubicBezTo>
                <a:cubicBezTo>
                  <a:pt x="54072" y="1866126"/>
                  <a:pt x="71549" y="1862627"/>
                  <a:pt x="89026" y="1866911"/>
                </a:cubicBezTo>
                <a:cubicBezTo>
                  <a:pt x="112281" y="1870268"/>
                  <a:pt x="135893" y="1875481"/>
                  <a:pt x="158578" y="1880337"/>
                </a:cubicBezTo>
                <a:cubicBezTo>
                  <a:pt x="231268" y="1892263"/>
                  <a:pt x="304030" y="1903617"/>
                  <a:pt x="376577" y="1916615"/>
                </a:cubicBezTo>
                <a:cubicBezTo>
                  <a:pt x="419806" y="1926255"/>
                  <a:pt x="466103" y="1938681"/>
                  <a:pt x="508333" y="1946608"/>
                </a:cubicBezTo>
                <a:cubicBezTo>
                  <a:pt x="574461" y="1961176"/>
                  <a:pt x="642300" y="1964247"/>
                  <a:pt x="709712" y="1959391"/>
                </a:cubicBezTo>
                <a:cubicBezTo>
                  <a:pt x="735749" y="1957391"/>
                  <a:pt x="768492" y="1953392"/>
                  <a:pt x="780120" y="1926612"/>
                </a:cubicBezTo>
                <a:cubicBezTo>
                  <a:pt x="785541" y="1916829"/>
                  <a:pt x="785327" y="1908331"/>
                  <a:pt x="783330" y="1898333"/>
                </a:cubicBezTo>
                <a:cubicBezTo>
                  <a:pt x="781689" y="1891834"/>
                  <a:pt x="780762" y="1884765"/>
                  <a:pt x="776981" y="1879051"/>
                </a:cubicBezTo>
                <a:cubicBezTo>
                  <a:pt x="772273" y="1875267"/>
                  <a:pt x="766780" y="1872553"/>
                  <a:pt x="761501" y="1869625"/>
                </a:cubicBezTo>
                <a:cubicBezTo>
                  <a:pt x="709997" y="1845273"/>
                  <a:pt x="657138" y="1830634"/>
                  <a:pt x="603494" y="1813280"/>
                </a:cubicBezTo>
                <a:cubicBezTo>
                  <a:pt x="560622" y="1801283"/>
                  <a:pt x="516251" y="1796284"/>
                  <a:pt x="473379" y="1784215"/>
                </a:cubicBezTo>
                <a:cubicBezTo>
                  <a:pt x="426797" y="1768933"/>
                  <a:pt x="380144" y="1754222"/>
                  <a:pt x="331280" y="1748295"/>
                </a:cubicBezTo>
                <a:cubicBezTo>
                  <a:pt x="242468" y="1731227"/>
                  <a:pt x="151872" y="1724943"/>
                  <a:pt x="63773" y="1703662"/>
                </a:cubicBezTo>
                <a:cubicBezTo>
                  <a:pt x="-428" y="1686451"/>
                  <a:pt x="3995" y="1662671"/>
                  <a:pt x="7704" y="1603755"/>
                </a:cubicBezTo>
                <a:cubicBezTo>
                  <a:pt x="19546" y="1383733"/>
                  <a:pt x="68696" y="1226410"/>
                  <a:pt x="218998" y="1060376"/>
                </a:cubicBezTo>
                <a:cubicBezTo>
                  <a:pt x="244964" y="1034096"/>
                  <a:pt x="292688" y="995462"/>
                  <a:pt x="331636" y="1003674"/>
                </a:cubicBezTo>
                <a:cubicBezTo>
                  <a:pt x="389560" y="1033525"/>
                  <a:pt x="445344" y="1068017"/>
                  <a:pt x="497062" y="1107722"/>
                </a:cubicBezTo>
                <a:cubicBezTo>
                  <a:pt x="534941" y="1133288"/>
                  <a:pt x="577528" y="1150713"/>
                  <a:pt x="615122" y="1176850"/>
                </a:cubicBezTo>
                <a:cubicBezTo>
                  <a:pt x="664914" y="1213128"/>
                  <a:pt x="718629" y="1243121"/>
                  <a:pt x="770061" y="1276971"/>
                </a:cubicBezTo>
                <a:cubicBezTo>
                  <a:pt x="808582" y="1302965"/>
                  <a:pt x="849386" y="1324960"/>
                  <a:pt x="890903" y="1345670"/>
                </a:cubicBezTo>
                <a:cubicBezTo>
                  <a:pt x="907453" y="1353311"/>
                  <a:pt x="922718" y="1362809"/>
                  <a:pt x="939839" y="1364808"/>
                </a:cubicBezTo>
                <a:cubicBezTo>
                  <a:pt x="945902" y="1365308"/>
                  <a:pt x="953535" y="1362309"/>
                  <a:pt x="958029" y="1359595"/>
                </a:cubicBezTo>
                <a:cubicBezTo>
                  <a:pt x="967374" y="1355096"/>
                  <a:pt x="969086" y="1345884"/>
                  <a:pt x="966019" y="1336600"/>
                </a:cubicBezTo>
                <a:cubicBezTo>
                  <a:pt x="958528" y="1299037"/>
                  <a:pt x="935987" y="1267044"/>
                  <a:pt x="911233" y="1238765"/>
                </a:cubicBezTo>
                <a:cubicBezTo>
                  <a:pt x="856448" y="1174922"/>
                  <a:pt x="783401" y="1129503"/>
                  <a:pt x="712637" y="1086442"/>
                </a:cubicBezTo>
                <a:cubicBezTo>
                  <a:pt x="619045" y="1037095"/>
                  <a:pt x="528806" y="981465"/>
                  <a:pt x="432504" y="937332"/>
                </a:cubicBezTo>
                <a:cubicBezTo>
                  <a:pt x="402472" y="924120"/>
                  <a:pt x="372797" y="917193"/>
                  <a:pt x="342836" y="904982"/>
                </a:cubicBezTo>
                <a:cubicBezTo>
                  <a:pt x="331636" y="900054"/>
                  <a:pt x="320009" y="893698"/>
                  <a:pt x="314159" y="882415"/>
                </a:cubicBezTo>
                <a:cubicBezTo>
                  <a:pt x="306741" y="869132"/>
                  <a:pt x="314801" y="854493"/>
                  <a:pt x="325216" y="845495"/>
                </a:cubicBezTo>
                <a:cubicBezTo>
                  <a:pt x="352609" y="815859"/>
                  <a:pt x="384068" y="790436"/>
                  <a:pt x="414385" y="763870"/>
                </a:cubicBezTo>
                <a:cubicBezTo>
                  <a:pt x="464605" y="718023"/>
                  <a:pt x="514753" y="671891"/>
                  <a:pt x="571821" y="634613"/>
                </a:cubicBezTo>
                <a:cubicBezTo>
                  <a:pt x="613410" y="606833"/>
                  <a:pt x="652858" y="575769"/>
                  <a:pt x="696729" y="551489"/>
                </a:cubicBezTo>
                <a:cubicBezTo>
                  <a:pt x="739173" y="529779"/>
                  <a:pt x="779050" y="507356"/>
                  <a:pt x="821494" y="486574"/>
                </a:cubicBezTo>
                <a:cubicBezTo>
                  <a:pt x="848601" y="477005"/>
                  <a:pt x="876136" y="455724"/>
                  <a:pt x="905241" y="457081"/>
                </a:cubicBezTo>
                <a:cubicBezTo>
                  <a:pt x="920008" y="459366"/>
                  <a:pt x="924430" y="475363"/>
                  <a:pt x="931492" y="486360"/>
                </a:cubicBezTo>
                <a:cubicBezTo>
                  <a:pt x="945902" y="511497"/>
                  <a:pt x="958956" y="537420"/>
                  <a:pt x="975149" y="561558"/>
                </a:cubicBezTo>
                <a:cubicBezTo>
                  <a:pt x="1003184" y="609904"/>
                  <a:pt x="1037068" y="650110"/>
                  <a:pt x="1072379" y="692529"/>
                </a:cubicBezTo>
                <a:cubicBezTo>
                  <a:pt x="1107119" y="733020"/>
                  <a:pt x="1138150" y="777010"/>
                  <a:pt x="1178454" y="812288"/>
                </a:cubicBezTo>
                <a:cubicBezTo>
                  <a:pt x="1206132" y="838211"/>
                  <a:pt x="1232169" y="869418"/>
                  <a:pt x="1272117" y="874703"/>
                </a:cubicBezTo>
                <a:cubicBezTo>
                  <a:pt x="1332181" y="884772"/>
                  <a:pt x="1326046" y="802790"/>
                  <a:pt x="1317700" y="764441"/>
                </a:cubicBezTo>
                <a:cubicBezTo>
                  <a:pt x="1308284" y="718809"/>
                  <a:pt x="1287240" y="680746"/>
                  <a:pt x="1263914" y="641540"/>
                </a:cubicBezTo>
                <a:cubicBezTo>
                  <a:pt x="1244653" y="606691"/>
                  <a:pt x="1222254" y="573698"/>
                  <a:pt x="1195575" y="543990"/>
                </a:cubicBezTo>
                <a:cubicBezTo>
                  <a:pt x="1158837" y="504213"/>
                  <a:pt x="1121386" y="463151"/>
                  <a:pt x="1078514" y="431158"/>
                </a:cubicBezTo>
                <a:cubicBezTo>
                  <a:pt x="1042704" y="405664"/>
                  <a:pt x="992555" y="369029"/>
                  <a:pt x="1058397" y="341678"/>
                </a:cubicBezTo>
                <a:cubicBezTo>
                  <a:pt x="1100128" y="317969"/>
                  <a:pt x="1145925" y="294546"/>
                  <a:pt x="1188513" y="274764"/>
                </a:cubicBezTo>
                <a:cubicBezTo>
                  <a:pt x="1249504" y="241486"/>
                  <a:pt x="1311423" y="207636"/>
                  <a:pt x="1365780" y="164146"/>
                </a:cubicBezTo>
                <a:cubicBezTo>
                  <a:pt x="1390177" y="143365"/>
                  <a:pt x="1410008" y="118013"/>
                  <a:pt x="1430124" y="93162"/>
                </a:cubicBezTo>
                <a:cubicBezTo>
                  <a:pt x="1441894" y="79379"/>
                  <a:pt x="1453736" y="65596"/>
                  <a:pt x="1467575" y="53885"/>
                </a:cubicBezTo>
                <a:cubicBezTo>
                  <a:pt x="1471427" y="50814"/>
                  <a:pt x="1476278" y="49886"/>
                  <a:pt x="1480843" y="50885"/>
                </a:cubicBezTo>
                <a:cubicBezTo>
                  <a:pt x="1485623" y="41245"/>
                  <a:pt x="1489903" y="30318"/>
                  <a:pt x="1492043" y="19964"/>
                </a:cubicBezTo>
                <a:cubicBezTo>
                  <a:pt x="1493256" y="13822"/>
                  <a:pt x="1494540" y="7038"/>
                  <a:pt x="1499961" y="3182"/>
                </a:cubicBezTo>
                <a:cubicBezTo>
                  <a:pt x="1508093" y="-2746"/>
                  <a:pt x="1519222" y="111"/>
                  <a:pt x="1525356" y="7609"/>
                </a:cubicBezTo>
                <a:cubicBezTo>
                  <a:pt x="1564662" y="49386"/>
                  <a:pt x="1614525" y="79379"/>
                  <a:pt x="1650977" y="124226"/>
                </a:cubicBezTo>
                <a:cubicBezTo>
                  <a:pt x="1686359" y="163360"/>
                  <a:pt x="1721385" y="202780"/>
                  <a:pt x="1752630" y="245342"/>
                </a:cubicBezTo>
                <a:cubicBezTo>
                  <a:pt x="1782876" y="281477"/>
                  <a:pt x="1814406" y="313684"/>
                  <a:pt x="1846293" y="347819"/>
                </a:cubicBezTo>
                <a:cubicBezTo>
                  <a:pt x="1874755" y="380598"/>
                  <a:pt x="1902861" y="415090"/>
                  <a:pt x="1943451" y="433443"/>
                </a:cubicBezTo>
                <a:cubicBezTo>
                  <a:pt x="1967776" y="447869"/>
                  <a:pt x="2001803" y="449868"/>
                  <a:pt x="2018781" y="474291"/>
                </a:cubicBezTo>
                <a:cubicBezTo>
                  <a:pt x="2025343" y="485503"/>
                  <a:pt x="2018709" y="498715"/>
                  <a:pt x="2007795" y="504213"/>
                </a:cubicBezTo>
                <a:cubicBezTo>
                  <a:pt x="1955506" y="536778"/>
                  <a:pt x="1898581" y="561415"/>
                  <a:pt x="1847434" y="595907"/>
                </a:cubicBezTo>
                <a:cubicBezTo>
                  <a:pt x="1788297" y="635613"/>
                  <a:pt x="1738791" y="687816"/>
                  <a:pt x="1689712" y="738947"/>
                </a:cubicBezTo>
                <a:cubicBezTo>
                  <a:pt x="1671450" y="761371"/>
                  <a:pt x="1644343" y="788293"/>
                  <a:pt x="1650050" y="819429"/>
                </a:cubicBezTo>
                <a:cubicBezTo>
                  <a:pt x="1755840" y="789007"/>
                  <a:pt x="1850858" y="732591"/>
                  <a:pt x="1946447" y="679603"/>
                </a:cubicBezTo>
                <a:cubicBezTo>
                  <a:pt x="1992030" y="657322"/>
                  <a:pt x="2035473" y="631257"/>
                  <a:pt x="2079629" y="606476"/>
                </a:cubicBezTo>
                <a:cubicBezTo>
                  <a:pt x="2099746" y="594122"/>
                  <a:pt x="2137839" y="577769"/>
                  <a:pt x="2147112" y="610404"/>
                </a:cubicBezTo>
                <a:cubicBezTo>
                  <a:pt x="2159667" y="646539"/>
                  <a:pt x="2178072" y="680174"/>
                  <a:pt x="2192624" y="715595"/>
                </a:cubicBezTo>
                <a:cubicBezTo>
                  <a:pt x="2227436" y="800648"/>
                  <a:pt x="2251475" y="892627"/>
                  <a:pt x="2266242" y="982964"/>
                </a:cubicBezTo>
                <a:cubicBezTo>
                  <a:pt x="2275016" y="1019956"/>
                  <a:pt x="2280081" y="1057662"/>
                  <a:pt x="2289497" y="1094583"/>
                </a:cubicBezTo>
                <a:cubicBezTo>
                  <a:pt x="2301481" y="1130789"/>
                  <a:pt x="2308401" y="1168423"/>
                  <a:pt x="2302837" y="1206558"/>
                </a:cubicBezTo>
                <a:cubicBezTo>
                  <a:pt x="2301481" y="1225911"/>
                  <a:pt x="2294419" y="1242264"/>
                  <a:pt x="2271806" y="1239336"/>
                </a:cubicBezTo>
                <a:cubicBezTo>
                  <a:pt x="2246339" y="1238479"/>
                  <a:pt x="2218376" y="1243692"/>
                  <a:pt x="2195121" y="1248406"/>
                </a:cubicBezTo>
                <a:cubicBezTo>
                  <a:pt x="2120861" y="1265759"/>
                  <a:pt x="2041893" y="1276114"/>
                  <a:pt x="1976265" y="1317676"/>
                </a:cubicBezTo>
                <a:cubicBezTo>
                  <a:pt x="1961927" y="1329673"/>
                  <a:pt x="1934249" y="1345813"/>
                  <a:pt x="1943165" y="1367451"/>
                </a:cubicBezTo>
                <a:cubicBezTo>
                  <a:pt x="1954650" y="1385232"/>
                  <a:pt x="1970986" y="1400872"/>
                  <a:pt x="1990104" y="1410084"/>
                </a:cubicBezTo>
                <a:cubicBezTo>
                  <a:pt x="2046530" y="1429651"/>
                  <a:pt x="2103883" y="1429008"/>
                  <a:pt x="2161950" y="1428366"/>
                </a:cubicBezTo>
                <a:cubicBezTo>
                  <a:pt x="2172365" y="1428294"/>
                  <a:pt x="2182851" y="1428151"/>
                  <a:pt x="2193337" y="1428151"/>
                </a:cubicBezTo>
                <a:cubicBezTo>
                  <a:pt x="2202540" y="1428866"/>
                  <a:pt x="2214024" y="1428437"/>
                  <a:pt x="2226223" y="1427937"/>
                </a:cubicBezTo>
                <a:cubicBezTo>
                  <a:pt x="2265742" y="1426438"/>
                  <a:pt x="2313537" y="1424866"/>
                  <a:pt x="2322026" y="1464286"/>
                </a:cubicBezTo>
                <a:cubicBezTo>
                  <a:pt x="2360618" y="1560551"/>
                  <a:pt x="2430812" y="2035160"/>
                  <a:pt x="2335437" y="2089505"/>
                </a:cubicBezTo>
                <a:cubicBezTo>
                  <a:pt x="2314464" y="2098717"/>
                  <a:pt x="2286144" y="2082578"/>
                  <a:pt x="2265457" y="2080792"/>
                </a:cubicBezTo>
                <a:cubicBezTo>
                  <a:pt x="2222513" y="2072294"/>
                  <a:pt x="2179356" y="2064082"/>
                  <a:pt x="2135841" y="2058797"/>
                </a:cubicBezTo>
                <a:cubicBezTo>
                  <a:pt x="2058300" y="2048300"/>
                  <a:pt x="1978048" y="2038159"/>
                  <a:pt x="1900008" y="2043729"/>
                </a:cubicBezTo>
                <a:cubicBezTo>
                  <a:pt x="1876253" y="2045586"/>
                  <a:pt x="1848290" y="2048371"/>
                  <a:pt x="1827674" y="2059440"/>
                </a:cubicBezTo>
                <a:cubicBezTo>
                  <a:pt x="1864554" y="2083435"/>
                  <a:pt x="1902576" y="2099288"/>
                  <a:pt x="1939813" y="2121569"/>
                </a:cubicBezTo>
                <a:cubicBezTo>
                  <a:pt x="2049740" y="2166131"/>
                  <a:pt x="2170510" y="2161346"/>
                  <a:pt x="2286429" y="2168916"/>
                </a:cubicBezTo>
                <a:cubicBezTo>
                  <a:pt x="2374956" y="2173343"/>
                  <a:pt x="2364969" y="2181699"/>
                  <a:pt x="2361403" y="2263538"/>
                </a:cubicBezTo>
                <a:cubicBezTo>
                  <a:pt x="2354412" y="2344377"/>
                  <a:pt x="2333653" y="2428144"/>
                  <a:pt x="2303265" y="2503342"/>
                </a:cubicBezTo>
                <a:cubicBezTo>
                  <a:pt x="2275658" y="2567399"/>
                  <a:pt x="2236424" y="2625172"/>
                  <a:pt x="2196690" y="2682231"/>
                </a:cubicBezTo>
                <a:cubicBezTo>
                  <a:pt x="2154175" y="2737290"/>
                  <a:pt x="2110303" y="2792706"/>
                  <a:pt x="2057301" y="2838125"/>
                </a:cubicBezTo>
                <a:cubicBezTo>
                  <a:pt x="2029766" y="2860905"/>
                  <a:pt x="1999520" y="2879973"/>
                  <a:pt x="1969131" y="2898683"/>
                </a:cubicBezTo>
                <a:cubicBezTo>
                  <a:pt x="1939813" y="2915607"/>
                  <a:pt x="1911992" y="2936603"/>
                  <a:pt x="1879677" y="2947386"/>
                </a:cubicBezTo>
                <a:cubicBezTo>
                  <a:pt x="1843296" y="2961954"/>
                  <a:pt x="1820541" y="2933389"/>
                  <a:pt x="1801566" y="2906467"/>
                </a:cubicBezTo>
                <a:cubicBezTo>
                  <a:pt x="1772461" y="2869618"/>
                  <a:pt x="1744783" y="2831769"/>
                  <a:pt x="1714037" y="2796205"/>
                </a:cubicBezTo>
                <a:cubicBezTo>
                  <a:pt x="1676729" y="2751430"/>
                  <a:pt x="1624726" y="2724150"/>
                  <a:pt x="1575719" y="2694442"/>
                </a:cubicBezTo>
                <a:cubicBezTo>
                  <a:pt x="1545330" y="2675447"/>
                  <a:pt x="1518080" y="2651523"/>
                  <a:pt x="1487050" y="2633384"/>
                </a:cubicBezTo>
                <a:cubicBezTo>
                  <a:pt x="1455805" y="2617959"/>
                  <a:pt x="1425844" y="2600534"/>
                  <a:pt x="1392602" y="2591679"/>
                </a:cubicBezTo>
                <a:cubicBezTo>
                  <a:pt x="1406726" y="2612103"/>
                  <a:pt x="1418140" y="2632313"/>
                  <a:pt x="1434119" y="2650595"/>
                </a:cubicBezTo>
                <a:cubicBezTo>
                  <a:pt x="1463652" y="2683159"/>
                  <a:pt x="1499533" y="2708725"/>
                  <a:pt x="1533275" y="2736576"/>
                </a:cubicBezTo>
                <a:cubicBezTo>
                  <a:pt x="1586919" y="2782351"/>
                  <a:pt x="1633286" y="2836054"/>
                  <a:pt x="1685717" y="2883186"/>
                </a:cubicBezTo>
                <a:cubicBezTo>
                  <a:pt x="1702125" y="2897040"/>
                  <a:pt x="1715036" y="2914393"/>
                  <a:pt x="1730801" y="2928890"/>
                </a:cubicBezTo>
                <a:cubicBezTo>
                  <a:pt x="1744997" y="2940316"/>
                  <a:pt x="1759478" y="2951242"/>
                  <a:pt x="1773388" y="2963026"/>
                </a:cubicBezTo>
                <a:cubicBezTo>
                  <a:pt x="1789296" y="2980093"/>
                  <a:pt x="1828673" y="2995090"/>
                  <a:pt x="1820113" y="3023084"/>
                </a:cubicBezTo>
                <a:cubicBezTo>
                  <a:pt x="1810625" y="3040794"/>
                  <a:pt x="1793933" y="3053863"/>
                  <a:pt x="1781378" y="3069502"/>
                </a:cubicBezTo>
                <a:cubicBezTo>
                  <a:pt x="1760833" y="3093640"/>
                  <a:pt x="1743856" y="3120919"/>
                  <a:pt x="1720743" y="3142771"/>
                </a:cubicBezTo>
                <a:cubicBezTo>
                  <a:pt x="1694706" y="3166409"/>
                  <a:pt x="1661749" y="3180263"/>
                  <a:pt x="1629577" y="3193474"/>
                </a:cubicBezTo>
                <a:cubicBezTo>
                  <a:pt x="1573080" y="3215969"/>
                  <a:pt x="1517081" y="3243392"/>
                  <a:pt x="1454949" y="3243749"/>
                </a:cubicBezTo>
                <a:cubicBezTo>
                  <a:pt x="1443250" y="3244035"/>
                  <a:pt x="1430552" y="3245034"/>
                  <a:pt x="1417783" y="3245034"/>
                </a:cubicBezTo>
                <a:cubicBezTo>
                  <a:pt x="1394100" y="3245177"/>
                  <a:pt x="1370702" y="3241821"/>
                  <a:pt x="1354224" y="322475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 rot="904748">
            <a:off x="8124200" y="4587426"/>
            <a:ext cx="26" cy="142"/>
          </a:xfrm>
          <a:custGeom>
            <a:rect b="b" l="l" r="r" t="t"/>
            <a:pathLst>
              <a:path extrusionOk="0" h="285" w="53">
                <a:moveTo>
                  <a:pt x="53" y="0"/>
                </a:moveTo>
                <a:cubicBezTo>
                  <a:pt x="53" y="71"/>
                  <a:pt x="53" y="214"/>
                  <a:pt x="53" y="286"/>
                </a:cubicBezTo>
                <a:cubicBezTo>
                  <a:pt x="-18" y="214"/>
                  <a:pt x="-18" y="143"/>
                  <a:pt x="53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 rot="904748">
            <a:off x="7917962" y="3394364"/>
            <a:ext cx="544836" cy="1599854"/>
          </a:xfrm>
          <a:custGeom>
            <a:rect b="b" l="l" r="r" t="t"/>
            <a:pathLst>
              <a:path extrusionOk="0" h="3201590" w="1090313">
                <a:moveTo>
                  <a:pt x="98718" y="3200863"/>
                </a:moveTo>
                <a:cubicBezTo>
                  <a:pt x="51280" y="3192508"/>
                  <a:pt x="-39814" y="3173155"/>
                  <a:pt x="19322" y="3111526"/>
                </a:cubicBezTo>
                <a:cubicBezTo>
                  <a:pt x="53991" y="3065750"/>
                  <a:pt x="88018" y="3019475"/>
                  <a:pt x="120333" y="2971914"/>
                </a:cubicBezTo>
                <a:cubicBezTo>
                  <a:pt x="163276" y="2905928"/>
                  <a:pt x="207504" y="2844157"/>
                  <a:pt x="248022" y="2777528"/>
                </a:cubicBezTo>
                <a:cubicBezTo>
                  <a:pt x="294319" y="2697332"/>
                  <a:pt x="337976" y="2615564"/>
                  <a:pt x="380563" y="2533297"/>
                </a:cubicBezTo>
                <a:cubicBezTo>
                  <a:pt x="410737" y="2473239"/>
                  <a:pt x="435205" y="2410753"/>
                  <a:pt x="460244" y="2348481"/>
                </a:cubicBezTo>
                <a:cubicBezTo>
                  <a:pt x="529653" y="2191301"/>
                  <a:pt x="587720" y="2029623"/>
                  <a:pt x="649995" y="1869587"/>
                </a:cubicBezTo>
                <a:cubicBezTo>
                  <a:pt x="695792" y="1758254"/>
                  <a:pt x="730889" y="1643494"/>
                  <a:pt x="765486" y="1528448"/>
                </a:cubicBezTo>
                <a:cubicBezTo>
                  <a:pt x="794163" y="1435968"/>
                  <a:pt x="826977" y="1344703"/>
                  <a:pt x="853228" y="1251509"/>
                </a:cubicBezTo>
                <a:cubicBezTo>
                  <a:pt x="911723" y="1038342"/>
                  <a:pt x="945536" y="820176"/>
                  <a:pt x="988622" y="603796"/>
                </a:cubicBezTo>
                <a:cubicBezTo>
                  <a:pt x="1012733" y="477181"/>
                  <a:pt x="1036773" y="348281"/>
                  <a:pt x="1046261" y="219952"/>
                </a:cubicBezTo>
                <a:cubicBezTo>
                  <a:pt x="1048330" y="170106"/>
                  <a:pt x="1055178" y="119260"/>
                  <a:pt x="1054964" y="69629"/>
                </a:cubicBezTo>
                <a:cubicBezTo>
                  <a:pt x="1054679" y="53632"/>
                  <a:pt x="1050470" y="37850"/>
                  <a:pt x="1051825" y="21853"/>
                </a:cubicBezTo>
                <a:cubicBezTo>
                  <a:pt x="1052396" y="15426"/>
                  <a:pt x="1058459" y="10213"/>
                  <a:pt x="1064808" y="9927"/>
                </a:cubicBezTo>
                <a:cubicBezTo>
                  <a:pt x="1064737" y="5000"/>
                  <a:pt x="1068303" y="-3355"/>
                  <a:pt x="1074010" y="1429"/>
                </a:cubicBezTo>
                <a:cubicBezTo>
                  <a:pt x="1077078" y="5286"/>
                  <a:pt x="1076721" y="11070"/>
                  <a:pt x="1077006" y="15855"/>
                </a:cubicBezTo>
                <a:cubicBezTo>
                  <a:pt x="1101760" y="98622"/>
                  <a:pt x="1085281" y="189031"/>
                  <a:pt x="1080573" y="273655"/>
                </a:cubicBezTo>
                <a:cubicBezTo>
                  <a:pt x="1075152" y="387487"/>
                  <a:pt x="1081286" y="501818"/>
                  <a:pt x="1068874" y="615222"/>
                </a:cubicBezTo>
                <a:cubicBezTo>
                  <a:pt x="1058816" y="702060"/>
                  <a:pt x="1047474" y="788898"/>
                  <a:pt x="1034419" y="875378"/>
                </a:cubicBezTo>
                <a:cubicBezTo>
                  <a:pt x="1014089" y="981569"/>
                  <a:pt x="990691" y="1087546"/>
                  <a:pt x="967150" y="1192808"/>
                </a:cubicBezTo>
                <a:cubicBezTo>
                  <a:pt x="945750" y="1288573"/>
                  <a:pt x="924421" y="1384337"/>
                  <a:pt x="898312" y="1478888"/>
                </a:cubicBezTo>
                <a:cubicBezTo>
                  <a:pt x="874629" y="1562298"/>
                  <a:pt x="842314" y="1643423"/>
                  <a:pt x="813352" y="1724904"/>
                </a:cubicBezTo>
                <a:cubicBezTo>
                  <a:pt x="772834" y="1848663"/>
                  <a:pt x="735882" y="1973849"/>
                  <a:pt x="684093" y="2093466"/>
                </a:cubicBezTo>
                <a:cubicBezTo>
                  <a:pt x="644502" y="2189373"/>
                  <a:pt x="617466" y="2288280"/>
                  <a:pt x="579659" y="2384401"/>
                </a:cubicBezTo>
                <a:cubicBezTo>
                  <a:pt x="485211" y="2617707"/>
                  <a:pt x="397255" y="2858082"/>
                  <a:pt x="253372" y="3066393"/>
                </a:cubicBezTo>
                <a:cubicBezTo>
                  <a:pt x="225195" y="3104884"/>
                  <a:pt x="197018" y="3144304"/>
                  <a:pt x="158782" y="3173441"/>
                </a:cubicBezTo>
                <a:cubicBezTo>
                  <a:pt x="141091" y="3186938"/>
                  <a:pt x="122615" y="3205505"/>
                  <a:pt x="98718" y="3200863"/>
                </a:cubicBezTo>
                <a:close/>
                <a:moveTo>
                  <a:pt x="107064" y="3168585"/>
                </a:moveTo>
                <a:cubicBezTo>
                  <a:pt x="107207" y="3168585"/>
                  <a:pt x="107350" y="3168585"/>
                  <a:pt x="107421" y="3168585"/>
                </a:cubicBezTo>
                <a:cubicBezTo>
                  <a:pt x="108776" y="3168227"/>
                  <a:pt x="110132" y="3167799"/>
                  <a:pt x="111416" y="3167299"/>
                </a:cubicBezTo>
                <a:cubicBezTo>
                  <a:pt x="110702" y="3167585"/>
                  <a:pt x="110060" y="3167799"/>
                  <a:pt x="109347" y="3168013"/>
                </a:cubicBezTo>
                <a:cubicBezTo>
                  <a:pt x="243171" y="3086888"/>
                  <a:pt x="374713" y="2790168"/>
                  <a:pt x="438344" y="2643201"/>
                </a:cubicBezTo>
                <a:cubicBezTo>
                  <a:pt x="477578" y="2556863"/>
                  <a:pt x="509251" y="2467169"/>
                  <a:pt x="545775" y="2379688"/>
                </a:cubicBezTo>
                <a:cubicBezTo>
                  <a:pt x="581014" y="2291636"/>
                  <a:pt x="606837" y="2200156"/>
                  <a:pt x="641007" y="2111747"/>
                </a:cubicBezTo>
                <a:cubicBezTo>
                  <a:pt x="688873" y="1997630"/>
                  <a:pt x="730390" y="1881227"/>
                  <a:pt x="765772" y="1762682"/>
                </a:cubicBezTo>
                <a:cubicBezTo>
                  <a:pt x="789598" y="1686270"/>
                  <a:pt x="820842" y="1612501"/>
                  <a:pt x="845453" y="1536375"/>
                </a:cubicBezTo>
                <a:cubicBezTo>
                  <a:pt x="871704" y="1458678"/>
                  <a:pt x="889895" y="1378553"/>
                  <a:pt x="909369" y="1298928"/>
                </a:cubicBezTo>
                <a:cubicBezTo>
                  <a:pt x="948889" y="1110826"/>
                  <a:pt x="999893" y="924439"/>
                  <a:pt x="1020152" y="732982"/>
                </a:cubicBezTo>
                <a:cubicBezTo>
                  <a:pt x="1033635" y="640359"/>
                  <a:pt x="1044692" y="547166"/>
                  <a:pt x="1043622" y="453758"/>
                </a:cubicBezTo>
                <a:cubicBezTo>
                  <a:pt x="999465" y="705559"/>
                  <a:pt x="957092" y="958074"/>
                  <a:pt x="897955" y="1206876"/>
                </a:cubicBezTo>
                <a:cubicBezTo>
                  <a:pt x="872489" y="1306854"/>
                  <a:pt x="838819" y="1404476"/>
                  <a:pt x="807075" y="1502597"/>
                </a:cubicBezTo>
                <a:cubicBezTo>
                  <a:pt x="781537" y="1583364"/>
                  <a:pt x="758924" y="1665132"/>
                  <a:pt x="731103" y="1745186"/>
                </a:cubicBezTo>
                <a:cubicBezTo>
                  <a:pt x="702569" y="1829167"/>
                  <a:pt x="667686" y="1910720"/>
                  <a:pt x="636727" y="1993773"/>
                </a:cubicBezTo>
                <a:cubicBezTo>
                  <a:pt x="590787" y="2122459"/>
                  <a:pt x="538356" y="2248503"/>
                  <a:pt x="485068" y="2374332"/>
                </a:cubicBezTo>
                <a:cubicBezTo>
                  <a:pt x="459958" y="2437747"/>
                  <a:pt x="434421" y="2501018"/>
                  <a:pt x="402962" y="2561576"/>
                </a:cubicBezTo>
                <a:cubicBezTo>
                  <a:pt x="371931" y="2622420"/>
                  <a:pt x="338261" y="2681835"/>
                  <a:pt x="306160" y="2742179"/>
                </a:cubicBezTo>
                <a:cubicBezTo>
                  <a:pt x="268210" y="2813092"/>
                  <a:pt x="221414" y="2878363"/>
                  <a:pt x="177401" y="2945420"/>
                </a:cubicBezTo>
                <a:cubicBezTo>
                  <a:pt x="132531" y="3014547"/>
                  <a:pt x="83809" y="3080961"/>
                  <a:pt x="34089" y="3146661"/>
                </a:cubicBezTo>
                <a:cubicBezTo>
                  <a:pt x="56916" y="3160229"/>
                  <a:pt x="81598" y="3164585"/>
                  <a:pt x="107064" y="31685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 rot="904748">
            <a:off x="7999399" y="4524339"/>
            <a:ext cx="64604" cy="31839"/>
          </a:xfrm>
          <a:custGeom>
            <a:rect b="b" l="l" r="r" t="t"/>
            <a:pathLst>
              <a:path extrusionOk="0" h="63716" w="129284">
                <a:moveTo>
                  <a:pt x="13196" y="63646"/>
                </a:moveTo>
                <a:cubicBezTo>
                  <a:pt x="7561" y="64289"/>
                  <a:pt x="-4637" y="60504"/>
                  <a:pt x="1854" y="53434"/>
                </a:cubicBezTo>
                <a:cubicBezTo>
                  <a:pt x="8988" y="48007"/>
                  <a:pt x="17548" y="44936"/>
                  <a:pt x="25609" y="41080"/>
                </a:cubicBezTo>
                <a:cubicBezTo>
                  <a:pt x="21828" y="19156"/>
                  <a:pt x="74473" y="8230"/>
                  <a:pt x="90666" y="3017"/>
                </a:cubicBezTo>
                <a:cubicBezTo>
                  <a:pt x="106146" y="-3125"/>
                  <a:pt x="133681" y="-1268"/>
                  <a:pt x="128688" y="21655"/>
                </a:cubicBezTo>
                <a:cubicBezTo>
                  <a:pt x="124265" y="35509"/>
                  <a:pt x="107216" y="35724"/>
                  <a:pt x="95802" y="40651"/>
                </a:cubicBezTo>
                <a:cubicBezTo>
                  <a:pt x="68838" y="49864"/>
                  <a:pt x="42158" y="62789"/>
                  <a:pt x="13196" y="63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 rot="904748">
            <a:off x="8097045" y="4565581"/>
            <a:ext cx="66495" cy="65758"/>
          </a:xfrm>
          <a:custGeom>
            <a:rect b="b" l="l" r="r" t="t"/>
            <a:pathLst>
              <a:path extrusionOk="0" h="131593" w="133068">
                <a:moveTo>
                  <a:pt x="112567" y="130944"/>
                </a:moveTo>
                <a:cubicBezTo>
                  <a:pt x="89668" y="117804"/>
                  <a:pt x="73190" y="94952"/>
                  <a:pt x="54857" y="76171"/>
                </a:cubicBezTo>
                <a:cubicBezTo>
                  <a:pt x="34669" y="55889"/>
                  <a:pt x="10272" y="36037"/>
                  <a:pt x="0" y="8614"/>
                </a:cubicBezTo>
                <a:cubicBezTo>
                  <a:pt x="3923" y="-18523"/>
                  <a:pt x="43300" y="26539"/>
                  <a:pt x="52217" y="33109"/>
                </a:cubicBezTo>
                <a:cubicBezTo>
                  <a:pt x="78968" y="53604"/>
                  <a:pt x="99940" y="80098"/>
                  <a:pt x="126120" y="101308"/>
                </a:cubicBezTo>
                <a:cubicBezTo>
                  <a:pt x="140601" y="112163"/>
                  <a:pt x="130686" y="135800"/>
                  <a:pt x="112567" y="13094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 rot="904748">
            <a:off x="7900699" y="4246986"/>
            <a:ext cx="292275" cy="120353"/>
          </a:xfrm>
          <a:custGeom>
            <a:rect b="b" l="l" r="r" t="t"/>
            <a:pathLst>
              <a:path extrusionOk="0" h="240847" w="584893">
                <a:moveTo>
                  <a:pt x="571821" y="239686"/>
                </a:moveTo>
                <a:cubicBezTo>
                  <a:pt x="558125" y="229331"/>
                  <a:pt x="547424" y="214905"/>
                  <a:pt x="532087" y="206407"/>
                </a:cubicBezTo>
                <a:cubicBezTo>
                  <a:pt x="491498" y="181556"/>
                  <a:pt x="444417" y="170415"/>
                  <a:pt x="402044" y="149206"/>
                </a:cubicBezTo>
                <a:cubicBezTo>
                  <a:pt x="347472" y="122426"/>
                  <a:pt x="287765" y="108929"/>
                  <a:pt x="231624" y="85934"/>
                </a:cubicBezTo>
                <a:cubicBezTo>
                  <a:pt x="169064" y="66010"/>
                  <a:pt x="104077" y="54655"/>
                  <a:pt x="40446" y="38516"/>
                </a:cubicBezTo>
                <a:cubicBezTo>
                  <a:pt x="25680" y="34088"/>
                  <a:pt x="-1570" y="35659"/>
                  <a:pt x="71" y="14093"/>
                </a:cubicBezTo>
                <a:cubicBezTo>
                  <a:pt x="1212" y="5666"/>
                  <a:pt x="9630" y="-1404"/>
                  <a:pt x="18333" y="239"/>
                </a:cubicBezTo>
                <a:cubicBezTo>
                  <a:pt x="87670" y="16021"/>
                  <a:pt x="157293" y="31732"/>
                  <a:pt x="225918" y="50442"/>
                </a:cubicBezTo>
                <a:cubicBezTo>
                  <a:pt x="262156" y="62582"/>
                  <a:pt x="300463" y="78936"/>
                  <a:pt x="336344" y="89862"/>
                </a:cubicBezTo>
                <a:cubicBezTo>
                  <a:pt x="375364" y="102288"/>
                  <a:pt x="411460" y="121283"/>
                  <a:pt x="448554" y="138208"/>
                </a:cubicBezTo>
                <a:cubicBezTo>
                  <a:pt x="479727" y="151848"/>
                  <a:pt x="512898" y="163274"/>
                  <a:pt x="541076" y="181841"/>
                </a:cubicBezTo>
                <a:cubicBezTo>
                  <a:pt x="553844" y="190054"/>
                  <a:pt x="596503" y="223689"/>
                  <a:pt x="581879" y="239043"/>
                </a:cubicBezTo>
                <a:cubicBezTo>
                  <a:pt x="578812" y="241328"/>
                  <a:pt x="575031" y="241328"/>
                  <a:pt x="571821" y="2396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 rot="904748">
            <a:off x="8200560" y="4434343"/>
            <a:ext cx="339286" cy="39750"/>
          </a:xfrm>
          <a:custGeom>
            <a:rect b="b" l="l" r="r" t="t"/>
            <a:pathLst>
              <a:path extrusionOk="0" h="79546" w="678972">
                <a:moveTo>
                  <a:pt x="3599" y="79054"/>
                </a:moveTo>
                <a:cubicBezTo>
                  <a:pt x="-824" y="78054"/>
                  <a:pt x="-1324" y="71270"/>
                  <a:pt x="2957" y="69627"/>
                </a:cubicBezTo>
                <a:cubicBezTo>
                  <a:pt x="4883" y="68913"/>
                  <a:pt x="6595" y="67557"/>
                  <a:pt x="8521" y="66771"/>
                </a:cubicBezTo>
                <a:cubicBezTo>
                  <a:pt x="28280" y="58630"/>
                  <a:pt x="48254" y="51060"/>
                  <a:pt x="68299" y="43776"/>
                </a:cubicBezTo>
                <a:cubicBezTo>
                  <a:pt x="151262" y="9998"/>
                  <a:pt x="241572" y="7855"/>
                  <a:pt x="329742" y="3356"/>
                </a:cubicBezTo>
                <a:cubicBezTo>
                  <a:pt x="440811" y="2285"/>
                  <a:pt x="551879" y="71"/>
                  <a:pt x="662948" y="0"/>
                </a:cubicBezTo>
                <a:cubicBezTo>
                  <a:pt x="683992" y="714"/>
                  <a:pt x="684634" y="31779"/>
                  <a:pt x="662948" y="32636"/>
                </a:cubicBezTo>
                <a:cubicBezTo>
                  <a:pt x="500518" y="34707"/>
                  <a:pt x="337518" y="29351"/>
                  <a:pt x="175587" y="44276"/>
                </a:cubicBezTo>
                <a:cubicBezTo>
                  <a:pt x="145841" y="48132"/>
                  <a:pt x="119946" y="55416"/>
                  <a:pt x="91412" y="62558"/>
                </a:cubicBezTo>
                <a:cubicBezTo>
                  <a:pt x="62521" y="68342"/>
                  <a:pt x="33345" y="82339"/>
                  <a:pt x="3599" y="79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 rot="904748">
            <a:off x="8373801" y="4144109"/>
            <a:ext cx="337450" cy="85439"/>
          </a:xfrm>
          <a:custGeom>
            <a:rect b="b" l="l" r="r" t="t"/>
            <a:pathLst>
              <a:path extrusionOk="0" h="170978" w="675297">
                <a:moveTo>
                  <a:pt x="4137" y="170751"/>
                </a:moveTo>
                <a:cubicBezTo>
                  <a:pt x="2925" y="170323"/>
                  <a:pt x="2069" y="169394"/>
                  <a:pt x="1997" y="168109"/>
                </a:cubicBezTo>
                <a:cubicBezTo>
                  <a:pt x="1355" y="166324"/>
                  <a:pt x="71" y="165181"/>
                  <a:pt x="0" y="163324"/>
                </a:cubicBezTo>
                <a:cubicBezTo>
                  <a:pt x="71" y="160539"/>
                  <a:pt x="4209" y="160682"/>
                  <a:pt x="4137" y="163396"/>
                </a:cubicBezTo>
                <a:cubicBezTo>
                  <a:pt x="4137" y="163253"/>
                  <a:pt x="4137" y="163253"/>
                  <a:pt x="4137" y="163110"/>
                </a:cubicBezTo>
                <a:cubicBezTo>
                  <a:pt x="4209" y="163467"/>
                  <a:pt x="4494" y="163753"/>
                  <a:pt x="4565" y="164110"/>
                </a:cubicBezTo>
                <a:cubicBezTo>
                  <a:pt x="69766" y="114192"/>
                  <a:pt x="153941" y="98696"/>
                  <a:pt x="231125" y="75487"/>
                </a:cubicBezTo>
                <a:cubicBezTo>
                  <a:pt x="370799" y="35710"/>
                  <a:pt x="515039" y="13001"/>
                  <a:pt x="659492" y="3"/>
                </a:cubicBezTo>
                <a:cubicBezTo>
                  <a:pt x="677540" y="-354"/>
                  <a:pt x="681677" y="27069"/>
                  <a:pt x="663772" y="31568"/>
                </a:cubicBezTo>
                <a:cubicBezTo>
                  <a:pt x="497562" y="46136"/>
                  <a:pt x="332564" y="73773"/>
                  <a:pt x="171632" y="118549"/>
                </a:cubicBezTo>
                <a:cubicBezTo>
                  <a:pt x="130044" y="128832"/>
                  <a:pt x="88669" y="140615"/>
                  <a:pt x="48865" y="156612"/>
                </a:cubicBezTo>
                <a:cubicBezTo>
                  <a:pt x="34312" y="161039"/>
                  <a:pt x="19688" y="172751"/>
                  <a:pt x="4137" y="17075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 rot="904748">
            <a:off x="8039472" y="3974679"/>
            <a:ext cx="317326" cy="149574"/>
          </a:xfrm>
          <a:custGeom>
            <a:rect b="b" l="l" r="r" t="t"/>
            <a:pathLst>
              <a:path extrusionOk="0" h="299323" w="635026">
                <a:moveTo>
                  <a:pt x="627457" y="299324"/>
                </a:moveTo>
                <a:cubicBezTo>
                  <a:pt x="615402" y="297253"/>
                  <a:pt x="607269" y="286041"/>
                  <a:pt x="597425" y="279542"/>
                </a:cubicBezTo>
                <a:cubicBezTo>
                  <a:pt x="572173" y="261118"/>
                  <a:pt x="548347" y="244693"/>
                  <a:pt x="521025" y="231053"/>
                </a:cubicBezTo>
                <a:cubicBezTo>
                  <a:pt x="463387" y="206416"/>
                  <a:pt x="413809" y="165425"/>
                  <a:pt x="353531" y="146572"/>
                </a:cubicBezTo>
                <a:cubicBezTo>
                  <a:pt x="320931" y="136360"/>
                  <a:pt x="287047" y="123149"/>
                  <a:pt x="255517" y="111794"/>
                </a:cubicBezTo>
                <a:cubicBezTo>
                  <a:pt x="177476" y="84586"/>
                  <a:pt x="94085" y="74659"/>
                  <a:pt x="20182" y="36096"/>
                </a:cubicBezTo>
                <a:cubicBezTo>
                  <a:pt x="13192" y="32883"/>
                  <a:pt x="4489" y="30812"/>
                  <a:pt x="1350" y="22885"/>
                </a:cubicBezTo>
                <a:cubicBezTo>
                  <a:pt x="-4500" y="9888"/>
                  <a:pt x="9767" y="-4466"/>
                  <a:pt x="22893" y="1318"/>
                </a:cubicBezTo>
                <a:cubicBezTo>
                  <a:pt x="47504" y="10888"/>
                  <a:pt x="70545" y="24099"/>
                  <a:pt x="95655" y="32526"/>
                </a:cubicBezTo>
                <a:cubicBezTo>
                  <a:pt x="135317" y="45380"/>
                  <a:pt x="176263" y="53378"/>
                  <a:pt x="216211" y="65233"/>
                </a:cubicBezTo>
                <a:cubicBezTo>
                  <a:pt x="276988" y="83300"/>
                  <a:pt x="336339" y="106581"/>
                  <a:pt x="395904" y="128290"/>
                </a:cubicBezTo>
                <a:cubicBezTo>
                  <a:pt x="434995" y="145072"/>
                  <a:pt x="469022" y="171209"/>
                  <a:pt x="506687" y="190848"/>
                </a:cubicBezTo>
                <a:cubicBezTo>
                  <a:pt x="540785" y="207273"/>
                  <a:pt x="573599" y="226697"/>
                  <a:pt x="602490" y="251334"/>
                </a:cubicBezTo>
                <a:cubicBezTo>
                  <a:pt x="611621" y="258690"/>
                  <a:pt x="651426" y="294611"/>
                  <a:pt x="627457" y="2993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 rot="904748">
            <a:off x="8518349" y="3821494"/>
            <a:ext cx="290256" cy="151498"/>
          </a:xfrm>
          <a:custGeom>
            <a:rect b="b" l="l" r="r" t="t"/>
            <a:pathLst>
              <a:path extrusionOk="0" h="303174" w="580854">
                <a:moveTo>
                  <a:pt x="8583" y="303164"/>
                </a:moveTo>
                <a:cubicBezTo>
                  <a:pt x="1307" y="303521"/>
                  <a:pt x="-2117" y="294737"/>
                  <a:pt x="1378" y="288952"/>
                </a:cubicBezTo>
                <a:cubicBezTo>
                  <a:pt x="2734" y="286596"/>
                  <a:pt x="6229" y="288738"/>
                  <a:pt x="4945" y="291023"/>
                </a:cubicBezTo>
                <a:cubicBezTo>
                  <a:pt x="4089" y="292309"/>
                  <a:pt x="3804" y="293951"/>
                  <a:pt x="4232" y="295451"/>
                </a:cubicBezTo>
                <a:cubicBezTo>
                  <a:pt x="26060" y="283597"/>
                  <a:pt x="42895" y="264529"/>
                  <a:pt x="63368" y="250318"/>
                </a:cubicBezTo>
                <a:cubicBezTo>
                  <a:pt x="111734" y="214755"/>
                  <a:pt x="163523" y="183761"/>
                  <a:pt x="214527" y="152054"/>
                </a:cubicBezTo>
                <a:cubicBezTo>
                  <a:pt x="324455" y="91782"/>
                  <a:pt x="443655" y="50791"/>
                  <a:pt x="558647" y="1302"/>
                </a:cubicBezTo>
                <a:cubicBezTo>
                  <a:pt x="577908" y="-6411"/>
                  <a:pt x="590606" y="22297"/>
                  <a:pt x="571131" y="30938"/>
                </a:cubicBezTo>
                <a:cubicBezTo>
                  <a:pt x="464271" y="76214"/>
                  <a:pt x="354201" y="114063"/>
                  <a:pt x="249624" y="164551"/>
                </a:cubicBezTo>
                <a:cubicBezTo>
                  <a:pt x="188062" y="197544"/>
                  <a:pt x="127927" y="233608"/>
                  <a:pt x="68933" y="271028"/>
                </a:cubicBezTo>
                <a:cubicBezTo>
                  <a:pt x="49672" y="282597"/>
                  <a:pt x="31482" y="300450"/>
                  <a:pt x="8583" y="30316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/>
          <p:nvPr/>
        </p:nvSpPr>
        <p:spPr>
          <a:xfrm rot="904748">
            <a:off x="8259052" y="3743098"/>
            <a:ext cx="237796" cy="149136"/>
          </a:xfrm>
          <a:custGeom>
            <a:rect b="b" l="l" r="r" t="t"/>
            <a:pathLst>
              <a:path extrusionOk="0" h="298448" w="475872">
                <a:moveTo>
                  <a:pt x="465454" y="298415"/>
                </a:moveTo>
                <a:cubicBezTo>
                  <a:pt x="447407" y="292773"/>
                  <a:pt x="434852" y="271492"/>
                  <a:pt x="418230" y="261494"/>
                </a:cubicBezTo>
                <a:cubicBezTo>
                  <a:pt x="346681" y="212291"/>
                  <a:pt x="272850" y="165659"/>
                  <a:pt x="195808" y="125453"/>
                </a:cubicBezTo>
                <a:cubicBezTo>
                  <a:pt x="136101" y="88890"/>
                  <a:pt x="73825" y="59111"/>
                  <a:pt x="9909" y="31760"/>
                </a:cubicBezTo>
                <a:cubicBezTo>
                  <a:pt x="-9708" y="23190"/>
                  <a:pt x="2561" y="-6803"/>
                  <a:pt x="22749" y="1409"/>
                </a:cubicBezTo>
                <a:cubicBezTo>
                  <a:pt x="78533" y="25975"/>
                  <a:pt x="134175" y="50970"/>
                  <a:pt x="186463" y="82534"/>
                </a:cubicBezTo>
                <a:cubicBezTo>
                  <a:pt x="238538" y="112670"/>
                  <a:pt x="292182" y="139879"/>
                  <a:pt x="341474" y="174657"/>
                </a:cubicBezTo>
                <a:cubicBezTo>
                  <a:pt x="386486" y="205793"/>
                  <a:pt x="439417" y="230716"/>
                  <a:pt x="472160" y="275991"/>
                </a:cubicBezTo>
                <a:cubicBezTo>
                  <a:pt x="477795" y="283490"/>
                  <a:pt x="478081" y="299272"/>
                  <a:pt x="465454" y="2984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/>
          <p:nvPr/>
        </p:nvSpPr>
        <p:spPr>
          <a:xfrm rot="904748">
            <a:off x="7733312" y="3256712"/>
            <a:ext cx="1158646" cy="1585083"/>
          </a:xfrm>
          <a:custGeom>
            <a:rect b="b" l="l" r="r" t="t"/>
            <a:pathLst>
              <a:path extrusionOk="0" h="3172031" w="2318654">
                <a:moveTo>
                  <a:pt x="2115064" y="2154951"/>
                </a:moveTo>
                <a:cubicBezTo>
                  <a:pt x="2045513" y="2151523"/>
                  <a:pt x="1975747" y="2140740"/>
                  <a:pt x="1909619" y="2118316"/>
                </a:cubicBezTo>
                <a:cubicBezTo>
                  <a:pt x="1882441" y="2108390"/>
                  <a:pt x="1859114" y="2090751"/>
                  <a:pt x="1833077" y="2078325"/>
                </a:cubicBezTo>
                <a:cubicBezTo>
                  <a:pt x="1807753" y="2064400"/>
                  <a:pt x="1776936" y="2053331"/>
                  <a:pt x="1759031" y="2029979"/>
                </a:cubicBezTo>
                <a:cubicBezTo>
                  <a:pt x="1745549" y="1982418"/>
                  <a:pt x="1831508" y="1973348"/>
                  <a:pt x="1863394" y="1970992"/>
                </a:cubicBezTo>
                <a:cubicBezTo>
                  <a:pt x="1934872" y="1965564"/>
                  <a:pt x="2006064" y="1972277"/>
                  <a:pt x="2076900" y="1982061"/>
                </a:cubicBezTo>
                <a:cubicBezTo>
                  <a:pt x="2148378" y="1990273"/>
                  <a:pt x="2219285" y="2003056"/>
                  <a:pt x="2289264" y="2019552"/>
                </a:cubicBezTo>
                <a:cubicBezTo>
                  <a:pt x="2292403" y="2017696"/>
                  <a:pt x="2296683" y="2011697"/>
                  <a:pt x="2297610" y="2008983"/>
                </a:cubicBezTo>
                <a:cubicBezTo>
                  <a:pt x="2329711" y="1913719"/>
                  <a:pt x="2317584" y="1810599"/>
                  <a:pt x="2309738" y="1712835"/>
                </a:cubicBezTo>
                <a:cubicBezTo>
                  <a:pt x="2298252" y="1616999"/>
                  <a:pt x="2289122" y="1517735"/>
                  <a:pt x="2255808" y="1426684"/>
                </a:cubicBezTo>
                <a:cubicBezTo>
                  <a:pt x="2240471" y="1420114"/>
                  <a:pt x="2223351" y="1420614"/>
                  <a:pt x="2206516" y="1421042"/>
                </a:cubicBezTo>
                <a:cubicBezTo>
                  <a:pt x="2199739" y="1421185"/>
                  <a:pt x="2192962" y="1421399"/>
                  <a:pt x="2186328" y="1421114"/>
                </a:cubicBezTo>
                <a:cubicBezTo>
                  <a:pt x="2166925" y="1420614"/>
                  <a:pt x="2147450" y="1420971"/>
                  <a:pt x="2127904" y="1421399"/>
                </a:cubicBezTo>
                <a:cubicBezTo>
                  <a:pt x="2087030" y="1422185"/>
                  <a:pt x="2046155" y="1423042"/>
                  <a:pt x="2005993" y="1415686"/>
                </a:cubicBezTo>
                <a:cubicBezTo>
                  <a:pt x="1981454" y="1410187"/>
                  <a:pt x="1955345" y="1407259"/>
                  <a:pt x="1933303" y="1394405"/>
                </a:cubicBezTo>
                <a:cubicBezTo>
                  <a:pt x="1875307" y="1356342"/>
                  <a:pt x="1849270" y="1307139"/>
                  <a:pt x="1914542" y="1258935"/>
                </a:cubicBezTo>
                <a:cubicBezTo>
                  <a:pt x="1974463" y="1214945"/>
                  <a:pt x="2050221" y="1200948"/>
                  <a:pt x="2121270" y="1184595"/>
                </a:cubicBezTo>
                <a:cubicBezTo>
                  <a:pt x="2159435" y="1175954"/>
                  <a:pt x="2197955" y="1166027"/>
                  <a:pt x="2237333" y="1166527"/>
                </a:cubicBezTo>
                <a:cubicBezTo>
                  <a:pt x="2245108" y="1124965"/>
                  <a:pt x="2231768" y="1085259"/>
                  <a:pt x="2221068" y="1045625"/>
                </a:cubicBezTo>
                <a:cubicBezTo>
                  <a:pt x="2216645" y="1026701"/>
                  <a:pt x="2213934" y="1007420"/>
                  <a:pt x="2210511" y="990495"/>
                </a:cubicBezTo>
                <a:cubicBezTo>
                  <a:pt x="2193604" y="904157"/>
                  <a:pt x="2177197" y="817819"/>
                  <a:pt x="2148021" y="734623"/>
                </a:cubicBezTo>
                <a:cubicBezTo>
                  <a:pt x="2130829" y="682706"/>
                  <a:pt x="2103223" y="635216"/>
                  <a:pt x="2084747" y="583871"/>
                </a:cubicBezTo>
                <a:cubicBezTo>
                  <a:pt x="2046725" y="599224"/>
                  <a:pt x="2012841" y="623148"/>
                  <a:pt x="1976460" y="641929"/>
                </a:cubicBezTo>
                <a:cubicBezTo>
                  <a:pt x="1948212" y="656712"/>
                  <a:pt x="1922674" y="668638"/>
                  <a:pt x="1895424" y="683563"/>
                </a:cubicBezTo>
                <a:cubicBezTo>
                  <a:pt x="1833006" y="718269"/>
                  <a:pt x="1770302" y="752619"/>
                  <a:pt x="1703105" y="777256"/>
                </a:cubicBezTo>
                <a:cubicBezTo>
                  <a:pt x="1673715" y="787468"/>
                  <a:pt x="1644324" y="802608"/>
                  <a:pt x="1613222" y="805464"/>
                </a:cubicBezTo>
                <a:cubicBezTo>
                  <a:pt x="1570707" y="793967"/>
                  <a:pt x="1594533" y="735051"/>
                  <a:pt x="1612866" y="710914"/>
                </a:cubicBezTo>
                <a:cubicBezTo>
                  <a:pt x="1657593" y="653712"/>
                  <a:pt x="1711451" y="603366"/>
                  <a:pt x="1766593" y="556305"/>
                </a:cubicBezTo>
                <a:cubicBezTo>
                  <a:pt x="1822448" y="511815"/>
                  <a:pt x="1887648" y="482036"/>
                  <a:pt x="1947926" y="444544"/>
                </a:cubicBezTo>
                <a:cubicBezTo>
                  <a:pt x="1845917" y="410338"/>
                  <a:pt x="1823304" y="364062"/>
                  <a:pt x="1753966" y="291721"/>
                </a:cubicBezTo>
                <a:cubicBezTo>
                  <a:pt x="1695186" y="230949"/>
                  <a:pt x="1646893" y="160536"/>
                  <a:pt x="1588755" y="99835"/>
                </a:cubicBezTo>
                <a:cubicBezTo>
                  <a:pt x="1556297" y="61058"/>
                  <a:pt x="1513710" y="35635"/>
                  <a:pt x="1478970" y="0"/>
                </a:cubicBezTo>
                <a:cubicBezTo>
                  <a:pt x="1469411" y="25352"/>
                  <a:pt x="1451720" y="46204"/>
                  <a:pt x="1431675" y="63986"/>
                </a:cubicBezTo>
                <a:cubicBezTo>
                  <a:pt x="1411202" y="88123"/>
                  <a:pt x="1392726" y="113975"/>
                  <a:pt x="1369542" y="135684"/>
                </a:cubicBezTo>
                <a:cubicBezTo>
                  <a:pt x="1334588" y="170248"/>
                  <a:pt x="1291216" y="194243"/>
                  <a:pt x="1249628" y="219808"/>
                </a:cubicBezTo>
                <a:cubicBezTo>
                  <a:pt x="1179648" y="263870"/>
                  <a:pt x="1102607" y="294720"/>
                  <a:pt x="1031129" y="336354"/>
                </a:cubicBezTo>
                <a:cubicBezTo>
                  <a:pt x="1044896" y="349994"/>
                  <a:pt x="1061446" y="360349"/>
                  <a:pt x="1076569" y="372417"/>
                </a:cubicBezTo>
                <a:cubicBezTo>
                  <a:pt x="1117801" y="405196"/>
                  <a:pt x="1153825" y="444116"/>
                  <a:pt x="1189207" y="483036"/>
                </a:cubicBezTo>
                <a:cubicBezTo>
                  <a:pt x="1233292" y="532382"/>
                  <a:pt x="1266178" y="590726"/>
                  <a:pt x="1295639" y="649713"/>
                </a:cubicBezTo>
                <a:cubicBezTo>
                  <a:pt x="1317967" y="702487"/>
                  <a:pt x="1334802" y="764331"/>
                  <a:pt x="1316112" y="820604"/>
                </a:cubicBezTo>
                <a:cubicBezTo>
                  <a:pt x="1293142" y="885161"/>
                  <a:pt x="1218027" y="875449"/>
                  <a:pt x="1172586" y="841028"/>
                </a:cubicBezTo>
                <a:cubicBezTo>
                  <a:pt x="1120512" y="796823"/>
                  <a:pt x="1073359" y="747406"/>
                  <a:pt x="1031628" y="693275"/>
                </a:cubicBezTo>
                <a:cubicBezTo>
                  <a:pt x="965643" y="619291"/>
                  <a:pt x="909788" y="537881"/>
                  <a:pt x="863706" y="450186"/>
                </a:cubicBezTo>
                <a:cubicBezTo>
                  <a:pt x="798077" y="475609"/>
                  <a:pt x="737371" y="510815"/>
                  <a:pt x="675667" y="542808"/>
                </a:cubicBezTo>
                <a:cubicBezTo>
                  <a:pt x="616530" y="578729"/>
                  <a:pt x="562815" y="618506"/>
                  <a:pt x="506745" y="658425"/>
                </a:cubicBezTo>
                <a:cubicBezTo>
                  <a:pt x="474288" y="683563"/>
                  <a:pt x="444612" y="711914"/>
                  <a:pt x="414081" y="739265"/>
                </a:cubicBezTo>
                <a:cubicBezTo>
                  <a:pt x="380839" y="769115"/>
                  <a:pt x="345528" y="796895"/>
                  <a:pt x="315211" y="829887"/>
                </a:cubicBezTo>
                <a:cubicBezTo>
                  <a:pt x="348810" y="846669"/>
                  <a:pt x="386260" y="852811"/>
                  <a:pt x="419931" y="869450"/>
                </a:cubicBezTo>
                <a:cubicBezTo>
                  <a:pt x="495617" y="905156"/>
                  <a:pt x="566381" y="945576"/>
                  <a:pt x="638929" y="986353"/>
                </a:cubicBezTo>
                <a:cubicBezTo>
                  <a:pt x="746288" y="1043340"/>
                  <a:pt x="855716" y="1108397"/>
                  <a:pt x="928977" y="1207875"/>
                </a:cubicBezTo>
                <a:cubicBezTo>
                  <a:pt x="949950" y="1238154"/>
                  <a:pt x="987329" y="1303925"/>
                  <a:pt x="956655" y="1336632"/>
                </a:cubicBezTo>
                <a:cubicBezTo>
                  <a:pt x="926266" y="1369411"/>
                  <a:pt x="885106" y="1357628"/>
                  <a:pt x="850937" y="1338418"/>
                </a:cubicBezTo>
                <a:cubicBezTo>
                  <a:pt x="783382" y="1307139"/>
                  <a:pt x="722034" y="1265362"/>
                  <a:pt x="659188" y="1226014"/>
                </a:cubicBezTo>
                <a:cubicBezTo>
                  <a:pt x="612464" y="1200163"/>
                  <a:pt x="571446" y="1165599"/>
                  <a:pt x="524793" y="1139747"/>
                </a:cubicBezTo>
                <a:cubicBezTo>
                  <a:pt x="495403" y="1123894"/>
                  <a:pt x="465442" y="1108826"/>
                  <a:pt x="438264" y="1089116"/>
                </a:cubicBezTo>
                <a:cubicBezTo>
                  <a:pt x="392253" y="1052481"/>
                  <a:pt x="340749" y="1023916"/>
                  <a:pt x="289744" y="994994"/>
                </a:cubicBezTo>
                <a:cubicBezTo>
                  <a:pt x="288959" y="994851"/>
                  <a:pt x="288175" y="994851"/>
                  <a:pt x="287390" y="994708"/>
                </a:cubicBezTo>
                <a:lnTo>
                  <a:pt x="284180" y="995208"/>
                </a:lnTo>
                <a:cubicBezTo>
                  <a:pt x="281327" y="995922"/>
                  <a:pt x="278473" y="996779"/>
                  <a:pt x="277760" y="997136"/>
                </a:cubicBezTo>
                <a:cubicBezTo>
                  <a:pt x="225543" y="1017203"/>
                  <a:pt x="190018" y="1063336"/>
                  <a:pt x="158345" y="1107397"/>
                </a:cubicBezTo>
                <a:cubicBezTo>
                  <a:pt x="104986" y="1177953"/>
                  <a:pt x="63684" y="1257578"/>
                  <a:pt x="40428" y="1342917"/>
                </a:cubicBezTo>
                <a:cubicBezTo>
                  <a:pt x="17815" y="1430611"/>
                  <a:pt x="9184" y="1523305"/>
                  <a:pt x="7186" y="1613000"/>
                </a:cubicBezTo>
                <a:cubicBezTo>
                  <a:pt x="10539" y="1634495"/>
                  <a:pt x="137801" y="1648920"/>
                  <a:pt x="163410" y="1654562"/>
                </a:cubicBezTo>
                <a:cubicBezTo>
                  <a:pt x="199577" y="1658275"/>
                  <a:pt x="235672" y="1661989"/>
                  <a:pt x="271126" y="1669701"/>
                </a:cubicBezTo>
                <a:cubicBezTo>
                  <a:pt x="324627" y="1678271"/>
                  <a:pt x="378271" y="1686555"/>
                  <a:pt x="429275" y="1705693"/>
                </a:cubicBezTo>
                <a:cubicBezTo>
                  <a:pt x="482777" y="1723832"/>
                  <a:pt x="539845" y="1727903"/>
                  <a:pt x="593560" y="1745113"/>
                </a:cubicBezTo>
                <a:cubicBezTo>
                  <a:pt x="627159" y="1755968"/>
                  <a:pt x="660757" y="1767037"/>
                  <a:pt x="694071" y="1778606"/>
                </a:cubicBezTo>
                <a:cubicBezTo>
                  <a:pt x="721321" y="1790460"/>
                  <a:pt x="754706" y="1798030"/>
                  <a:pt x="773609" y="1822239"/>
                </a:cubicBezTo>
                <a:cubicBezTo>
                  <a:pt x="789018" y="1851090"/>
                  <a:pt x="790587" y="1888439"/>
                  <a:pt x="769044" y="1914647"/>
                </a:cubicBezTo>
                <a:cubicBezTo>
                  <a:pt x="731451" y="1963279"/>
                  <a:pt x="659259" y="1950925"/>
                  <a:pt x="604688" y="1954138"/>
                </a:cubicBezTo>
                <a:cubicBezTo>
                  <a:pt x="515519" y="1954353"/>
                  <a:pt x="428348" y="1929644"/>
                  <a:pt x="342247" y="1909577"/>
                </a:cubicBezTo>
                <a:cubicBezTo>
                  <a:pt x="259641" y="1893723"/>
                  <a:pt x="173254" y="1883440"/>
                  <a:pt x="91362" y="1866372"/>
                </a:cubicBezTo>
                <a:cubicBezTo>
                  <a:pt x="43424" y="1857588"/>
                  <a:pt x="17815" y="1843806"/>
                  <a:pt x="8613" y="1905292"/>
                </a:cubicBezTo>
                <a:cubicBezTo>
                  <a:pt x="-8793" y="2021338"/>
                  <a:pt x="-161" y="2142739"/>
                  <a:pt x="37646" y="2253715"/>
                </a:cubicBezTo>
                <a:cubicBezTo>
                  <a:pt x="61401" y="2317843"/>
                  <a:pt x="94144" y="2377759"/>
                  <a:pt x="128955" y="2436317"/>
                </a:cubicBezTo>
                <a:cubicBezTo>
                  <a:pt x="142366" y="2444744"/>
                  <a:pt x="159558" y="2444173"/>
                  <a:pt x="175893" y="2443601"/>
                </a:cubicBezTo>
                <a:cubicBezTo>
                  <a:pt x="180673" y="2443458"/>
                  <a:pt x="185452" y="2443244"/>
                  <a:pt x="190018" y="2443316"/>
                </a:cubicBezTo>
                <a:cubicBezTo>
                  <a:pt x="216768" y="2441316"/>
                  <a:pt x="243448" y="2438174"/>
                  <a:pt x="269984" y="2434460"/>
                </a:cubicBezTo>
                <a:cubicBezTo>
                  <a:pt x="327552" y="2426819"/>
                  <a:pt x="380126" y="2415536"/>
                  <a:pt x="435196" y="2400968"/>
                </a:cubicBezTo>
                <a:cubicBezTo>
                  <a:pt x="473218" y="2393113"/>
                  <a:pt x="510954" y="2383543"/>
                  <a:pt x="547050" y="2370046"/>
                </a:cubicBezTo>
                <a:cubicBezTo>
                  <a:pt x="570305" y="2363191"/>
                  <a:pt x="594701" y="2361477"/>
                  <a:pt x="618527" y="2357906"/>
                </a:cubicBezTo>
                <a:cubicBezTo>
                  <a:pt x="646063" y="2353336"/>
                  <a:pt x="673955" y="2350693"/>
                  <a:pt x="701775" y="2349122"/>
                </a:cubicBezTo>
                <a:cubicBezTo>
                  <a:pt x="706983" y="2348837"/>
                  <a:pt x="712761" y="2349693"/>
                  <a:pt x="717326" y="2352336"/>
                </a:cubicBezTo>
                <a:cubicBezTo>
                  <a:pt x="767831" y="2399968"/>
                  <a:pt x="686295" y="2439459"/>
                  <a:pt x="647703" y="2455170"/>
                </a:cubicBezTo>
                <a:cubicBezTo>
                  <a:pt x="593845" y="2479736"/>
                  <a:pt x="536706" y="2496090"/>
                  <a:pt x="478211" y="2503445"/>
                </a:cubicBezTo>
                <a:cubicBezTo>
                  <a:pt x="442401" y="2510301"/>
                  <a:pt x="407090" y="2520299"/>
                  <a:pt x="370638" y="2523155"/>
                </a:cubicBezTo>
                <a:cubicBezTo>
                  <a:pt x="309005" y="2531582"/>
                  <a:pt x="245730" y="2527583"/>
                  <a:pt x="185809" y="2546293"/>
                </a:cubicBezTo>
                <a:cubicBezTo>
                  <a:pt x="211704" y="2604708"/>
                  <a:pt x="247300" y="2659982"/>
                  <a:pt x="281541" y="2713398"/>
                </a:cubicBezTo>
                <a:cubicBezTo>
                  <a:pt x="301086" y="2741892"/>
                  <a:pt x="319562" y="2771814"/>
                  <a:pt x="346027" y="2794595"/>
                </a:cubicBezTo>
                <a:cubicBezTo>
                  <a:pt x="390683" y="2831372"/>
                  <a:pt x="451532" y="2854653"/>
                  <a:pt x="509670" y="2844655"/>
                </a:cubicBezTo>
                <a:cubicBezTo>
                  <a:pt x="554183" y="2836728"/>
                  <a:pt x="592347" y="2811520"/>
                  <a:pt x="631867" y="2791239"/>
                </a:cubicBezTo>
                <a:cubicBezTo>
                  <a:pt x="664182" y="2776885"/>
                  <a:pt x="699064" y="2760388"/>
                  <a:pt x="729239" y="2744392"/>
                </a:cubicBezTo>
                <a:cubicBezTo>
                  <a:pt x="764693" y="2725396"/>
                  <a:pt x="799147" y="2704543"/>
                  <a:pt x="832889" y="2682620"/>
                </a:cubicBezTo>
                <a:cubicBezTo>
                  <a:pt x="838310" y="2664624"/>
                  <a:pt x="882966" y="2655126"/>
                  <a:pt x="897590" y="2650413"/>
                </a:cubicBezTo>
                <a:cubicBezTo>
                  <a:pt x="905722" y="2647127"/>
                  <a:pt x="917207" y="2646128"/>
                  <a:pt x="925553" y="2649270"/>
                </a:cubicBezTo>
                <a:cubicBezTo>
                  <a:pt x="970423" y="2545364"/>
                  <a:pt x="1010798" y="2439674"/>
                  <a:pt x="1051031" y="2333983"/>
                </a:cubicBezTo>
                <a:cubicBezTo>
                  <a:pt x="1040830" y="2324770"/>
                  <a:pt x="1031557" y="2314130"/>
                  <a:pt x="1019287" y="2307346"/>
                </a:cubicBezTo>
                <a:cubicBezTo>
                  <a:pt x="978698" y="2282423"/>
                  <a:pt x="931617" y="2271354"/>
                  <a:pt x="889244" y="2250144"/>
                </a:cubicBezTo>
                <a:cubicBezTo>
                  <a:pt x="834672" y="2223364"/>
                  <a:pt x="774965" y="2209867"/>
                  <a:pt x="718824" y="2186873"/>
                </a:cubicBezTo>
                <a:cubicBezTo>
                  <a:pt x="656263" y="2166948"/>
                  <a:pt x="591206" y="2155594"/>
                  <a:pt x="527646" y="2139454"/>
                </a:cubicBezTo>
                <a:cubicBezTo>
                  <a:pt x="512880" y="2134955"/>
                  <a:pt x="485630" y="2136598"/>
                  <a:pt x="487271" y="2115031"/>
                </a:cubicBezTo>
                <a:cubicBezTo>
                  <a:pt x="488412" y="2106604"/>
                  <a:pt x="496830" y="2099535"/>
                  <a:pt x="505533" y="2101177"/>
                </a:cubicBezTo>
                <a:cubicBezTo>
                  <a:pt x="574870" y="2116959"/>
                  <a:pt x="644493" y="2132670"/>
                  <a:pt x="713117" y="2151380"/>
                </a:cubicBezTo>
                <a:cubicBezTo>
                  <a:pt x="749284" y="2163520"/>
                  <a:pt x="787662" y="2179874"/>
                  <a:pt x="823544" y="2190800"/>
                </a:cubicBezTo>
                <a:cubicBezTo>
                  <a:pt x="862564" y="2203155"/>
                  <a:pt x="898660" y="2222222"/>
                  <a:pt x="935754" y="2239147"/>
                </a:cubicBezTo>
                <a:cubicBezTo>
                  <a:pt x="966927" y="2252786"/>
                  <a:pt x="1000098" y="2264141"/>
                  <a:pt x="1028275" y="2282780"/>
                </a:cubicBezTo>
                <a:cubicBezTo>
                  <a:pt x="1034910" y="2287065"/>
                  <a:pt x="1049676" y="2298276"/>
                  <a:pt x="1060234" y="2310131"/>
                </a:cubicBezTo>
                <a:cubicBezTo>
                  <a:pt x="1074429" y="2272854"/>
                  <a:pt x="1088696" y="2235505"/>
                  <a:pt x="1103177" y="2198299"/>
                </a:cubicBezTo>
                <a:cubicBezTo>
                  <a:pt x="1148974" y="2086966"/>
                  <a:pt x="1184071" y="1972206"/>
                  <a:pt x="1218669" y="1857160"/>
                </a:cubicBezTo>
                <a:cubicBezTo>
                  <a:pt x="1225445" y="1835236"/>
                  <a:pt x="1232436" y="1813455"/>
                  <a:pt x="1239570" y="1791674"/>
                </a:cubicBezTo>
                <a:cubicBezTo>
                  <a:pt x="1231652" y="1787390"/>
                  <a:pt x="1225160" y="1779820"/>
                  <a:pt x="1217741" y="1774821"/>
                </a:cubicBezTo>
                <a:cubicBezTo>
                  <a:pt x="1192489" y="1756396"/>
                  <a:pt x="1168663" y="1739972"/>
                  <a:pt x="1141341" y="1726403"/>
                </a:cubicBezTo>
                <a:cubicBezTo>
                  <a:pt x="1083631" y="1701766"/>
                  <a:pt x="1034054" y="1660775"/>
                  <a:pt x="973847" y="1641922"/>
                </a:cubicBezTo>
                <a:cubicBezTo>
                  <a:pt x="941247" y="1631781"/>
                  <a:pt x="907363" y="1618498"/>
                  <a:pt x="875833" y="1607144"/>
                </a:cubicBezTo>
                <a:cubicBezTo>
                  <a:pt x="797792" y="1579936"/>
                  <a:pt x="714401" y="1570009"/>
                  <a:pt x="640498" y="1531375"/>
                </a:cubicBezTo>
                <a:cubicBezTo>
                  <a:pt x="633508" y="1528161"/>
                  <a:pt x="624805" y="1526090"/>
                  <a:pt x="621666" y="1518164"/>
                </a:cubicBezTo>
                <a:cubicBezTo>
                  <a:pt x="615816" y="1505166"/>
                  <a:pt x="630083" y="1490812"/>
                  <a:pt x="643209" y="1496597"/>
                </a:cubicBezTo>
                <a:cubicBezTo>
                  <a:pt x="667820" y="1506166"/>
                  <a:pt x="690861" y="1519378"/>
                  <a:pt x="715971" y="1527804"/>
                </a:cubicBezTo>
                <a:cubicBezTo>
                  <a:pt x="755562" y="1540659"/>
                  <a:pt x="796579" y="1548657"/>
                  <a:pt x="836527" y="1560511"/>
                </a:cubicBezTo>
                <a:cubicBezTo>
                  <a:pt x="897304" y="1578579"/>
                  <a:pt x="956655" y="1601788"/>
                  <a:pt x="1016220" y="1623569"/>
                </a:cubicBezTo>
                <a:cubicBezTo>
                  <a:pt x="1055311" y="1640351"/>
                  <a:pt x="1089338" y="1666488"/>
                  <a:pt x="1127003" y="1686126"/>
                </a:cubicBezTo>
                <a:cubicBezTo>
                  <a:pt x="1161101" y="1702623"/>
                  <a:pt x="1193915" y="1721975"/>
                  <a:pt x="1222806" y="1746613"/>
                </a:cubicBezTo>
                <a:cubicBezTo>
                  <a:pt x="1227229" y="1750112"/>
                  <a:pt x="1238500" y="1760110"/>
                  <a:pt x="1246561" y="1770108"/>
                </a:cubicBezTo>
                <a:cubicBezTo>
                  <a:pt x="1267248" y="1707050"/>
                  <a:pt x="1288363" y="1644064"/>
                  <a:pt x="1306339" y="1580150"/>
                </a:cubicBezTo>
                <a:cubicBezTo>
                  <a:pt x="1336443" y="1470388"/>
                  <a:pt x="1360055" y="1359342"/>
                  <a:pt x="1381669" y="1247866"/>
                </a:cubicBezTo>
                <a:cubicBezTo>
                  <a:pt x="1368686" y="1239225"/>
                  <a:pt x="1357986" y="1223943"/>
                  <a:pt x="1344717" y="1215945"/>
                </a:cubicBezTo>
                <a:cubicBezTo>
                  <a:pt x="1273168" y="1166741"/>
                  <a:pt x="1199337" y="1120109"/>
                  <a:pt x="1122295" y="1079903"/>
                </a:cubicBezTo>
                <a:cubicBezTo>
                  <a:pt x="1062588" y="1043412"/>
                  <a:pt x="1000312" y="1013561"/>
                  <a:pt x="936396" y="986210"/>
                </a:cubicBezTo>
                <a:cubicBezTo>
                  <a:pt x="916779" y="977640"/>
                  <a:pt x="929120" y="947647"/>
                  <a:pt x="949236" y="955860"/>
                </a:cubicBezTo>
                <a:cubicBezTo>
                  <a:pt x="1005020" y="980426"/>
                  <a:pt x="1060733" y="1005349"/>
                  <a:pt x="1112950" y="1036984"/>
                </a:cubicBezTo>
                <a:cubicBezTo>
                  <a:pt x="1165025" y="1067121"/>
                  <a:pt x="1218669" y="1094400"/>
                  <a:pt x="1267961" y="1129107"/>
                </a:cubicBezTo>
                <a:cubicBezTo>
                  <a:pt x="1308265" y="1156958"/>
                  <a:pt x="1354990" y="1179881"/>
                  <a:pt x="1387732" y="1216873"/>
                </a:cubicBezTo>
                <a:cubicBezTo>
                  <a:pt x="1405852" y="1122108"/>
                  <a:pt x="1422901" y="1027129"/>
                  <a:pt x="1441804" y="932436"/>
                </a:cubicBezTo>
                <a:cubicBezTo>
                  <a:pt x="1465916" y="805821"/>
                  <a:pt x="1489956" y="676921"/>
                  <a:pt x="1499443" y="548593"/>
                </a:cubicBezTo>
                <a:cubicBezTo>
                  <a:pt x="1501512" y="498747"/>
                  <a:pt x="1508360" y="447901"/>
                  <a:pt x="1508146" y="398269"/>
                </a:cubicBezTo>
                <a:cubicBezTo>
                  <a:pt x="1507789" y="382272"/>
                  <a:pt x="1503652" y="366490"/>
                  <a:pt x="1505007" y="350494"/>
                </a:cubicBezTo>
                <a:cubicBezTo>
                  <a:pt x="1505578" y="344067"/>
                  <a:pt x="1511713" y="338853"/>
                  <a:pt x="1517990" y="338568"/>
                </a:cubicBezTo>
                <a:cubicBezTo>
                  <a:pt x="1517919" y="333640"/>
                  <a:pt x="1521486" y="325285"/>
                  <a:pt x="1527192" y="330070"/>
                </a:cubicBezTo>
                <a:cubicBezTo>
                  <a:pt x="1530260" y="333926"/>
                  <a:pt x="1529903" y="339710"/>
                  <a:pt x="1530188" y="344495"/>
                </a:cubicBezTo>
                <a:cubicBezTo>
                  <a:pt x="1554942" y="427334"/>
                  <a:pt x="1538463" y="517671"/>
                  <a:pt x="1533827" y="602295"/>
                </a:cubicBezTo>
                <a:cubicBezTo>
                  <a:pt x="1528405" y="716127"/>
                  <a:pt x="1534469" y="830459"/>
                  <a:pt x="1522056" y="943862"/>
                </a:cubicBezTo>
                <a:cubicBezTo>
                  <a:pt x="1511998" y="1030772"/>
                  <a:pt x="1500656" y="1117538"/>
                  <a:pt x="1487601" y="1204019"/>
                </a:cubicBezTo>
                <a:cubicBezTo>
                  <a:pt x="1484819" y="1218730"/>
                  <a:pt x="1481895" y="1233512"/>
                  <a:pt x="1478970" y="1248223"/>
                </a:cubicBezTo>
                <a:cubicBezTo>
                  <a:pt x="1497232" y="1236440"/>
                  <a:pt x="1512426" y="1220158"/>
                  <a:pt x="1530331" y="1207732"/>
                </a:cubicBezTo>
                <a:cubicBezTo>
                  <a:pt x="1578696" y="1172169"/>
                  <a:pt x="1630557" y="1141176"/>
                  <a:pt x="1681490" y="1109468"/>
                </a:cubicBezTo>
                <a:cubicBezTo>
                  <a:pt x="1791489" y="1049196"/>
                  <a:pt x="1910689" y="1008205"/>
                  <a:pt x="2025610" y="958716"/>
                </a:cubicBezTo>
                <a:cubicBezTo>
                  <a:pt x="2044871" y="951003"/>
                  <a:pt x="2057640" y="979711"/>
                  <a:pt x="2038165" y="988352"/>
                </a:cubicBezTo>
                <a:cubicBezTo>
                  <a:pt x="1931305" y="1033628"/>
                  <a:pt x="1821235" y="1071477"/>
                  <a:pt x="1716587" y="1121966"/>
                </a:cubicBezTo>
                <a:cubicBezTo>
                  <a:pt x="1655025" y="1154958"/>
                  <a:pt x="1594818" y="1191022"/>
                  <a:pt x="1535895" y="1228513"/>
                </a:cubicBezTo>
                <a:cubicBezTo>
                  <a:pt x="1516920" y="1239797"/>
                  <a:pt x="1498944" y="1257293"/>
                  <a:pt x="1476473" y="1260364"/>
                </a:cubicBezTo>
                <a:cubicBezTo>
                  <a:pt x="1458925" y="1347701"/>
                  <a:pt x="1439664" y="1434825"/>
                  <a:pt x="1420261" y="1521448"/>
                </a:cubicBezTo>
                <a:cubicBezTo>
                  <a:pt x="1399360" y="1615071"/>
                  <a:pt x="1378530" y="1708764"/>
                  <a:pt x="1353206" y="1801244"/>
                </a:cubicBezTo>
                <a:cubicBezTo>
                  <a:pt x="1416623" y="1757896"/>
                  <a:pt x="1495377" y="1742971"/>
                  <a:pt x="1567996" y="1721119"/>
                </a:cubicBezTo>
                <a:cubicBezTo>
                  <a:pt x="1707599" y="1681342"/>
                  <a:pt x="1851909" y="1658632"/>
                  <a:pt x="1996363" y="1645635"/>
                </a:cubicBezTo>
                <a:cubicBezTo>
                  <a:pt x="2014411" y="1645278"/>
                  <a:pt x="2018548" y="1672701"/>
                  <a:pt x="2000643" y="1677200"/>
                </a:cubicBezTo>
                <a:cubicBezTo>
                  <a:pt x="1834432" y="1691768"/>
                  <a:pt x="1669434" y="1719405"/>
                  <a:pt x="1508503" y="1764180"/>
                </a:cubicBezTo>
                <a:cubicBezTo>
                  <a:pt x="1466914" y="1774464"/>
                  <a:pt x="1425540" y="1786247"/>
                  <a:pt x="1385735" y="1802243"/>
                </a:cubicBezTo>
                <a:cubicBezTo>
                  <a:pt x="1373608" y="1805885"/>
                  <a:pt x="1361481" y="1814526"/>
                  <a:pt x="1348926" y="1816240"/>
                </a:cubicBezTo>
                <a:cubicBezTo>
                  <a:pt x="1325528" y="1896651"/>
                  <a:pt x="1294426" y="1974919"/>
                  <a:pt x="1266534" y="2053616"/>
                </a:cubicBezTo>
                <a:cubicBezTo>
                  <a:pt x="1233150" y="2155594"/>
                  <a:pt x="1202190" y="2258571"/>
                  <a:pt x="1163313" y="2358620"/>
                </a:cubicBezTo>
                <a:cubicBezTo>
                  <a:pt x="1178650" y="2352479"/>
                  <a:pt x="1194129" y="2346623"/>
                  <a:pt x="1209680" y="2341053"/>
                </a:cubicBezTo>
                <a:cubicBezTo>
                  <a:pt x="1292643" y="2307274"/>
                  <a:pt x="1382953" y="2305132"/>
                  <a:pt x="1471123" y="2300633"/>
                </a:cubicBezTo>
                <a:cubicBezTo>
                  <a:pt x="1582192" y="2299562"/>
                  <a:pt x="1693260" y="2297348"/>
                  <a:pt x="1804329" y="2297277"/>
                </a:cubicBezTo>
                <a:cubicBezTo>
                  <a:pt x="1825444" y="2297991"/>
                  <a:pt x="1826015" y="2329055"/>
                  <a:pt x="1804329" y="2329912"/>
                </a:cubicBezTo>
                <a:cubicBezTo>
                  <a:pt x="1641899" y="2331983"/>
                  <a:pt x="1478899" y="2326627"/>
                  <a:pt x="1316968" y="2341553"/>
                </a:cubicBezTo>
                <a:cubicBezTo>
                  <a:pt x="1287221" y="2345409"/>
                  <a:pt x="1261327" y="2352693"/>
                  <a:pt x="1232793" y="2359834"/>
                </a:cubicBezTo>
                <a:cubicBezTo>
                  <a:pt x="1207540" y="2364976"/>
                  <a:pt x="1182145" y="2376259"/>
                  <a:pt x="1156250" y="2376830"/>
                </a:cubicBezTo>
                <a:cubicBezTo>
                  <a:pt x="1150187" y="2392041"/>
                  <a:pt x="1143838" y="2407252"/>
                  <a:pt x="1137347" y="2422249"/>
                </a:cubicBezTo>
                <a:cubicBezTo>
                  <a:pt x="1102321" y="2507087"/>
                  <a:pt x="1077140" y="2594211"/>
                  <a:pt x="1045681" y="2679692"/>
                </a:cubicBezTo>
                <a:cubicBezTo>
                  <a:pt x="1058308" y="2687976"/>
                  <a:pt x="1073145" y="2704115"/>
                  <a:pt x="1078139" y="2707828"/>
                </a:cubicBezTo>
                <a:cubicBezTo>
                  <a:pt x="1085557" y="2713541"/>
                  <a:pt x="1092548" y="2719683"/>
                  <a:pt x="1099325" y="2726039"/>
                </a:cubicBezTo>
                <a:cubicBezTo>
                  <a:pt x="1099824" y="2723682"/>
                  <a:pt x="1100324" y="2721468"/>
                  <a:pt x="1100823" y="2719183"/>
                </a:cubicBezTo>
                <a:cubicBezTo>
                  <a:pt x="1111880" y="2727967"/>
                  <a:pt x="1121582" y="2736751"/>
                  <a:pt x="1127859" y="2742107"/>
                </a:cubicBezTo>
                <a:cubicBezTo>
                  <a:pt x="1169519" y="2784383"/>
                  <a:pt x="1206042" y="2832586"/>
                  <a:pt x="1230011" y="2887146"/>
                </a:cubicBezTo>
                <a:cubicBezTo>
                  <a:pt x="1251697" y="2943705"/>
                  <a:pt x="1278733" y="2997836"/>
                  <a:pt x="1302915" y="3053395"/>
                </a:cubicBezTo>
                <a:cubicBezTo>
                  <a:pt x="1318038" y="3086673"/>
                  <a:pt x="1323602" y="3124022"/>
                  <a:pt x="1341793" y="3155729"/>
                </a:cubicBezTo>
                <a:cubicBezTo>
                  <a:pt x="1352564" y="3174296"/>
                  <a:pt x="1383024" y="3172725"/>
                  <a:pt x="1407421" y="3171154"/>
                </a:cubicBezTo>
                <a:cubicBezTo>
                  <a:pt x="1414483" y="3170726"/>
                  <a:pt x="1421117" y="3170226"/>
                  <a:pt x="1426539" y="3170297"/>
                </a:cubicBezTo>
                <a:cubicBezTo>
                  <a:pt x="1474262" y="3169155"/>
                  <a:pt x="1517776" y="3150373"/>
                  <a:pt x="1561077" y="3132163"/>
                </a:cubicBezTo>
                <a:cubicBezTo>
                  <a:pt x="1591323" y="3120023"/>
                  <a:pt x="1622211" y="3108668"/>
                  <a:pt x="1649889" y="3091172"/>
                </a:cubicBezTo>
                <a:cubicBezTo>
                  <a:pt x="1691762" y="3060179"/>
                  <a:pt x="1716088" y="3011332"/>
                  <a:pt x="1753324" y="2975412"/>
                </a:cubicBezTo>
                <a:cubicBezTo>
                  <a:pt x="1720938" y="2947204"/>
                  <a:pt x="1682417" y="2922638"/>
                  <a:pt x="1654383" y="2890288"/>
                </a:cubicBezTo>
                <a:cubicBezTo>
                  <a:pt x="1607801" y="2844298"/>
                  <a:pt x="1560007" y="2799594"/>
                  <a:pt x="1514210" y="2752676"/>
                </a:cubicBezTo>
                <a:cubicBezTo>
                  <a:pt x="1469554" y="2707971"/>
                  <a:pt x="1413556" y="2675478"/>
                  <a:pt x="1372609" y="2626918"/>
                </a:cubicBezTo>
                <a:cubicBezTo>
                  <a:pt x="1356060" y="2606422"/>
                  <a:pt x="1342863" y="2583570"/>
                  <a:pt x="1327954" y="2561861"/>
                </a:cubicBezTo>
                <a:cubicBezTo>
                  <a:pt x="1316683" y="2547935"/>
                  <a:pt x="1311761" y="2528511"/>
                  <a:pt x="1333161" y="2521227"/>
                </a:cubicBezTo>
                <a:cubicBezTo>
                  <a:pt x="1372467" y="2508730"/>
                  <a:pt x="1409490" y="2536152"/>
                  <a:pt x="1444301" y="2550720"/>
                </a:cubicBezTo>
                <a:cubicBezTo>
                  <a:pt x="1483393" y="2567717"/>
                  <a:pt x="1515993" y="2595567"/>
                  <a:pt x="1550804" y="2619562"/>
                </a:cubicBezTo>
                <a:cubicBezTo>
                  <a:pt x="1576842" y="2636916"/>
                  <a:pt x="1604662" y="2651341"/>
                  <a:pt x="1630700" y="2668766"/>
                </a:cubicBezTo>
                <a:cubicBezTo>
                  <a:pt x="1670362" y="2693617"/>
                  <a:pt x="1702819" y="2727396"/>
                  <a:pt x="1731353" y="2764102"/>
                </a:cubicBezTo>
                <a:cubicBezTo>
                  <a:pt x="1759174" y="2797808"/>
                  <a:pt x="1784640" y="2833372"/>
                  <a:pt x="1812033" y="2867365"/>
                </a:cubicBezTo>
                <a:cubicBezTo>
                  <a:pt x="1822163" y="2882861"/>
                  <a:pt x="1837357" y="2877077"/>
                  <a:pt x="1851267" y="2870507"/>
                </a:cubicBezTo>
                <a:cubicBezTo>
                  <a:pt x="1871883" y="2859795"/>
                  <a:pt x="1891572" y="2847512"/>
                  <a:pt x="1911403" y="2835443"/>
                </a:cubicBezTo>
                <a:cubicBezTo>
                  <a:pt x="1947356" y="2813448"/>
                  <a:pt x="1983380" y="2791167"/>
                  <a:pt x="2015053" y="2763173"/>
                </a:cubicBezTo>
                <a:cubicBezTo>
                  <a:pt x="2058353" y="2723396"/>
                  <a:pt x="2095019" y="2676978"/>
                  <a:pt x="2131543" y="2631060"/>
                </a:cubicBezTo>
                <a:cubicBezTo>
                  <a:pt x="2178267" y="2566145"/>
                  <a:pt x="2222138" y="2500517"/>
                  <a:pt x="2251100" y="2425819"/>
                </a:cubicBezTo>
                <a:cubicBezTo>
                  <a:pt x="2277423" y="2341910"/>
                  <a:pt x="2300678" y="2255643"/>
                  <a:pt x="2297896" y="2166806"/>
                </a:cubicBezTo>
                <a:cubicBezTo>
                  <a:pt x="2237261" y="2157165"/>
                  <a:pt x="2176056" y="2159950"/>
                  <a:pt x="2115064" y="21549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 rot="904748">
            <a:off x="7907912" y="3616809"/>
            <a:ext cx="504430" cy="1356615"/>
          </a:xfrm>
          <a:custGeom>
            <a:rect b="b" l="l" r="r" t="t"/>
            <a:pathLst>
              <a:path extrusionOk="0" h="2714826" w="1009453">
                <a:moveTo>
                  <a:pt x="1009390" y="0"/>
                </a:moveTo>
                <a:cubicBezTo>
                  <a:pt x="1010389" y="93408"/>
                  <a:pt x="999332" y="186673"/>
                  <a:pt x="985921" y="279224"/>
                </a:cubicBezTo>
                <a:cubicBezTo>
                  <a:pt x="965662" y="470681"/>
                  <a:pt x="914657" y="657069"/>
                  <a:pt x="875138" y="845170"/>
                </a:cubicBezTo>
                <a:cubicBezTo>
                  <a:pt x="855592" y="924795"/>
                  <a:pt x="837473" y="1004920"/>
                  <a:pt x="811222" y="1082617"/>
                </a:cubicBezTo>
                <a:cubicBezTo>
                  <a:pt x="786540" y="1158743"/>
                  <a:pt x="755366" y="1232512"/>
                  <a:pt x="731540" y="1308924"/>
                </a:cubicBezTo>
                <a:cubicBezTo>
                  <a:pt x="696087" y="1427398"/>
                  <a:pt x="654641" y="1543944"/>
                  <a:pt x="606776" y="1657990"/>
                </a:cubicBezTo>
                <a:cubicBezTo>
                  <a:pt x="572606" y="1746470"/>
                  <a:pt x="546783" y="1837878"/>
                  <a:pt x="511543" y="1925930"/>
                </a:cubicBezTo>
                <a:cubicBezTo>
                  <a:pt x="475020" y="2013411"/>
                  <a:pt x="443276" y="2103105"/>
                  <a:pt x="404113" y="2189443"/>
                </a:cubicBezTo>
                <a:cubicBezTo>
                  <a:pt x="340553" y="2336339"/>
                  <a:pt x="208869" y="2633059"/>
                  <a:pt x="75116" y="2714256"/>
                </a:cubicBezTo>
                <a:cubicBezTo>
                  <a:pt x="74474" y="2714470"/>
                  <a:pt x="73832" y="2714684"/>
                  <a:pt x="73118" y="2714827"/>
                </a:cubicBezTo>
                <a:cubicBezTo>
                  <a:pt x="72976" y="2714827"/>
                  <a:pt x="72833" y="2714827"/>
                  <a:pt x="72762" y="2714827"/>
                </a:cubicBezTo>
                <a:cubicBezTo>
                  <a:pt x="47295" y="2710899"/>
                  <a:pt x="22613" y="2706472"/>
                  <a:pt x="0" y="2692832"/>
                </a:cubicBezTo>
                <a:cubicBezTo>
                  <a:pt x="49721" y="2627203"/>
                  <a:pt x="98442" y="2560789"/>
                  <a:pt x="143241" y="2491662"/>
                </a:cubicBezTo>
                <a:cubicBezTo>
                  <a:pt x="187254" y="2424606"/>
                  <a:pt x="234050" y="2359334"/>
                  <a:pt x="272000" y="2288421"/>
                </a:cubicBezTo>
                <a:cubicBezTo>
                  <a:pt x="304101" y="2228078"/>
                  <a:pt x="337771" y="2168662"/>
                  <a:pt x="368802" y="2107819"/>
                </a:cubicBezTo>
                <a:cubicBezTo>
                  <a:pt x="400261" y="2047261"/>
                  <a:pt x="425799" y="1983989"/>
                  <a:pt x="450909" y="1920574"/>
                </a:cubicBezTo>
                <a:cubicBezTo>
                  <a:pt x="504196" y="1794817"/>
                  <a:pt x="556627" y="1668702"/>
                  <a:pt x="602567" y="1540016"/>
                </a:cubicBezTo>
                <a:cubicBezTo>
                  <a:pt x="633597" y="1456963"/>
                  <a:pt x="668409" y="1375409"/>
                  <a:pt x="696943" y="1291428"/>
                </a:cubicBezTo>
                <a:cubicBezTo>
                  <a:pt x="724835" y="1211374"/>
                  <a:pt x="747448" y="1129607"/>
                  <a:pt x="772915" y="1048839"/>
                </a:cubicBezTo>
                <a:cubicBezTo>
                  <a:pt x="804659" y="950718"/>
                  <a:pt x="838329" y="853168"/>
                  <a:pt x="863796" y="753119"/>
                </a:cubicBezTo>
                <a:cubicBezTo>
                  <a:pt x="922790" y="504388"/>
                  <a:pt x="965234" y="251801"/>
                  <a:pt x="1009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5666104" y="300849"/>
            <a:ext cx="835268" cy="854517"/>
          </a:xfrm>
          <a:custGeom>
            <a:rect b="b" l="l" r="r" t="t"/>
            <a:pathLst>
              <a:path extrusionOk="0" h="1709034" w="1670537">
                <a:moveTo>
                  <a:pt x="1631722" y="1140811"/>
                </a:moveTo>
                <a:cubicBezTo>
                  <a:pt x="1588233" y="1094152"/>
                  <a:pt x="1530009" y="1065780"/>
                  <a:pt x="1474827" y="1035494"/>
                </a:cubicBezTo>
                <a:cubicBezTo>
                  <a:pt x="1427475" y="1009925"/>
                  <a:pt x="1376909" y="991193"/>
                  <a:pt x="1325864" y="974443"/>
                </a:cubicBezTo>
                <a:cubicBezTo>
                  <a:pt x="1263195" y="952634"/>
                  <a:pt x="1198851" y="936363"/>
                  <a:pt x="1133344" y="925801"/>
                </a:cubicBezTo>
                <a:cubicBezTo>
                  <a:pt x="1161106" y="924467"/>
                  <a:pt x="1188047" y="917870"/>
                  <a:pt x="1215330" y="913187"/>
                </a:cubicBezTo>
                <a:cubicBezTo>
                  <a:pt x="1266478" y="906419"/>
                  <a:pt x="1316257" y="892882"/>
                  <a:pt x="1365797" y="878765"/>
                </a:cubicBezTo>
                <a:cubicBezTo>
                  <a:pt x="1400602" y="870629"/>
                  <a:pt x="1433971" y="857742"/>
                  <a:pt x="1465254" y="840514"/>
                </a:cubicBezTo>
                <a:cubicBezTo>
                  <a:pt x="1525188" y="805545"/>
                  <a:pt x="1590319" y="773652"/>
                  <a:pt x="1636166" y="720190"/>
                </a:cubicBezTo>
                <a:cubicBezTo>
                  <a:pt x="1652235" y="697664"/>
                  <a:pt x="1668339" y="664301"/>
                  <a:pt x="1648270" y="639416"/>
                </a:cubicBezTo>
                <a:cubicBezTo>
                  <a:pt x="1612678" y="594704"/>
                  <a:pt x="1518521" y="613027"/>
                  <a:pt x="1467853" y="619897"/>
                </a:cubicBezTo>
                <a:cubicBezTo>
                  <a:pt x="1366686" y="638390"/>
                  <a:pt x="1268837" y="673906"/>
                  <a:pt x="1177756" y="721421"/>
                </a:cubicBezTo>
                <a:cubicBezTo>
                  <a:pt x="1208869" y="689289"/>
                  <a:pt x="1241519" y="657259"/>
                  <a:pt x="1271367" y="624170"/>
                </a:cubicBezTo>
                <a:cubicBezTo>
                  <a:pt x="1305898" y="582023"/>
                  <a:pt x="1343301" y="542302"/>
                  <a:pt x="1374516" y="497522"/>
                </a:cubicBezTo>
                <a:cubicBezTo>
                  <a:pt x="1412603" y="446692"/>
                  <a:pt x="1444262" y="388991"/>
                  <a:pt x="1457186" y="326368"/>
                </a:cubicBezTo>
                <a:cubicBezTo>
                  <a:pt x="1467511" y="268155"/>
                  <a:pt x="1438757" y="207001"/>
                  <a:pt x="1391508" y="172853"/>
                </a:cubicBezTo>
                <a:cubicBezTo>
                  <a:pt x="1343540" y="137507"/>
                  <a:pt x="1284051" y="172647"/>
                  <a:pt x="1249212" y="210249"/>
                </a:cubicBezTo>
                <a:cubicBezTo>
                  <a:pt x="1223399" y="235783"/>
                  <a:pt x="1198270" y="262002"/>
                  <a:pt x="1174919" y="289827"/>
                </a:cubicBezTo>
                <a:cubicBezTo>
                  <a:pt x="1132353" y="338777"/>
                  <a:pt x="1092078" y="389778"/>
                  <a:pt x="1057444" y="444710"/>
                </a:cubicBezTo>
                <a:cubicBezTo>
                  <a:pt x="1031426" y="488806"/>
                  <a:pt x="1011254" y="534679"/>
                  <a:pt x="986775" y="580074"/>
                </a:cubicBezTo>
                <a:cubicBezTo>
                  <a:pt x="1016998" y="479269"/>
                  <a:pt x="1049615" y="378771"/>
                  <a:pt x="1067222" y="274820"/>
                </a:cubicBezTo>
                <a:cubicBezTo>
                  <a:pt x="1073718" y="230553"/>
                  <a:pt x="1084112" y="186355"/>
                  <a:pt x="1081889" y="141336"/>
                </a:cubicBezTo>
                <a:cubicBezTo>
                  <a:pt x="1080077" y="110640"/>
                  <a:pt x="1077753" y="77619"/>
                  <a:pt x="1060761" y="51024"/>
                </a:cubicBezTo>
                <a:cubicBezTo>
                  <a:pt x="1043256" y="26139"/>
                  <a:pt x="1015528" y="8501"/>
                  <a:pt x="985988" y="1664"/>
                </a:cubicBezTo>
                <a:cubicBezTo>
                  <a:pt x="960859" y="-3737"/>
                  <a:pt x="935012" y="4843"/>
                  <a:pt x="912310" y="15406"/>
                </a:cubicBezTo>
                <a:cubicBezTo>
                  <a:pt x="857471" y="44461"/>
                  <a:pt x="820923" y="97821"/>
                  <a:pt x="792545" y="151420"/>
                </a:cubicBezTo>
                <a:cubicBezTo>
                  <a:pt x="740509" y="251610"/>
                  <a:pt x="734218" y="368311"/>
                  <a:pt x="744885" y="478927"/>
                </a:cubicBezTo>
                <a:cubicBezTo>
                  <a:pt x="744646" y="480123"/>
                  <a:pt x="744509" y="481422"/>
                  <a:pt x="744544" y="482755"/>
                </a:cubicBezTo>
                <a:cubicBezTo>
                  <a:pt x="733842" y="466826"/>
                  <a:pt x="721705" y="451922"/>
                  <a:pt x="710183" y="436608"/>
                </a:cubicBezTo>
                <a:cubicBezTo>
                  <a:pt x="695345" y="416851"/>
                  <a:pt x="681191" y="396443"/>
                  <a:pt x="663207" y="379318"/>
                </a:cubicBezTo>
                <a:cubicBezTo>
                  <a:pt x="624231" y="343870"/>
                  <a:pt x="586828" y="306440"/>
                  <a:pt x="542724" y="277111"/>
                </a:cubicBezTo>
                <a:cubicBezTo>
                  <a:pt x="505765" y="251918"/>
                  <a:pt x="470243" y="224332"/>
                  <a:pt x="430070" y="204198"/>
                </a:cubicBezTo>
                <a:cubicBezTo>
                  <a:pt x="407984" y="190423"/>
                  <a:pt x="385317" y="177399"/>
                  <a:pt x="359367" y="172511"/>
                </a:cubicBezTo>
                <a:cubicBezTo>
                  <a:pt x="341759" y="168580"/>
                  <a:pt x="324084" y="163828"/>
                  <a:pt x="305929" y="163452"/>
                </a:cubicBezTo>
                <a:cubicBezTo>
                  <a:pt x="272526" y="163247"/>
                  <a:pt x="238713" y="171007"/>
                  <a:pt x="208900" y="186047"/>
                </a:cubicBezTo>
                <a:cubicBezTo>
                  <a:pt x="159462" y="214761"/>
                  <a:pt x="177343" y="299535"/>
                  <a:pt x="201412" y="340622"/>
                </a:cubicBezTo>
                <a:cubicBezTo>
                  <a:pt x="231396" y="391965"/>
                  <a:pt x="275466" y="433019"/>
                  <a:pt x="317895" y="473902"/>
                </a:cubicBezTo>
                <a:cubicBezTo>
                  <a:pt x="349452" y="506376"/>
                  <a:pt x="381180" y="538747"/>
                  <a:pt x="414241" y="569683"/>
                </a:cubicBezTo>
                <a:cubicBezTo>
                  <a:pt x="466687" y="615966"/>
                  <a:pt x="521151" y="659994"/>
                  <a:pt x="574212" y="705560"/>
                </a:cubicBezTo>
                <a:cubicBezTo>
                  <a:pt x="527544" y="686383"/>
                  <a:pt x="477799" y="676880"/>
                  <a:pt x="428600" y="666523"/>
                </a:cubicBezTo>
                <a:cubicBezTo>
                  <a:pt x="367436" y="655482"/>
                  <a:pt x="304630" y="656234"/>
                  <a:pt x="242713" y="658627"/>
                </a:cubicBezTo>
                <a:cubicBezTo>
                  <a:pt x="215635" y="660302"/>
                  <a:pt x="188591" y="662831"/>
                  <a:pt x="161855" y="667412"/>
                </a:cubicBezTo>
                <a:cubicBezTo>
                  <a:pt x="114230" y="673394"/>
                  <a:pt x="64552" y="687785"/>
                  <a:pt x="32551" y="725899"/>
                </a:cubicBezTo>
                <a:cubicBezTo>
                  <a:pt x="-11211" y="776011"/>
                  <a:pt x="-10972" y="839557"/>
                  <a:pt x="34021" y="888746"/>
                </a:cubicBezTo>
                <a:cubicBezTo>
                  <a:pt x="88964" y="949182"/>
                  <a:pt x="200181" y="969486"/>
                  <a:pt x="278646" y="978374"/>
                </a:cubicBezTo>
                <a:cubicBezTo>
                  <a:pt x="344016" y="984459"/>
                  <a:pt x="409967" y="982749"/>
                  <a:pt x="475371" y="977998"/>
                </a:cubicBezTo>
                <a:cubicBezTo>
                  <a:pt x="534587" y="972153"/>
                  <a:pt x="594624" y="964393"/>
                  <a:pt x="650865" y="944225"/>
                </a:cubicBezTo>
                <a:cubicBezTo>
                  <a:pt x="593666" y="990099"/>
                  <a:pt x="550622" y="1050739"/>
                  <a:pt x="511065" y="1111824"/>
                </a:cubicBezTo>
                <a:cubicBezTo>
                  <a:pt x="490278" y="1142145"/>
                  <a:pt x="472841" y="1174516"/>
                  <a:pt x="458584" y="1208391"/>
                </a:cubicBezTo>
                <a:cubicBezTo>
                  <a:pt x="432464" y="1265066"/>
                  <a:pt x="405044" y="1321400"/>
                  <a:pt x="389351" y="1382075"/>
                </a:cubicBezTo>
                <a:cubicBezTo>
                  <a:pt x="377077" y="1425350"/>
                  <a:pt x="364632" y="1469686"/>
                  <a:pt x="367914" y="1515115"/>
                </a:cubicBezTo>
                <a:cubicBezTo>
                  <a:pt x="370000" y="1562322"/>
                  <a:pt x="384325" y="1617083"/>
                  <a:pt x="428395" y="1641626"/>
                </a:cubicBezTo>
                <a:cubicBezTo>
                  <a:pt x="462619" y="1656188"/>
                  <a:pt x="502244" y="1644395"/>
                  <a:pt x="530758" y="1622791"/>
                </a:cubicBezTo>
                <a:cubicBezTo>
                  <a:pt x="566725" y="1596983"/>
                  <a:pt x="599649" y="1565774"/>
                  <a:pt x="623137" y="1528002"/>
                </a:cubicBezTo>
                <a:cubicBezTo>
                  <a:pt x="656369" y="1472215"/>
                  <a:pt x="686593" y="1414651"/>
                  <a:pt x="713978" y="1355822"/>
                </a:cubicBezTo>
                <a:cubicBezTo>
                  <a:pt x="755724" y="1274672"/>
                  <a:pt x="792443" y="1190035"/>
                  <a:pt x="810871" y="1100270"/>
                </a:cubicBezTo>
                <a:cubicBezTo>
                  <a:pt x="827521" y="1179165"/>
                  <a:pt x="845470" y="1257717"/>
                  <a:pt x="867454" y="1335313"/>
                </a:cubicBezTo>
                <a:cubicBezTo>
                  <a:pt x="881814" y="1383134"/>
                  <a:pt x="900378" y="1429657"/>
                  <a:pt x="917610" y="1476488"/>
                </a:cubicBezTo>
                <a:cubicBezTo>
                  <a:pt x="927901" y="1504245"/>
                  <a:pt x="944380" y="1529027"/>
                  <a:pt x="961577" y="1552887"/>
                </a:cubicBezTo>
                <a:cubicBezTo>
                  <a:pt x="974262" y="1571004"/>
                  <a:pt x="986877" y="1589292"/>
                  <a:pt x="1001476" y="1605973"/>
                </a:cubicBezTo>
                <a:cubicBezTo>
                  <a:pt x="1028486" y="1637148"/>
                  <a:pt x="1061308" y="1662375"/>
                  <a:pt x="1096591" y="1683500"/>
                </a:cubicBezTo>
                <a:cubicBezTo>
                  <a:pt x="1111976" y="1692969"/>
                  <a:pt x="1127225" y="1704112"/>
                  <a:pt x="1145208" y="1707907"/>
                </a:cubicBezTo>
                <a:cubicBezTo>
                  <a:pt x="1149721" y="1708625"/>
                  <a:pt x="1154473" y="1709035"/>
                  <a:pt x="1159226" y="1709035"/>
                </a:cubicBezTo>
                <a:cubicBezTo>
                  <a:pt x="1178098" y="1709035"/>
                  <a:pt x="1197689" y="1702779"/>
                  <a:pt x="1207775" y="1686235"/>
                </a:cubicBezTo>
                <a:cubicBezTo>
                  <a:pt x="1229792" y="1647232"/>
                  <a:pt x="1229724" y="1600572"/>
                  <a:pt x="1223091" y="1557433"/>
                </a:cubicBezTo>
                <a:cubicBezTo>
                  <a:pt x="1214305" y="1504655"/>
                  <a:pt x="1207125" y="1451159"/>
                  <a:pt x="1189278" y="1400499"/>
                </a:cubicBezTo>
                <a:cubicBezTo>
                  <a:pt x="1167465" y="1341876"/>
                  <a:pt x="1142883" y="1282431"/>
                  <a:pt x="1114985" y="1226474"/>
                </a:cubicBezTo>
                <a:cubicBezTo>
                  <a:pt x="1082676" y="1171747"/>
                  <a:pt x="1048794" y="1117396"/>
                  <a:pt x="1007494" y="1068925"/>
                </a:cubicBezTo>
                <a:cubicBezTo>
                  <a:pt x="1059461" y="1106389"/>
                  <a:pt x="1119019" y="1131890"/>
                  <a:pt x="1177449" y="1157527"/>
                </a:cubicBezTo>
                <a:cubicBezTo>
                  <a:pt x="1218066" y="1175097"/>
                  <a:pt x="1257828" y="1195026"/>
                  <a:pt x="1300188" y="1208186"/>
                </a:cubicBezTo>
                <a:cubicBezTo>
                  <a:pt x="1330890" y="1217757"/>
                  <a:pt x="1360635" y="1230371"/>
                  <a:pt x="1392226" y="1236900"/>
                </a:cubicBezTo>
                <a:cubicBezTo>
                  <a:pt x="1426176" y="1244420"/>
                  <a:pt x="1460331" y="1251769"/>
                  <a:pt x="1494965" y="1255222"/>
                </a:cubicBezTo>
                <a:cubicBezTo>
                  <a:pt x="1521325" y="1257512"/>
                  <a:pt x="1547821" y="1256726"/>
                  <a:pt x="1574215" y="1256555"/>
                </a:cubicBezTo>
                <a:cubicBezTo>
                  <a:pt x="1671792" y="1256076"/>
                  <a:pt x="1702904" y="1218509"/>
                  <a:pt x="1631722" y="11408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006482" y="618240"/>
            <a:ext cx="190178" cy="198497"/>
          </a:xfrm>
          <a:custGeom>
            <a:rect b="b" l="l" r="r" t="t"/>
            <a:pathLst>
              <a:path extrusionOk="0" h="396994" w="380355">
                <a:moveTo>
                  <a:pt x="354669" y="90023"/>
                </a:moveTo>
                <a:cubicBezTo>
                  <a:pt x="390876" y="140136"/>
                  <a:pt x="384038" y="237762"/>
                  <a:pt x="363388" y="293720"/>
                </a:cubicBezTo>
                <a:cubicBezTo>
                  <a:pt x="352686" y="322126"/>
                  <a:pt x="328856" y="342670"/>
                  <a:pt x="304001" y="358941"/>
                </a:cubicBezTo>
                <a:cubicBezTo>
                  <a:pt x="271247" y="382117"/>
                  <a:pt x="231212" y="398251"/>
                  <a:pt x="190458" y="396918"/>
                </a:cubicBezTo>
                <a:cubicBezTo>
                  <a:pt x="149294" y="395688"/>
                  <a:pt x="107139" y="385228"/>
                  <a:pt x="71924" y="363521"/>
                </a:cubicBezTo>
                <a:cubicBezTo>
                  <a:pt x="46350" y="346840"/>
                  <a:pt x="30897" y="319357"/>
                  <a:pt x="19546" y="291703"/>
                </a:cubicBezTo>
                <a:cubicBezTo>
                  <a:pt x="10383" y="268903"/>
                  <a:pt x="2212" y="245317"/>
                  <a:pt x="160" y="220671"/>
                </a:cubicBezTo>
                <a:cubicBezTo>
                  <a:pt x="-1549" y="175002"/>
                  <a:pt x="10451" y="128035"/>
                  <a:pt x="34384" y="89066"/>
                </a:cubicBezTo>
                <a:cubicBezTo>
                  <a:pt x="57393" y="57857"/>
                  <a:pt x="91651" y="36356"/>
                  <a:pt x="126387" y="19709"/>
                </a:cubicBezTo>
                <a:cubicBezTo>
                  <a:pt x="130866" y="18376"/>
                  <a:pt x="135140" y="16325"/>
                  <a:pt x="139516" y="14718"/>
                </a:cubicBezTo>
                <a:cubicBezTo>
                  <a:pt x="144268" y="12770"/>
                  <a:pt x="149192" y="11232"/>
                  <a:pt x="153910" y="9249"/>
                </a:cubicBezTo>
                <a:cubicBezTo>
                  <a:pt x="154764" y="8873"/>
                  <a:pt x="155346" y="8224"/>
                  <a:pt x="155653" y="7472"/>
                </a:cubicBezTo>
                <a:cubicBezTo>
                  <a:pt x="169603" y="2447"/>
                  <a:pt x="184304" y="-2305"/>
                  <a:pt x="199040" y="1216"/>
                </a:cubicBezTo>
                <a:cubicBezTo>
                  <a:pt x="235007" y="4771"/>
                  <a:pt x="268478" y="21350"/>
                  <a:pt x="297949" y="42407"/>
                </a:cubicBezTo>
                <a:cubicBezTo>
                  <a:pt x="317642" y="57242"/>
                  <a:pt x="341062" y="68762"/>
                  <a:pt x="354669" y="900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5666104" y="300849"/>
            <a:ext cx="835268" cy="854517"/>
          </a:xfrm>
          <a:custGeom>
            <a:rect b="b" l="l" r="r" t="t"/>
            <a:pathLst>
              <a:path extrusionOk="0" h="1709034" w="1670537">
                <a:moveTo>
                  <a:pt x="1631722" y="1140811"/>
                </a:moveTo>
                <a:cubicBezTo>
                  <a:pt x="1588233" y="1094152"/>
                  <a:pt x="1530009" y="1065780"/>
                  <a:pt x="1474827" y="1035494"/>
                </a:cubicBezTo>
                <a:cubicBezTo>
                  <a:pt x="1427475" y="1009925"/>
                  <a:pt x="1376909" y="991193"/>
                  <a:pt x="1325864" y="974443"/>
                </a:cubicBezTo>
                <a:cubicBezTo>
                  <a:pt x="1263195" y="952634"/>
                  <a:pt x="1198851" y="936363"/>
                  <a:pt x="1133344" y="925801"/>
                </a:cubicBezTo>
                <a:cubicBezTo>
                  <a:pt x="1161106" y="924467"/>
                  <a:pt x="1188047" y="917870"/>
                  <a:pt x="1215330" y="913187"/>
                </a:cubicBezTo>
                <a:cubicBezTo>
                  <a:pt x="1266478" y="906419"/>
                  <a:pt x="1316257" y="892882"/>
                  <a:pt x="1365797" y="878765"/>
                </a:cubicBezTo>
                <a:cubicBezTo>
                  <a:pt x="1400602" y="870629"/>
                  <a:pt x="1433971" y="857742"/>
                  <a:pt x="1465254" y="840514"/>
                </a:cubicBezTo>
                <a:cubicBezTo>
                  <a:pt x="1525188" y="805545"/>
                  <a:pt x="1590319" y="773652"/>
                  <a:pt x="1636166" y="720190"/>
                </a:cubicBezTo>
                <a:cubicBezTo>
                  <a:pt x="1652235" y="697664"/>
                  <a:pt x="1668339" y="664301"/>
                  <a:pt x="1648270" y="639416"/>
                </a:cubicBezTo>
                <a:cubicBezTo>
                  <a:pt x="1612678" y="594704"/>
                  <a:pt x="1518521" y="613027"/>
                  <a:pt x="1467853" y="619897"/>
                </a:cubicBezTo>
                <a:cubicBezTo>
                  <a:pt x="1366686" y="638390"/>
                  <a:pt x="1268837" y="673906"/>
                  <a:pt x="1177756" y="721421"/>
                </a:cubicBezTo>
                <a:cubicBezTo>
                  <a:pt x="1208869" y="689289"/>
                  <a:pt x="1241519" y="657259"/>
                  <a:pt x="1271367" y="624170"/>
                </a:cubicBezTo>
                <a:cubicBezTo>
                  <a:pt x="1305898" y="582023"/>
                  <a:pt x="1343301" y="542302"/>
                  <a:pt x="1374516" y="497522"/>
                </a:cubicBezTo>
                <a:cubicBezTo>
                  <a:pt x="1412603" y="446692"/>
                  <a:pt x="1444262" y="388991"/>
                  <a:pt x="1457186" y="326368"/>
                </a:cubicBezTo>
                <a:cubicBezTo>
                  <a:pt x="1467511" y="268155"/>
                  <a:pt x="1438757" y="207001"/>
                  <a:pt x="1391508" y="172853"/>
                </a:cubicBezTo>
                <a:cubicBezTo>
                  <a:pt x="1343540" y="137507"/>
                  <a:pt x="1284051" y="172647"/>
                  <a:pt x="1249212" y="210249"/>
                </a:cubicBezTo>
                <a:cubicBezTo>
                  <a:pt x="1223399" y="235783"/>
                  <a:pt x="1198270" y="262002"/>
                  <a:pt x="1174919" y="289827"/>
                </a:cubicBezTo>
                <a:cubicBezTo>
                  <a:pt x="1132353" y="338777"/>
                  <a:pt x="1092078" y="389778"/>
                  <a:pt x="1057444" y="444710"/>
                </a:cubicBezTo>
                <a:cubicBezTo>
                  <a:pt x="1031426" y="488806"/>
                  <a:pt x="1011254" y="534679"/>
                  <a:pt x="986775" y="580074"/>
                </a:cubicBezTo>
                <a:cubicBezTo>
                  <a:pt x="1016998" y="479269"/>
                  <a:pt x="1049615" y="378771"/>
                  <a:pt x="1067222" y="274820"/>
                </a:cubicBezTo>
                <a:cubicBezTo>
                  <a:pt x="1073718" y="230553"/>
                  <a:pt x="1084112" y="186355"/>
                  <a:pt x="1081889" y="141336"/>
                </a:cubicBezTo>
                <a:cubicBezTo>
                  <a:pt x="1080077" y="110640"/>
                  <a:pt x="1077753" y="77619"/>
                  <a:pt x="1060761" y="51024"/>
                </a:cubicBezTo>
                <a:cubicBezTo>
                  <a:pt x="1043256" y="26139"/>
                  <a:pt x="1015528" y="8501"/>
                  <a:pt x="985988" y="1664"/>
                </a:cubicBezTo>
                <a:cubicBezTo>
                  <a:pt x="960859" y="-3737"/>
                  <a:pt x="935012" y="4843"/>
                  <a:pt x="912310" y="15406"/>
                </a:cubicBezTo>
                <a:cubicBezTo>
                  <a:pt x="857471" y="44461"/>
                  <a:pt x="820923" y="97821"/>
                  <a:pt x="792545" y="151420"/>
                </a:cubicBezTo>
                <a:cubicBezTo>
                  <a:pt x="740509" y="251610"/>
                  <a:pt x="734218" y="368311"/>
                  <a:pt x="744885" y="478927"/>
                </a:cubicBezTo>
                <a:cubicBezTo>
                  <a:pt x="744646" y="480123"/>
                  <a:pt x="744509" y="481422"/>
                  <a:pt x="744544" y="482755"/>
                </a:cubicBezTo>
                <a:cubicBezTo>
                  <a:pt x="733842" y="466826"/>
                  <a:pt x="721705" y="451922"/>
                  <a:pt x="710183" y="436608"/>
                </a:cubicBezTo>
                <a:cubicBezTo>
                  <a:pt x="695345" y="416851"/>
                  <a:pt x="681191" y="396443"/>
                  <a:pt x="663207" y="379318"/>
                </a:cubicBezTo>
                <a:cubicBezTo>
                  <a:pt x="624231" y="343870"/>
                  <a:pt x="586828" y="306440"/>
                  <a:pt x="542724" y="277111"/>
                </a:cubicBezTo>
                <a:cubicBezTo>
                  <a:pt x="505765" y="251918"/>
                  <a:pt x="470243" y="224332"/>
                  <a:pt x="430070" y="204198"/>
                </a:cubicBezTo>
                <a:cubicBezTo>
                  <a:pt x="407984" y="190423"/>
                  <a:pt x="385317" y="177399"/>
                  <a:pt x="359367" y="172511"/>
                </a:cubicBezTo>
                <a:cubicBezTo>
                  <a:pt x="341759" y="168580"/>
                  <a:pt x="324084" y="163828"/>
                  <a:pt x="305929" y="163452"/>
                </a:cubicBezTo>
                <a:cubicBezTo>
                  <a:pt x="272526" y="163247"/>
                  <a:pt x="238713" y="171007"/>
                  <a:pt x="208900" y="186047"/>
                </a:cubicBezTo>
                <a:cubicBezTo>
                  <a:pt x="159462" y="214761"/>
                  <a:pt x="177343" y="299535"/>
                  <a:pt x="201412" y="340622"/>
                </a:cubicBezTo>
                <a:cubicBezTo>
                  <a:pt x="231396" y="391965"/>
                  <a:pt x="275466" y="433019"/>
                  <a:pt x="317895" y="473902"/>
                </a:cubicBezTo>
                <a:cubicBezTo>
                  <a:pt x="349452" y="506376"/>
                  <a:pt x="381180" y="538747"/>
                  <a:pt x="414241" y="569683"/>
                </a:cubicBezTo>
                <a:cubicBezTo>
                  <a:pt x="466687" y="615966"/>
                  <a:pt x="521151" y="659994"/>
                  <a:pt x="574212" y="705560"/>
                </a:cubicBezTo>
                <a:cubicBezTo>
                  <a:pt x="527544" y="686383"/>
                  <a:pt x="477799" y="676880"/>
                  <a:pt x="428600" y="666523"/>
                </a:cubicBezTo>
                <a:cubicBezTo>
                  <a:pt x="367436" y="655482"/>
                  <a:pt x="304630" y="656234"/>
                  <a:pt x="242713" y="658627"/>
                </a:cubicBezTo>
                <a:cubicBezTo>
                  <a:pt x="215635" y="660302"/>
                  <a:pt x="188591" y="662831"/>
                  <a:pt x="161855" y="667412"/>
                </a:cubicBezTo>
                <a:cubicBezTo>
                  <a:pt x="114230" y="673394"/>
                  <a:pt x="64552" y="687785"/>
                  <a:pt x="32551" y="725899"/>
                </a:cubicBezTo>
                <a:cubicBezTo>
                  <a:pt x="-11211" y="776011"/>
                  <a:pt x="-10972" y="839557"/>
                  <a:pt x="34021" y="888746"/>
                </a:cubicBezTo>
                <a:cubicBezTo>
                  <a:pt x="88964" y="949182"/>
                  <a:pt x="200181" y="969486"/>
                  <a:pt x="278646" y="978374"/>
                </a:cubicBezTo>
                <a:cubicBezTo>
                  <a:pt x="344016" y="984459"/>
                  <a:pt x="409967" y="982749"/>
                  <a:pt x="475371" y="977998"/>
                </a:cubicBezTo>
                <a:cubicBezTo>
                  <a:pt x="534587" y="972153"/>
                  <a:pt x="594624" y="964393"/>
                  <a:pt x="650865" y="944225"/>
                </a:cubicBezTo>
                <a:cubicBezTo>
                  <a:pt x="593666" y="990099"/>
                  <a:pt x="550622" y="1050739"/>
                  <a:pt x="511065" y="1111824"/>
                </a:cubicBezTo>
                <a:cubicBezTo>
                  <a:pt x="490278" y="1142145"/>
                  <a:pt x="472841" y="1174516"/>
                  <a:pt x="458584" y="1208391"/>
                </a:cubicBezTo>
                <a:cubicBezTo>
                  <a:pt x="432464" y="1265066"/>
                  <a:pt x="405044" y="1321400"/>
                  <a:pt x="389351" y="1382075"/>
                </a:cubicBezTo>
                <a:cubicBezTo>
                  <a:pt x="377077" y="1425350"/>
                  <a:pt x="364632" y="1469686"/>
                  <a:pt x="367914" y="1515115"/>
                </a:cubicBezTo>
                <a:cubicBezTo>
                  <a:pt x="370000" y="1562322"/>
                  <a:pt x="384325" y="1617083"/>
                  <a:pt x="428395" y="1641626"/>
                </a:cubicBezTo>
                <a:cubicBezTo>
                  <a:pt x="462619" y="1656188"/>
                  <a:pt x="502244" y="1644395"/>
                  <a:pt x="530758" y="1622791"/>
                </a:cubicBezTo>
                <a:cubicBezTo>
                  <a:pt x="566725" y="1596983"/>
                  <a:pt x="599649" y="1565774"/>
                  <a:pt x="623137" y="1528002"/>
                </a:cubicBezTo>
                <a:cubicBezTo>
                  <a:pt x="656369" y="1472215"/>
                  <a:pt x="686593" y="1414651"/>
                  <a:pt x="713978" y="1355822"/>
                </a:cubicBezTo>
                <a:cubicBezTo>
                  <a:pt x="755724" y="1274672"/>
                  <a:pt x="792443" y="1190035"/>
                  <a:pt x="810871" y="1100270"/>
                </a:cubicBezTo>
                <a:cubicBezTo>
                  <a:pt x="827521" y="1179165"/>
                  <a:pt x="845470" y="1257717"/>
                  <a:pt x="867454" y="1335313"/>
                </a:cubicBezTo>
                <a:cubicBezTo>
                  <a:pt x="881814" y="1383134"/>
                  <a:pt x="900378" y="1429657"/>
                  <a:pt x="917610" y="1476488"/>
                </a:cubicBezTo>
                <a:cubicBezTo>
                  <a:pt x="927901" y="1504245"/>
                  <a:pt x="944380" y="1529027"/>
                  <a:pt x="961577" y="1552887"/>
                </a:cubicBezTo>
                <a:cubicBezTo>
                  <a:pt x="974262" y="1571004"/>
                  <a:pt x="986877" y="1589292"/>
                  <a:pt x="1001476" y="1605973"/>
                </a:cubicBezTo>
                <a:cubicBezTo>
                  <a:pt x="1028486" y="1637148"/>
                  <a:pt x="1061308" y="1662375"/>
                  <a:pt x="1096591" y="1683500"/>
                </a:cubicBezTo>
                <a:cubicBezTo>
                  <a:pt x="1111976" y="1692969"/>
                  <a:pt x="1127225" y="1704112"/>
                  <a:pt x="1145208" y="1707907"/>
                </a:cubicBezTo>
                <a:cubicBezTo>
                  <a:pt x="1149721" y="1708625"/>
                  <a:pt x="1154473" y="1709035"/>
                  <a:pt x="1159226" y="1709035"/>
                </a:cubicBezTo>
                <a:cubicBezTo>
                  <a:pt x="1178098" y="1709035"/>
                  <a:pt x="1197689" y="1702779"/>
                  <a:pt x="1207775" y="1686235"/>
                </a:cubicBezTo>
                <a:cubicBezTo>
                  <a:pt x="1229792" y="1647232"/>
                  <a:pt x="1229724" y="1600572"/>
                  <a:pt x="1223091" y="1557433"/>
                </a:cubicBezTo>
                <a:cubicBezTo>
                  <a:pt x="1214305" y="1504655"/>
                  <a:pt x="1207125" y="1451159"/>
                  <a:pt x="1189278" y="1400499"/>
                </a:cubicBezTo>
                <a:cubicBezTo>
                  <a:pt x="1167465" y="1341876"/>
                  <a:pt x="1142883" y="1282431"/>
                  <a:pt x="1114985" y="1226474"/>
                </a:cubicBezTo>
                <a:cubicBezTo>
                  <a:pt x="1082676" y="1171747"/>
                  <a:pt x="1048794" y="1117396"/>
                  <a:pt x="1007494" y="1068925"/>
                </a:cubicBezTo>
                <a:cubicBezTo>
                  <a:pt x="1059461" y="1106389"/>
                  <a:pt x="1119019" y="1131890"/>
                  <a:pt x="1177449" y="1157527"/>
                </a:cubicBezTo>
                <a:cubicBezTo>
                  <a:pt x="1218066" y="1175097"/>
                  <a:pt x="1257828" y="1195026"/>
                  <a:pt x="1300188" y="1208186"/>
                </a:cubicBezTo>
                <a:cubicBezTo>
                  <a:pt x="1330890" y="1217757"/>
                  <a:pt x="1360635" y="1230371"/>
                  <a:pt x="1392226" y="1236900"/>
                </a:cubicBezTo>
                <a:cubicBezTo>
                  <a:pt x="1426176" y="1244420"/>
                  <a:pt x="1460331" y="1251769"/>
                  <a:pt x="1494965" y="1255222"/>
                </a:cubicBezTo>
                <a:cubicBezTo>
                  <a:pt x="1521325" y="1257512"/>
                  <a:pt x="1547821" y="1256726"/>
                  <a:pt x="1574215" y="1256555"/>
                </a:cubicBezTo>
                <a:cubicBezTo>
                  <a:pt x="1671792" y="1256076"/>
                  <a:pt x="1702904" y="1218509"/>
                  <a:pt x="1631722" y="1140811"/>
                </a:cubicBezTo>
                <a:close/>
                <a:moveTo>
                  <a:pt x="1292051" y="689255"/>
                </a:moveTo>
                <a:cubicBezTo>
                  <a:pt x="1363985" y="661703"/>
                  <a:pt x="1438860" y="639758"/>
                  <a:pt x="1515649" y="631656"/>
                </a:cubicBezTo>
                <a:cubicBezTo>
                  <a:pt x="1531992" y="630494"/>
                  <a:pt x="1548744" y="628785"/>
                  <a:pt x="1565326" y="628785"/>
                </a:cubicBezTo>
                <a:cubicBezTo>
                  <a:pt x="1580404" y="628785"/>
                  <a:pt x="1595345" y="630186"/>
                  <a:pt x="1609807" y="634630"/>
                </a:cubicBezTo>
                <a:cubicBezTo>
                  <a:pt x="1656133" y="651619"/>
                  <a:pt x="1639414" y="686452"/>
                  <a:pt x="1616029" y="715951"/>
                </a:cubicBezTo>
                <a:cubicBezTo>
                  <a:pt x="1580917" y="751775"/>
                  <a:pt x="1537633" y="778404"/>
                  <a:pt x="1494110" y="802810"/>
                </a:cubicBezTo>
                <a:cubicBezTo>
                  <a:pt x="1454314" y="826875"/>
                  <a:pt x="1412842" y="849128"/>
                  <a:pt x="1367131" y="859451"/>
                </a:cubicBezTo>
                <a:cubicBezTo>
                  <a:pt x="1333386" y="868510"/>
                  <a:pt x="1299915" y="878594"/>
                  <a:pt x="1265725" y="885977"/>
                </a:cubicBezTo>
                <a:cubicBezTo>
                  <a:pt x="1233656" y="892028"/>
                  <a:pt x="1201381" y="896745"/>
                  <a:pt x="1169380" y="903137"/>
                </a:cubicBezTo>
                <a:cubicBezTo>
                  <a:pt x="1147157" y="907410"/>
                  <a:pt x="1124353" y="907342"/>
                  <a:pt x="1101993" y="910658"/>
                </a:cubicBezTo>
                <a:cubicBezTo>
                  <a:pt x="1090437" y="912367"/>
                  <a:pt x="1079086" y="915170"/>
                  <a:pt x="1067496" y="916571"/>
                </a:cubicBezTo>
                <a:cubicBezTo>
                  <a:pt x="1075223" y="888439"/>
                  <a:pt x="1078436" y="859212"/>
                  <a:pt x="1079120" y="830088"/>
                </a:cubicBezTo>
                <a:cubicBezTo>
                  <a:pt x="1079291" y="822226"/>
                  <a:pt x="1079189" y="814398"/>
                  <a:pt x="1078471" y="806536"/>
                </a:cubicBezTo>
                <a:cubicBezTo>
                  <a:pt x="1143499" y="757005"/>
                  <a:pt x="1215946" y="718789"/>
                  <a:pt x="1292051" y="689255"/>
                </a:cubicBezTo>
                <a:close/>
                <a:moveTo>
                  <a:pt x="1023323" y="548968"/>
                </a:moveTo>
                <a:cubicBezTo>
                  <a:pt x="1040555" y="516084"/>
                  <a:pt x="1055666" y="482003"/>
                  <a:pt x="1075394" y="450521"/>
                </a:cubicBezTo>
                <a:cubicBezTo>
                  <a:pt x="1112968" y="391179"/>
                  <a:pt x="1157858" y="336999"/>
                  <a:pt x="1203911" y="284118"/>
                </a:cubicBezTo>
                <a:cubicBezTo>
                  <a:pt x="1222544" y="263061"/>
                  <a:pt x="1242066" y="242928"/>
                  <a:pt x="1262101" y="223170"/>
                </a:cubicBezTo>
                <a:cubicBezTo>
                  <a:pt x="1283675" y="201122"/>
                  <a:pt x="1314411" y="176510"/>
                  <a:pt x="1346070" y="176510"/>
                </a:cubicBezTo>
                <a:cubicBezTo>
                  <a:pt x="1355506" y="176510"/>
                  <a:pt x="1365045" y="178698"/>
                  <a:pt x="1374447" y="183791"/>
                </a:cubicBezTo>
                <a:cubicBezTo>
                  <a:pt x="1411406" y="206420"/>
                  <a:pt x="1437219" y="249320"/>
                  <a:pt x="1440604" y="292630"/>
                </a:cubicBezTo>
                <a:cubicBezTo>
                  <a:pt x="1443305" y="330197"/>
                  <a:pt x="1427714" y="365815"/>
                  <a:pt x="1412876" y="399451"/>
                </a:cubicBezTo>
                <a:cubicBezTo>
                  <a:pt x="1391269" y="447889"/>
                  <a:pt x="1357797" y="489489"/>
                  <a:pt x="1325967" y="531500"/>
                </a:cubicBezTo>
                <a:cubicBezTo>
                  <a:pt x="1306171" y="556556"/>
                  <a:pt x="1283675" y="579322"/>
                  <a:pt x="1263879" y="604515"/>
                </a:cubicBezTo>
                <a:cubicBezTo>
                  <a:pt x="1234750" y="639142"/>
                  <a:pt x="1199945" y="671479"/>
                  <a:pt x="1168628" y="704808"/>
                </a:cubicBezTo>
                <a:cubicBezTo>
                  <a:pt x="1138678" y="733111"/>
                  <a:pt x="1111874" y="763739"/>
                  <a:pt x="1076180" y="785685"/>
                </a:cubicBezTo>
                <a:cubicBezTo>
                  <a:pt x="1072829" y="752117"/>
                  <a:pt x="1059325" y="719370"/>
                  <a:pt x="1034811" y="695715"/>
                </a:cubicBezTo>
                <a:cubicBezTo>
                  <a:pt x="1017545" y="680811"/>
                  <a:pt x="997852" y="669087"/>
                  <a:pt x="979595" y="655448"/>
                </a:cubicBezTo>
                <a:cubicBezTo>
                  <a:pt x="977236" y="653807"/>
                  <a:pt x="974809" y="652234"/>
                  <a:pt x="972313" y="650730"/>
                </a:cubicBezTo>
                <a:cubicBezTo>
                  <a:pt x="988518" y="616376"/>
                  <a:pt x="1005852" y="582638"/>
                  <a:pt x="1023323" y="548968"/>
                </a:cubicBezTo>
                <a:close/>
                <a:moveTo>
                  <a:pt x="803794" y="169229"/>
                </a:moveTo>
                <a:cubicBezTo>
                  <a:pt x="836137" y="107392"/>
                  <a:pt x="879284" y="38513"/>
                  <a:pt x="951389" y="20670"/>
                </a:cubicBezTo>
                <a:cubicBezTo>
                  <a:pt x="984416" y="11748"/>
                  <a:pt x="1018571" y="30480"/>
                  <a:pt x="1040452" y="54477"/>
                </a:cubicBezTo>
                <a:cubicBezTo>
                  <a:pt x="1057957" y="75158"/>
                  <a:pt x="1060282" y="103632"/>
                  <a:pt x="1062983" y="129543"/>
                </a:cubicBezTo>
                <a:cubicBezTo>
                  <a:pt x="1066436" y="168545"/>
                  <a:pt x="1059735" y="207138"/>
                  <a:pt x="1053341" y="245457"/>
                </a:cubicBezTo>
                <a:cubicBezTo>
                  <a:pt x="1044589" y="306269"/>
                  <a:pt x="1029648" y="366020"/>
                  <a:pt x="1014126" y="425396"/>
                </a:cubicBezTo>
                <a:cubicBezTo>
                  <a:pt x="1000074" y="471714"/>
                  <a:pt x="985886" y="518032"/>
                  <a:pt x="972620" y="564555"/>
                </a:cubicBezTo>
                <a:cubicBezTo>
                  <a:pt x="964210" y="589338"/>
                  <a:pt x="955868" y="614291"/>
                  <a:pt x="953030" y="640441"/>
                </a:cubicBezTo>
                <a:cubicBezTo>
                  <a:pt x="940722" y="634528"/>
                  <a:pt x="928414" y="628375"/>
                  <a:pt x="915319" y="624273"/>
                </a:cubicBezTo>
                <a:cubicBezTo>
                  <a:pt x="900789" y="620102"/>
                  <a:pt x="885745" y="618120"/>
                  <a:pt x="870702" y="616376"/>
                </a:cubicBezTo>
                <a:cubicBezTo>
                  <a:pt x="870360" y="616889"/>
                  <a:pt x="869950" y="617368"/>
                  <a:pt x="869574" y="617812"/>
                </a:cubicBezTo>
                <a:cubicBezTo>
                  <a:pt x="860821" y="618086"/>
                  <a:pt x="852343" y="620547"/>
                  <a:pt x="844069" y="623692"/>
                </a:cubicBezTo>
                <a:cubicBezTo>
                  <a:pt x="843898" y="623692"/>
                  <a:pt x="843727" y="623692"/>
                  <a:pt x="843590" y="623692"/>
                </a:cubicBezTo>
                <a:cubicBezTo>
                  <a:pt x="843522" y="623794"/>
                  <a:pt x="843419" y="623897"/>
                  <a:pt x="843316" y="623999"/>
                </a:cubicBezTo>
                <a:cubicBezTo>
                  <a:pt x="838120" y="625982"/>
                  <a:pt x="832991" y="628204"/>
                  <a:pt x="827931" y="630186"/>
                </a:cubicBezTo>
                <a:cubicBezTo>
                  <a:pt x="825230" y="631485"/>
                  <a:pt x="822358" y="632613"/>
                  <a:pt x="819487" y="633673"/>
                </a:cubicBezTo>
                <a:cubicBezTo>
                  <a:pt x="817469" y="626153"/>
                  <a:pt x="813059" y="619350"/>
                  <a:pt x="810221" y="612104"/>
                </a:cubicBezTo>
                <a:cubicBezTo>
                  <a:pt x="800819" y="589748"/>
                  <a:pt x="790528" y="565786"/>
                  <a:pt x="782118" y="542644"/>
                </a:cubicBezTo>
                <a:cubicBezTo>
                  <a:pt x="776408" y="525928"/>
                  <a:pt x="769536" y="510136"/>
                  <a:pt x="764920" y="493284"/>
                </a:cubicBezTo>
                <a:cubicBezTo>
                  <a:pt x="752099" y="384513"/>
                  <a:pt x="756100" y="269624"/>
                  <a:pt x="803794" y="169229"/>
                </a:cubicBezTo>
                <a:close/>
                <a:moveTo>
                  <a:pt x="515578" y="632408"/>
                </a:moveTo>
                <a:cubicBezTo>
                  <a:pt x="482038" y="603319"/>
                  <a:pt x="446994" y="575767"/>
                  <a:pt x="414788" y="545208"/>
                </a:cubicBezTo>
                <a:cubicBezTo>
                  <a:pt x="381727" y="513828"/>
                  <a:pt x="350512" y="480568"/>
                  <a:pt x="318032" y="448572"/>
                </a:cubicBezTo>
                <a:cubicBezTo>
                  <a:pt x="282202" y="414970"/>
                  <a:pt x="247192" y="379386"/>
                  <a:pt x="220763" y="337717"/>
                </a:cubicBezTo>
                <a:cubicBezTo>
                  <a:pt x="199703" y="303500"/>
                  <a:pt x="183565" y="245696"/>
                  <a:pt x="207772" y="209804"/>
                </a:cubicBezTo>
                <a:cubicBezTo>
                  <a:pt x="222199" y="195960"/>
                  <a:pt x="243363" y="191653"/>
                  <a:pt x="262098" y="186457"/>
                </a:cubicBezTo>
                <a:cubicBezTo>
                  <a:pt x="292493" y="178561"/>
                  <a:pt x="324323" y="181877"/>
                  <a:pt x="354444" y="190149"/>
                </a:cubicBezTo>
                <a:cubicBezTo>
                  <a:pt x="381282" y="194866"/>
                  <a:pt x="403710" y="209975"/>
                  <a:pt x="426822" y="223341"/>
                </a:cubicBezTo>
                <a:cubicBezTo>
                  <a:pt x="451336" y="235715"/>
                  <a:pt x="473764" y="250926"/>
                  <a:pt x="495987" y="267027"/>
                </a:cubicBezTo>
                <a:cubicBezTo>
                  <a:pt x="543305" y="298133"/>
                  <a:pt x="587888" y="332453"/>
                  <a:pt x="628232" y="372208"/>
                </a:cubicBezTo>
                <a:cubicBezTo>
                  <a:pt x="656506" y="394973"/>
                  <a:pt x="678387" y="423755"/>
                  <a:pt x="699550" y="452948"/>
                </a:cubicBezTo>
                <a:cubicBezTo>
                  <a:pt x="714081" y="471475"/>
                  <a:pt x="727483" y="489797"/>
                  <a:pt x="740338" y="509213"/>
                </a:cubicBezTo>
                <a:cubicBezTo>
                  <a:pt x="744270" y="516767"/>
                  <a:pt x="748065" y="524424"/>
                  <a:pt x="752031" y="531945"/>
                </a:cubicBezTo>
                <a:cubicBezTo>
                  <a:pt x="769433" y="567734"/>
                  <a:pt x="783143" y="605780"/>
                  <a:pt x="802289" y="640578"/>
                </a:cubicBezTo>
                <a:cubicBezTo>
                  <a:pt x="764476" y="657840"/>
                  <a:pt x="726902" y="680469"/>
                  <a:pt x="701910" y="714106"/>
                </a:cubicBezTo>
                <a:cubicBezTo>
                  <a:pt x="694525" y="725762"/>
                  <a:pt x="688063" y="738205"/>
                  <a:pt x="682661" y="751126"/>
                </a:cubicBezTo>
                <a:cubicBezTo>
                  <a:pt x="681806" y="750339"/>
                  <a:pt x="680815" y="749724"/>
                  <a:pt x="679755" y="749246"/>
                </a:cubicBezTo>
                <a:cubicBezTo>
                  <a:pt x="675892" y="746921"/>
                  <a:pt x="672814" y="743674"/>
                  <a:pt x="669669" y="740495"/>
                </a:cubicBezTo>
                <a:cubicBezTo>
                  <a:pt x="666729" y="737521"/>
                  <a:pt x="663139" y="737760"/>
                  <a:pt x="660506" y="739538"/>
                </a:cubicBezTo>
                <a:cubicBezTo>
                  <a:pt x="652848" y="735709"/>
                  <a:pt x="644779" y="732496"/>
                  <a:pt x="637087" y="729009"/>
                </a:cubicBezTo>
                <a:cubicBezTo>
                  <a:pt x="624026" y="719985"/>
                  <a:pt x="611171" y="710687"/>
                  <a:pt x="598453" y="701150"/>
                </a:cubicBezTo>
                <a:cubicBezTo>
                  <a:pt x="569734" y="679547"/>
                  <a:pt x="543852" y="654559"/>
                  <a:pt x="515578" y="632408"/>
                </a:cubicBezTo>
                <a:close/>
                <a:moveTo>
                  <a:pt x="548878" y="950515"/>
                </a:moveTo>
                <a:cubicBezTo>
                  <a:pt x="473046" y="962889"/>
                  <a:pt x="395881" y="965760"/>
                  <a:pt x="319160" y="963128"/>
                </a:cubicBezTo>
                <a:cubicBezTo>
                  <a:pt x="234986" y="957728"/>
                  <a:pt x="146915" y="944533"/>
                  <a:pt x="73920" y="899787"/>
                </a:cubicBezTo>
                <a:cubicBezTo>
                  <a:pt x="-4305" y="845129"/>
                  <a:pt x="1371" y="756390"/>
                  <a:pt x="82536" y="708944"/>
                </a:cubicBezTo>
                <a:cubicBezTo>
                  <a:pt x="129034" y="684059"/>
                  <a:pt x="219327" y="675479"/>
                  <a:pt x="298749" y="675479"/>
                </a:cubicBezTo>
                <a:cubicBezTo>
                  <a:pt x="340118" y="675479"/>
                  <a:pt x="378581" y="677803"/>
                  <a:pt x="406343" y="681392"/>
                </a:cubicBezTo>
                <a:cubicBezTo>
                  <a:pt x="442549" y="686759"/>
                  <a:pt x="477935" y="696330"/>
                  <a:pt x="513595" y="704398"/>
                </a:cubicBezTo>
                <a:cubicBezTo>
                  <a:pt x="536126" y="709696"/>
                  <a:pt x="557255" y="719233"/>
                  <a:pt x="579067" y="726753"/>
                </a:cubicBezTo>
                <a:cubicBezTo>
                  <a:pt x="601598" y="736461"/>
                  <a:pt x="625667" y="741896"/>
                  <a:pt x="646010" y="755980"/>
                </a:cubicBezTo>
                <a:cubicBezTo>
                  <a:pt x="651925" y="758509"/>
                  <a:pt x="658045" y="762509"/>
                  <a:pt x="664438" y="764184"/>
                </a:cubicBezTo>
                <a:cubicBezTo>
                  <a:pt x="664780" y="764423"/>
                  <a:pt x="665122" y="764628"/>
                  <a:pt x="665532" y="764765"/>
                </a:cubicBezTo>
                <a:cubicBezTo>
                  <a:pt x="666284" y="765107"/>
                  <a:pt x="667071" y="765414"/>
                  <a:pt x="667891" y="765722"/>
                </a:cubicBezTo>
                <a:cubicBezTo>
                  <a:pt x="669464" y="766747"/>
                  <a:pt x="670968" y="767704"/>
                  <a:pt x="672267" y="768627"/>
                </a:cubicBezTo>
                <a:cubicBezTo>
                  <a:pt x="673327" y="769345"/>
                  <a:pt x="674456" y="769721"/>
                  <a:pt x="675618" y="769858"/>
                </a:cubicBezTo>
                <a:cubicBezTo>
                  <a:pt x="660301" y="816518"/>
                  <a:pt x="658558" y="867963"/>
                  <a:pt x="676438" y="913666"/>
                </a:cubicBezTo>
                <a:cubicBezTo>
                  <a:pt x="635993" y="932569"/>
                  <a:pt x="592914" y="943815"/>
                  <a:pt x="548878" y="950515"/>
                </a:cubicBezTo>
                <a:close/>
                <a:moveTo>
                  <a:pt x="776135" y="1161560"/>
                </a:moveTo>
                <a:cubicBezTo>
                  <a:pt x="756407" y="1227329"/>
                  <a:pt x="727381" y="1289439"/>
                  <a:pt x="696302" y="1350456"/>
                </a:cubicBezTo>
                <a:cubicBezTo>
                  <a:pt x="678114" y="1389732"/>
                  <a:pt x="658489" y="1428188"/>
                  <a:pt x="637258" y="1466165"/>
                </a:cubicBezTo>
                <a:cubicBezTo>
                  <a:pt x="617257" y="1503253"/>
                  <a:pt x="597017" y="1541162"/>
                  <a:pt x="565597" y="1570013"/>
                </a:cubicBezTo>
                <a:cubicBezTo>
                  <a:pt x="535681" y="1596880"/>
                  <a:pt x="502825" y="1630414"/>
                  <a:pt x="459678" y="1629559"/>
                </a:cubicBezTo>
                <a:cubicBezTo>
                  <a:pt x="413865" y="1631269"/>
                  <a:pt x="392736" y="1574662"/>
                  <a:pt x="388154" y="1536650"/>
                </a:cubicBezTo>
                <a:cubicBezTo>
                  <a:pt x="380291" y="1487529"/>
                  <a:pt x="391983" y="1438203"/>
                  <a:pt x="405762" y="1391133"/>
                </a:cubicBezTo>
                <a:cubicBezTo>
                  <a:pt x="425215" y="1316238"/>
                  <a:pt x="461183" y="1247428"/>
                  <a:pt x="493013" y="1177353"/>
                </a:cubicBezTo>
                <a:cubicBezTo>
                  <a:pt x="517663" y="1131719"/>
                  <a:pt x="547545" y="1088888"/>
                  <a:pt x="577871" y="1046877"/>
                </a:cubicBezTo>
                <a:cubicBezTo>
                  <a:pt x="594589" y="1026059"/>
                  <a:pt x="612299" y="1006267"/>
                  <a:pt x="630488" y="986646"/>
                </a:cubicBezTo>
                <a:cubicBezTo>
                  <a:pt x="647446" y="968769"/>
                  <a:pt x="668301" y="955300"/>
                  <a:pt x="685909" y="938243"/>
                </a:cubicBezTo>
                <a:cubicBezTo>
                  <a:pt x="708747" y="996012"/>
                  <a:pt x="747347" y="1025581"/>
                  <a:pt x="806871" y="1040382"/>
                </a:cubicBezTo>
                <a:cubicBezTo>
                  <a:pt x="793947" y="1079829"/>
                  <a:pt x="790050" y="1122182"/>
                  <a:pt x="776135" y="1161560"/>
                </a:cubicBezTo>
                <a:close/>
                <a:moveTo>
                  <a:pt x="752646" y="998337"/>
                </a:moveTo>
                <a:cubicBezTo>
                  <a:pt x="727073" y="981656"/>
                  <a:pt x="711619" y="954172"/>
                  <a:pt x="700268" y="926518"/>
                </a:cubicBezTo>
                <a:cubicBezTo>
                  <a:pt x="691106" y="903718"/>
                  <a:pt x="682934" y="880132"/>
                  <a:pt x="680883" y="855486"/>
                </a:cubicBezTo>
                <a:cubicBezTo>
                  <a:pt x="679174" y="809818"/>
                  <a:pt x="691174" y="762850"/>
                  <a:pt x="715107" y="723882"/>
                </a:cubicBezTo>
                <a:cubicBezTo>
                  <a:pt x="738150" y="692604"/>
                  <a:pt x="772510" y="671103"/>
                  <a:pt x="807281" y="654456"/>
                </a:cubicBezTo>
                <a:cubicBezTo>
                  <a:pt x="811691" y="653123"/>
                  <a:pt x="815931" y="651141"/>
                  <a:pt x="820273" y="649568"/>
                </a:cubicBezTo>
                <a:cubicBezTo>
                  <a:pt x="825025" y="647620"/>
                  <a:pt x="829914" y="646081"/>
                  <a:pt x="834667" y="644099"/>
                </a:cubicBezTo>
                <a:cubicBezTo>
                  <a:pt x="835487" y="643723"/>
                  <a:pt x="836068" y="643073"/>
                  <a:pt x="836376" y="642321"/>
                </a:cubicBezTo>
                <a:cubicBezTo>
                  <a:pt x="850325" y="637296"/>
                  <a:pt x="865061" y="632545"/>
                  <a:pt x="879762" y="636066"/>
                </a:cubicBezTo>
                <a:cubicBezTo>
                  <a:pt x="915729" y="639621"/>
                  <a:pt x="949201" y="656200"/>
                  <a:pt x="978672" y="677256"/>
                </a:cubicBezTo>
                <a:cubicBezTo>
                  <a:pt x="998399" y="692023"/>
                  <a:pt x="1021819" y="703577"/>
                  <a:pt x="1035392" y="724839"/>
                </a:cubicBezTo>
                <a:cubicBezTo>
                  <a:pt x="1071599" y="774951"/>
                  <a:pt x="1064761" y="872578"/>
                  <a:pt x="1044110" y="928535"/>
                </a:cubicBezTo>
                <a:cubicBezTo>
                  <a:pt x="1033409" y="956941"/>
                  <a:pt x="1009579" y="977485"/>
                  <a:pt x="984724" y="993756"/>
                </a:cubicBezTo>
                <a:cubicBezTo>
                  <a:pt x="951970" y="1016932"/>
                  <a:pt x="911934" y="1033067"/>
                  <a:pt x="871181" y="1031734"/>
                </a:cubicBezTo>
                <a:cubicBezTo>
                  <a:pt x="830051" y="1030503"/>
                  <a:pt x="787861" y="1020009"/>
                  <a:pt x="752646" y="998337"/>
                </a:cubicBezTo>
                <a:close/>
                <a:moveTo>
                  <a:pt x="1016451" y="1109021"/>
                </a:moveTo>
                <a:cubicBezTo>
                  <a:pt x="1036315" y="1134488"/>
                  <a:pt x="1053136" y="1162142"/>
                  <a:pt x="1070710" y="1189146"/>
                </a:cubicBezTo>
                <a:cubicBezTo>
                  <a:pt x="1108113" y="1242916"/>
                  <a:pt x="1130438" y="1304821"/>
                  <a:pt x="1156012" y="1364641"/>
                </a:cubicBezTo>
                <a:cubicBezTo>
                  <a:pt x="1178372" y="1415813"/>
                  <a:pt x="1190851" y="1470164"/>
                  <a:pt x="1199227" y="1525199"/>
                </a:cubicBezTo>
                <a:cubicBezTo>
                  <a:pt x="1207364" y="1575926"/>
                  <a:pt x="1220903" y="1639917"/>
                  <a:pt x="1186201" y="1683432"/>
                </a:cubicBezTo>
                <a:cubicBezTo>
                  <a:pt x="1179295" y="1689072"/>
                  <a:pt x="1169175" y="1690029"/>
                  <a:pt x="1160491" y="1690884"/>
                </a:cubicBezTo>
                <a:cubicBezTo>
                  <a:pt x="1139772" y="1692251"/>
                  <a:pt x="1122643" y="1677826"/>
                  <a:pt x="1105754" y="1667844"/>
                </a:cubicBezTo>
                <a:cubicBezTo>
                  <a:pt x="1071838" y="1647574"/>
                  <a:pt x="1040349" y="1623236"/>
                  <a:pt x="1014434" y="1593257"/>
                </a:cubicBezTo>
                <a:cubicBezTo>
                  <a:pt x="988895" y="1561399"/>
                  <a:pt x="964449" y="1528446"/>
                  <a:pt x="944688" y="1492588"/>
                </a:cubicBezTo>
                <a:cubicBezTo>
                  <a:pt x="925679" y="1452047"/>
                  <a:pt x="912858" y="1408908"/>
                  <a:pt x="896754" y="1367171"/>
                </a:cubicBezTo>
                <a:cubicBezTo>
                  <a:pt x="873164" y="1294259"/>
                  <a:pt x="854838" y="1219535"/>
                  <a:pt x="839316" y="1144469"/>
                </a:cubicBezTo>
                <a:cubicBezTo>
                  <a:pt x="832308" y="1111414"/>
                  <a:pt x="822461" y="1078598"/>
                  <a:pt x="823418" y="1044484"/>
                </a:cubicBezTo>
                <a:cubicBezTo>
                  <a:pt x="868206" y="1054670"/>
                  <a:pt x="916174" y="1050944"/>
                  <a:pt x="957714" y="1030742"/>
                </a:cubicBezTo>
                <a:cubicBezTo>
                  <a:pt x="960415" y="1040484"/>
                  <a:pt x="968210" y="1047936"/>
                  <a:pt x="973749" y="1056209"/>
                </a:cubicBezTo>
                <a:cubicBezTo>
                  <a:pt x="987390" y="1074291"/>
                  <a:pt x="1002707" y="1091075"/>
                  <a:pt x="1016451" y="1109021"/>
                </a:cubicBezTo>
                <a:close/>
                <a:moveTo>
                  <a:pt x="1649398" y="1220321"/>
                </a:moveTo>
                <a:cubicBezTo>
                  <a:pt x="1630115" y="1239190"/>
                  <a:pt x="1584643" y="1238814"/>
                  <a:pt x="1549668" y="1238438"/>
                </a:cubicBezTo>
                <a:cubicBezTo>
                  <a:pt x="1544744" y="1238370"/>
                  <a:pt x="1540026" y="1238335"/>
                  <a:pt x="1535650" y="1238335"/>
                </a:cubicBezTo>
                <a:cubicBezTo>
                  <a:pt x="1531445" y="1238335"/>
                  <a:pt x="1527513" y="1238404"/>
                  <a:pt x="1523957" y="1238541"/>
                </a:cubicBezTo>
                <a:cubicBezTo>
                  <a:pt x="1491956" y="1238404"/>
                  <a:pt x="1459510" y="1232388"/>
                  <a:pt x="1427954" y="1226030"/>
                </a:cubicBezTo>
                <a:cubicBezTo>
                  <a:pt x="1392192" y="1219603"/>
                  <a:pt x="1355267" y="1208494"/>
                  <a:pt x="1320839" y="1195778"/>
                </a:cubicBezTo>
                <a:cubicBezTo>
                  <a:pt x="1272837" y="1181728"/>
                  <a:pt x="1227878" y="1159783"/>
                  <a:pt x="1182167" y="1139786"/>
                </a:cubicBezTo>
                <a:cubicBezTo>
                  <a:pt x="1132250" y="1118046"/>
                  <a:pt x="1082060" y="1095690"/>
                  <a:pt x="1035905" y="1066634"/>
                </a:cubicBezTo>
                <a:cubicBezTo>
                  <a:pt x="1022400" y="1057166"/>
                  <a:pt x="1008075" y="1047663"/>
                  <a:pt x="995254" y="1037032"/>
                </a:cubicBezTo>
                <a:cubicBezTo>
                  <a:pt x="989168" y="1031187"/>
                  <a:pt x="982570" y="1025341"/>
                  <a:pt x="974740" y="1021718"/>
                </a:cubicBezTo>
                <a:cubicBezTo>
                  <a:pt x="1009682" y="1000661"/>
                  <a:pt x="1045615" y="975400"/>
                  <a:pt x="1060863" y="935953"/>
                </a:cubicBezTo>
                <a:cubicBezTo>
                  <a:pt x="1060897" y="935953"/>
                  <a:pt x="1060897" y="935953"/>
                  <a:pt x="1060897" y="935953"/>
                </a:cubicBezTo>
                <a:cubicBezTo>
                  <a:pt x="1086608" y="935269"/>
                  <a:pt x="1111874" y="940021"/>
                  <a:pt x="1136934" y="945046"/>
                </a:cubicBezTo>
                <a:cubicBezTo>
                  <a:pt x="1179842" y="952566"/>
                  <a:pt x="1222681" y="960838"/>
                  <a:pt x="1264221" y="974033"/>
                </a:cubicBezTo>
                <a:cubicBezTo>
                  <a:pt x="1327711" y="993688"/>
                  <a:pt x="1391371" y="1013856"/>
                  <a:pt x="1450929" y="1043629"/>
                </a:cubicBezTo>
                <a:cubicBezTo>
                  <a:pt x="1518931" y="1080752"/>
                  <a:pt x="1594250" y="1114388"/>
                  <a:pt x="1639825" y="1179985"/>
                </a:cubicBezTo>
                <a:cubicBezTo>
                  <a:pt x="1646526" y="1190103"/>
                  <a:pt x="1651791" y="1201589"/>
                  <a:pt x="1652270" y="1213895"/>
                </a:cubicBezTo>
                <a:cubicBezTo>
                  <a:pt x="1652235" y="1216322"/>
                  <a:pt x="1650970" y="1218578"/>
                  <a:pt x="1649398" y="12203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5675272" y="638588"/>
            <a:ext cx="329050" cy="144273"/>
          </a:xfrm>
          <a:custGeom>
            <a:rect b="b" l="l" r="r" t="t"/>
            <a:pathLst>
              <a:path extrusionOk="0" h="288545" w="658101">
                <a:moveTo>
                  <a:pt x="653931" y="93217"/>
                </a:moveTo>
                <a:cubicBezTo>
                  <a:pt x="654991" y="93935"/>
                  <a:pt x="656119" y="94311"/>
                  <a:pt x="657281" y="94447"/>
                </a:cubicBezTo>
                <a:cubicBezTo>
                  <a:pt x="641930" y="141107"/>
                  <a:pt x="640255" y="192553"/>
                  <a:pt x="658102" y="238255"/>
                </a:cubicBezTo>
                <a:cubicBezTo>
                  <a:pt x="617656" y="257124"/>
                  <a:pt x="574611" y="268336"/>
                  <a:pt x="530541" y="275036"/>
                </a:cubicBezTo>
                <a:cubicBezTo>
                  <a:pt x="454710" y="287410"/>
                  <a:pt x="377544" y="290282"/>
                  <a:pt x="300824" y="287650"/>
                </a:cubicBezTo>
                <a:cubicBezTo>
                  <a:pt x="216649" y="282249"/>
                  <a:pt x="128578" y="269054"/>
                  <a:pt x="55584" y="224309"/>
                </a:cubicBezTo>
                <a:cubicBezTo>
                  <a:pt x="-22641" y="169650"/>
                  <a:pt x="-16966" y="80911"/>
                  <a:pt x="64199" y="33465"/>
                </a:cubicBezTo>
                <a:cubicBezTo>
                  <a:pt x="110697" y="8580"/>
                  <a:pt x="200991" y="0"/>
                  <a:pt x="280413" y="0"/>
                </a:cubicBezTo>
                <a:cubicBezTo>
                  <a:pt x="321782" y="0"/>
                  <a:pt x="360245" y="2324"/>
                  <a:pt x="388006" y="5914"/>
                </a:cubicBezTo>
                <a:cubicBezTo>
                  <a:pt x="424213" y="11280"/>
                  <a:pt x="459599" y="20852"/>
                  <a:pt x="495258" y="28919"/>
                </a:cubicBezTo>
                <a:cubicBezTo>
                  <a:pt x="517789" y="34217"/>
                  <a:pt x="538918" y="43754"/>
                  <a:pt x="560731" y="51274"/>
                </a:cubicBezTo>
                <a:cubicBezTo>
                  <a:pt x="583261" y="60982"/>
                  <a:pt x="607331" y="66417"/>
                  <a:pt x="627673" y="80501"/>
                </a:cubicBezTo>
                <a:cubicBezTo>
                  <a:pt x="633622" y="83030"/>
                  <a:pt x="639776" y="87132"/>
                  <a:pt x="646204" y="88773"/>
                </a:cubicBezTo>
                <a:cubicBezTo>
                  <a:pt x="646512" y="88978"/>
                  <a:pt x="646819" y="89149"/>
                  <a:pt x="647161" y="89286"/>
                </a:cubicBezTo>
                <a:cubicBezTo>
                  <a:pt x="647948" y="89628"/>
                  <a:pt x="648734" y="89970"/>
                  <a:pt x="649589" y="90311"/>
                </a:cubicBezTo>
                <a:cubicBezTo>
                  <a:pt x="649623" y="90311"/>
                  <a:pt x="649623" y="90346"/>
                  <a:pt x="649623" y="90346"/>
                </a:cubicBezTo>
                <a:cubicBezTo>
                  <a:pt x="651161" y="91371"/>
                  <a:pt x="652666" y="92294"/>
                  <a:pt x="653931" y="932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6045409" y="310070"/>
            <a:ext cx="152655" cy="311000"/>
          </a:xfrm>
          <a:custGeom>
            <a:rect b="b" l="l" r="r" t="t"/>
            <a:pathLst>
              <a:path extrusionOk="0" h="622000" w="305310">
                <a:moveTo>
                  <a:pt x="304370" y="111102"/>
                </a:moveTo>
                <a:cubicBezTo>
                  <a:pt x="307823" y="150105"/>
                  <a:pt x="301122" y="188697"/>
                  <a:pt x="294729" y="227016"/>
                </a:cubicBezTo>
                <a:cubicBezTo>
                  <a:pt x="285976" y="287828"/>
                  <a:pt x="271035" y="347580"/>
                  <a:pt x="255514" y="406955"/>
                </a:cubicBezTo>
                <a:cubicBezTo>
                  <a:pt x="241462" y="453273"/>
                  <a:pt x="227273" y="499591"/>
                  <a:pt x="214008" y="546114"/>
                </a:cubicBezTo>
                <a:cubicBezTo>
                  <a:pt x="205597" y="570897"/>
                  <a:pt x="197255" y="595850"/>
                  <a:pt x="194417" y="622000"/>
                </a:cubicBezTo>
                <a:cubicBezTo>
                  <a:pt x="182109" y="616087"/>
                  <a:pt x="169801" y="609934"/>
                  <a:pt x="156706" y="605832"/>
                </a:cubicBezTo>
                <a:cubicBezTo>
                  <a:pt x="142176" y="601662"/>
                  <a:pt x="127133" y="599679"/>
                  <a:pt x="112089" y="597936"/>
                </a:cubicBezTo>
                <a:cubicBezTo>
                  <a:pt x="111782" y="598414"/>
                  <a:pt x="111440" y="598859"/>
                  <a:pt x="111064" y="599303"/>
                </a:cubicBezTo>
                <a:cubicBezTo>
                  <a:pt x="102277" y="599576"/>
                  <a:pt x="93764" y="602140"/>
                  <a:pt x="85490" y="605251"/>
                </a:cubicBezTo>
                <a:cubicBezTo>
                  <a:pt x="85319" y="605251"/>
                  <a:pt x="85148" y="605251"/>
                  <a:pt x="84977" y="605251"/>
                </a:cubicBezTo>
                <a:cubicBezTo>
                  <a:pt x="84909" y="605353"/>
                  <a:pt x="84841" y="605456"/>
                  <a:pt x="84738" y="605524"/>
                </a:cubicBezTo>
                <a:cubicBezTo>
                  <a:pt x="79507" y="607507"/>
                  <a:pt x="74379" y="609729"/>
                  <a:pt x="69284" y="611746"/>
                </a:cubicBezTo>
                <a:cubicBezTo>
                  <a:pt x="66618" y="613045"/>
                  <a:pt x="63746" y="614173"/>
                  <a:pt x="60840" y="615232"/>
                </a:cubicBezTo>
                <a:cubicBezTo>
                  <a:pt x="58788" y="607712"/>
                  <a:pt x="54378" y="600944"/>
                  <a:pt x="51574" y="593697"/>
                </a:cubicBezTo>
                <a:cubicBezTo>
                  <a:pt x="42138" y="571341"/>
                  <a:pt x="31881" y="547379"/>
                  <a:pt x="23471" y="524237"/>
                </a:cubicBezTo>
                <a:cubicBezTo>
                  <a:pt x="17761" y="507556"/>
                  <a:pt x="10889" y="491832"/>
                  <a:pt x="6274" y="475048"/>
                </a:cubicBezTo>
                <a:cubicBezTo>
                  <a:pt x="-6547" y="366209"/>
                  <a:pt x="-2547" y="251286"/>
                  <a:pt x="45181" y="150823"/>
                </a:cubicBezTo>
                <a:cubicBezTo>
                  <a:pt x="77524" y="88986"/>
                  <a:pt x="120671" y="20107"/>
                  <a:pt x="192776" y="2263"/>
                </a:cubicBezTo>
                <a:cubicBezTo>
                  <a:pt x="225803" y="-6658"/>
                  <a:pt x="259958" y="12074"/>
                  <a:pt x="281839" y="36070"/>
                </a:cubicBezTo>
                <a:cubicBezTo>
                  <a:pt x="299344" y="56717"/>
                  <a:pt x="301669" y="85191"/>
                  <a:pt x="304370" y="1111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6199852" y="615225"/>
            <a:ext cx="285854" cy="143893"/>
          </a:xfrm>
          <a:custGeom>
            <a:rect b="b" l="l" r="r" t="t"/>
            <a:pathLst>
              <a:path extrusionOk="0" h="287786" w="571709">
                <a:moveTo>
                  <a:pt x="542311" y="5845"/>
                </a:moveTo>
                <a:cubicBezTo>
                  <a:pt x="588637" y="22834"/>
                  <a:pt x="571919" y="57667"/>
                  <a:pt x="548533" y="87167"/>
                </a:cubicBezTo>
                <a:cubicBezTo>
                  <a:pt x="513421" y="122990"/>
                  <a:pt x="470137" y="149619"/>
                  <a:pt x="426614" y="174025"/>
                </a:cubicBezTo>
                <a:cubicBezTo>
                  <a:pt x="386818" y="198090"/>
                  <a:pt x="345346" y="220343"/>
                  <a:pt x="299635" y="230667"/>
                </a:cubicBezTo>
                <a:cubicBezTo>
                  <a:pt x="265890" y="239725"/>
                  <a:pt x="232419" y="249809"/>
                  <a:pt x="198230" y="257193"/>
                </a:cubicBezTo>
                <a:cubicBezTo>
                  <a:pt x="166160" y="263243"/>
                  <a:pt x="133885" y="267960"/>
                  <a:pt x="101884" y="274352"/>
                </a:cubicBezTo>
                <a:cubicBezTo>
                  <a:pt x="79661" y="278625"/>
                  <a:pt x="56857" y="278557"/>
                  <a:pt x="34497" y="281873"/>
                </a:cubicBezTo>
                <a:cubicBezTo>
                  <a:pt x="22941" y="283582"/>
                  <a:pt x="11590" y="286385"/>
                  <a:pt x="0" y="287786"/>
                </a:cubicBezTo>
                <a:cubicBezTo>
                  <a:pt x="7727" y="259654"/>
                  <a:pt x="10941" y="230427"/>
                  <a:pt x="11624" y="201304"/>
                </a:cubicBezTo>
                <a:cubicBezTo>
                  <a:pt x="11795" y="193441"/>
                  <a:pt x="11693" y="185613"/>
                  <a:pt x="10975" y="177751"/>
                </a:cubicBezTo>
                <a:cubicBezTo>
                  <a:pt x="76003" y="128220"/>
                  <a:pt x="148450" y="89970"/>
                  <a:pt x="224555" y="60470"/>
                </a:cubicBezTo>
                <a:cubicBezTo>
                  <a:pt x="296490" y="32918"/>
                  <a:pt x="371364" y="10973"/>
                  <a:pt x="448153" y="2871"/>
                </a:cubicBezTo>
                <a:cubicBezTo>
                  <a:pt x="464496" y="1709"/>
                  <a:pt x="481249" y="0"/>
                  <a:pt x="497830" y="0"/>
                </a:cubicBezTo>
                <a:cubicBezTo>
                  <a:pt x="512908" y="34"/>
                  <a:pt x="527849" y="1402"/>
                  <a:pt x="542311" y="58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6077797" y="816220"/>
            <a:ext cx="192713" cy="330116"/>
          </a:xfrm>
          <a:custGeom>
            <a:rect b="b" l="l" r="r" t="t"/>
            <a:pathLst>
              <a:path extrusionOk="0" h="660231" w="385425">
                <a:moveTo>
                  <a:pt x="375874" y="494457"/>
                </a:moveTo>
                <a:cubicBezTo>
                  <a:pt x="384011" y="545184"/>
                  <a:pt x="397550" y="609175"/>
                  <a:pt x="362848" y="652689"/>
                </a:cubicBezTo>
                <a:cubicBezTo>
                  <a:pt x="355941" y="658330"/>
                  <a:pt x="345821" y="659287"/>
                  <a:pt x="337137" y="660141"/>
                </a:cubicBezTo>
                <a:cubicBezTo>
                  <a:pt x="316419" y="661509"/>
                  <a:pt x="299290" y="647083"/>
                  <a:pt x="282400" y="637102"/>
                </a:cubicBezTo>
                <a:cubicBezTo>
                  <a:pt x="248484" y="616832"/>
                  <a:pt x="216996" y="592493"/>
                  <a:pt x="191080" y="562515"/>
                </a:cubicBezTo>
                <a:cubicBezTo>
                  <a:pt x="165541" y="530656"/>
                  <a:pt x="141096" y="497704"/>
                  <a:pt x="121334" y="461846"/>
                </a:cubicBezTo>
                <a:cubicBezTo>
                  <a:pt x="102325" y="421305"/>
                  <a:pt x="89504" y="378166"/>
                  <a:pt x="73401" y="336429"/>
                </a:cubicBezTo>
                <a:cubicBezTo>
                  <a:pt x="49810" y="263516"/>
                  <a:pt x="31485" y="188793"/>
                  <a:pt x="15963" y="113727"/>
                </a:cubicBezTo>
                <a:cubicBezTo>
                  <a:pt x="8954" y="80672"/>
                  <a:pt x="-892" y="47856"/>
                  <a:pt x="65" y="13742"/>
                </a:cubicBezTo>
                <a:cubicBezTo>
                  <a:pt x="44853" y="23928"/>
                  <a:pt x="92820" y="20202"/>
                  <a:pt x="134360" y="0"/>
                </a:cubicBezTo>
                <a:cubicBezTo>
                  <a:pt x="137061" y="9742"/>
                  <a:pt x="144857" y="17194"/>
                  <a:pt x="150395" y="25466"/>
                </a:cubicBezTo>
                <a:cubicBezTo>
                  <a:pt x="164003" y="43583"/>
                  <a:pt x="179319" y="60333"/>
                  <a:pt x="193064" y="78279"/>
                </a:cubicBezTo>
                <a:cubicBezTo>
                  <a:pt x="212928" y="103745"/>
                  <a:pt x="229749" y="131399"/>
                  <a:pt x="247322" y="158404"/>
                </a:cubicBezTo>
                <a:cubicBezTo>
                  <a:pt x="284725" y="212174"/>
                  <a:pt x="307051" y="274079"/>
                  <a:pt x="332624" y="333899"/>
                </a:cubicBezTo>
                <a:cubicBezTo>
                  <a:pt x="355018" y="385071"/>
                  <a:pt x="367497" y="439422"/>
                  <a:pt x="375874" y="4944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5858929" y="769971"/>
            <a:ext cx="210643" cy="345676"/>
          </a:xfrm>
          <a:custGeom>
            <a:rect b="b" l="l" r="r" t="t"/>
            <a:pathLst>
              <a:path extrusionOk="0" h="691353" w="421287">
                <a:moveTo>
                  <a:pt x="421288" y="102173"/>
                </a:moveTo>
                <a:cubicBezTo>
                  <a:pt x="408296" y="141586"/>
                  <a:pt x="404398" y="183973"/>
                  <a:pt x="390517" y="223317"/>
                </a:cubicBezTo>
                <a:cubicBezTo>
                  <a:pt x="370790" y="289085"/>
                  <a:pt x="341763" y="351196"/>
                  <a:pt x="310685" y="412212"/>
                </a:cubicBezTo>
                <a:cubicBezTo>
                  <a:pt x="292496" y="451489"/>
                  <a:pt x="272872" y="489944"/>
                  <a:pt x="251640" y="527922"/>
                </a:cubicBezTo>
                <a:cubicBezTo>
                  <a:pt x="231639" y="565010"/>
                  <a:pt x="211399" y="602919"/>
                  <a:pt x="179979" y="631770"/>
                </a:cubicBezTo>
                <a:cubicBezTo>
                  <a:pt x="150064" y="658637"/>
                  <a:pt x="117208" y="692171"/>
                  <a:pt x="74061" y="691316"/>
                </a:cubicBezTo>
                <a:cubicBezTo>
                  <a:pt x="28247" y="693025"/>
                  <a:pt x="7118" y="636418"/>
                  <a:pt x="2537" y="598407"/>
                </a:cubicBezTo>
                <a:cubicBezTo>
                  <a:pt x="-5327" y="549286"/>
                  <a:pt x="6366" y="499960"/>
                  <a:pt x="20144" y="452890"/>
                </a:cubicBezTo>
                <a:cubicBezTo>
                  <a:pt x="39598" y="377995"/>
                  <a:pt x="75565" y="309185"/>
                  <a:pt x="107396" y="239110"/>
                </a:cubicBezTo>
                <a:cubicBezTo>
                  <a:pt x="132046" y="193476"/>
                  <a:pt x="161927" y="150644"/>
                  <a:pt x="192253" y="108633"/>
                </a:cubicBezTo>
                <a:cubicBezTo>
                  <a:pt x="208972" y="87816"/>
                  <a:pt x="226682" y="68024"/>
                  <a:pt x="244871" y="48403"/>
                </a:cubicBezTo>
                <a:cubicBezTo>
                  <a:pt x="261829" y="30525"/>
                  <a:pt x="282684" y="17057"/>
                  <a:pt x="300292" y="0"/>
                </a:cubicBezTo>
                <a:cubicBezTo>
                  <a:pt x="323130" y="57769"/>
                  <a:pt x="361730" y="87337"/>
                  <a:pt x="421288" y="1021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6153457" y="768792"/>
            <a:ext cx="338799" cy="151328"/>
          </a:xfrm>
          <a:custGeom>
            <a:rect b="b" l="l" r="r" t="t"/>
            <a:pathLst>
              <a:path extrusionOk="0" h="302656" w="677597">
                <a:moveTo>
                  <a:pt x="677598" y="278042"/>
                </a:moveTo>
                <a:cubicBezTo>
                  <a:pt x="677495" y="280469"/>
                  <a:pt x="676230" y="282691"/>
                  <a:pt x="674658" y="284434"/>
                </a:cubicBezTo>
                <a:cubicBezTo>
                  <a:pt x="655375" y="303303"/>
                  <a:pt x="609903" y="302927"/>
                  <a:pt x="574927" y="302551"/>
                </a:cubicBezTo>
                <a:cubicBezTo>
                  <a:pt x="570004" y="302482"/>
                  <a:pt x="565286" y="302448"/>
                  <a:pt x="560910" y="302448"/>
                </a:cubicBezTo>
                <a:cubicBezTo>
                  <a:pt x="556705" y="302448"/>
                  <a:pt x="552773" y="302517"/>
                  <a:pt x="549217" y="302653"/>
                </a:cubicBezTo>
                <a:cubicBezTo>
                  <a:pt x="517216" y="302517"/>
                  <a:pt x="484770" y="296500"/>
                  <a:pt x="453214" y="290142"/>
                </a:cubicBezTo>
                <a:cubicBezTo>
                  <a:pt x="417451" y="283750"/>
                  <a:pt x="380527" y="272607"/>
                  <a:pt x="346098" y="259891"/>
                </a:cubicBezTo>
                <a:cubicBezTo>
                  <a:pt x="298097" y="245841"/>
                  <a:pt x="253138" y="223896"/>
                  <a:pt x="207427" y="203899"/>
                </a:cubicBezTo>
                <a:cubicBezTo>
                  <a:pt x="157510" y="182159"/>
                  <a:pt x="107320" y="159803"/>
                  <a:pt x="61165" y="130747"/>
                </a:cubicBezTo>
                <a:cubicBezTo>
                  <a:pt x="47660" y="121279"/>
                  <a:pt x="33335" y="111776"/>
                  <a:pt x="20514" y="101145"/>
                </a:cubicBezTo>
                <a:cubicBezTo>
                  <a:pt x="14428" y="95300"/>
                  <a:pt x="7829" y="89454"/>
                  <a:pt x="0" y="85831"/>
                </a:cubicBezTo>
                <a:cubicBezTo>
                  <a:pt x="34941" y="64774"/>
                  <a:pt x="70874" y="39513"/>
                  <a:pt x="86123" y="66"/>
                </a:cubicBezTo>
                <a:cubicBezTo>
                  <a:pt x="86157" y="66"/>
                  <a:pt x="86157" y="66"/>
                  <a:pt x="86157" y="66"/>
                </a:cubicBezTo>
                <a:cubicBezTo>
                  <a:pt x="111867" y="-618"/>
                  <a:pt x="137133" y="4134"/>
                  <a:pt x="162194" y="9159"/>
                </a:cubicBezTo>
                <a:cubicBezTo>
                  <a:pt x="205102" y="16679"/>
                  <a:pt x="247941" y="24951"/>
                  <a:pt x="289481" y="38146"/>
                </a:cubicBezTo>
                <a:cubicBezTo>
                  <a:pt x="352970" y="57801"/>
                  <a:pt x="416631" y="77969"/>
                  <a:pt x="476189" y="107742"/>
                </a:cubicBezTo>
                <a:cubicBezTo>
                  <a:pt x="544191" y="144865"/>
                  <a:pt x="619510" y="178501"/>
                  <a:pt x="665085" y="244098"/>
                </a:cubicBezTo>
                <a:cubicBezTo>
                  <a:pt x="671888" y="254250"/>
                  <a:pt x="677153" y="265736"/>
                  <a:pt x="677598" y="2780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5763934" y="391848"/>
            <a:ext cx="303280" cy="284581"/>
          </a:xfrm>
          <a:custGeom>
            <a:rect b="b" l="l" r="r" t="t"/>
            <a:pathLst>
              <a:path extrusionOk="0" h="569162" w="606560">
                <a:moveTo>
                  <a:pt x="556371" y="349948"/>
                </a:moveTo>
                <a:cubicBezTo>
                  <a:pt x="573739" y="385737"/>
                  <a:pt x="587415" y="423817"/>
                  <a:pt x="606561" y="458615"/>
                </a:cubicBezTo>
                <a:cubicBezTo>
                  <a:pt x="568747" y="475878"/>
                  <a:pt x="531242" y="498507"/>
                  <a:pt x="506249" y="532143"/>
                </a:cubicBezTo>
                <a:cubicBezTo>
                  <a:pt x="498864" y="543799"/>
                  <a:pt x="492403" y="556242"/>
                  <a:pt x="487001" y="569163"/>
                </a:cubicBezTo>
                <a:cubicBezTo>
                  <a:pt x="486112" y="568411"/>
                  <a:pt x="485154" y="567761"/>
                  <a:pt x="484095" y="567283"/>
                </a:cubicBezTo>
                <a:cubicBezTo>
                  <a:pt x="480231" y="564958"/>
                  <a:pt x="477154" y="561711"/>
                  <a:pt x="474009" y="558532"/>
                </a:cubicBezTo>
                <a:cubicBezTo>
                  <a:pt x="471069" y="555592"/>
                  <a:pt x="467479" y="555797"/>
                  <a:pt x="464880" y="557541"/>
                </a:cubicBezTo>
                <a:cubicBezTo>
                  <a:pt x="457222" y="553678"/>
                  <a:pt x="449119" y="550533"/>
                  <a:pt x="441426" y="547047"/>
                </a:cubicBezTo>
                <a:cubicBezTo>
                  <a:pt x="428366" y="538022"/>
                  <a:pt x="415511" y="528724"/>
                  <a:pt x="402792" y="519187"/>
                </a:cubicBezTo>
                <a:cubicBezTo>
                  <a:pt x="374073" y="497584"/>
                  <a:pt x="348192" y="472596"/>
                  <a:pt x="319918" y="450445"/>
                </a:cubicBezTo>
                <a:cubicBezTo>
                  <a:pt x="286378" y="421356"/>
                  <a:pt x="251334" y="393804"/>
                  <a:pt x="219128" y="363245"/>
                </a:cubicBezTo>
                <a:cubicBezTo>
                  <a:pt x="186066" y="331865"/>
                  <a:pt x="154852" y="298605"/>
                  <a:pt x="122372" y="266609"/>
                </a:cubicBezTo>
                <a:cubicBezTo>
                  <a:pt x="86541" y="233008"/>
                  <a:pt x="51532" y="197423"/>
                  <a:pt x="25103" y="155754"/>
                </a:cubicBezTo>
                <a:cubicBezTo>
                  <a:pt x="4043" y="121537"/>
                  <a:pt x="-12095" y="63734"/>
                  <a:pt x="12111" y="27842"/>
                </a:cubicBezTo>
                <a:cubicBezTo>
                  <a:pt x="26539" y="13997"/>
                  <a:pt x="47702" y="9690"/>
                  <a:pt x="66438" y="4495"/>
                </a:cubicBezTo>
                <a:cubicBezTo>
                  <a:pt x="96832" y="-3402"/>
                  <a:pt x="128663" y="-86"/>
                  <a:pt x="158783" y="8186"/>
                </a:cubicBezTo>
                <a:cubicBezTo>
                  <a:pt x="185622" y="12904"/>
                  <a:pt x="208050" y="28012"/>
                  <a:pt x="231162" y="41378"/>
                </a:cubicBezTo>
                <a:cubicBezTo>
                  <a:pt x="255676" y="53752"/>
                  <a:pt x="278104" y="68964"/>
                  <a:pt x="300327" y="85064"/>
                </a:cubicBezTo>
                <a:cubicBezTo>
                  <a:pt x="347645" y="116170"/>
                  <a:pt x="392228" y="150490"/>
                  <a:pt x="432571" y="190245"/>
                </a:cubicBezTo>
                <a:cubicBezTo>
                  <a:pt x="460846" y="213011"/>
                  <a:pt x="482727" y="241793"/>
                  <a:pt x="503890" y="270985"/>
                </a:cubicBezTo>
                <a:cubicBezTo>
                  <a:pt x="518386" y="289478"/>
                  <a:pt x="531755" y="307663"/>
                  <a:pt x="544576" y="327011"/>
                </a:cubicBezTo>
                <a:cubicBezTo>
                  <a:pt x="548542" y="334599"/>
                  <a:pt x="552337" y="342325"/>
                  <a:pt x="556371" y="3499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6152260" y="389121"/>
            <a:ext cx="234299" cy="304570"/>
          </a:xfrm>
          <a:custGeom>
            <a:rect b="b" l="l" r="r" t="t"/>
            <a:pathLst>
              <a:path extrusionOk="0" h="609140" w="468598">
                <a:moveTo>
                  <a:pt x="468291" y="116085"/>
                </a:moveTo>
                <a:cubicBezTo>
                  <a:pt x="470992" y="153652"/>
                  <a:pt x="455401" y="189271"/>
                  <a:pt x="440563" y="222907"/>
                </a:cubicBezTo>
                <a:cubicBezTo>
                  <a:pt x="418956" y="271344"/>
                  <a:pt x="385484" y="312945"/>
                  <a:pt x="353654" y="354956"/>
                </a:cubicBezTo>
                <a:cubicBezTo>
                  <a:pt x="333859" y="380012"/>
                  <a:pt x="311362" y="402778"/>
                  <a:pt x="291566" y="427971"/>
                </a:cubicBezTo>
                <a:cubicBezTo>
                  <a:pt x="262437" y="462598"/>
                  <a:pt x="227632" y="494935"/>
                  <a:pt x="196315" y="528263"/>
                </a:cubicBezTo>
                <a:cubicBezTo>
                  <a:pt x="166365" y="556567"/>
                  <a:pt x="139561" y="587195"/>
                  <a:pt x="103867" y="609140"/>
                </a:cubicBezTo>
                <a:cubicBezTo>
                  <a:pt x="100517" y="575573"/>
                  <a:pt x="87012" y="542825"/>
                  <a:pt x="62498" y="519171"/>
                </a:cubicBezTo>
                <a:cubicBezTo>
                  <a:pt x="45232" y="504267"/>
                  <a:pt x="25539" y="492542"/>
                  <a:pt x="7282" y="478903"/>
                </a:cubicBezTo>
                <a:cubicBezTo>
                  <a:pt x="4923" y="477262"/>
                  <a:pt x="2496" y="475690"/>
                  <a:pt x="0" y="474186"/>
                </a:cubicBezTo>
                <a:cubicBezTo>
                  <a:pt x="16206" y="439866"/>
                  <a:pt x="33540" y="406162"/>
                  <a:pt x="51045" y="372458"/>
                </a:cubicBezTo>
                <a:cubicBezTo>
                  <a:pt x="68276" y="339574"/>
                  <a:pt x="83388" y="305493"/>
                  <a:pt x="103115" y="274011"/>
                </a:cubicBezTo>
                <a:cubicBezTo>
                  <a:pt x="140689" y="214669"/>
                  <a:pt x="185580" y="160489"/>
                  <a:pt x="231633" y="107608"/>
                </a:cubicBezTo>
                <a:cubicBezTo>
                  <a:pt x="250266" y="86551"/>
                  <a:pt x="269788" y="66417"/>
                  <a:pt x="289823" y="46660"/>
                </a:cubicBezTo>
                <a:cubicBezTo>
                  <a:pt x="311396" y="24612"/>
                  <a:pt x="342132" y="0"/>
                  <a:pt x="373792" y="0"/>
                </a:cubicBezTo>
                <a:cubicBezTo>
                  <a:pt x="383228" y="0"/>
                  <a:pt x="392767" y="2188"/>
                  <a:pt x="402169" y="7281"/>
                </a:cubicBezTo>
                <a:cubicBezTo>
                  <a:pt x="439093" y="29876"/>
                  <a:pt x="464940" y="72776"/>
                  <a:pt x="468291" y="1160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669369" y="4678300"/>
            <a:ext cx="1823226" cy="749018"/>
          </a:xfrm>
          <a:custGeom>
            <a:rect b="b" l="l" r="r" t="t"/>
            <a:pathLst>
              <a:path extrusionOk="0" h="1498036" w="3646451">
                <a:moveTo>
                  <a:pt x="3623942" y="909742"/>
                </a:moveTo>
                <a:cubicBezTo>
                  <a:pt x="3599072" y="834600"/>
                  <a:pt x="3567127" y="756462"/>
                  <a:pt x="3509364" y="700617"/>
                </a:cubicBezTo>
                <a:cubicBezTo>
                  <a:pt x="3465531" y="663777"/>
                  <a:pt x="3412436" y="631250"/>
                  <a:pt x="3354526" y="625402"/>
                </a:cubicBezTo>
                <a:cubicBezTo>
                  <a:pt x="3303473" y="624233"/>
                  <a:pt x="3250669" y="633150"/>
                  <a:pt x="3206472" y="659830"/>
                </a:cubicBezTo>
                <a:cubicBezTo>
                  <a:pt x="3204430" y="520876"/>
                  <a:pt x="3134924" y="390182"/>
                  <a:pt x="3039600" y="292234"/>
                </a:cubicBezTo>
                <a:cubicBezTo>
                  <a:pt x="3010135" y="260292"/>
                  <a:pt x="2980670" y="227984"/>
                  <a:pt x="2946683" y="200719"/>
                </a:cubicBezTo>
                <a:cubicBezTo>
                  <a:pt x="2912915" y="174917"/>
                  <a:pt x="2875865" y="153427"/>
                  <a:pt x="2837429" y="135299"/>
                </a:cubicBezTo>
                <a:cubicBezTo>
                  <a:pt x="2649625" y="40349"/>
                  <a:pt x="2437097" y="97801"/>
                  <a:pt x="2296117" y="247281"/>
                </a:cubicBezTo>
                <a:cubicBezTo>
                  <a:pt x="2219829" y="326735"/>
                  <a:pt x="2145801" y="410283"/>
                  <a:pt x="2098322" y="510789"/>
                </a:cubicBezTo>
                <a:cubicBezTo>
                  <a:pt x="2073670" y="473291"/>
                  <a:pt x="2051279" y="434331"/>
                  <a:pt x="2024878" y="398003"/>
                </a:cubicBezTo>
                <a:cubicBezTo>
                  <a:pt x="2000445" y="364599"/>
                  <a:pt x="1972511" y="333899"/>
                  <a:pt x="1945161" y="302833"/>
                </a:cubicBezTo>
                <a:cubicBezTo>
                  <a:pt x="1879667" y="224183"/>
                  <a:pt x="1802795" y="151453"/>
                  <a:pt x="1714546" y="98459"/>
                </a:cubicBezTo>
                <a:cubicBezTo>
                  <a:pt x="1593404" y="27118"/>
                  <a:pt x="1434555" y="-10964"/>
                  <a:pt x="1294450" y="2778"/>
                </a:cubicBezTo>
                <a:cubicBezTo>
                  <a:pt x="1085277" y="24341"/>
                  <a:pt x="938243" y="211099"/>
                  <a:pt x="874061" y="399246"/>
                </a:cubicBezTo>
                <a:cubicBezTo>
                  <a:pt x="799888" y="329147"/>
                  <a:pt x="716817" y="294427"/>
                  <a:pt x="617044" y="277835"/>
                </a:cubicBezTo>
                <a:cubicBezTo>
                  <a:pt x="464249" y="248231"/>
                  <a:pt x="309849" y="313286"/>
                  <a:pt x="216494" y="436305"/>
                </a:cubicBezTo>
                <a:cubicBezTo>
                  <a:pt x="165149" y="493977"/>
                  <a:pt x="124379" y="559397"/>
                  <a:pt x="90538" y="628691"/>
                </a:cubicBezTo>
                <a:cubicBezTo>
                  <a:pt x="56551" y="695281"/>
                  <a:pt x="24387" y="763625"/>
                  <a:pt x="9290" y="837305"/>
                </a:cubicBezTo>
                <a:cubicBezTo>
                  <a:pt x="-4713" y="920853"/>
                  <a:pt x="28" y="1007032"/>
                  <a:pt x="4768" y="1091310"/>
                </a:cubicBezTo>
                <a:cubicBezTo>
                  <a:pt x="10311" y="1142331"/>
                  <a:pt x="28" y="1274341"/>
                  <a:pt x="31316" y="1309280"/>
                </a:cubicBezTo>
                <a:cubicBezTo>
                  <a:pt x="48455" y="1322876"/>
                  <a:pt x="73763" y="1310084"/>
                  <a:pt x="93820" y="1310742"/>
                </a:cubicBezTo>
                <a:cubicBezTo>
                  <a:pt x="127369" y="1308988"/>
                  <a:pt x="161575" y="1312789"/>
                  <a:pt x="194833" y="1305991"/>
                </a:cubicBezTo>
                <a:cubicBezTo>
                  <a:pt x="215473" y="1301313"/>
                  <a:pt x="239468" y="1297877"/>
                  <a:pt x="254930" y="1282381"/>
                </a:cubicBezTo>
                <a:cubicBezTo>
                  <a:pt x="261640" y="1275291"/>
                  <a:pt x="261713" y="1264838"/>
                  <a:pt x="263098" y="1255701"/>
                </a:cubicBezTo>
                <a:cubicBezTo>
                  <a:pt x="270538" y="1210675"/>
                  <a:pt x="276664" y="1165356"/>
                  <a:pt x="282207" y="1120110"/>
                </a:cubicBezTo>
                <a:cubicBezTo>
                  <a:pt x="287021" y="1081516"/>
                  <a:pt x="292782" y="1043068"/>
                  <a:pt x="298909" y="1004693"/>
                </a:cubicBezTo>
                <a:cubicBezTo>
                  <a:pt x="313933" y="913178"/>
                  <a:pt x="329832" y="820712"/>
                  <a:pt x="361267" y="733217"/>
                </a:cubicBezTo>
                <a:cubicBezTo>
                  <a:pt x="373228" y="705368"/>
                  <a:pt x="389492" y="679712"/>
                  <a:pt x="404297" y="653251"/>
                </a:cubicBezTo>
                <a:cubicBezTo>
                  <a:pt x="421072" y="625475"/>
                  <a:pt x="434784" y="594921"/>
                  <a:pt x="457758" y="571604"/>
                </a:cubicBezTo>
                <a:cubicBezTo>
                  <a:pt x="469792" y="561590"/>
                  <a:pt x="486858" y="565537"/>
                  <a:pt x="501445" y="567803"/>
                </a:cubicBezTo>
                <a:cubicBezTo>
                  <a:pt x="572555" y="584250"/>
                  <a:pt x="625723" y="651862"/>
                  <a:pt x="658543" y="714066"/>
                </a:cubicBezTo>
                <a:cubicBezTo>
                  <a:pt x="675756" y="748056"/>
                  <a:pt x="688957" y="783799"/>
                  <a:pt x="703179" y="819104"/>
                </a:cubicBezTo>
                <a:cubicBezTo>
                  <a:pt x="727538" y="877580"/>
                  <a:pt x="753648" y="935545"/>
                  <a:pt x="767506" y="997675"/>
                </a:cubicBezTo>
                <a:cubicBezTo>
                  <a:pt x="779540" y="1049281"/>
                  <a:pt x="793032" y="1101032"/>
                  <a:pt x="796460" y="1154172"/>
                </a:cubicBezTo>
                <a:cubicBezTo>
                  <a:pt x="797846" y="1184214"/>
                  <a:pt x="796898" y="1214329"/>
                  <a:pt x="799013" y="1244299"/>
                </a:cubicBezTo>
                <a:cubicBezTo>
                  <a:pt x="800326" y="1258187"/>
                  <a:pt x="800691" y="1273025"/>
                  <a:pt x="808494" y="1285012"/>
                </a:cubicBezTo>
                <a:cubicBezTo>
                  <a:pt x="822862" y="1305114"/>
                  <a:pt x="847660" y="1290714"/>
                  <a:pt x="867060" y="1286986"/>
                </a:cubicBezTo>
                <a:cubicBezTo>
                  <a:pt x="904110" y="1276826"/>
                  <a:pt x="940650" y="1264546"/>
                  <a:pt x="977335" y="1253216"/>
                </a:cubicBezTo>
                <a:cubicBezTo>
                  <a:pt x="1000382" y="1246199"/>
                  <a:pt x="1023575" y="1239767"/>
                  <a:pt x="1046768" y="1233334"/>
                </a:cubicBezTo>
                <a:cubicBezTo>
                  <a:pt x="1062376" y="1228729"/>
                  <a:pt x="1084329" y="1224563"/>
                  <a:pt x="1088048" y="1205704"/>
                </a:cubicBezTo>
                <a:cubicBezTo>
                  <a:pt x="1090674" y="1115797"/>
                  <a:pt x="1093518" y="1025598"/>
                  <a:pt x="1099863" y="935764"/>
                </a:cubicBezTo>
                <a:cubicBezTo>
                  <a:pt x="1105844" y="859380"/>
                  <a:pt x="1115179" y="782118"/>
                  <a:pt x="1141217" y="709096"/>
                </a:cubicBezTo>
                <a:cubicBezTo>
                  <a:pt x="1159158" y="659611"/>
                  <a:pt x="1182789" y="612610"/>
                  <a:pt x="1210357" y="567876"/>
                </a:cubicBezTo>
                <a:cubicBezTo>
                  <a:pt x="1239093" y="518318"/>
                  <a:pt x="1271038" y="470513"/>
                  <a:pt x="1312610" y="430823"/>
                </a:cubicBezTo>
                <a:cubicBezTo>
                  <a:pt x="1350171" y="393764"/>
                  <a:pt x="1390649" y="354511"/>
                  <a:pt x="1444619" y="345302"/>
                </a:cubicBezTo>
                <a:cubicBezTo>
                  <a:pt x="1564012" y="326808"/>
                  <a:pt x="1673266" y="387331"/>
                  <a:pt x="1743719" y="481770"/>
                </a:cubicBezTo>
                <a:cubicBezTo>
                  <a:pt x="1849181" y="621747"/>
                  <a:pt x="1907382" y="791474"/>
                  <a:pt x="1929918" y="964563"/>
                </a:cubicBezTo>
                <a:cubicBezTo>
                  <a:pt x="1935899" y="1007178"/>
                  <a:pt x="1943265" y="1050012"/>
                  <a:pt x="1941661" y="1093138"/>
                </a:cubicBezTo>
                <a:cubicBezTo>
                  <a:pt x="1940712" y="1123911"/>
                  <a:pt x="1936191" y="1154465"/>
                  <a:pt x="1936409" y="1185238"/>
                </a:cubicBezTo>
                <a:cubicBezTo>
                  <a:pt x="1936191" y="1219739"/>
                  <a:pt x="1951288" y="1231653"/>
                  <a:pt x="1984472" y="1224855"/>
                </a:cubicBezTo>
                <a:cubicBezTo>
                  <a:pt x="2029035" y="1220543"/>
                  <a:pt x="2073232" y="1213306"/>
                  <a:pt x="2117430" y="1206581"/>
                </a:cubicBezTo>
                <a:cubicBezTo>
                  <a:pt x="2145218" y="1202415"/>
                  <a:pt x="2172860" y="1198322"/>
                  <a:pt x="2200501" y="1193644"/>
                </a:cubicBezTo>
                <a:cubicBezTo>
                  <a:pt x="2220996" y="1191378"/>
                  <a:pt x="2239302" y="1181656"/>
                  <a:pt x="2240250" y="1158923"/>
                </a:cubicBezTo>
                <a:cubicBezTo>
                  <a:pt x="2249367" y="1112727"/>
                  <a:pt x="2258994" y="1066677"/>
                  <a:pt x="2271101" y="1021212"/>
                </a:cubicBezTo>
                <a:cubicBezTo>
                  <a:pt x="2285688" y="966902"/>
                  <a:pt x="2303629" y="913616"/>
                  <a:pt x="2319893" y="859818"/>
                </a:cubicBezTo>
                <a:cubicBezTo>
                  <a:pt x="2335209" y="810333"/>
                  <a:pt x="2348410" y="759970"/>
                  <a:pt x="2368905" y="712166"/>
                </a:cubicBezTo>
                <a:cubicBezTo>
                  <a:pt x="2423459" y="575990"/>
                  <a:pt x="2523377" y="455748"/>
                  <a:pt x="2669390" y="416350"/>
                </a:cubicBezTo>
                <a:cubicBezTo>
                  <a:pt x="2720589" y="406336"/>
                  <a:pt x="2779884" y="421320"/>
                  <a:pt x="2814236" y="462327"/>
                </a:cubicBezTo>
                <a:cubicBezTo>
                  <a:pt x="2850484" y="506915"/>
                  <a:pt x="2859746" y="566560"/>
                  <a:pt x="2870176" y="621528"/>
                </a:cubicBezTo>
                <a:cubicBezTo>
                  <a:pt x="2874625" y="654128"/>
                  <a:pt x="2870686" y="687021"/>
                  <a:pt x="2869665" y="719768"/>
                </a:cubicBezTo>
                <a:cubicBezTo>
                  <a:pt x="2867623" y="766476"/>
                  <a:pt x="2866383" y="813330"/>
                  <a:pt x="2859309" y="859599"/>
                </a:cubicBezTo>
                <a:cubicBezTo>
                  <a:pt x="2849827" y="941319"/>
                  <a:pt x="2819414" y="1017850"/>
                  <a:pt x="2795638" y="1096062"/>
                </a:cubicBezTo>
                <a:cubicBezTo>
                  <a:pt x="2783604" y="1132975"/>
                  <a:pt x="2772591" y="1170399"/>
                  <a:pt x="2756181" y="1205704"/>
                </a:cubicBezTo>
                <a:cubicBezTo>
                  <a:pt x="2745095" y="1229460"/>
                  <a:pt x="2730946" y="1252339"/>
                  <a:pt x="2724674" y="1278068"/>
                </a:cubicBezTo>
                <a:cubicBezTo>
                  <a:pt x="2719933" y="1294369"/>
                  <a:pt x="2727153" y="1316078"/>
                  <a:pt x="2746918" y="1315566"/>
                </a:cubicBezTo>
                <a:cubicBezTo>
                  <a:pt x="2790751" y="1316590"/>
                  <a:pt x="2834511" y="1319952"/>
                  <a:pt x="2877980" y="1326311"/>
                </a:cubicBezTo>
                <a:cubicBezTo>
                  <a:pt x="2900006" y="1329308"/>
                  <a:pt x="2922104" y="1332524"/>
                  <a:pt x="2944349" y="1332890"/>
                </a:cubicBezTo>
                <a:cubicBezTo>
                  <a:pt x="2958061" y="1332817"/>
                  <a:pt x="2974908" y="1334498"/>
                  <a:pt x="2985119" y="1323461"/>
                </a:cubicBezTo>
                <a:cubicBezTo>
                  <a:pt x="2990224" y="1318490"/>
                  <a:pt x="2990953" y="1310961"/>
                  <a:pt x="2992631" y="1304383"/>
                </a:cubicBezTo>
                <a:cubicBezTo>
                  <a:pt x="2995694" y="1292395"/>
                  <a:pt x="2999122" y="1280481"/>
                  <a:pt x="3002404" y="1268566"/>
                </a:cubicBezTo>
                <a:cubicBezTo>
                  <a:pt x="3014949" y="1221931"/>
                  <a:pt x="3029098" y="1175589"/>
                  <a:pt x="3047987" y="1131074"/>
                </a:cubicBezTo>
                <a:cubicBezTo>
                  <a:pt x="3066367" y="1091822"/>
                  <a:pt x="3087955" y="1054105"/>
                  <a:pt x="3108449" y="1015876"/>
                </a:cubicBezTo>
                <a:cubicBezTo>
                  <a:pt x="3140759" y="966172"/>
                  <a:pt x="3165848" y="908646"/>
                  <a:pt x="3213254" y="871294"/>
                </a:cubicBezTo>
                <a:cubicBezTo>
                  <a:pt x="3235353" y="855140"/>
                  <a:pt x="3259348" y="837232"/>
                  <a:pt x="3288084" y="837743"/>
                </a:cubicBezTo>
                <a:cubicBezTo>
                  <a:pt x="3423303" y="862084"/>
                  <a:pt x="3389243" y="1099862"/>
                  <a:pt x="3373708" y="1199272"/>
                </a:cubicBezTo>
                <a:cubicBezTo>
                  <a:pt x="3359996" y="1272148"/>
                  <a:pt x="3333595" y="1341588"/>
                  <a:pt x="3310329" y="1411759"/>
                </a:cubicBezTo>
                <a:cubicBezTo>
                  <a:pt x="3302963" y="1432957"/>
                  <a:pt x="3288157" y="1471770"/>
                  <a:pt x="3321196" y="1477764"/>
                </a:cubicBezTo>
                <a:cubicBezTo>
                  <a:pt x="3335272" y="1478349"/>
                  <a:pt x="3349494" y="1477033"/>
                  <a:pt x="3363643" y="1477545"/>
                </a:cubicBezTo>
                <a:cubicBezTo>
                  <a:pt x="3429721" y="1479957"/>
                  <a:pt x="3495142" y="1491433"/>
                  <a:pt x="3560928" y="1497719"/>
                </a:cubicBezTo>
                <a:cubicBezTo>
                  <a:pt x="3570191" y="1498304"/>
                  <a:pt x="3580474" y="1498743"/>
                  <a:pt x="3588132" y="1492676"/>
                </a:cubicBezTo>
                <a:cubicBezTo>
                  <a:pt x="3594186" y="1487925"/>
                  <a:pt x="3596520" y="1479957"/>
                  <a:pt x="3597322" y="1472648"/>
                </a:cubicBezTo>
                <a:cubicBezTo>
                  <a:pt x="3599145" y="1456055"/>
                  <a:pt x="3600823" y="1439389"/>
                  <a:pt x="3603011" y="1422797"/>
                </a:cubicBezTo>
                <a:cubicBezTo>
                  <a:pt x="3610450" y="1366514"/>
                  <a:pt x="3621463" y="1310742"/>
                  <a:pt x="3630288" y="1254678"/>
                </a:cubicBezTo>
                <a:cubicBezTo>
                  <a:pt x="3649469" y="1141015"/>
                  <a:pt x="3656325" y="1021724"/>
                  <a:pt x="3623942" y="9097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669369" y="4678300"/>
            <a:ext cx="1823226" cy="749018"/>
          </a:xfrm>
          <a:custGeom>
            <a:rect b="b" l="l" r="r" t="t"/>
            <a:pathLst>
              <a:path extrusionOk="0" h="1498036" w="3646451">
                <a:moveTo>
                  <a:pt x="3560928" y="1497719"/>
                </a:moveTo>
                <a:cubicBezTo>
                  <a:pt x="3495142" y="1491433"/>
                  <a:pt x="3429721" y="1479957"/>
                  <a:pt x="3363643" y="1477545"/>
                </a:cubicBezTo>
                <a:cubicBezTo>
                  <a:pt x="3349494" y="1477033"/>
                  <a:pt x="3335272" y="1478349"/>
                  <a:pt x="3321196" y="1477764"/>
                </a:cubicBezTo>
                <a:cubicBezTo>
                  <a:pt x="3288157" y="1471770"/>
                  <a:pt x="3302963" y="1432957"/>
                  <a:pt x="3310329" y="1411759"/>
                </a:cubicBezTo>
                <a:cubicBezTo>
                  <a:pt x="3333595" y="1341588"/>
                  <a:pt x="3359996" y="1272148"/>
                  <a:pt x="3373708" y="1199272"/>
                </a:cubicBezTo>
                <a:cubicBezTo>
                  <a:pt x="3389243" y="1099862"/>
                  <a:pt x="3423303" y="862084"/>
                  <a:pt x="3288084" y="837743"/>
                </a:cubicBezTo>
                <a:cubicBezTo>
                  <a:pt x="3259348" y="837232"/>
                  <a:pt x="3235353" y="855140"/>
                  <a:pt x="3213254" y="871294"/>
                </a:cubicBezTo>
                <a:cubicBezTo>
                  <a:pt x="3165848" y="908646"/>
                  <a:pt x="3140759" y="966172"/>
                  <a:pt x="3108449" y="1015876"/>
                </a:cubicBezTo>
                <a:cubicBezTo>
                  <a:pt x="3087955" y="1054105"/>
                  <a:pt x="3066367" y="1091822"/>
                  <a:pt x="3047987" y="1131074"/>
                </a:cubicBezTo>
                <a:cubicBezTo>
                  <a:pt x="3029098" y="1175589"/>
                  <a:pt x="3014949" y="1221931"/>
                  <a:pt x="3002404" y="1268566"/>
                </a:cubicBezTo>
                <a:cubicBezTo>
                  <a:pt x="2999122" y="1280481"/>
                  <a:pt x="2995694" y="1292395"/>
                  <a:pt x="2992631" y="1304383"/>
                </a:cubicBezTo>
                <a:cubicBezTo>
                  <a:pt x="2990953" y="1310961"/>
                  <a:pt x="2990224" y="1318490"/>
                  <a:pt x="2985119" y="1323461"/>
                </a:cubicBezTo>
                <a:cubicBezTo>
                  <a:pt x="2974908" y="1334498"/>
                  <a:pt x="2958061" y="1332817"/>
                  <a:pt x="2944349" y="1332890"/>
                </a:cubicBezTo>
                <a:cubicBezTo>
                  <a:pt x="2922104" y="1332524"/>
                  <a:pt x="2900006" y="1329308"/>
                  <a:pt x="2877980" y="1326311"/>
                </a:cubicBezTo>
                <a:cubicBezTo>
                  <a:pt x="2834511" y="1319952"/>
                  <a:pt x="2790751" y="1316590"/>
                  <a:pt x="2746918" y="1315566"/>
                </a:cubicBezTo>
                <a:cubicBezTo>
                  <a:pt x="2727153" y="1316078"/>
                  <a:pt x="2719933" y="1294369"/>
                  <a:pt x="2724674" y="1278068"/>
                </a:cubicBezTo>
                <a:cubicBezTo>
                  <a:pt x="2730946" y="1252339"/>
                  <a:pt x="2745095" y="1229460"/>
                  <a:pt x="2756181" y="1205704"/>
                </a:cubicBezTo>
                <a:cubicBezTo>
                  <a:pt x="2772591" y="1170399"/>
                  <a:pt x="2783604" y="1132975"/>
                  <a:pt x="2795638" y="1096062"/>
                </a:cubicBezTo>
                <a:cubicBezTo>
                  <a:pt x="2819414" y="1017850"/>
                  <a:pt x="2849827" y="941319"/>
                  <a:pt x="2859309" y="859599"/>
                </a:cubicBezTo>
                <a:cubicBezTo>
                  <a:pt x="2866383" y="813330"/>
                  <a:pt x="2867623" y="766476"/>
                  <a:pt x="2869665" y="719768"/>
                </a:cubicBezTo>
                <a:cubicBezTo>
                  <a:pt x="2870686" y="687021"/>
                  <a:pt x="2874625" y="654128"/>
                  <a:pt x="2870176" y="621528"/>
                </a:cubicBezTo>
                <a:cubicBezTo>
                  <a:pt x="2859746" y="566560"/>
                  <a:pt x="2850484" y="506915"/>
                  <a:pt x="2814236" y="462327"/>
                </a:cubicBezTo>
                <a:cubicBezTo>
                  <a:pt x="2779884" y="421320"/>
                  <a:pt x="2720589" y="406336"/>
                  <a:pt x="2669390" y="416350"/>
                </a:cubicBezTo>
                <a:cubicBezTo>
                  <a:pt x="2523377" y="455748"/>
                  <a:pt x="2423459" y="575990"/>
                  <a:pt x="2368905" y="712166"/>
                </a:cubicBezTo>
                <a:cubicBezTo>
                  <a:pt x="2348410" y="759970"/>
                  <a:pt x="2335209" y="810333"/>
                  <a:pt x="2319893" y="859818"/>
                </a:cubicBezTo>
                <a:cubicBezTo>
                  <a:pt x="2303629" y="913616"/>
                  <a:pt x="2285688" y="966902"/>
                  <a:pt x="2271101" y="1021212"/>
                </a:cubicBezTo>
                <a:cubicBezTo>
                  <a:pt x="2258994" y="1066677"/>
                  <a:pt x="2249367" y="1112727"/>
                  <a:pt x="2240250" y="1158923"/>
                </a:cubicBezTo>
                <a:cubicBezTo>
                  <a:pt x="2239302" y="1181656"/>
                  <a:pt x="2220996" y="1191378"/>
                  <a:pt x="2200501" y="1193644"/>
                </a:cubicBezTo>
                <a:cubicBezTo>
                  <a:pt x="2172860" y="1198322"/>
                  <a:pt x="2145218" y="1202415"/>
                  <a:pt x="2117430" y="1206581"/>
                </a:cubicBezTo>
                <a:cubicBezTo>
                  <a:pt x="2073232" y="1213306"/>
                  <a:pt x="2029035" y="1220543"/>
                  <a:pt x="1984472" y="1224855"/>
                </a:cubicBezTo>
                <a:cubicBezTo>
                  <a:pt x="1951288" y="1231653"/>
                  <a:pt x="1936191" y="1219739"/>
                  <a:pt x="1936409" y="1185238"/>
                </a:cubicBezTo>
                <a:cubicBezTo>
                  <a:pt x="1936191" y="1154465"/>
                  <a:pt x="1940712" y="1123911"/>
                  <a:pt x="1941661" y="1093138"/>
                </a:cubicBezTo>
                <a:cubicBezTo>
                  <a:pt x="1943265" y="1050012"/>
                  <a:pt x="1935899" y="1007178"/>
                  <a:pt x="1929918" y="964563"/>
                </a:cubicBezTo>
                <a:cubicBezTo>
                  <a:pt x="1907382" y="791474"/>
                  <a:pt x="1849181" y="621747"/>
                  <a:pt x="1743719" y="481770"/>
                </a:cubicBezTo>
                <a:cubicBezTo>
                  <a:pt x="1673266" y="387331"/>
                  <a:pt x="1564012" y="326808"/>
                  <a:pt x="1444619" y="345302"/>
                </a:cubicBezTo>
                <a:cubicBezTo>
                  <a:pt x="1390649" y="354511"/>
                  <a:pt x="1350171" y="393764"/>
                  <a:pt x="1312610" y="430823"/>
                </a:cubicBezTo>
                <a:cubicBezTo>
                  <a:pt x="1271038" y="470513"/>
                  <a:pt x="1239093" y="518318"/>
                  <a:pt x="1210357" y="567876"/>
                </a:cubicBezTo>
                <a:cubicBezTo>
                  <a:pt x="1182789" y="612610"/>
                  <a:pt x="1159158" y="659611"/>
                  <a:pt x="1141217" y="709096"/>
                </a:cubicBezTo>
                <a:cubicBezTo>
                  <a:pt x="1115179" y="782118"/>
                  <a:pt x="1105844" y="859380"/>
                  <a:pt x="1099863" y="935764"/>
                </a:cubicBezTo>
                <a:cubicBezTo>
                  <a:pt x="1093518" y="1025598"/>
                  <a:pt x="1090674" y="1115797"/>
                  <a:pt x="1088048" y="1205704"/>
                </a:cubicBezTo>
                <a:cubicBezTo>
                  <a:pt x="1084329" y="1224563"/>
                  <a:pt x="1062376" y="1228729"/>
                  <a:pt x="1046768" y="1233334"/>
                </a:cubicBezTo>
                <a:cubicBezTo>
                  <a:pt x="1023575" y="1239767"/>
                  <a:pt x="1000382" y="1246199"/>
                  <a:pt x="977335" y="1253216"/>
                </a:cubicBezTo>
                <a:cubicBezTo>
                  <a:pt x="940650" y="1264546"/>
                  <a:pt x="904110" y="1276826"/>
                  <a:pt x="867060" y="1286986"/>
                </a:cubicBezTo>
                <a:cubicBezTo>
                  <a:pt x="847660" y="1290714"/>
                  <a:pt x="822862" y="1305114"/>
                  <a:pt x="808494" y="1285012"/>
                </a:cubicBezTo>
                <a:cubicBezTo>
                  <a:pt x="800691" y="1273025"/>
                  <a:pt x="800326" y="1258187"/>
                  <a:pt x="799013" y="1244299"/>
                </a:cubicBezTo>
                <a:cubicBezTo>
                  <a:pt x="796898" y="1214329"/>
                  <a:pt x="797846" y="1184214"/>
                  <a:pt x="796460" y="1154172"/>
                </a:cubicBezTo>
                <a:cubicBezTo>
                  <a:pt x="793032" y="1101032"/>
                  <a:pt x="779540" y="1049281"/>
                  <a:pt x="767506" y="997675"/>
                </a:cubicBezTo>
                <a:cubicBezTo>
                  <a:pt x="753648" y="935545"/>
                  <a:pt x="727538" y="877580"/>
                  <a:pt x="703179" y="819104"/>
                </a:cubicBezTo>
                <a:cubicBezTo>
                  <a:pt x="688957" y="783799"/>
                  <a:pt x="675756" y="748056"/>
                  <a:pt x="658543" y="714066"/>
                </a:cubicBezTo>
                <a:cubicBezTo>
                  <a:pt x="625723" y="651862"/>
                  <a:pt x="572555" y="584250"/>
                  <a:pt x="501445" y="567803"/>
                </a:cubicBezTo>
                <a:cubicBezTo>
                  <a:pt x="486858" y="565537"/>
                  <a:pt x="469792" y="561590"/>
                  <a:pt x="457758" y="571604"/>
                </a:cubicBezTo>
                <a:cubicBezTo>
                  <a:pt x="434784" y="594921"/>
                  <a:pt x="421072" y="625475"/>
                  <a:pt x="404297" y="653251"/>
                </a:cubicBezTo>
                <a:cubicBezTo>
                  <a:pt x="389492" y="679712"/>
                  <a:pt x="373228" y="705368"/>
                  <a:pt x="361267" y="733217"/>
                </a:cubicBezTo>
                <a:cubicBezTo>
                  <a:pt x="329832" y="820712"/>
                  <a:pt x="313933" y="913178"/>
                  <a:pt x="298909" y="1004693"/>
                </a:cubicBezTo>
                <a:cubicBezTo>
                  <a:pt x="292782" y="1043068"/>
                  <a:pt x="287021" y="1081516"/>
                  <a:pt x="282207" y="1120110"/>
                </a:cubicBezTo>
                <a:cubicBezTo>
                  <a:pt x="276664" y="1165356"/>
                  <a:pt x="270538" y="1210675"/>
                  <a:pt x="263098" y="1255701"/>
                </a:cubicBezTo>
                <a:cubicBezTo>
                  <a:pt x="261713" y="1264838"/>
                  <a:pt x="261640" y="1275291"/>
                  <a:pt x="254930" y="1282381"/>
                </a:cubicBezTo>
                <a:cubicBezTo>
                  <a:pt x="239468" y="1297877"/>
                  <a:pt x="215473" y="1301313"/>
                  <a:pt x="194833" y="1305991"/>
                </a:cubicBezTo>
                <a:cubicBezTo>
                  <a:pt x="161575" y="1312789"/>
                  <a:pt x="127369" y="1308988"/>
                  <a:pt x="93820" y="1310742"/>
                </a:cubicBezTo>
                <a:cubicBezTo>
                  <a:pt x="73763" y="1310084"/>
                  <a:pt x="48455" y="1322876"/>
                  <a:pt x="31316" y="1309280"/>
                </a:cubicBezTo>
                <a:cubicBezTo>
                  <a:pt x="28" y="1274341"/>
                  <a:pt x="10311" y="1142331"/>
                  <a:pt x="4768" y="1091310"/>
                </a:cubicBezTo>
                <a:cubicBezTo>
                  <a:pt x="28" y="1007032"/>
                  <a:pt x="-4713" y="920853"/>
                  <a:pt x="9290" y="837305"/>
                </a:cubicBezTo>
                <a:cubicBezTo>
                  <a:pt x="24387" y="763625"/>
                  <a:pt x="56551" y="695281"/>
                  <a:pt x="90538" y="628691"/>
                </a:cubicBezTo>
                <a:cubicBezTo>
                  <a:pt x="124379" y="559397"/>
                  <a:pt x="165149" y="493977"/>
                  <a:pt x="216494" y="436305"/>
                </a:cubicBezTo>
                <a:cubicBezTo>
                  <a:pt x="309849" y="313286"/>
                  <a:pt x="464249" y="248231"/>
                  <a:pt x="617044" y="277835"/>
                </a:cubicBezTo>
                <a:cubicBezTo>
                  <a:pt x="716817" y="294427"/>
                  <a:pt x="799888" y="329147"/>
                  <a:pt x="874061" y="399246"/>
                </a:cubicBezTo>
                <a:cubicBezTo>
                  <a:pt x="938243" y="211099"/>
                  <a:pt x="1085277" y="24341"/>
                  <a:pt x="1294450" y="2778"/>
                </a:cubicBezTo>
                <a:cubicBezTo>
                  <a:pt x="1434555" y="-10964"/>
                  <a:pt x="1593404" y="27118"/>
                  <a:pt x="1714546" y="98459"/>
                </a:cubicBezTo>
                <a:cubicBezTo>
                  <a:pt x="1802795" y="151453"/>
                  <a:pt x="1879667" y="224183"/>
                  <a:pt x="1945161" y="302833"/>
                </a:cubicBezTo>
                <a:cubicBezTo>
                  <a:pt x="1972511" y="333899"/>
                  <a:pt x="2000445" y="364599"/>
                  <a:pt x="2024878" y="398003"/>
                </a:cubicBezTo>
                <a:cubicBezTo>
                  <a:pt x="2051279" y="434331"/>
                  <a:pt x="2073670" y="473291"/>
                  <a:pt x="2098322" y="510789"/>
                </a:cubicBezTo>
                <a:cubicBezTo>
                  <a:pt x="2145801" y="410283"/>
                  <a:pt x="2219829" y="326735"/>
                  <a:pt x="2296117" y="247281"/>
                </a:cubicBezTo>
                <a:cubicBezTo>
                  <a:pt x="2437097" y="97801"/>
                  <a:pt x="2649625" y="40349"/>
                  <a:pt x="2837429" y="135299"/>
                </a:cubicBezTo>
                <a:cubicBezTo>
                  <a:pt x="2875865" y="153427"/>
                  <a:pt x="2912915" y="174917"/>
                  <a:pt x="2946683" y="200719"/>
                </a:cubicBezTo>
                <a:cubicBezTo>
                  <a:pt x="2980670" y="227984"/>
                  <a:pt x="3010135" y="260292"/>
                  <a:pt x="3039600" y="292234"/>
                </a:cubicBezTo>
                <a:cubicBezTo>
                  <a:pt x="3134924" y="390182"/>
                  <a:pt x="3204430" y="520876"/>
                  <a:pt x="3206472" y="659830"/>
                </a:cubicBezTo>
                <a:cubicBezTo>
                  <a:pt x="3250669" y="633150"/>
                  <a:pt x="3303473" y="624233"/>
                  <a:pt x="3354526" y="625402"/>
                </a:cubicBezTo>
                <a:cubicBezTo>
                  <a:pt x="3412436" y="631250"/>
                  <a:pt x="3465531" y="663777"/>
                  <a:pt x="3509364" y="700617"/>
                </a:cubicBezTo>
                <a:cubicBezTo>
                  <a:pt x="3567127" y="756462"/>
                  <a:pt x="3599072" y="834600"/>
                  <a:pt x="3623942" y="909742"/>
                </a:cubicBezTo>
                <a:cubicBezTo>
                  <a:pt x="3656325" y="1021724"/>
                  <a:pt x="3649469" y="1141015"/>
                  <a:pt x="3630288" y="1254678"/>
                </a:cubicBezTo>
                <a:cubicBezTo>
                  <a:pt x="3621463" y="1310742"/>
                  <a:pt x="3610450" y="1366514"/>
                  <a:pt x="3603011" y="1422797"/>
                </a:cubicBezTo>
                <a:cubicBezTo>
                  <a:pt x="3600823" y="1439389"/>
                  <a:pt x="3599145" y="1456055"/>
                  <a:pt x="3597322" y="1472648"/>
                </a:cubicBezTo>
                <a:cubicBezTo>
                  <a:pt x="3596520" y="1479957"/>
                  <a:pt x="3594186" y="1487925"/>
                  <a:pt x="3588132" y="1492676"/>
                </a:cubicBezTo>
                <a:cubicBezTo>
                  <a:pt x="3580474" y="1498743"/>
                  <a:pt x="3570191" y="1498304"/>
                  <a:pt x="3560928" y="1497719"/>
                </a:cubicBezTo>
                <a:close/>
                <a:moveTo>
                  <a:pt x="3566252" y="1466069"/>
                </a:moveTo>
                <a:cubicBezTo>
                  <a:pt x="3582954" y="1300509"/>
                  <a:pt x="3636268" y="1134656"/>
                  <a:pt x="3605490" y="967633"/>
                </a:cubicBezTo>
                <a:cubicBezTo>
                  <a:pt x="3588862" y="886059"/>
                  <a:pt x="3547581" y="781387"/>
                  <a:pt x="3486974" y="723057"/>
                </a:cubicBezTo>
                <a:cubicBezTo>
                  <a:pt x="3452914" y="694258"/>
                  <a:pt x="3411560" y="669917"/>
                  <a:pt x="3368311" y="659172"/>
                </a:cubicBezTo>
                <a:cubicBezTo>
                  <a:pt x="3327979" y="653544"/>
                  <a:pt x="3285167" y="660049"/>
                  <a:pt x="3247241" y="674668"/>
                </a:cubicBezTo>
                <a:cubicBezTo>
                  <a:pt x="3231123" y="681466"/>
                  <a:pt x="3216755" y="691699"/>
                  <a:pt x="3200783" y="698716"/>
                </a:cubicBezTo>
                <a:cubicBezTo>
                  <a:pt x="3193927" y="701640"/>
                  <a:pt x="3184665" y="699447"/>
                  <a:pt x="3179997" y="693454"/>
                </a:cubicBezTo>
                <a:cubicBezTo>
                  <a:pt x="3173870" y="685559"/>
                  <a:pt x="3175840" y="675107"/>
                  <a:pt x="3175110" y="665824"/>
                </a:cubicBezTo>
                <a:cubicBezTo>
                  <a:pt x="3174673" y="645065"/>
                  <a:pt x="3173360" y="627449"/>
                  <a:pt x="3170953" y="607567"/>
                </a:cubicBezTo>
                <a:cubicBezTo>
                  <a:pt x="3152793" y="486083"/>
                  <a:pt x="3084308" y="379949"/>
                  <a:pt x="2998757" y="294720"/>
                </a:cubicBezTo>
                <a:cubicBezTo>
                  <a:pt x="2953393" y="242749"/>
                  <a:pt x="2899058" y="199915"/>
                  <a:pt x="2836845" y="170019"/>
                </a:cubicBezTo>
                <a:cubicBezTo>
                  <a:pt x="2773466" y="139466"/>
                  <a:pt x="2703231" y="115929"/>
                  <a:pt x="2632267" y="120169"/>
                </a:cubicBezTo>
                <a:cubicBezTo>
                  <a:pt x="2524107" y="125139"/>
                  <a:pt x="2419739" y="172432"/>
                  <a:pt x="2341627" y="246915"/>
                </a:cubicBezTo>
                <a:cubicBezTo>
                  <a:pt x="2283062" y="306123"/>
                  <a:pt x="2224351" y="366865"/>
                  <a:pt x="2177892" y="436305"/>
                </a:cubicBezTo>
                <a:cubicBezTo>
                  <a:pt x="2159950" y="463716"/>
                  <a:pt x="2143103" y="491930"/>
                  <a:pt x="2128443" y="521315"/>
                </a:cubicBezTo>
                <a:cubicBezTo>
                  <a:pt x="2120785" y="539296"/>
                  <a:pt x="2105907" y="568973"/>
                  <a:pt x="2084537" y="546971"/>
                </a:cubicBezTo>
                <a:cubicBezTo>
                  <a:pt x="2048143" y="494050"/>
                  <a:pt x="2017876" y="436744"/>
                  <a:pt x="1976596" y="387258"/>
                </a:cubicBezTo>
                <a:cubicBezTo>
                  <a:pt x="1911247" y="311093"/>
                  <a:pt x="1849254" y="234562"/>
                  <a:pt x="1768881" y="174405"/>
                </a:cubicBezTo>
                <a:cubicBezTo>
                  <a:pt x="1652115" y="80405"/>
                  <a:pt x="1501143" y="34282"/>
                  <a:pt x="1352505" y="31139"/>
                </a:cubicBezTo>
                <a:cubicBezTo>
                  <a:pt x="1186800" y="28069"/>
                  <a:pt x="1059896" y="124554"/>
                  <a:pt x="974345" y="260511"/>
                </a:cubicBezTo>
                <a:cubicBezTo>
                  <a:pt x="951881" y="298813"/>
                  <a:pt x="931168" y="338357"/>
                  <a:pt x="914612" y="379583"/>
                </a:cubicBezTo>
                <a:cubicBezTo>
                  <a:pt x="903745" y="398880"/>
                  <a:pt x="901484" y="455310"/>
                  <a:pt x="868519" y="435793"/>
                </a:cubicBezTo>
                <a:cubicBezTo>
                  <a:pt x="827530" y="401073"/>
                  <a:pt x="787490" y="363356"/>
                  <a:pt x="736582" y="343913"/>
                </a:cubicBezTo>
                <a:cubicBezTo>
                  <a:pt x="642717" y="305538"/>
                  <a:pt x="536599" y="287337"/>
                  <a:pt x="437628" y="316063"/>
                </a:cubicBezTo>
                <a:cubicBezTo>
                  <a:pt x="364111" y="336896"/>
                  <a:pt x="299200" y="382580"/>
                  <a:pt x="250627" y="440764"/>
                </a:cubicBezTo>
                <a:cubicBezTo>
                  <a:pt x="173171" y="523142"/>
                  <a:pt x="120149" y="623575"/>
                  <a:pt x="72815" y="725396"/>
                </a:cubicBezTo>
                <a:cubicBezTo>
                  <a:pt x="76243" y="727881"/>
                  <a:pt x="77191" y="732560"/>
                  <a:pt x="75149" y="736287"/>
                </a:cubicBezTo>
                <a:cubicBezTo>
                  <a:pt x="65522" y="754269"/>
                  <a:pt x="56478" y="771227"/>
                  <a:pt x="48018" y="788623"/>
                </a:cubicBezTo>
                <a:cubicBezTo>
                  <a:pt x="30878" y="840740"/>
                  <a:pt x="27378" y="896658"/>
                  <a:pt x="30368" y="951187"/>
                </a:cubicBezTo>
                <a:cubicBezTo>
                  <a:pt x="31972" y="1006081"/>
                  <a:pt x="34306" y="1061049"/>
                  <a:pt x="37661" y="1115870"/>
                </a:cubicBezTo>
                <a:cubicBezTo>
                  <a:pt x="40506" y="1171934"/>
                  <a:pt x="36275" y="1229460"/>
                  <a:pt x="51519" y="1283258"/>
                </a:cubicBezTo>
                <a:cubicBezTo>
                  <a:pt x="110595" y="1272221"/>
                  <a:pt x="174047" y="1288448"/>
                  <a:pt x="229987" y="1262134"/>
                </a:cubicBezTo>
                <a:cubicBezTo>
                  <a:pt x="253252" y="1114335"/>
                  <a:pt x="266235" y="964636"/>
                  <a:pt x="302701" y="819177"/>
                </a:cubicBezTo>
                <a:cubicBezTo>
                  <a:pt x="311818" y="782995"/>
                  <a:pt x="320278" y="746374"/>
                  <a:pt x="335594" y="712239"/>
                </a:cubicBezTo>
                <a:cubicBezTo>
                  <a:pt x="350691" y="679858"/>
                  <a:pt x="370165" y="649670"/>
                  <a:pt x="387450" y="618385"/>
                </a:cubicBezTo>
                <a:cubicBezTo>
                  <a:pt x="406704" y="588562"/>
                  <a:pt x="422020" y="547556"/>
                  <a:pt x="458414" y="535787"/>
                </a:cubicBezTo>
                <a:cubicBezTo>
                  <a:pt x="509540" y="525408"/>
                  <a:pt x="561104" y="551210"/>
                  <a:pt x="598300" y="584980"/>
                </a:cubicBezTo>
                <a:cubicBezTo>
                  <a:pt x="673422" y="646380"/>
                  <a:pt x="705731" y="739796"/>
                  <a:pt x="740739" y="826998"/>
                </a:cubicBezTo>
                <a:cubicBezTo>
                  <a:pt x="783478" y="920487"/>
                  <a:pt x="810172" y="1020481"/>
                  <a:pt x="825269" y="1122010"/>
                </a:cubicBezTo>
                <a:cubicBezTo>
                  <a:pt x="831906" y="1168572"/>
                  <a:pt x="825853" y="1216157"/>
                  <a:pt x="833073" y="1262645"/>
                </a:cubicBezTo>
                <a:cubicBezTo>
                  <a:pt x="908486" y="1243348"/>
                  <a:pt x="982149" y="1217546"/>
                  <a:pt x="1057051" y="1196421"/>
                </a:cubicBezTo>
                <a:cubicBezTo>
                  <a:pt x="1060625" y="1060537"/>
                  <a:pt x="1062230" y="923484"/>
                  <a:pt x="1086517" y="789428"/>
                </a:cubicBezTo>
                <a:cubicBezTo>
                  <a:pt x="1102489" y="704710"/>
                  <a:pt x="1137789" y="624744"/>
                  <a:pt x="1182935" y="551722"/>
                </a:cubicBezTo>
                <a:cubicBezTo>
                  <a:pt x="1218526" y="488495"/>
                  <a:pt x="1262432" y="430457"/>
                  <a:pt x="1316986" y="382434"/>
                </a:cubicBezTo>
                <a:cubicBezTo>
                  <a:pt x="1354328" y="346763"/>
                  <a:pt x="1399547" y="317160"/>
                  <a:pt x="1451913" y="311824"/>
                </a:cubicBezTo>
                <a:cubicBezTo>
                  <a:pt x="1661378" y="292161"/>
                  <a:pt x="1781864" y="451728"/>
                  <a:pt x="1865008" y="621455"/>
                </a:cubicBezTo>
                <a:cubicBezTo>
                  <a:pt x="1928314" y="751418"/>
                  <a:pt x="1955372" y="895342"/>
                  <a:pt x="1971490" y="1038024"/>
                </a:cubicBezTo>
                <a:cubicBezTo>
                  <a:pt x="1978419" y="1089629"/>
                  <a:pt x="1966458" y="1143135"/>
                  <a:pt x="1968792" y="1194375"/>
                </a:cubicBezTo>
                <a:cubicBezTo>
                  <a:pt x="2048727" y="1185311"/>
                  <a:pt x="2129173" y="1174419"/>
                  <a:pt x="2207941" y="1158923"/>
                </a:cubicBezTo>
                <a:cubicBezTo>
                  <a:pt x="2227049" y="1051474"/>
                  <a:pt x="2258556" y="947094"/>
                  <a:pt x="2291814" y="843299"/>
                </a:cubicBezTo>
                <a:cubicBezTo>
                  <a:pt x="2322008" y="736507"/>
                  <a:pt x="2360079" y="628764"/>
                  <a:pt x="2430679" y="541416"/>
                </a:cubicBezTo>
                <a:cubicBezTo>
                  <a:pt x="2466125" y="496243"/>
                  <a:pt x="2508937" y="456772"/>
                  <a:pt x="2559552" y="429288"/>
                </a:cubicBezTo>
                <a:cubicBezTo>
                  <a:pt x="2609439" y="400635"/>
                  <a:pt x="2665525" y="373882"/>
                  <a:pt x="2724455" y="383019"/>
                </a:cubicBezTo>
                <a:cubicBezTo>
                  <a:pt x="2847421" y="396176"/>
                  <a:pt x="2882429" y="501871"/>
                  <a:pt x="2900370" y="608225"/>
                </a:cubicBezTo>
                <a:cubicBezTo>
                  <a:pt x="2906934" y="645869"/>
                  <a:pt x="2902631" y="684024"/>
                  <a:pt x="2901245" y="721888"/>
                </a:cubicBezTo>
                <a:cubicBezTo>
                  <a:pt x="2899422" y="797102"/>
                  <a:pt x="2892858" y="872390"/>
                  <a:pt x="2875354" y="945778"/>
                </a:cubicBezTo>
                <a:cubicBezTo>
                  <a:pt x="2855297" y="1020116"/>
                  <a:pt x="2828896" y="1092699"/>
                  <a:pt x="2805849" y="1166160"/>
                </a:cubicBezTo>
                <a:cubicBezTo>
                  <a:pt x="2793814" y="1207459"/>
                  <a:pt x="2769163" y="1243494"/>
                  <a:pt x="2755816" y="1283989"/>
                </a:cubicBezTo>
                <a:cubicBezTo>
                  <a:pt x="2824665" y="1282966"/>
                  <a:pt x="2892275" y="1301167"/>
                  <a:pt x="2960978" y="1300655"/>
                </a:cubicBezTo>
                <a:cubicBezTo>
                  <a:pt x="2982785" y="1217473"/>
                  <a:pt x="3005540" y="1133340"/>
                  <a:pt x="3049373" y="1058710"/>
                </a:cubicBezTo>
                <a:cubicBezTo>
                  <a:pt x="3084016" y="994752"/>
                  <a:pt x="3119681" y="927285"/>
                  <a:pt x="3166213" y="871294"/>
                </a:cubicBezTo>
                <a:cubicBezTo>
                  <a:pt x="3296909" y="734387"/>
                  <a:pt x="3410029" y="833138"/>
                  <a:pt x="3419802" y="994240"/>
                </a:cubicBezTo>
                <a:cubicBezTo>
                  <a:pt x="3422500" y="1074279"/>
                  <a:pt x="3416739" y="1155196"/>
                  <a:pt x="3398724" y="1233407"/>
                </a:cubicBezTo>
                <a:cubicBezTo>
                  <a:pt x="3383335" y="1306137"/>
                  <a:pt x="3353870" y="1374773"/>
                  <a:pt x="3333011" y="1445895"/>
                </a:cubicBezTo>
                <a:cubicBezTo>
                  <a:pt x="3411269" y="1443410"/>
                  <a:pt x="3488578" y="1459564"/>
                  <a:pt x="3566252" y="14660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684087" y="4693836"/>
            <a:ext cx="1792740" cy="717499"/>
          </a:xfrm>
          <a:custGeom>
            <a:rect b="b" l="l" r="r" t="t"/>
            <a:pathLst>
              <a:path extrusionOk="0" h="1434998" w="3585480">
                <a:moveTo>
                  <a:pt x="3576053" y="936563"/>
                </a:moveTo>
                <a:cubicBezTo>
                  <a:pt x="3606904" y="1103585"/>
                  <a:pt x="3553590" y="1269438"/>
                  <a:pt x="3536815" y="1434998"/>
                </a:cubicBezTo>
                <a:cubicBezTo>
                  <a:pt x="3459141" y="1428493"/>
                  <a:pt x="3381831" y="1412339"/>
                  <a:pt x="3303501" y="1414970"/>
                </a:cubicBezTo>
                <a:cubicBezTo>
                  <a:pt x="3324360" y="1343849"/>
                  <a:pt x="3353825" y="1275212"/>
                  <a:pt x="3369214" y="1202556"/>
                </a:cubicBezTo>
                <a:cubicBezTo>
                  <a:pt x="3387229" y="1124417"/>
                  <a:pt x="3392990" y="1043501"/>
                  <a:pt x="3390292" y="963389"/>
                </a:cubicBezTo>
                <a:cubicBezTo>
                  <a:pt x="3380446" y="802287"/>
                  <a:pt x="3267399" y="703535"/>
                  <a:pt x="3136702" y="840443"/>
                </a:cubicBezTo>
                <a:cubicBezTo>
                  <a:pt x="3090171" y="896433"/>
                  <a:pt x="3054506" y="963900"/>
                  <a:pt x="3019863" y="1027858"/>
                </a:cubicBezTo>
                <a:cubicBezTo>
                  <a:pt x="2976030" y="1102489"/>
                  <a:pt x="2953275" y="1186621"/>
                  <a:pt x="2931468" y="1269803"/>
                </a:cubicBezTo>
                <a:cubicBezTo>
                  <a:pt x="2862765" y="1270242"/>
                  <a:pt x="2795228" y="1252041"/>
                  <a:pt x="2726379" y="1253138"/>
                </a:cubicBezTo>
                <a:cubicBezTo>
                  <a:pt x="2739726" y="1212570"/>
                  <a:pt x="2764377" y="1176607"/>
                  <a:pt x="2776411" y="1135308"/>
                </a:cubicBezTo>
                <a:cubicBezTo>
                  <a:pt x="2799458" y="1061848"/>
                  <a:pt x="2825860" y="989264"/>
                  <a:pt x="2845917" y="914926"/>
                </a:cubicBezTo>
                <a:cubicBezTo>
                  <a:pt x="2863421" y="841539"/>
                  <a:pt x="2869912" y="766251"/>
                  <a:pt x="2871808" y="691036"/>
                </a:cubicBezTo>
                <a:cubicBezTo>
                  <a:pt x="2873194" y="653100"/>
                  <a:pt x="2877424" y="614944"/>
                  <a:pt x="2870933" y="577373"/>
                </a:cubicBezTo>
                <a:cubicBezTo>
                  <a:pt x="2852919" y="471020"/>
                  <a:pt x="2817911" y="365324"/>
                  <a:pt x="2695018" y="352167"/>
                </a:cubicBezTo>
                <a:cubicBezTo>
                  <a:pt x="2636087" y="342957"/>
                  <a:pt x="2579929" y="369783"/>
                  <a:pt x="2530115" y="398436"/>
                </a:cubicBezTo>
                <a:cubicBezTo>
                  <a:pt x="2479499" y="425920"/>
                  <a:pt x="2436688" y="465391"/>
                  <a:pt x="2401242" y="510564"/>
                </a:cubicBezTo>
                <a:cubicBezTo>
                  <a:pt x="2330642" y="597840"/>
                  <a:pt x="2292644" y="705582"/>
                  <a:pt x="2262377" y="812447"/>
                </a:cubicBezTo>
                <a:cubicBezTo>
                  <a:pt x="2229192" y="916242"/>
                  <a:pt x="2197612" y="1020549"/>
                  <a:pt x="2178503" y="1128072"/>
                </a:cubicBezTo>
                <a:cubicBezTo>
                  <a:pt x="2099735" y="1143568"/>
                  <a:pt x="2019290" y="1154459"/>
                  <a:pt x="1939355" y="1163523"/>
                </a:cubicBezTo>
                <a:cubicBezTo>
                  <a:pt x="1937094" y="1112283"/>
                  <a:pt x="1949055" y="1058778"/>
                  <a:pt x="1942126" y="1007173"/>
                </a:cubicBezTo>
                <a:cubicBezTo>
                  <a:pt x="1926008" y="864491"/>
                  <a:pt x="1898950" y="720567"/>
                  <a:pt x="1835643" y="590603"/>
                </a:cubicBezTo>
                <a:cubicBezTo>
                  <a:pt x="1752499" y="420877"/>
                  <a:pt x="1632013" y="261237"/>
                  <a:pt x="1422549" y="280972"/>
                </a:cubicBezTo>
                <a:cubicBezTo>
                  <a:pt x="1370110" y="286308"/>
                  <a:pt x="1324964" y="315985"/>
                  <a:pt x="1287622" y="351582"/>
                </a:cubicBezTo>
                <a:cubicBezTo>
                  <a:pt x="1233068" y="399606"/>
                  <a:pt x="1189089" y="457570"/>
                  <a:pt x="1153570" y="520871"/>
                </a:cubicBezTo>
                <a:cubicBezTo>
                  <a:pt x="1108424" y="593893"/>
                  <a:pt x="1073125" y="673859"/>
                  <a:pt x="1057152" y="758576"/>
                </a:cubicBezTo>
                <a:cubicBezTo>
                  <a:pt x="1032865" y="892632"/>
                  <a:pt x="1031261" y="1029686"/>
                  <a:pt x="1027687" y="1165570"/>
                </a:cubicBezTo>
                <a:cubicBezTo>
                  <a:pt x="952785" y="1186621"/>
                  <a:pt x="879122" y="1212424"/>
                  <a:pt x="803709" y="1231721"/>
                </a:cubicBezTo>
                <a:cubicBezTo>
                  <a:pt x="796488" y="1185232"/>
                  <a:pt x="802469" y="1137720"/>
                  <a:pt x="795905" y="1091086"/>
                </a:cubicBezTo>
                <a:cubicBezTo>
                  <a:pt x="780808" y="989484"/>
                  <a:pt x="754114" y="889562"/>
                  <a:pt x="711375" y="796074"/>
                </a:cubicBezTo>
                <a:cubicBezTo>
                  <a:pt x="676367" y="708871"/>
                  <a:pt x="644057" y="615383"/>
                  <a:pt x="568936" y="553983"/>
                </a:cubicBezTo>
                <a:cubicBezTo>
                  <a:pt x="531740" y="520213"/>
                  <a:pt x="480103" y="494410"/>
                  <a:pt x="429050" y="504790"/>
                </a:cubicBezTo>
                <a:cubicBezTo>
                  <a:pt x="392656" y="516558"/>
                  <a:pt x="377340" y="557564"/>
                  <a:pt x="358086" y="587387"/>
                </a:cubicBezTo>
                <a:cubicBezTo>
                  <a:pt x="340800" y="618599"/>
                  <a:pt x="321400" y="648860"/>
                  <a:pt x="306230" y="681241"/>
                </a:cubicBezTo>
                <a:cubicBezTo>
                  <a:pt x="290841" y="715377"/>
                  <a:pt x="282381" y="751997"/>
                  <a:pt x="273337" y="788180"/>
                </a:cubicBezTo>
                <a:cubicBezTo>
                  <a:pt x="236797" y="933566"/>
                  <a:pt x="223815" y="1083338"/>
                  <a:pt x="200549" y="1231063"/>
                </a:cubicBezTo>
                <a:cubicBezTo>
                  <a:pt x="144610" y="1257304"/>
                  <a:pt x="81157" y="1241150"/>
                  <a:pt x="22081" y="1252114"/>
                </a:cubicBezTo>
                <a:cubicBezTo>
                  <a:pt x="6838" y="1198316"/>
                  <a:pt x="11068" y="1140790"/>
                  <a:pt x="8224" y="1084727"/>
                </a:cubicBezTo>
                <a:cubicBezTo>
                  <a:pt x="4869" y="1029905"/>
                  <a:pt x="2535" y="975011"/>
                  <a:pt x="931" y="920043"/>
                </a:cubicBezTo>
                <a:cubicBezTo>
                  <a:pt x="-1987" y="865514"/>
                  <a:pt x="1441" y="809523"/>
                  <a:pt x="18581" y="757480"/>
                </a:cubicBezTo>
                <a:cubicBezTo>
                  <a:pt x="27041" y="740083"/>
                  <a:pt x="36085" y="723125"/>
                  <a:pt x="45712" y="705144"/>
                </a:cubicBezTo>
                <a:cubicBezTo>
                  <a:pt x="47754" y="701416"/>
                  <a:pt x="46806" y="696664"/>
                  <a:pt x="43378" y="694252"/>
                </a:cubicBezTo>
                <a:cubicBezTo>
                  <a:pt x="90712" y="592431"/>
                  <a:pt x="143807" y="491998"/>
                  <a:pt x="221190" y="409693"/>
                </a:cubicBezTo>
                <a:cubicBezTo>
                  <a:pt x="269763" y="351509"/>
                  <a:pt x="334674" y="305752"/>
                  <a:pt x="408191" y="284993"/>
                </a:cubicBezTo>
                <a:cubicBezTo>
                  <a:pt x="507161" y="256266"/>
                  <a:pt x="613280" y="274467"/>
                  <a:pt x="707145" y="312842"/>
                </a:cubicBezTo>
                <a:cubicBezTo>
                  <a:pt x="758052" y="332212"/>
                  <a:pt x="798093" y="370002"/>
                  <a:pt x="839081" y="404723"/>
                </a:cubicBezTo>
                <a:cubicBezTo>
                  <a:pt x="872047" y="424239"/>
                  <a:pt x="874308" y="367810"/>
                  <a:pt x="885175" y="348512"/>
                </a:cubicBezTo>
                <a:cubicBezTo>
                  <a:pt x="901731" y="307287"/>
                  <a:pt x="922444" y="267669"/>
                  <a:pt x="944908" y="229440"/>
                </a:cubicBezTo>
                <a:cubicBezTo>
                  <a:pt x="1030386" y="93557"/>
                  <a:pt x="1157363" y="-2929"/>
                  <a:pt x="1323068" y="68"/>
                </a:cubicBezTo>
                <a:cubicBezTo>
                  <a:pt x="1471706" y="3138"/>
                  <a:pt x="1622678" y="49261"/>
                  <a:pt x="1739444" y="143334"/>
                </a:cubicBezTo>
                <a:cubicBezTo>
                  <a:pt x="1819817" y="203492"/>
                  <a:pt x="1881810" y="280022"/>
                  <a:pt x="1947159" y="356187"/>
                </a:cubicBezTo>
                <a:cubicBezTo>
                  <a:pt x="1988439" y="405673"/>
                  <a:pt x="2018706" y="462979"/>
                  <a:pt x="2055100" y="515900"/>
                </a:cubicBezTo>
                <a:cubicBezTo>
                  <a:pt x="2076470" y="537829"/>
                  <a:pt x="2091348" y="508225"/>
                  <a:pt x="2099006" y="490171"/>
                </a:cubicBezTo>
                <a:cubicBezTo>
                  <a:pt x="2113593" y="460787"/>
                  <a:pt x="2130440" y="432572"/>
                  <a:pt x="2148382" y="405161"/>
                </a:cubicBezTo>
                <a:cubicBezTo>
                  <a:pt x="2194840" y="335648"/>
                  <a:pt x="2253552" y="274979"/>
                  <a:pt x="2312117" y="215772"/>
                </a:cubicBezTo>
                <a:cubicBezTo>
                  <a:pt x="2390229" y="141288"/>
                  <a:pt x="2494597" y="93995"/>
                  <a:pt x="2602757" y="89025"/>
                </a:cubicBezTo>
                <a:cubicBezTo>
                  <a:pt x="2673648" y="84785"/>
                  <a:pt x="2743883" y="108322"/>
                  <a:pt x="2807262" y="138876"/>
                </a:cubicBezTo>
                <a:cubicBezTo>
                  <a:pt x="2869474" y="168771"/>
                  <a:pt x="2923810" y="211605"/>
                  <a:pt x="2969174" y="263576"/>
                </a:cubicBezTo>
                <a:cubicBezTo>
                  <a:pt x="3054725" y="348805"/>
                  <a:pt x="3123137" y="454939"/>
                  <a:pt x="3141370" y="576423"/>
                </a:cubicBezTo>
                <a:cubicBezTo>
                  <a:pt x="3143850" y="596305"/>
                  <a:pt x="3145090" y="613848"/>
                  <a:pt x="3145527" y="634680"/>
                </a:cubicBezTo>
                <a:cubicBezTo>
                  <a:pt x="3146184" y="643963"/>
                  <a:pt x="3144215" y="654415"/>
                  <a:pt x="3150414" y="662310"/>
                </a:cubicBezTo>
                <a:cubicBezTo>
                  <a:pt x="3155009" y="668304"/>
                  <a:pt x="3164271" y="670496"/>
                  <a:pt x="3171200" y="667573"/>
                </a:cubicBezTo>
                <a:cubicBezTo>
                  <a:pt x="3187172" y="660555"/>
                  <a:pt x="3201540" y="650322"/>
                  <a:pt x="3217731" y="643524"/>
                </a:cubicBezTo>
                <a:cubicBezTo>
                  <a:pt x="3255657" y="628832"/>
                  <a:pt x="3298396" y="622400"/>
                  <a:pt x="3338801" y="628028"/>
                </a:cubicBezTo>
                <a:cubicBezTo>
                  <a:pt x="3382050" y="638700"/>
                  <a:pt x="3423404" y="663114"/>
                  <a:pt x="3457463" y="691840"/>
                </a:cubicBezTo>
                <a:cubicBezTo>
                  <a:pt x="3518071" y="750316"/>
                  <a:pt x="3559351" y="854989"/>
                  <a:pt x="3576053" y="936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 rot="-975612">
            <a:off x="-389047" y="-74287"/>
            <a:ext cx="1928838" cy="1186210"/>
          </a:xfrm>
          <a:custGeom>
            <a:rect b="b" l="l" r="r" t="t"/>
            <a:pathLst>
              <a:path extrusionOk="0" h="2372419" w="3857675">
                <a:moveTo>
                  <a:pt x="3706564" y="2009501"/>
                </a:moveTo>
                <a:cubicBezTo>
                  <a:pt x="3724310" y="1959844"/>
                  <a:pt x="3745915" y="1907716"/>
                  <a:pt x="3734341" y="1854121"/>
                </a:cubicBezTo>
                <a:cubicBezTo>
                  <a:pt x="3728014" y="1822922"/>
                  <a:pt x="3711348" y="1795120"/>
                  <a:pt x="3695685" y="1767936"/>
                </a:cubicBezTo>
                <a:cubicBezTo>
                  <a:pt x="3679404" y="1739749"/>
                  <a:pt x="3661967" y="1711793"/>
                  <a:pt x="3640285" y="1687389"/>
                </a:cubicBezTo>
                <a:cubicBezTo>
                  <a:pt x="3624622" y="1669704"/>
                  <a:pt x="3605950" y="1657039"/>
                  <a:pt x="3585426" y="1648004"/>
                </a:cubicBezTo>
                <a:cubicBezTo>
                  <a:pt x="3585812" y="1647000"/>
                  <a:pt x="3586197" y="1645996"/>
                  <a:pt x="3586275" y="1644837"/>
                </a:cubicBezTo>
                <a:cubicBezTo>
                  <a:pt x="3586660" y="1634180"/>
                  <a:pt x="3586275" y="1623446"/>
                  <a:pt x="3586197" y="1612788"/>
                </a:cubicBezTo>
                <a:cubicBezTo>
                  <a:pt x="3586120" y="1608695"/>
                  <a:pt x="3584114" y="1604989"/>
                  <a:pt x="3580796" y="1602672"/>
                </a:cubicBezTo>
                <a:cubicBezTo>
                  <a:pt x="3583034" y="1599737"/>
                  <a:pt x="3584500" y="1596030"/>
                  <a:pt x="3584731" y="1591551"/>
                </a:cubicBezTo>
                <a:cubicBezTo>
                  <a:pt x="3578250" y="1457177"/>
                  <a:pt x="3561044" y="1322648"/>
                  <a:pt x="3530644" y="1191518"/>
                </a:cubicBezTo>
                <a:cubicBezTo>
                  <a:pt x="3497157" y="1060001"/>
                  <a:pt x="3466680" y="926940"/>
                  <a:pt x="3412978" y="801833"/>
                </a:cubicBezTo>
                <a:cubicBezTo>
                  <a:pt x="3368998" y="710010"/>
                  <a:pt x="3327333" y="615099"/>
                  <a:pt x="3271779" y="529069"/>
                </a:cubicBezTo>
                <a:cubicBezTo>
                  <a:pt x="3226410" y="463503"/>
                  <a:pt x="3177955" y="399328"/>
                  <a:pt x="3121552" y="342876"/>
                </a:cubicBezTo>
                <a:cubicBezTo>
                  <a:pt x="3051416" y="279086"/>
                  <a:pt x="2970554" y="227576"/>
                  <a:pt x="2888998" y="179850"/>
                </a:cubicBezTo>
                <a:cubicBezTo>
                  <a:pt x="2798183" y="126101"/>
                  <a:pt x="2697492" y="94129"/>
                  <a:pt x="2595875" y="67872"/>
                </a:cubicBezTo>
                <a:cubicBezTo>
                  <a:pt x="2513084" y="45476"/>
                  <a:pt x="2429599" y="24316"/>
                  <a:pt x="2344031" y="16130"/>
                </a:cubicBezTo>
                <a:cubicBezTo>
                  <a:pt x="2238170" y="5318"/>
                  <a:pt x="2131615" y="-4103"/>
                  <a:pt x="2025137" y="1843"/>
                </a:cubicBezTo>
                <a:cubicBezTo>
                  <a:pt x="1901376" y="7095"/>
                  <a:pt x="1779698" y="32734"/>
                  <a:pt x="1658251" y="55516"/>
                </a:cubicBezTo>
                <a:cubicBezTo>
                  <a:pt x="1442594" y="95365"/>
                  <a:pt x="1233265" y="171896"/>
                  <a:pt x="1043148" y="281249"/>
                </a:cubicBezTo>
                <a:cubicBezTo>
                  <a:pt x="968690" y="327662"/>
                  <a:pt x="898708" y="381875"/>
                  <a:pt x="833509" y="440567"/>
                </a:cubicBezTo>
                <a:cubicBezTo>
                  <a:pt x="782971" y="489297"/>
                  <a:pt x="736753" y="542661"/>
                  <a:pt x="692079" y="596796"/>
                </a:cubicBezTo>
                <a:cubicBezTo>
                  <a:pt x="560602" y="770942"/>
                  <a:pt x="446408" y="958371"/>
                  <a:pt x="348726" y="1153445"/>
                </a:cubicBezTo>
                <a:cubicBezTo>
                  <a:pt x="343016" y="1166187"/>
                  <a:pt x="337846" y="1179084"/>
                  <a:pt x="332908" y="1192136"/>
                </a:cubicBezTo>
                <a:cubicBezTo>
                  <a:pt x="308989" y="1241869"/>
                  <a:pt x="297261" y="1296237"/>
                  <a:pt x="279592" y="1348133"/>
                </a:cubicBezTo>
                <a:cubicBezTo>
                  <a:pt x="261537" y="1403968"/>
                  <a:pt x="233915" y="1463123"/>
                  <a:pt x="240550" y="1522742"/>
                </a:cubicBezTo>
                <a:cubicBezTo>
                  <a:pt x="231677" y="1538651"/>
                  <a:pt x="224964" y="1555872"/>
                  <a:pt x="221106" y="1574252"/>
                </a:cubicBezTo>
                <a:cubicBezTo>
                  <a:pt x="138702" y="1557494"/>
                  <a:pt x="46421" y="1608078"/>
                  <a:pt x="14323" y="1685536"/>
                </a:cubicBezTo>
                <a:cubicBezTo>
                  <a:pt x="-14534" y="1753650"/>
                  <a:pt x="512" y="1841919"/>
                  <a:pt x="56760" y="1891576"/>
                </a:cubicBezTo>
                <a:cubicBezTo>
                  <a:pt x="105138" y="1937449"/>
                  <a:pt x="176046" y="1938298"/>
                  <a:pt x="238004" y="1950654"/>
                </a:cubicBezTo>
                <a:cubicBezTo>
                  <a:pt x="347260" y="1967799"/>
                  <a:pt x="457827" y="1970424"/>
                  <a:pt x="567391" y="1984016"/>
                </a:cubicBezTo>
                <a:cubicBezTo>
                  <a:pt x="663376" y="1989731"/>
                  <a:pt x="760055" y="2000079"/>
                  <a:pt x="851719" y="2030661"/>
                </a:cubicBezTo>
                <a:cubicBezTo>
                  <a:pt x="910436" y="2043558"/>
                  <a:pt x="970002" y="2051976"/>
                  <a:pt x="1027639" y="2069892"/>
                </a:cubicBezTo>
                <a:cubicBezTo>
                  <a:pt x="1089365" y="2085569"/>
                  <a:pt x="1153715" y="2085646"/>
                  <a:pt x="1215750" y="2100474"/>
                </a:cubicBezTo>
                <a:cubicBezTo>
                  <a:pt x="1273464" y="2106652"/>
                  <a:pt x="1331718" y="2106420"/>
                  <a:pt x="1389124" y="2116614"/>
                </a:cubicBezTo>
                <a:cubicBezTo>
                  <a:pt x="1435496" y="2118468"/>
                  <a:pt x="1503935" y="2125495"/>
                  <a:pt x="1530169" y="2078232"/>
                </a:cubicBezTo>
                <a:cubicBezTo>
                  <a:pt x="1563192" y="1998380"/>
                  <a:pt x="1544752" y="1863543"/>
                  <a:pt x="1440666" y="1853735"/>
                </a:cubicBezTo>
                <a:cubicBezTo>
                  <a:pt x="1456406" y="1772030"/>
                  <a:pt x="1416052" y="1692718"/>
                  <a:pt x="1367674" y="1629469"/>
                </a:cubicBezTo>
                <a:cubicBezTo>
                  <a:pt x="1324543" y="1568538"/>
                  <a:pt x="1254560" y="1517105"/>
                  <a:pt x="1176940" y="1521816"/>
                </a:cubicBezTo>
                <a:cubicBezTo>
                  <a:pt x="1169687" y="1522279"/>
                  <a:pt x="1162511" y="1523283"/>
                  <a:pt x="1155335" y="1524364"/>
                </a:cubicBezTo>
                <a:cubicBezTo>
                  <a:pt x="1168992" y="1496949"/>
                  <a:pt x="1186430" y="1471541"/>
                  <a:pt x="1202402" y="1445825"/>
                </a:cubicBezTo>
                <a:cubicBezTo>
                  <a:pt x="1202942" y="1444203"/>
                  <a:pt x="1202942" y="1442504"/>
                  <a:pt x="1202787" y="1440882"/>
                </a:cubicBezTo>
                <a:cubicBezTo>
                  <a:pt x="1281720" y="1335622"/>
                  <a:pt x="1364588" y="1230980"/>
                  <a:pt x="1472918" y="1154295"/>
                </a:cubicBezTo>
                <a:cubicBezTo>
                  <a:pt x="1515972" y="1120933"/>
                  <a:pt x="1561032" y="1090197"/>
                  <a:pt x="1609641" y="1065561"/>
                </a:cubicBezTo>
                <a:cubicBezTo>
                  <a:pt x="1668127" y="1033976"/>
                  <a:pt x="1724684" y="1000923"/>
                  <a:pt x="1789883" y="984319"/>
                </a:cubicBezTo>
                <a:cubicBezTo>
                  <a:pt x="1895589" y="959143"/>
                  <a:pt x="2007314" y="957058"/>
                  <a:pt x="2114023" y="976905"/>
                </a:cubicBezTo>
                <a:cubicBezTo>
                  <a:pt x="2202678" y="998915"/>
                  <a:pt x="2290406" y="1032122"/>
                  <a:pt x="2367179" y="1082242"/>
                </a:cubicBezTo>
                <a:cubicBezTo>
                  <a:pt x="2460540" y="1145414"/>
                  <a:pt x="2547960" y="1226270"/>
                  <a:pt x="2613313" y="1319096"/>
                </a:cubicBezTo>
                <a:cubicBezTo>
                  <a:pt x="2674267" y="1411536"/>
                  <a:pt x="2723185" y="1511390"/>
                  <a:pt x="2767088" y="1613329"/>
                </a:cubicBezTo>
                <a:cubicBezTo>
                  <a:pt x="2768786" y="1617036"/>
                  <a:pt x="2771101" y="1619662"/>
                  <a:pt x="2773724" y="1621515"/>
                </a:cubicBezTo>
                <a:cubicBezTo>
                  <a:pt x="2774418" y="1631554"/>
                  <a:pt x="2778894" y="1640976"/>
                  <a:pt x="2781131" y="1651556"/>
                </a:cubicBezTo>
                <a:cubicBezTo>
                  <a:pt x="2762999" y="1652637"/>
                  <a:pt x="2744172" y="1655495"/>
                  <a:pt x="2724111" y="1660051"/>
                </a:cubicBezTo>
                <a:cubicBezTo>
                  <a:pt x="2604131" y="1678431"/>
                  <a:pt x="2497035" y="1788788"/>
                  <a:pt x="2500585" y="1913354"/>
                </a:cubicBezTo>
                <a:cubicBezTo>
                  <a:pt x="2435386" y="1940152"/>
                  <a:pt x="2360543" y="1953589"/>
                  <a:pt x="2311085" y="2008497"/>
                </a:cubicBezTo>
                <a:cubicBezTo>
                  <a:pt x="2268185" y="2063328"/>
                  <a:pt x="2239482" y="2144261"/>
                  <a:pt x="2240331" y="2219634"/>
                </a:cubicBezTo>
                <a:cubicBezTo>
                  <a:pt x="2251982" y="2220252"/>
                  <a:pt x="2263556" y="2220716"/>
                  <a:pt x="2275206" y="2221102"/>
                </a:cubicBezTo>
                <a:cubicBezTo>
                  <a:pt x="2276904" y="2222724"/>
                  <a:pt x="2278755" y="2224114"/>
                  <a:pt x="2280607" y="2225504"/>
                </a:cubicBezTo>
                <a:cubicBezTo>
                  <a:pt x="2280144" y="2225967"/>
                  <a:pt x="2279913" y="2226508"/>
                  <a:pt x="2279913" y="2227203"/>
                </a:cubicBezTo>
                <a:cubicBezTo>
                  <a:pt x="2279913" y="2228515"/>
                  <a:pt x="2280993" y="2229597"/>
                  <a:pt x="2282305" y="2229597"/>
                </a:cubicBezTo>
                <a:cubicBezTo>
                  <a:pt x="2283308" y="2229597"/>
                  <a:pt x="2284002" y="2228902"/>
                  <a:pt x="2284311" y="2228052"/>
                </a:cubicBezTo>
                <a:cubicBezTo>
                  <a:pt x="2302289" y="2239250"/>
                  <a:pt x="2325050" y="2240717"/>
                  <a:pt x="2345806" y="2243266"/>
                </a:cubicBezTo>
                <a:cubicBezTo>
                  <a:pt x="2378444" y="2247281"/>
                  <a:pt x="2411159" y="2249521"/>
                  <a:pt x="2444028" y="2249830"/>
                </a:cubicBezTo>
                <a:cubicBezTo>
                  <a:pt x="2602973" y="2250911"/>
                  <a:pt x="2761379" y="2268750"/>
                  <a:pt x="2919398" y="2285895"/>
                </a:cubicBezTo>
                <a:cubicBezTo>
                  <a:pt x="2969242" y="2290065"/>
                  <a:pt x="3018778" y="2297556"/>
                  <a:pt x="3068236" y="2304584"/>
                </a:cubicBezTo>
                <a:cubicBezTo>
                  <a:pt x="3148866" y="2315859"/>
                  <a:pt x="3230422" y="2320569"/>
                  <a:pt x="3310589" y="2335088"/>
                </a:cubicBezTo>
                <a:cubicBezTo>
                  <a:pt x="3447082" y="2347985"/>
                  <a:pt x="3583420" y="2367678"/>
                  <a:pt x="3720607" y="2371848"/>
                </a:cubicBezTo>
                <a:cubicBezTo>
                  <a:pt x="3756871" y="2376404"/>
                  <a:pt x="3786268" y="2353159"/>
                  <a:pt x="3803397" y="2323041"/>
                </a:cubicBezTo>
                <a:cubicBezTo>
                  <a:pt x="3826390" y="2291378"/>
                  <a:pt x="3840896" y="2254309"/>
                  <a:pt x="3846220" y="2215696"/>
                </a:cubicBezTo>
                <a:cubicBezTo>
                  <a:pt x="3846066" y="2215155"/>
                  <a:pt x="3846143" y="2214769"/>
                  <a:pt x="3846220" y="2214383"/>
                </a:cubicBezTo>
                <a:cubicBezTo>
                  <a:pt x="3879475" y="2107579"/>
                  <a:pt x="3842516" y="2025332"/>
                  <a:pt x="3706564" y="20095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 rot="-975612">
            <a:off x="-389047" y="-74287"/>
            <a:ext cx="1928838" cy="1186210"/>
          </a:xfrm>
          <a:custGeom>
            <a:rect b="b" l="l" r="r" t="t"/>
            <a:pathLst>
              <a:path extrusionOk="0" h="2372419" w="3857675">
                <a:moveTo>
                  <a:pt x="3846220" y="2214383"/>
                </a:moveTo>
                <a:cubicBezTo>
                  <a:pt x="3879475" y="2107579"/>
                  <a:pt x="3842516" y="2025332"/>
                  <a:pt x="3706564" y="2009501"/>
                </a:cubicBezTo>
                <a:cubicBezTo>
                  <a:pt x="3724310" y="1959844"/>
                  <a:pt x="3745915" y="1907716"/>
                  <a:pt x="3734341" y="1854121"/>
                </a:cubicBezTo>
                <a:cubicBezTo>
                  <a:pt x="3728014" y="1822922"/>
                  <a:pt x="3711348" y="1795120"/>
                  <a:pt x="3695685" y="1767936"/>
                </a:cubicBezTo>
                <a:cubicBezTo>
                  <a:pt x="3679404" y="1739749"/>
                  <a:pt x="3661967" y="1711793"/>
                  <a:pt x="3640285" y="1687389"/>
                </a:cubicBezTo>
                <a:cubicBezTo>
                  <a:pt x="3624622" y="1669704"/>
                  <a:pt x="3605950" y="1657039"/>
                  <a:pt x="3585426" y="1648004"/>
                </a:cubicBezTo>
                <a:cubicBezTo>
                  <a:pt x="3585812" y="1647000"/>
                  <a:pt x="3586197" y="1645996"/>
                  <a:pt x="3586275" y="1644837"/>
                </a:cubicBezTo>
                <a:cubicBezTo>
                  <a:pt x="3586660" y="1634180"/>
                  <a:pt x="3586275" y="1623446"/>
                  <a:pt x="3586197" y="1612788"/>
                </a:cubicBezTo>
                <a:cubicBezTo>
                  <a:pt x="3586120" y="1608695"/>
                  <a:pt x="3584114" y="1604989"/>
                  <a:pt x="3580796" y="1602672"/>
                </a:cubicBezTo>
                <a:cubicBezTo>
                  <a:pt x="3583034" y="1599737"/>
                  <a:pt x="3584500" y="1596030"/>
                  <a:pt x="3584731" y="1591551"/>
                </a:cubicBezTo>
                <a:cubicBezTo>
                  <a:pt x="3578250" y="1457177"/>
                  <a:pt x="3561044" y="1322648"/>
                  <a:pt x="3530644" y="1191518"/>
                </a:cubicBezTo>
                <a:cubicBezTo>
                  <a:pt x="3497157" y="1060001"/>
                  <a:pt x="3466680" y="926940"/>
                  <a:pt x="3412978" y="801833"/>
                </a:cubicBezTo>
                <a:cubicBezTo>
                  <a:pt x="3368998" y="710010"/>
                  <a:pt x="3327333" y="615099"/>
                  <a:pt x="3271779" y="529069"/>
                </a:cubicBezTo>
                <a:cubicBezTo>
                  <a:pt x="3226410" y="463503"/>
                  <a:pt x="3177955" y="399328"/>
                  <a:pt x="3121552" y="342876"/>
                </a:cubicBezTo>
                <a:cubicBezTo>
                  <a:pt x="3051416" y="279086"/>
                  <a:pt x="2970554" y="227576"/>
                  <a:pt x="2888998" y="179850"/>
                </a:cubicBezTo>
                <a:cubicBezTo>
                  <a:pt x="2798183" y="126101"/>
                  <a:pt x="2697492" y="94129"/>
                  <a:pt x="2595875" y="67872"/>
                </a:cubicBezTo>
                <a:cubicBezTo>
                  <a:pt x="2513084" y="45476"/>
                  <a:pt x="2429599" y="24316"/>
                  <a:pt x="2344031" y="16130"/>
                </a:cubicBezTo>
                <a:cubicBezTo>
                  <a:pt x="2238170" y="5318"/>
                  <a:pt x="2131615" y="-4103"/>
                  <a:pt x="2025137" y="1843"/>
                </a:cubicBezTo>
                <a:cubicBezTo>
                  <a:pt x="1901376" y="7095"/>
                  <a:pt x="1779698" y="32734"/>
                  <a:pt x="1658251" y="55516"/>
                </a:cubicBezTo>
                <a:cubicBezTo>
                  <a:pt x="1442594" y="95365"/>
                  <a:pt x="1233265" y="171896"/>
                  <a:pt x="1043148" y="281249"/>
                </a:cubicBezTo>
                <a:cubicBezTo>
                  <a:pt x="968690" y="327662"/>
                  <a:pt x="898708" y="381875"/>
                  <a:pt x="833509" y="440567"/>
                </a:cubicBezTo>
                <a:cubicBezTo>
                  <a:pt x="782971" y="489297"/>
                  <a:pt x="736753" y="542661"/>
                  <a:pt x="692079" y="596796"/>
                </a:cubicBezTo>
                <a:cubicBezTo>
                  <a:pt x="560602" y="770942"/>
                  <a:pt x="446408" y="958371"/>
                  <a:pt x="348726" y="1153445"/>
                </a:cubicBezTo>
                <a:cubicBezTo>
                  <a:pt x="343016" y="1166187"/>
                  <a:pt x="337846" y="1179084"/>
                  <a:pt x="332908" y="1192136"/>
                </a:cubicBezTo>
                <a:cubicBezTo>
                  <a:pt x="308989" y="1241869"/>
                  <a:pt x="297261" y="1296237"/>
                  <a:pt x="279592" y="1348133"/>
                </a:cubicBezTo>
                <a:cubicBezTo>
                  <a:pt x="261537" y="1403968"/>
                  <a:pt x="233915" y="1463123"/>
                  <a:pt x="240550" y="1522742"/>
                </a:cubicBezTo>
                <a:cubicBezTo>
                  <a:pt x="231677" y="1538651"/>
                  <a:pt x="224964" y="1555872"/>
                  <a:pt x="221106" y="1574252"/>
                </a:cubicBezTo>
                <a:cubicBezTo>
                  <a:pt x="138702" y="1557494"/>
                  <a:pt x="46421" y="1608078"/>
                  <a:pt x="14323" y="1685536"/>
                </a:cubicBezTo>
                <a:cubicBezTo>
                  <a:pt x="-14534" y="1753650"/>
                  <a:pt x="512" y="1841919"/>
                  <a:pt x="56760" y="1891576"/>
                </a:cubicBezTo>
                <a:cubicBezTo>
                  <a:pt x="105138" y="1937449"/>
                  <a:pt x="176046" y="1938298"/>
                  <a:pt x="238004" y="1950654"/>
                </a:cubicBezTo>
                <a:cubicBezTo>
                  <a:pt x="347260" y="1967799"/>
                  <a:pt x="457827" y="1970424"/>
                  <a:pt x="567391" y="1984016"/>
                </a:cubicBezTo>
                <a:cubicBezTo>
                  <a:pt x="663376" y="1989731"/>
                  <a:pt x="760055" y="2000079"/>
                  <a:pt x="851719" y="2030661"/>
                </a:cubicBezTo>
                <a:cubicBezTo>
                  <a:pt x="910436" y="2043558"/>
                  <a:pt x="970002" y="2051976"/>
                  <a:pt x="1027639" y="2069892"/>
                </a:cubicBezTo>
                <a:cubicBezTo>
                  <a:pt x="1089365" y="2085569"/>
                  <a:pt x="1153715" y="2085646"/>
                  <a:pt x="1215750" y="2100474"/>
                </a:cubicBezTo>
                <a:cubicBezTo>
                  <a:pt x="1273464" y="2106652"/>
                  <a:pt x="1331718" y="2106420"/>
                  <a:pt x="1389124" y="2116614"/>
                </a:cubicBezTo>
                <a:cubicBezTo>
                  <a:pt x="1435496" y="2118468"/>
                  <a:pt x="1503935" y="2125495"/>
                  <a:pt x="1530169" y="2078232"/>
                </a:cubicBezTo>
                <a:cubicBezTo>
                  <a:pt x="1563192" y="1998380"/>
                  <a:pt x="1544752" y="1863543"/>
                  <a:pt x="1440666" y="1853735"/>
                </a:cubicBezTo>
                <a:cubicBezTo>
                  <a:pt x="1456406" y="1772030"/>
                  <a:pt x="1416052" y="1692718"/>
                  <a:pt x="1367674" y="1629469"/>
                </a:cubicBezTo>
                <a:cubicBezTo>
                  <a:pt x="1324543" y="1568538"/>
                  <a:pt x="1254560" y="1517105"/>
                  <a:pt x="1176940" y="1521816"/>
                </a:cubicBezTo>
                <a:cubicBezTo>
                  <a:pt x="1169687" y="1522279"/>
                  <a:pt x="1162511" y="1523283"/>
                  <a:pt x="1155335" y="1524364"/>
                </a:cubicBezTo>
                <a:cubicBezTo>
                  <a:pt x="1168992" y="1496949"/>
                  <a:pt x="1186430" y="1471541"/>
                  <a:pt x="1202402" y="1445825"/>
                </a:cubicBezTo>
                <a:cubicBezTo>
                  <a:pt x="1202942" y="1444203"/>
                  <a:pt x="1202942" y="1442504"/>
                  <a:pt x="1202787" y="1440882"/>
                </a:cubicBezTo>
                <a:cubicBezTo>
                  <a:pt x="1281720" y="1335622"/>
                  <a:pt x="1364588" y="1230980"/>
                  <a:pt x="1472918" y="1154295"/>
                </a:cubicBezTo>
                <a:cubicBezTo>
                  <a:pt x="1515972" y="1120933"/>
                  <a:pt x="1561032" y="1090197"/>
                  <a:pt x="1609641" y="1065561"/>
                </a:cubicBezTo>
                <a:cubicBezTo>
                  <a:pt x="1668127" y="1033976"/>
                  <a:pt x="1724684" y="1000923"/>
                  <a:pt x="1789883" y="984319"/>
                </a:cubicBezTo>
                <a:cubicBezTo>
                  <a:pt x="1895589" y="959143"/>
                  <a:pt x="2007314" y="957058"/>
                  <a:pt x="2114023" y="976905"/>
                </a:cubicBezTo>
                <a:cubicBezTo>
                  <a:pt x="2202678" y="998915"/>
                  <a:pt x="2290406" y="1032122"/>
                  <a:pt x="2367179" y="1082242"/>
                </a:cubicBezTo>
                <a:cubicBezTo>
                  <a:pt x="2460540" y="1145414"/>
                  <a:pt x="2547960" y="1226270"/>
                  <a:pt x="2613313" y="1319096"/>
                </a:cubicBezTo>
                <a:cubicBezTo>
                  <a:pt x="2674267" y="1411536"/>
                  <a:pt x="2723185" y="1511390"/>
                  <a:pt x="2767088" y="1613329"/>
                </a:cubicBezTo>
                <a:cubicBezTo>
                  <a:pt x="2768786" y="1617036"/>
                  <a:pt x="2771101" y="1619662"/>
                  <a:pt x="2773724" y="1621515"/>
                </a:cubicBezTo>
                <a:cubicBezTo>
                  <a:pt x="2774418" y="1631554"/>
                  <a:pt x="2778894" y="1640976"/>
                  <a:pt x="2781131" y="1651556"/>
                </a:cubicBezTo>
                <a:cubicBezTo>
                  <a:pt x="2762999" y="1652637"/>
                  <a:pt x="2744172" y="1655495"/>
                  <a:pt x="2724111" y="1660051"/>
                </a:cubicBezTo>
                <a:cubicBezTo>
                  <a:pt x="2604131" y="1678431"/>
                  <a:pt x="2497035" y="1788788"/>
                  <a:pt x="2500585" y="1913354"/>
                </a:cubicBezTo>
                <a:cubicBezTo>
                  <a:pt x="2435386" y="1940152"/>
                  <a:pt x="2360543" y="1953589"/>
                  <a:pt x="2311085" y="2008497"/>
                </a:cubicBezTo>
                <a:cubicBezTo>
                  <a:pt x="2268185" y="2063328"/>
                  <a:pt x="2239482" y="2144261"/>
                  <a:pt x="2240331" y="2219634"/>
                </a:cubicBezTo>
                <a:cubicBezTo>
                  <a:pt x="2251982" y="2220252"/>
                  <a:pt x="2263556" y="2220716"/>
                  <a:pt x="2275206" y="2221102"/>
                </a:cubicBezTo>
                <a:cubicBezTo>
                  <a:pt x="2276904" y="2222724"/>
                  <a:pt x="2278755" y="2224114"/>
                  <a:pt x="2280607" y="2225504"/>
                </a:cubicBezTo>
                <a:cubicBezTo>
                  <a:pt x="2280144" y="2225967"/>
                  <a:pt x="2279913" y="2226508"/>
                  <a:pt x="2279913" y="2227203"/>
                </a:cubicBezTo>
                <a:cubicBezTo>
                  <a:pt x="2279913" y="2228515"/>
                  <a:pt x="2280993" y="2229597"/>
                  <a:pt x="2282305" y="2229597"/>
                </a:cubicBezTo>
                <a:cubicBezTo>
                  <a:pt x="2283308" y="2229597"/>
                  <a:pt x="2284002" y="2228902"/>
                  <a:pt x="2284311" y="2228052"/>
                </a:cubicBezTo>
                <a:cubicBezTo>
                  <a:pt x="2302289" y="2239250"/>
                  <a:pt x="2325050" y="2240717"/>
                  <a:pt x="2345806" y="2243266"/>
                </a:cubicBezTo>
                <a:cubicBezTo>
                  <a:pt x="2378444" y="2247281"/>
                  <a:pt x="2411159" y="2249521"/>
                  <a:pt x="2444028" y="2249830"/>
                </a:cubicBezTo>
                <a:cubicBezTo>
                  <a:pt x="2602973" y="2250911"/>
                  <a:pt x="2761379" y="2268750"/>
                  <a:pt x="2919398" y="2285895"/>
                </a:cubicBezTo>
                <a:cubicBezTo>
                  <a:pt x="2969242" y="2290065"/>
                  <a:pt x="3018778" y="2297556"/>
                  <a:pt x="3068236" y="2304584"/>
                </a:cubicBezTo>
                <a:cubicBezTo>
                  <a:pt x="3148866" y="2315859"/>
                  <a:pt x="3230422" y="2320569"/>
                  <a:pt x="3310589" y="2335088"/>
                </a:cubicBezTo>
                <a:cubicBezTo>
                  <a:pt x="3447082" y="2347985"/>
                  <a:pt x="3583420" y="2367678"/>
                  <a:pt x="3720607" y="2371848"/>
                </a:cubicBezTo>
                <a:cubicBezTo>
                  <a:pt x="3756871" y="2376404"/>
                  <a:pt x="3786268" y="2353159"/>
                  <a:pt x="3803397" y="2323041"/>
                </a:cubicBezTo>
                <a:cubicBezTo>
                  <a:pt x="3826390" y="2291378"/>
                  <a:pt x="3840896" y="2254309"/>
                  <a:pt x="3846220" y="2215696"/>
                </a:cubicBezTo>
                <a:cubicBezTo>
                  <a:pt x="3846066" y="2215155"/>
                  <a:pt x="3846143" y="2214769"/>
                  <a:pt x="3846220" y="2214383"/>
                </a:cubicBezTo>
                <a:close/>
                <a:moveTo>
                  <a:pt x="311767" y="1365741"/>
                </a:moveTo>
                <a:cubicBezTo>
                  <a:pt x="312693" y="1360335"/>
                  <a:pt x="315393" y="1351686"/>
                  <a:pt x="318866" y="1341414"/>
                </a:cubicBezTo>
                <a:cubicBezTo>
                  <a:pt x="319174" y="1341260"/>
                  <a:pt x="319406" y="1341183"/>
                  <a:pt x="319714" y="1340951"/>
                </a:cubicBezTo>
                <a:cubicBezTo>
                  <a:pt x="321643" y="1339407"/>
                  <a:pt x="322801" y="1337167"/>
                  <a:pt x="322955" y="1334773"/>
                </a:cubicBezTo>
                <a:cubicBezTo>
                  <a:pt x="324344" y="1332842"/>
                  <a:pt x="324344" y="1330294"/>
                  <a:pt x="323418" y="1328209"/>
                </a:cubicBezTo>
                <a:cubicBezTo>
                  <a:pt x="332214" y="1302569"/>
                  <a:pt x="342630" y="1271524"/>
                  <a:pt x="342707" y="1252141"/>
                </a:cubicBezTo>
                <a:cubicBezTo>
                  <a:pt x="375654" y="1154603"/>
                  <a:pt x="433214" y="1065330"/>
                  <a:pt x="483598" y="976133"/>
                </a:cubicBezTo>
                <a:cubicBezTo>
                  <a:pt x="538303" y="877592"/>
                  <a:pt x="601341" y="784380"/>
                  <a:pt x="666848" y="692789"/>
                </a:cubicBezTo>
                <a:cubicBezTo>
                  <a:pt x="747247" y="578030"/>
                  <a:pt x="841997" y="471612"/>
                  <a:pt x="955033" y="388207"/>
                </a:cubicBezTo>
                <a:cubicBezTo>
                  <a:pt x="1063440" y="300864"/>
                  <a:pt x="1190674" y="242018"/>
                  <a:pt x="1319527" y="191434"/>
                </a:cubicBezTo>
                <a:cubicBezTo>
                  <a:pt x="1480942" y="124479"/>
                  <a:pt x="1650844" y="93511"/>
                  <a:pt x="1823215" y="63470"/>
                </a:cubicBezTo>
                <a:cubicBezTo>
                  <a:pt x="1990493" y="30880"/>
                  <a:pt x="2161553" y="33274"/>
                  <a:pt x="2330220" y="52813"/>
                </a:cubicBezTo>
                <a:cubicBezTo>
                  <a:pt x="2418180" y="60613"/>
                  <a:pt x="2503903" y="82159"/>
                  <a:pt x="2588853" y="105250"/>
                </a:cubicBezTo>
                <a:cubicBezTo>
                  <a:pt x="2666089" y="126410"/>
                  <a:pt x="2744172" y="147338"/>
                  <a:pt x="2815775" y="184021"/>
                </a:cubicBezTo>
                <a:cubicBezTo>
                  <a:pt x="2899414" y="225646"/>
                  <a:pt x="2977575" y="277465"/>
                  <a:pt x="3052187" y="333454"/>
                </a:cubicBezTo>
                <a:cubicBezTo>
                  <a:pt x="3102957" y="371681"/>
                  <a:pt x="3143619" y="421029"/>
                  <a:pt x="3182353" y="470994"/>
                </a:cubicBezTo>
                <a:cubicBezTo>
                  <a:pt x="3251023" y="553318"/>
                  <a:pt x="3297858" y="649542"/>
                  <a:pt x="3344230" y="745457"/>
                </a:cubicBezTo>
                <a:cubicBezTo>
                  <a:pt x="3396543" y="846779"/>
                  <a:pt x="3431496" y="957058"/>
                  <a:pt x="3459658" y="1067415"/>
                </a:cubicBezTo>
                <a:cubicBezTo>
                  <a:pt x="3507882" y="1239089"/>
                  <a:pt x="3538977" y="1415706"/>
                  <a:pt x="3546847" y="1593945"/>
                </a:cubicBezTo>
                <a:cubicBezTo>
                  <a:pt x="3547541" y="1597961"/>
                  <a:pt x="3549007" y="1601127"/>
                  <a:pt x="3551013" y="1603598"/>
                </a:cubicBezTo>
                <a:cubicBezTo>
                  <a:pt x="3551013" y="1610008"/>
                  <a:pt x="3551554" y="1616572"/>
                  <a:pt x="3551091" y="1622828"/>
                </a:cubicBezTo>
                <a:cubicBezTo>
                  <a:pt x="3550551" y="1627847"/>
                  <a:pt x="3551168" y="1632944"/>
                  <a:pt x="3553483" y="1637037"/>
                </a:cubicBezTo>
                <a:cubicBezTo>
                  <a:pt x="3491988" y="1621438"/>
                  <a:pt x="3420076" y="1629855"/>
                  <a:pt x="3361282" y="1636883"/>
                </a:cubicBezTo>
                <a:cubicBezTo>
                  <a:pt x="3358967" y="1635261"/>
                  <a:pt x="3356498" y="1634103"/>
                  <a:pt x="3353720" y="1633639"/>
                </a:cubicBezTo>
                <a:cubicBezTo>
                  <a:pt x="3334277" y="1608541"/>
                  <a:pt x="3309972" y="1590084"/>
                  <a:pt x="3282735" y="1577110"/>
                </a:cubicBezTo>
                <a:cubicBezTo>
                  <a:pt x="3288059" y="1573171"/>
                  <a:pt x="3291454" y="1566761"/>
                  <a:pt x="3290297" y="1559579"/>
                </a:cubicBezTo>
                <a:cubicBezTo>
                  <a:pt x="3287828" y="1541894"/>
                  <a:pt x="3286979" y="1523978"/>
                  <a:pt x="3284201" y="1506293"/>
                </a:cubicBezTo>
                <a:cubicBezTo>
                  <a:pt x="3272550" y="1438797"/>
                  <a:pt x="3259588" y="1371147"/>
                  <a:pt x="3247011" y="1303651"/>
                </a:cubicBezTo>
                <a:cubicBezTo>
                  <a:pt x="3223941" y="1197232"/>
                  <a:pt x="3195315" y="1091664"/>
                  <a:pt x="3157508" y="989493"/>
                </a:cubicBezTo>
                <a:cubicBezTo>
                  <a:pt x="3123558" y="900528"/>
                  <a:pt x="3072788" y="819054"/>
                  <a:pt x="3014457" y="744222"/>
                </a:cubicBezTo>
                <a:cubicBezTo>
                  <a:pt x="2975878" y="686611"/>
                  <a:pt x="2927654" y="636568"/>
                  <a:pt x="2877810" y="588842"/>
                </a:cubicBezTo>
                <a:cubicBezTo>
                  <a:pt x="2849493" y="560423"/>
                  <a:pt x="2822874" y="529995"/>
                  <a:pt x="2791702" y="504588"/>
                </a:cubicBezTo>
                <a:cubicBezTo>
                  <a:pt x="2760221" y="479180"/>
                  <a:pt x="2726349" y="457016"/>
                  <a:pt x="2693094" y="434157"/>
                </a:cubicBezTo>
                <a:cubicBezTo>
                  <a:pt x="2580212" y="354614"/>
                  <a:pt x="2449583" y="300478"/>
                  <a:pt x="2312705" y="280708"/>
                </a:cubicBezTo>
                <a:cubicBezTo>
                  <a:pt x="2171660" y="259316"/>
                  <a:pt x="2027992" y="271827"/>
                  <a:pt x="1886870" y="286500"/>
                </a:cubicBezTo>
                <a:cubicBezTo>
                  <a:pt x="1803694" y="301482"/>
                  <a:pt x="1721443" y="322874"/>
                  <a:pt x="1639502" y="343571"/>
                </a:cubicBezTo>
                <a:cubicBezTo>
                  <a:pt x="1558331" y="370832"/>
                  <a:pt x="1477470" y="399405"/>
                  <a:pt x="1397843" y="430991"/>
                </a:cubicBezTo>
                <a:cubicBezTo>
                  <a:pt x="1295763" y="477945"/>
                  <a:pt x="1199238" y="537100"/>
                  <a:pt x="1108115" y="602743"/>
                </a:cubicBezTo>
                <a:cubicBezTo>
                  <a:pt x="1061357" y="634174"/>
                  <a:pt x="1015679" y="667767"/>
                  <a:pt x="976869" y="709006"/>
                </a:cubicBezTo>
                <a:cubicBezTo>
                  <a:pt x="895390" y="789090"/>
                  <a:pt x="827491" y="881299"/>
                  <a:pt x="770394" y="980072"/>
                </a:cubicBezTo>
                <a:cubicBezTo>
                  <a:pt x="739299" y="1028570"/>
                  <a:pt x="704424" y="1075215"/>
                  <a:pt x="680968" y="1128192"/>
                </a:cubicBezTo>
                <a:cubicBezTo>
                  <a:pt x="653577" y="1196769"/>
                  <a:pt x="626803" y="1265887"/>
                  <a:pt x="602113" y="1335545"/>
                </a:cubicBezTo>
                <a:cubicBezTo>
                  <a:pt x="562376" y="1347206"/>
                  <a:pt x="525263" y="1370143"/>
                  <a:pt x="505356" y="1406207"/>
                </a:cubicBezTo>
                <a:cubicBezTo>
                  <a:pt x="491159" y="1396631"/>
                  <a:pt x="471561" y="1401265"/>
                  <a:pt x="455204" y="1401033"/>
                </a:cubicBezTo>
                <a:cubicBezTo>
                  <a:pt x="395638" y="1401960"/>
                  <a:pt x="333217" y="1425437"/>
                  <a:pt x="287231" y="1465595"/>
                </a:cubicBezTo>
                <a:cubicBezTo>
                  <a:pt x="288465" y="1459416"/>
                  <a:pt x="289700" y="1453238"/>
                  <a:pt x="291012" y="1447060"/>
                </a:cubicBezTo>
                <a:cubicBezTo>
                  <a:pt x="296953" y="1419722"/>
                  <a:pt x="304128" y="1392693"/>
                  <a:pt x="311767" y="1365741"/>
                </a:cubicBezTo>
                <a:close/>
                <a:moveTo>
                  <a:pt x="3055659" y="1570700"/>
                </a:moveTo>
                <a:cubicBezTo>
                  <a:pt x="3045474" y="1531623"/>
                  <a:pt x="3037527" y="1492006"/>
                  <a:pt x="3026493" y="1453161"/>
                </a:cubicBezTo>
                <a:cubicBezTo>
                  <a:pt x="2999180" y="1345662"/>
                  <a:pt x="2970863" y="1238317"/>
                  <a:pt x="2931435" y="1134447"/>
                </a:cubicBezTo>
                <a:cubicBezTo>
                  <a:pt x="2891698" y="1027566"/>
                  <a:pt x="2842317" y="921070"/>
                  <a:pt x="2762459" y="837975"/>
                </a:cubicBezTo>
                <a:cubicBezTo>
                  <a:pt x="2716627" y="788318"/>
                  <a:pt x="2662231" y="747929"/>
                  <a:pt x="2606060" y="710705"/>
                </a:cubicBezTo>
                <a:cubicBezTo>
                  <a:pt x="2569178" y="685916"/>
                  <a:pt x="2531371" y="662362"/>
                  <a:pt x="2490323" y="644908"/>
                </a:cubicBezTo>
                <a:cubicBezTo>
                  <a:pt x="2407146" y="610079"/>
                  <a:pt x="2321655" y="579652"/>
                  <a:pt x="2233078" y="562276"/>
                </a:cubicBezTo>
                <a:cubicBezTo>
                  <a:pt x="2143343" y="541039"/>
                  <a:pt x="2050291" y="531154"/>
                  <a:pt x="1959399" y="551773"/>
                </a:cubicBezTo>
                <a:cubicBezTo>
                  <a:pt x="1891191" y="565133"/>
                  <a:pt x="1822520" y="576717"/>
                  <a:pt x="1757553" y="602202"/>
                </a:cubicBezTo>
                <a:cubicBezTo>
                  <a:pt x="1690966" y="622358"/>
                  <a:pt x="1626539" y="648075"/>
                  <a:pt x="1564195" y="679043"/>
                </a:cubicBezTo>
                <a:cubicBezTo>
                  <a:pt x="1519907" y="698040"/>
                  <a:pt x="1478859" y="723139"/>
                  <a:pt x="1438042" y="748469"/>
                </a:cubicBezTo>
                <a:cubicBezTo>
                  <a:pt x="1378630" y="781986"/>
                  <a:pt x="1324234" y="822684"/>
                  <a:pt x="1271767" y="866008"/>
                </a:cubicBezTo>
                <a:cubicBezTo>
                  <a:pt x="1235117" y="892342"/>
                  <a:pt x="1197772" y="917981"/>
                  <a:pt x="1165829" y="950185"/>
                </a:cubicBezTo>
                <a:cubicBezTo>
                  <a:pt x="1101093" y="1014206"/>
                  <a:pt x="1040678" y="1082706"/>
                  <a:pt x="987054" y="1156302"/>
                </a:cubicBezTo>
                <a:cubicBezTo>
                  <a:pt x="939987" y="1227351"/>
                  <a:pt x="897473" y="1302261"/>
                  <a:pt x="863138" y="1380414"/>
                </a:cubicBezTo>
                <a:cubicBezTo>
                  <a:pt x="838370" y="1387982"/>
                  <a:pt x="815146" y="1400493"/>
                  <a:pt x="796088" y="1417405"/>
                </a:cubicBezTo>
                <a:cubicBezTo>
                  <a:pt x="769777" y="1375008"/>
                  <a:pt x="727957" y="1337785"/>
                  <a:pt x="678345" y="1328749"/>
                </a:cubicBezTo>
                <a:cubicBezTo>
                  <a:pt x="667928" y="1320563"/>
                  <a:pt x="647173" y="1323421"/>
                  <a:pt x="629041" y="1328518"/>
                </a:cubicBezTo>
                <a:cubicBezTo>
                  <a:pt x="632050" y="1322417"/>
                  <a:pt x="635059" y="1316393"/>
                  <a:pt x="638454" y="1310833"/>
                </a:cubicBezTo>
                <a:cubicBezTo>
                  <a:pt x="667697" y="1252063"/>
                  <a:pt x="688375" y="1189355"/>
                  <a:pt x="716846" y="1130200"/>
                </a:cubicBezTo>
                <a:cubicBezTo>
                  <a:pt x="742617" y="1079385"/>
                  <a:pt x="776258" y="1037219"/>
                  <a:pt x="807353" y="988258"/>
                </a:cubicBezTo>
                <a:cubicBezTo>
                  <a:pt x="864913" y="890180"/>
                  <a:pt x="935512" y="800211"/>
                  <a:pt x="1017531" y="721363"/>
                </a:cubicBezTo>
                <a:cubicBezTo>
                  <a:pt x="1070384" y="669235"/>
                  <a:pt x="1134811" y="631394"/>
                  <a:pt x="1194763" y="588224"/>
                </a:cubicBezTo>
                <a:cubicBezTo>
                  <a:pt x="1290593" y="526829"/>
                  <a:pt x="1389741" y="468600"/>
                  <a:pt x="1498534" y="433308"/>
                </a:cubicBezTo>
                <a:cubicBezTo>
                  <a:pt x="1577235" y="404734"/>
                  <a:pt x="1655010" y="374229"/>
                  <a:pt x="1737801" y="358475"/>
                </a:cubicBezTo>
                <a:cubicBezTo>
                  <a:pt x="1808555" y="341949"/>
                  <a:pt x="1878614" y="321407"/>
                  <a:pt x="1951683" y="318163"/>
                </a:cubicBezTo>
                <a:cubicBezTo>
                  <a:pt x="2137788" y="299783"/>
                  <a:pt x="2332998" y="297235"/>
                  <a:pt x="2507066" y="374770"/>
                </a:cubicBezTo>
                <a:cubicBezTo>
                  <a:pt x="2567635" y="397475"/>
                  <a:pt x="2622572" y="432458"/>
                  <a:pt x="2676196" y="468600"/>
                </a:cubicBezTo>
                <a:cubicBezTo>
                  <a:pt x="2710223" y="492386"/>
                  <a:pt x="2745793" y="515245"/>
                  <a:pt x="2777427" y="542352"/>
                </a:cubicBezTo>
                <a:cubicBezTo>
                  <a:pt x="2803275" y="565442"/>
                  <a:pt x="2826346" y="591236"/>
                  <a:pt x="2850882" y="615717"/>
                </a:cubicBezTo>
                <a:cubicBezTo>
                  <a:pt x="2897948" y="661049"/>
                  <a:pt x="2943317" y="706999"/>
                  <a:pt x="2980353" y="761829"/>
                </a:cubicBezTo>
                <a:cubicBezTo>
                  <a:pt x="3023176" y="817587"/>
                  <a:pt x="3062835" y="875584"/>
                  <a:pt x="3093930" y="938833"/>
                </a:cubicBezTo>
                <a:cubicBezTo>
                  <a:pt x="3159514" y="1081779"/>
                  <a:pt x="3195778" y="1235151"/>
                  <a:pt x="3224404" y="1389681"/>
                </a:cubicBezTo>
                <a:cubicBezTo>
                  <a:pt x="3231194" y="1434472"/>
                  <a:pt x="3242150" y="1474785"/>
                  <a:pt x="3247783" y="1520734"/>
                </a:cubicBezTo>
                <a:cubicBezTo>
                  <a:pt x="3251100" y="1534249"/>
                  <a:pt x="3248631" y="1551625"/>
                  <a:pt x="3253029" y="1565294"/>
                </a:cubicBezTo>
                <a:cubicBezTo>
                  <a:pt x="3190377" y="1545910"/>
                  <a:pt x="3117848" y="1550698"/>
                  <a:pt x="3055659" y="1570700"/>
                </a:cubicBezTo>
                <a:close/>
                <a:moveTo>
                  <a:pt x="1380559" y="1720674"/>
                </a:moveTo>
                <a:cubicBezTo>
                  <a:pt x="1398383" y="1754731"/>
                  <a:pt x="1407488" y="1793267"/>
                  <a:pt x="1405327" y="1831726"/>
                </a:cubicBezTo>
                <a:cubicBezTo>
                  <a:pt x="1405250" y="1845240"/>
                  <a:pt x="1396763" y="1857674"/>
                  <a:pt x="1399695" y="1871188"/>
                </a:cubicBezTo>
                <a:cubicBezTo>
                  <a:pt x="1402472" y="1885552"/>
                  <a:pt x="1417981" y="1889954"/>
                  <a:pt x="1430712" y="1890727"/>
                </a:cubicBezTo>
                <a:cubicBezTo>
                  <a:pt x="1503086" y="1893507"/>
                  <a:pt x="1512963" y="1980850"/>
                  <a:pt x="1503086" y="2037148"/>
                </a:cubicBezTo>
                <a:cubicBezTo>
                  <a:pt x="1499306" y="2081630"/>
                  <a:pt x="1460341" y="2078001"/>
                  <a:pt x="1426005" y="2079931"/>
                </a:cubicBezTo>
                <a:cubicBezTo>
                  <a:pt x="1392287" y="2081013"/>
                  <a:pt x="1359341" y="2072827"/>
                  <a:pt x="1325932" y="2069969"/>
                </a:cubicBezTo>
                <a:cubicBezTo>
                  <a:pt x="1290979" y="2066417"/>
                  <a:pt x="1255564" y="2067575"/>
                  <a:pt x="1220765" y="2062555"/>
                </a:cubicBezTo>
                <a:cubicBezTo>
                  <a:pt x="1151323" y="2046570"/>
                  <a:pt x="1079180" y="2047110"/>
                  <a:pt x="1010895" y="2025796"/>
                </a:cubicBezTo>
                <a:cubicBezTo>
                  <a:pt x="960357" y="2010351"/>
                  <a:pt x="907658" y="2004945"/>
                  <a:pt x="856502" y="1992434"/>
                </a:cubicBezTo>
                <a:cubicBezTo>
                  <a:pt x="771474" y="1964015"/>
                  <a:pt x="681740" y="1953126"/>
                  <a:pt x="592545" y="1947643"/>
                </a:cubicBezTo>
                <a:cubicBezTo>
                  <a:pt x="477734" y="1934977"/>
                  <a:pt x="362151" y="1930189"/>
                  <a:pt x="247726" y="1913508"/>
                </a:cubicBezTo>
                <a:cubicBezTo>
                  <a:pt x="197342" y="1903160"/>
                  <a:pt x="141711" y="1902697"/>
                  <a:pt x="97036" y="1875050"/>
                </a:cubicBezTo>
                <a:cubicBezTo>
                  <a:pt x="47192" y="1842228"/>
                  <a:pt x="28057" y="1776122"/>
                  <a:pt x="42717" y="1719515"/>
                </a:cubicBezTo>
                <a:cubicBezTo>
                  <a:pt x="58149" y="1656885"/>
                  <a:pt x="120184" y="1613175"/>
                  <a:pt x="182990" y="1609004"/>
                </a:cubicBezTo>
                <a:cubicBezTo>
                  <a:pt x="200505" y="1606224"/>
                  <a:pt x="217480" y="1616109"/>
                  <a:pt x="234532" y="1612016"/>
                </a:cubicBezTo>
                <a:cubicBezTo>
                  <a:pt x="261537" y="1603212"/>
                  <a:pt x="257062" y="1570082"/>
                  <a:pt x="268713" y="1549540"/>
                </a:cubicBezTo>
                <a:cubicBezTo>
                  <a:pt x="310841" y="1470537"/>
                  <a:pt x="404434" y="1430225"/>
                  <a:pt x="491545" y="1439492"/>
                </a:cubicBezTo>
                <a:cubicBezTo>
                  <a:pt x="490465" y="1447524"/>
                  <a:pt x="503196" y="1450072"/>
                  <a:pt x="505202" y="1442272"/>
                </a:cubicBezTo>
                <a:cubicBezTo>
                  <a:pt x="505279" y="1442041"/>
                  <a:pt x="505434" y="1441809"/>
                  <a:pt x="505588" y="1441577"/>
                </a:cubicBezTo>
                <a:cubicBezTo>
                  <a:pt x="524183" y="1439724"/>
                  <a:pt x="538380" y="1418718"/>
                  <a:pt x="553040" y="1408447"/>
                </a:cubicBezTo>
                <a:cubicBezTo>
                  <a:pt x="586064" y="1382344"/>
                  <a:pt x="626263" y="1360798"/>
                  <a:pt x="669009" y="1359331"/>
                </a:cubicBezTo>
                <a:cubicBezTo>
                  <a:pt x="716846" y="1368907"/>
                  <a:pt x="752185" y="1410223"/>
                  <a:pt x="774483" y="1452080"/>
                </a:cubicBezTo>
                <a:cubicBezTo>
                  <a:pt x="801103" y="1476792"/>
                  <a:pt x="826256" y="1434859"/>
                  <a:pt x="850175" y="1425437"/>
                </a:cubicBezTo>
                <a:cubicBezTo>
                  <a:pt x="879187" y="1413003"/>
                  <a:pt x="912133" y="1407057"/>
                  <a:pt x="943537" y="1411459"/>
                </a:cubicBezTo>
                <a:cubicBezTo>
                  <a:pt x="1007346" y="1427599"/>
                  <a:pt x="1068378" y="1482662"/>
                  <a:pt x="1087899" y="1545987"/>
                </a:cubicBezTo>
                <a:cubicBezTo>
                  <a:pt x="1096849" y="1568306"/>
                  <a:pt x="1124472" y="1566916"/>
                  <a:pt x="1144379" y="1564213"/>
                </a:cubicBezTo>
                <a:cubicBezTo>
                  <a:pt x="1254020" y="1536257"/>
                  <a:pt x="1335268" y="1633022"/>
                  <a:pt x="1380559" y="1720674"/>
                </a:cubicBezTo>
                <a:close/>
                <a:moveTo>
                  <a:pt x="2627355" y="1273069"/>
                </a:moveTo>
                <a:cubicBezTo>
                  <a:pt x="2519103" y="1135992"/>
                  <a:pt x="2378135" y="1019766"/>
                  <a:pt x="2210316" y="965707"/>
                </a:cubicBezTo>
                <a:cubicBezTo>
                  <a:pt x="2078531" y="916282"/>
                  <a:pt x="1931930" y="916205"/>
                  <a:pt x="1795284" y="944007"/>
                </a:cubicBezTo>
                <a:cubicBezTo>
                  <a:pt x="1726382" y="959143"/>
                  <a:pt x="1663806" y="992891"/>
                  <a:pt x="1602697" y="1027025"/>
                </a:cubicBezTo>
                <a:cubicBezTo>
                  <a:pt x="1540431" y="1058225"/>
                  <a:pt x="1483565" y="1098460"/>
                  <a:pt x="1429169" y="1141861"/>
                </a:cubicBezTo>
                <a:cubicBezTo>
                  <a:pt x="1387118" y="1173987"/>
                  <a:pt x="1347690" y="1209589"/>
                  <a:pt x="1313432" y="1249978"/>
                </a:cubicBezTo>
                <a:cubicBezTo>
                  <a:pt x="1303864" y="1260095"/>
                  <a:pt x="1198158" y="1382962"/>
                  <a:pt x="1170613" y="1441346"/>
                </a:cubicBezTo>
                <a:cubicBezTo>
                  <a:pt x="1156261" y="1459108"/>
                  <a:pt x="1142527" y="1477488"/>
                  <a:pt x="1129796" y="1496408"/>
                </a:cubicBezTo>
                <a:cubicBezTo>
                  <a:pt x="1124858" y="1504131"/>
                  <a:pt x="1115367" y="1513630"/>
                  <a:pt x="1122157" y="1523283"/>
                </a:cubicBezTo>
                <a:cubicBezTo>
                  <a:pt x="1121772" y="1524055"/>
                  <a:pt x="1121386" y="1524827"/>
                  <a:pt x="1121000" y="1525600"/>
                </a:cubicBezTo>
                <a:cubicBezTo>
                  <a:pt x="1097467" y="1458335"/>
                  <a:pt x="1037592" y="1405281"/>
                  <a:pt x="972085" y="1380028"/>
                </a:cubicBezTo>
                <a:cubicBezTo>
                  <a:pt x="947626" y="1372228"/>
                  <a:pt x="921238" y="1370374"/>
                  <a:pt x="895390" y="1373695"/>
                </a:cubicBezTo>
                <a:cubicBezTo>
                  <a:pt x="912056" y="1347284"/>
                  <a:pt x="928414" y="1315312"/>
                  <a:pt x="934741" y="1307126"/>
                </a:cubicBezTo>
                <a:cubicBezTo>
                  <a:pt x="958274" y="1270289"/>
                  <a:pt x="978489" y="1231444"/>
                  <a:pt x="1003025" y="1195225"/>
                </a:cubicBezTo>
                <a:cubicBezTo>
                  <a:pt x="1048626" y="1131358"/>
                  <a:pt x="1099164" y="1072821"/>
                  <a:pt x="1154024" y="1015750"/>
                </a:cubicBezTo>
                <a:cubicBezTo>
                  <a:pt x="1208420" y="953197"/>
                  <a:pt x="1279097" y="910182"/>
                  <a:pt x="1342675" y="858208"/>
                </a:cubicBezTo>
                <a:cubicBezTo>
                  <a:pt x="1428166" y="793338"/>
                  <a:pt x="1522067" y="738816"/>
                  <a:pt x="1620135" y="695260"/>
                </a:cubicBezTo>
                <a:cubicBezTo>
                  <a:pt x="1657325" y="677112"/>
                  <a:pt x="1695750" y="662130"/>
                  <a:pt x="1735255" y="650083"/>
                </a:cubicBezTo>
                <a:cubicBezTo>
                  <a:pt x="1779698" y="635796"/>
                  <a:pt x="1823138" y="617725"/>
                  <a:pt x="1869124" y="608535"/>
                </a:cubicBezTo>
                <a:cubicBezTo>
                  <a:pt x="1935788" y="596410"/>
                  <a:pt x="2002761" y="577490"/>
                  <a:pt x="2071278" y="578803"/>
                </a:cubicBezTo>
                <a:cubicBezTo>
                  <a:pt x="2105536" y="577335"/>
                  <a:pt x="2139485" y="581969"/>
                  <a:pt x="2172895" y="589460"/>
                </a:cubicBezTo>
                <a:cubicBezTo>
                  <a:pt x="2240176" y="601584"/>
                  <a:pt x="2305915" y="616489"/>
                  <a:pt x="2371114" y="639657"/>
                </a:cubicBezTo>
                <a:cubicBezTo>
                  <a:pt x="2430140" y="661512"/>
                  <a:pt x="2490323" y="682209"/>
                  <a:pt x="2543870" y="715880"/>
                </a:cubicBezTo>
                <a:cubicBezTo>
                  <a:pt x="2606060" y="755574"/>
                  <a:pt x="2669252" y="797045"/>
                  <a:pt x="2722028" y="851180"/>
                </a:cubicBezTo>
                <a:cubicBezTo>
                  <a:pt x="2793476" y="921070"/>
                  <a:pt x="2842240" y="1010885"/>
                  <a:pt x="2878350" y="1103402"/>
                </a:cubicBezTo>
                <a:cubicBezTo>
                  <a:pt x="2916621" y="1199858"/>
                  <a:pt x="2949798" y="1299171"/>
                  <a:pt x="2973177" y="1400493"/>
                </a:cubicBezTo>
                <a:cubicBezTo>
                  <a:pt x="2983131" y="1442967"/>
                  <a:pt x="2996633" y="1484515"/>
                  <a:pt x="3005969" y="1527144"/>
                </a:cubicBezTo>
                <a:cubicBezTo>
                  <a:pt x="3010676" y="1546296"/>
                  <a:pt x="3014688" y="1565757"/>
                  <a:pt x="3020089" y="1584755"/>
                </a:cubicBezTo>
                <a:cubicBezTo>
                  <a:pt x="2975878" y="1606147"/>
                  <a:pt x="2946326" y="1649162"/>
                  <a:pt x="2928734" y="1694031"/>
                </a:cubicBezTo>
                <a:cubicBezTo>
                  <a:pt x="2888149" y="1666770"/>
                  <a:pt x="2850265" y="1653718"/>
                  <a:pt x="2809525" y="1651479"/>
                </a:cubicBezTo>
                <a:cubicBezTo>
                  <a:pt x="2811223" y="1644297"/>
                  <a:pt x="2809294" y="1636497"/>
                  <a:pt x="2808677" y="1629238"/>
                </a:cubicBezTo>
                <a:cubicBezTo>
                  <a:pt x="2807442" y="1622519"/>
                  <a:pt x="2806902" y="1614565"/>
                  <a:pt x="2803430" y="1608618"/>
                </a:cubicBezTo>
                <a:cubicBezTo>
                  <a:pt x="2803893" y="1605529"/>
                  <a:pt x="2803584" y="1602131"/>
                  <a:pt x="2802272" y="1598579"/>
                </a:cubicBezTo>
                <a:cubicBezTo>
                  <a:pt x="2752891" y="1485674"/>
                  <a:pt x="2698881" y="1373463"/>
                  <a:pt x="2627355" y="1273069"/>
                </a:cubicBezTo>
                <a:close/>
                <a:moveTo>
                  <a:pt x="3706641" y="2333389"/>
                </a:moveTo>
                <a:cubicBezTo>
                  <a:pt x="3658803" y="2331999"/>
                  <a:pt x="3610888" y="2326284"/>
                  <a:pt x="3562973" y="2323350"/>
                </a:cubicBezTo>
                <a:cubicBezTo>
                  <a:pt x="3481340" y="2314391"/>
                  <a:pt x="3399784" y="2305587"/>
                  <a:pt x="3318074" y="2297556"/>
                </a:cubicBezTo>
                <a:cubicBezTo>
                  <a:pt x="3270004" y="2288907"/>
                  <a:pt x="3221472" y="2283423"/>
                  <a:pt x="3172862" y="2278558"/>
                </a:cubicBezTo>
                <a:cubicBezTo>
                  <a:pt x="2975029" y="2254927"/>
                  <a:pt x="2777350" y="2227048"/>
                  <a:pt x="2578129" y="2217549"/>
                </a:cubicBezTo>
                <a:cubicBezTo>
                  <a:pt x="2513393" y="2212221"/>
                  <a:pt x="2448426" y="2215233"/>
                  <a:pt x="2383690" y="2211912"/>
                </a:cubicBezTo>
                <a:cubicBezTo>
                  <a:pt x="2349046" y="2207742"/>
                  <a:pt x="2309387" y="2212375"/>
                  <a:pt x="2279682" y="2191370"/>
                </a:cubicBezTo>
                <a:cubicBezTo>
                  <a:pt x="2285468" y="2128893"/>
                  <a:pt x="2311162" y="2063096"/>
                  <a:pt x="2348429" y="2024869"/>
                </a:cubicBezTo>
                <a:cubicBezTo>
                  <a:pt x="2375357" y="2001161"/>
                  <a:pt x="2408458" y="1986333"/>
                  <a:pt x="2441945" y="1974440"/>
                </a:cubicBezTo>
                <a:cubicBezTo>
                  <a:pt x="2471342" y="1962316"/>
                  <a:pt x="2507683" y="1959767"/>
                  <a:pt x="2531062" y="1936676"/>
                </a:cubicBezTo>
                <a:cubicBezTo>
                  <a:pt x="2540553" y="1926251"/>
                  <a:pt x="2537929" y="1911732"/>
                  <a:pt x="2538855" y="1898835"/>
                </a:cubicBezTo>
                <a:cubicBezTo>
                  <a:pt x="2540244" y="1845858"/>
                  <a:pt x="2566478" y="1800449"/>
                  <a:pt x="2603822" y="1763380"/>
                </a:cubicBezTo>
                <a:cubicBezTo>
                  <a:pt x="2643867" y="1719206"/>
                  <a:pt x="2701736" y="1699359"/>
                  <a:pt x="2759604" y="1692641"/>
                </a:cubicBezTo>
                <a:cubicBezTo>
                  <a:pt x="2812380" y="1681829"/>
                  <a:pt x="2859446" y="1694185"/>
                  <a:pt x="2904121" y="1723763"/>
                </a:cubicBezTo>
                <a:cubicBezTo>
                  <a:pt x="2925262" y="1739285"/>
                  <a:pt x="2953811" y="1741602"/>
                  <a:pt x="2962144" y="1711407"/>
                </a:cubicBezTo>
                <a:cubicBezTo>
                  <a:pt x="2984828" y="1645146"/>
                  <a:pt x="3031432" y="1609004"/>
                  <a:pt x="3099331" y="1595953"/>
                </a:cubicBezTo>
                <a:cubicBezTo>
                  <a:pt x="3179729" y="1579118"/>
                  <a:pt x="3270390" y="1586995"/>
                  <a:pt x="3332502" y="1646150"/>
                </a:cubicBezTo>
                <a:cubicBezTo>
                  <a:pt x="3330265" y="1652792"/>
                  <a:pt x="3331730" y="1660514"/>
                  <a:pt x="3336977" y="1665689"/>
                </a:cubicBezTo>
                <a:cubicBezTo>
                  <a:pt x="3350943" y="1679512"/>
                  <a:pt x="3371390" y="1675574"/>
                  <a:pt x="3391219" y="1671635"/>
                </a:cubicBezTo>
                <a:cubicBezTo>
                  <a:pt x="3401250" y="1669627"/>
                  <a:pt x="3411126" y="1667619"/>
                  <a:pt x="3419922" y="1667928"/>
                </a:cubicBezTo>
                <a:cubicBezTo>
                  <a:pt x="3477173" y="1667310"/>
                  <a:pt x="3538437" y="1661518"/>
                  <a:pt x="3589438" y="1692718"/>
                </a:cubicBezTo>
                <a:cubicBezTo>
                  <a:pt x="3620919" y="1715963"/>
                  <a:pt x="3638588" y="1747935"/>
                  <a:pt x="3659343" y="1781451"/>
                </a:cubicBezTo>
                <a:cubicBezTo>
                  <a:pt x="3676395" y="1811183"/>
                  <a:pt x="3696225" y="1841611"/>
                  <a:pt x="3699080" y="1876671"/>
                </a:cubicBezTo>
                <a:cubicBezTo>
                  <a:pt x="3701240" y="1906249"/>
                  <a:pt x="3691981" y="1936368"/>
                  <a:pt x="3682182" y="1964401"/>
                </a:cubicBezTo>
                <a:cubicBezTo>
                  <a:pt x="3673309" y="1989654"/>
                  <a:pt x="3648155" y="2037148"/>
                  <a:pt x="3689358" y="2045875"/>
                </a:cubicBezTo>
                <a:cubicBezTo>
                  <a:pt x="3737504" y="2049273"/>
                  <a:pt x="3792981" y="2065027"/>
                  <a:pt x="3813042" y="2108351"/>
                </a:cubicBezTo>
                <a:cubicBezTo>
                  <a:pt x="3813736" y="2122174"/>
                  <a:pt x="3814739" y="2136230"/>
                  <a:pt x="3815048" y="2150439"/>
                </a:cubicBezTo>
                <a:cubicBezTo>
                  <a:pt x="3807949" y="2162487"/>
                  <a:pt x="3812656" y="2183724"/>
                  <a:pt x="3809570" y="2198629"/>
                </a:cubicBezTo>
                <a:cubicBezTo>
                  <a:pt x="3809415" y="2200251"/>
                  <a:pt x="3809184" y="2201872"/>
                  <a:pt x="3808953" y="2203494"/>
                </a:cubicBezTo>
                <a:cubicBezTo>
                  <a:pt x="3802626" y="2224423"/>
                  <a:pt x="3794215" y="2244656"/>
                  <a:pt x="3783876" y="2263885"/>
                </a:cubicBezTo>
                <a:cubicBezTo>
                  <a:pt x="3784031" y="2263885"/>
                  <a:pt x="3784262" y="2263962"/>
                  <a:pt x="3784416" y="2263962"/>
                </a:cubicBezTo>
                <a:cubicBezTo>
                  <a:pt x="3773614" y="2281802"/>
                  <a:pt x="3761809" y="2299100"/>
                  <a:pt x="3747844" y="2314623"/>
                </a:cubicBezTo>
                <a:cubicBezTo>
                  <a:pt x="3742828" y="2322114"/>
                  <a:pt x="3734341" y="2327443"/>
                  <a:pt x="3728014" y="2334007"/>
                </a:cubicBezTo>
                <a:cubicBezTo>
                  <a:pt x="3721996" y="2334393"/>
                  <a:pt x="3715051" y="2334161"/>
                  <a:pt x="3706641" y="23333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1"/>
          <p:cNvSpPr/>
          <p:nvPr/>
        </p:nvSpPr>
        <p:spPr>
          <a:xfrm rot="-975612">
            <a:off x="-269795" y="755852"/>
            <a:ext cx="734192" cy="360426"/>
          </a:xfrm>
          <a:custGeom>
            <a:rect b="b" l="l" r="r" t="t"/>
            <a:pathLst>
              <a:path extrusionOk="0" h="720852" w="1468385">
                <a:moveTo>
                  <a:pt x="1392797" y="531473"/>
                </a:moveTo>
                <a:cubicBezTo>
                  <a:pt x="1465171" y="534253"/>
                  <a:pt x="1475047" y="621596"/>
                  <a:pt x="1465171" y="677894"/>
                </a:cubicBezTo>
                <a:cubicBezTo>
                  <a:pt x="1461390" y="722377"/>
                  <a:pt x="1422425" y="718747"/>
                  <a:pt x="1388090" y="720755"/>
                </a:cubicBezTo>
                <a:cubicBezTo>
                  <a:pt x="1354372" y="721836"/>
                  <a:pt x="1321425" y="713650"/>
                  <a:pt x="1288016" y="710793"/>
                </a:cubicBezTo>
                <a:cubicBezTo>
                  <a:pt x="1253063" y="707240"/>
                  <a:pt x="1217648" y="708399"/>
                  <a:pt x="1182850" y="703379"/>
                </a:cubicBezTo>
                <a:cubicBezTo>
                  <a:pt x="1113407" y="687393"/>
                  <a:pt x="1041265" y="687934"/>
                  <a:pt x="972980" y="666619"/>
                </a:cubicBezTo>
                <a:cubicBezTo>
                  <a:pt x="922441" y="651174"/>
                  <a:pt x="869742" y="645768"/>
                  <a:pt x="818587" y="633257"/>
                </a:cubicBezTo>
                <a:cubicBezTo>
                  <a:pt x="733559" y="604915"/>
                  <a:pt x="643824" y="593949"/>
                  <a:pt x="554629" y="588466"/>
                </a:cubicBezTo>
                <a:cubicBezTo>
                  <a:pt x="439818" y="575801"/>
                  <a:pt x="324236" y="570936"/>
                  <a:pt x="209810" y="554332"/>
                </a:cubicBezTo>
                <a:cubicBezTo>
                  <a:pt x="159426" y="543984"/>
                  <a:pt x="103795" y="543520"/>
                  <a:pt x="59121" y="515873"/>
                </a:cubicBezTo>
                <a:cubicBezTo>
                  <a:pt x="9277" y="483129"/>
                  <a:pt x="-9859" y="416946"/>
                  <a:pt x="4801" y="360339"/>
                </a:cubicBezTo>
                <a:cubicBezTo>
                  <a:pt x="20233" y="297708"/>
                  <a:pt x="82268" y="253998"/>
                  <a:pt x="144998" y="249828"/>
                </a:cubicBezTo>
                <a:cubicBezTo>
                  <a:pt x="162512" y="247048"/>
                  <a:pt x="179487" y="256933"/>
                  <a:pt x="196539" y="252840"/>
                </a:cubicBezTo>
                <a:cubicBezTo>
                  <a:pt x="223544" y="244036"/>
                  <a:pt x="219069" y="210906"/>
                  <a:pt x="230720" y="190286"/>
                </a:cubicBezTo>
                <a:cubicBezTo>
                  <a:pt x="272848" y="111283"/>
                  <a:pt x="366364" y="70971"/>
                  <a:pt x="453552" y="80238"/>
                </a:cubicBezTo>
                <a:cubicBezTo>
                  <a:pt x="452472" y="88270"/>
                  <a:pt x="465203" y="90741"/>
                  <a:pt x="467209" y="83019"/>
                </a:cubicBezTo>
                <a:cubicBezTo>
                  <a:pt x="467286" y="82787"/>
                  <a:pt x="467364" y="82555"/>
                  <a:pt x="467518" y="82323"/>
                </a:cubicBezTo>
                <a:cubicBezTo>
                  <a:pt x="486190" y="80470"/>
                  <a:pt x="500310" y="59387"/>
                  <a:pt x="515047" y="49116"/>
                </a:cubicBezTo>
                <a:cubicBezTo>
                  <a:pt x="548071" y="22936"/>
                  <a:pt x="588424" y="1390"/>
                  <a:pt x="631247" y="0"/>
                </a:cubicBezTo>
                <a:cubicBezTo>
                  <a:pt x="679008" y="9576"/>
                  <a:pt x="714192" y="50969"/>
                  <a:pt x="736491" y="92749"/>
                </a:cubicBezTo>
                <a:cubicBezTo>
                  <a:pt x="763110" y="117461"/>
                  <a:pt x="788186" y="75528"/>
                  <a:pt x="812183" y="66106"/>
                </a:cubicBezTo>
                <a:cubicBezTo>
                  <a:pt x="841194" y="53595"/>
                  <a:pt x="874140" y="47649"/>
                  <a:pt x="905544" y="52128"/>
                </a:cubicBezTo>
                <a:cubicBezTo>
                  <a:pt x="969431" y="68268"/>
                  <a:pt x="1030385" y="123331"/>
                  <a:pt x="1049906" y="186656"/>
                </a:cubicBezTo>
                <a:cubicBezTo>
                  <a:pt x="1058857" y="208975"/>
                  <a:pt x="1086479" y="207585"/>
                  <a:pt x="1106386" y="204882"/>
                </a:cubicBezTo>
                <a:cubicBezTo>
                  <a:pt x="1216105" y="176849"/>
                  <a:pt x="1297429" y="273614"/>
                  <a:pt x="1342644" y="361266"/>
                </a:cubicBezTo>
                <a:cubicBezTo>
                  <a:pt x="1360467" y="395323"/>
                  <a:pt x="1369572" y="433859"/>
                  <a:pt x="1367411" y="472317"/>
                </a:cubicBezTo>
                <a:cubicBezTo>
                  <a:pt x="1367334" y="485832"/>
                  <a:pt x="1358847" y="498265"/>
                  <a:pt x="1361779" y="511857"/>
                </a:cubicBezTo>
                <a:cubicBezTo>
                  <a:pt x="1364557" y="526299"/>
                  <a:pt x="1380065" y="530701"/>
                  <a:pt x="1392797" y="531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"/>
          <p:cNvSpPr/>
          <p:nvPr/>
        </p:nvSpPr>
        <p:spPr>
          <a:xfrm rot="-975612">
            <a:off x="838532" y="542767"/>
            <a:ext cx="767799" cy="372990"/>
          </a:xfrm>
          <a:custGeom>
            <a:rect b="b" l="l" r="r" t="t"/>
            <a:pathLst>
              <a:path extrusionOk="0" h="745979" w="1535598">
                <a:moveTo>
                  <a:pt x="1533592" y="520164"/>
                </a:moveTo>
                <a:cubicBezTo>
                  <a:pt x="1534287" y="533910"/>
                  <a:pt x="1535290" y="548042"/>
                  <a:pt x="1535598" y="562175"/>
                </a:cubicBezTo>
                <a:cubicBezTo>
                  <a:pt x="1528345" y="574222"/>
                  <a:pt x="1533283" y="595537"/>
                  <a:pt x="1530120" y="610518"/>
                </a:cubicBezTo>
                <a:cubicBezTo>
                  <a:pt x="1529966" y="612063"/>
                  <a:pt x="1529811" y="613607"/>
                  <a:pt x="1529657" y="615075"/>
                </a:cubicBezTo>
                <a:cubicBezTo>
                  <a:pt x="1523330" y="636080"/>
                  <a:pt x="1514843" y="656391"/>
                  <a:pt x="1504426" y="675698"/>
                </a:cubicBezTo>
                <a:cubicBezTo>
                  <a:pt x="1504581" y="675698"/>
                  <a:pt x="1504812" y="675698"/>
                  <a:pt x="1505044" y="675775"/>
                </a:cubicBezTo>
                <a:cubicBezTo>
                  <a:pt x="1494319" y="693614"/>
                  <a:pt x="1482436" y="710913"/>
                  <a:pt x="1468394" y="726358"/>
                </a:cubicBezTo>
                <a:cubicBezTo>
                  <a:pt x="1463301" y="733849"/>
                  <a:pt x="1454737" y="739178"/>
                  <a:pt x="1448410" y="745742"/>
                </a:cubicBezTo>
                <a:cubicBezTo>
                  <a:pt x="1442314" y="746206"/>
                  <a:pt x="1435293" y="745974"/>
                  <a:pt x="1427037" y="745202"/>
                </a:cubicBezTo>
                <a:cubicBezTo>
                  <a:pt x="1379199" y="743812"/>
                  <a:pt x="1331284" y="738097"/>
                  <a:pt x="1283369" y="735162"/>
                </a:cubicBezTo>
                <a:cubicBezTo>
                  <a:pt x="1201736" y="726204"/>
                  <a:pt x="1120180" y="717400"/>
                  <a:pt x="1038469" y="709369"/>
                </a:cubicBezTo>
                <a:cubicBezTo>
                  <a:pt x="990400" y="700719"/>
                  <a:pt x="941868" y="695236"/>
                  <a:pt x="893258" y="690371"/>
                </a:cubicBezTo>
                <a:cubicBezTo>
                  <a:pt x="695425" y="666739"/>
                  <a:pt x="497746" y="638861"/>
                  <a:pt x="298524" y="629362"/>
                </a:cubicBezTo>
                <a:cubicBezTo>
                  <a:pt x="233789" y="624033"/>
                  <a:pt x="168822" y="627045"/>
                  <a:pt x="104086" y="623724"/>
                </a:cubicBezTo>
                <a:cubicBezTo>
                  <a:pt x="69365" y="619554"/>
                  <a:pt x="29706" y="624265"/>
                  <a:pt x="0" y="603259"/>
                </a:cubicBezTo>
                <a:cubicBezTo>
                  <a:pt x="5787" y="540783"/>
                  <a:pt x="31558" y="474909"/>
                  <a:pt x="68825" y="436682"/>
                </a:cubicBezTo>
                <a:cubicBezTo>
                  <a:pt x="95753" y="412973"/>
                  <a:pt x="128854" y="398146"/>
                  <a:pt x="162340" y="386253"/>
                </a:cubicBezTo>
                <a:cubicBezTo>
                  <a:pt x="191738" y="374128"/>
                  <a:pt x="228079" y="371580"/>
                  <a:pt x="251458" y="348489"/>
                </a:cubicBezTo>
                <a:cubicBezTo>
                  <a:pt x="260948" y="338063"/>
                  <a:pt x="258325" y="323545"/>
                  <a:pt x="259251" y="310648"/>
                </a:cubicBezTo>
                <a:cubicBezTo>
                  <a:pt x="260640" y="257671"/>
                  <a:pt x="286873" y="212261"/>
                  <a:pt x="324218" y="175193"/>
                </a:cubicBezTo>
                <a:cubicBezTo>
                  <a:pt x="364263" y="131019"/>
                  <a:pt x="422131" y="111172"/>
                  <a:pt x="480000" y="104453"/>
                </a:cubicBezTo>
                <a:cubicBezTo>
                  <a:pt x="532776" y="93641"/>
                  <a:pt x="579842" y="105998"/>
                  <a:pt x="624517" y="135576"/>
                </a:cubicBezTo>
                <a:cubicBezTo>
                  <a:pt x="645658" y="151098"/>
                  <a:pt x="674206" y="153415"/>
                  <a:pt x="682539" y="123219"/>
                </a:cubicBezTo>
                <a:cubicBezTo>
                  <a:pt x="705224" y="56959"/>
                  <a:pt x="751827" y="20817"/>
                  <a:pt x="819726" y="7766"/>
                </a:cubicBezTo>
                <a:cubicBezTo>
                  <a:pt x="900125" y="-9070"/>
                  <a:pt x="990786" y="-1193"/>
                  <a:pt x="1052898" y="57963"/>
                </a:cubicBezTo>
                <a:cubicBezTo>
                  <a:pt x="1050660" y="64604"/>
                  <a:pt x="1052126" y="72327"/>
                  <a:pt x="1057373" y="77501"/>
                </a:cubicBezTo>
                <a:cubicBezTo>
                  <a:pt x="1071339" y="91325"/>
                  <a:pt x="1091785" y="87386"/>
                  <a:pt x="1111615" y="83448"/>
                </a:cubicBezTo>
                <a:cubicBezTo>
                  <a:pt x="1121646" y="81440"/>
                  <a:pt x="1131522" y="79432"/>
                  <a:pt x="1140318" y="79741"/>
                </a:cubicBezTo>
                <a:cubicBezTo>
                  <a:pt x="1197569" y="79123"/>
                  <a:pt x="1258832" y="73331"/>
                  <a:pt x="1309834" y="104530"/>
                </a:cubicBezTo>
                <a:cubicBezTo>
                  <a:pt x="1341314" y="127776"/>
                  <a:pt x="1358984" y="159747"/>
                  <a:pt x="1379739" y="193264"/>
                </a:cubicBezTo>
                <a:cubicBezTo>
                  <a:pt x="1396791" y="222996"/>
                  <a:pt x="1416621" y="253423"/>
                  <a:pt x="1419475" y="288484"/>
                </a:cubicBezTo>
                <a:cubicBezTo>
                  <a:pt x="1421636" y="318062"/>
                  <a:pt x="1412377" y="348180"/>
                  <a:pt x="1402578" y="376213"/>
                </a:cubicBezTo>
                <a:cubicBezTo>
                  <a:pt x="1393705" y="401466"/>
                  <a:pt x="1368551" y="448961"/>
                  <a:pt x="1409753" y="457687"/>
                </a:cubicBezTo>
                <a:cubicBezTo>
                  <a:pt x="1458054" y="461085"/>
                  <a:pt x="1513454" y="476839"/>
                  <a:pt x="1533592" y="520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"/>
          <p:cNvSpPr/>
          <p:nvPr/>
        </p:nvSpPr>
        <p:spPr>
          <a:xfrm rot="-975612">
            <a:off x="-294117" y="-47352"/>
            <a:ext cx="1633087" cy="799207"/>
          </a:xfrm>
          <a:custGeom>
            <a:rect b="b" l="l" r="r" t="t"/>
            <a:pathLst>
              <a:path extrusionOk="0" h="1598413" w="3266174">
                <a:moveTo>
                  <a:pt x="3263860" y="1565206"/>
                </a:moveTo>
                <a:cubicBezTo>
                  <a:pt x="3263860" y="1571616"/>
                  <a:pt x="3264400" y="1578103"/>
                  <a:pt x="3263937" y="1584281"/>
                </a:cubicBezTo>
                <a:cubicBezTo>
                  <a:pt x="3263397" y="1589224"/>
                  <a:pt x="3263937" y="1594321"/>
                  <a:pt x="3266175" y="1598414"/>
                </a:cubicBezTo>
                <a:cubicBezTo>
                  <a:pt x="3204680" y="1582814"/>
                  <a:pt x="3132846" y="1591309"/>
                  <a:pt x="3074051" y="1598336"/>
                </a:cubicBezTo>
                <a:cubicBezTo>
                  <a:pt x="3071736" y="1596715"/>
                  <a:pt x="3069267" y="1595556"/>
                  <a:pt x="3066490" y="1595093"/>
                </a:cubicBezTo>
                <a:cubicBezTo>
                  <a:pt x="3047123" y="1569994"/>
                  <a:pt x="3022818" y="1551537"/>
                  <a:pt x="2995581" y="1538563"/>
                </a:cubicBezTo>
                <a:cubicBezTo>
                  <a:pt x="3000828" y="1534547"/>
                  <a:pt x="3004223" y="1528138"/>
                  <a:pt x="3002989" y="1521033"/>
                </a:cubicBezTo>
                <a:cubicBezTo>
                  <a:pt x="3000520" y="1503348"/>
                  <a:pt x="2999671" y="1485431"/>
                  <a:pt x="2996893" y="1467746"/>
                </a:cubicBezTo>
                <a:cubicBezTo>
                  <a:pt x="2985242" y="1400250"/>
                  <a:pt x="2972280" y="1332677"/>
                  <a:pt x="2959703" y="1265104"/>
                </a:cubicBezTo>
                <a:cubicBezTo>
                  <a:pt x="2936633" y="1158763"/>
                  <a:pt x="2908007" y="1053117"/>
                  <a:pt x="2870200" y="950946"/>
                </a:cubicBezTo>
                <a:cubicBezTo>
                  <a:pt x="2836250" y="861982"/>
                  <a:pt x="2785480" y="780585"/>
                  <a:pt x="2727149" y="705675"/>
                </a:cubicBezTo>
                <a:cubicBezTo>
                  <a:pt x="2688493" y="648141"/>
                  <a:pt x="2640346" y="598098"/>
                  <a:pt x="2590502" y="550295"/>
                </a:cubicBezTo>
                <a:cubicBezTo>
                  <a:pt x="2562185" y="521876"/>
                  <a:pt x="2535566" y="491449"/>
                  <a:pt x="2504394" y="466041"/>
                </a:cubicBezTo>
                <a:cubicBezTo>
                  <a:pt x="2472913" y="440711"/>
                  <a:pt x="2439041" y="418470"/>
                  <a:pt x="2405786" y="395611"/>
                </a:cubicBezTo>
                <a:cubicBezTo>
                  <a:pt x="2292827" y="316067"/>
                  <a:pt x="2162198" y="262009"/>
                  <a:pt x="2025397" y="242161"/>
                </a:cubicBezTo>
                <a:cubicBezTo>
                  <a:pt x="1884352" y="220770"/>
                  <a:pt x="1740684" y="233203"/>
                  <a:pt x="1599562" y="247876"/>
                </a:cubicBezTo>
                <a:cubicBezTo>
                  <a:pt x="1516386" y="262858"/>
                  <a:pt x="1434058" y="284250"/>
                  <a:pt x="1352194" y="304947"/>
                </a:cubicBezTo>
                <a:cubicBezTo>
                  <a:pt x="1271023" y="332285"/>
                  <a:pt x="1190162" y="360781"/>
                  <a:pt x="1110535" y="392367"/>
                </a:cubicBezTo>
                <a:cubicBezTo>
                  <a:pt x="1008455" y="439321"/>
                  <a:pt x="911930" y="498476"/>
                  <a:pt x="820807" y="564119"/>
                </a:cubicBezTo>
                <a:cubicBezTo>
                  <a:pt x="773972" y="595627"/>
                  <a:pt x="728371" y="629144"/>
                  <a:pt x="689561" y="670383"/>
                </a:cubicBezTo>
                <a:cubicBezTo>
                  <a:pt x="608082" y="750466"/>
                  <a:pt x="540106" y="842675"/>
                  <a:pt x="483086" y="941525"/>
                </a:cubicBezTo>
                <a:cubicBezTo>
                  <a:pt x="451991" y="990023"/>
                  <a:pt x="417116" y="1036668"/>
                  <a:pt x="393660" y="1089568"/>
                </a:cubicBezTo>
                <a:cubicBezTo>
                  <a:pt x="366269" y="1158145"/>
                  <a:pt x="339495" y="1227263"/>
                  <a:pt x="314805" y="1296844"/>
                </a:cubicBezTo>
                <a:cubicBezTo>
                  <a:pt x="275068" y="1308428"/>
                  <a:pt x="237955" y="1331519"/>
                  <a:pt x="218126" y="1367584"/>
                </a:cubicBezTo>
                <a:cubicBezTo>
                  <a:pt x="203929" y="1358008"/>
                  <a:pt x="184330" y="1362641"/>
                  <a:pt x="167973" y="1362409"/>
                </a:cubicBezTo>
                <a:cubicBezTo>
                  <a:pt x="108407" y="1363336"/>
                  <a:pt x="45986" y="1386736"/>
                  <a:pt x="0" y="1426894"/>
                </a:cubicBezTo>
                <a:cubicBezTo>
                  <a:pt x="1235" y="1420715"/>
                  <a:pt x="2469" y="1414537"/>
                  <a:pt x="3858" y="1408359"/>
                </a:cubicBezTo>
                <a:cubicBezTo>
                  <a:pt x="9645" y="1381098"/>
                  <a:pt x="16820" y="1354069"/>
                  <a:pt x="24459" y="1327194"/>
                </a:cubicBezTo>
                <a:cubicBezTo>
                  <a:pt x="25385" y="1321788"/>
                  <a:pt x="28086" y="1313216"/>
                  <a:pt x="31480" y="1303022"/>
                </a:cubicBezTo>
                <a:cubicBezTo>
                  <a:pt x="31789" y="1302868"/>
                  <a:pt x="32098" y="1302636"/>
                  <a:pt x="32406" y="1302404"/>
                </a:cubicBezTo>
                <a:cubicBezTo>
                  <a:pt x="34412" y="1300937"/>
                  <a:pt x="35493" y="1298620"/>
                  <a:pt x="35647" y="1296226"/>
                </a:cubicBezTo>
                <a:cubicBezTo>
                  <a:pt x="37036" y="1294296"/>
                  <a:pt x="37113" y="1291747"/>
                  <a:pt x="36110" y="1289662"/>
                </a:cubicBezTo>
                <a:cubicBezTo>
                  <a:pt x="44906" y="1263946"/>
                  <a:pt x="55399" y="1232746"/>
                  <a:pt x="55399" y="1213362"/>
                </a:cubicBezTo>
                <a:cubicBezTo>
                  <a:pt x="88346" y="1115980"/>
                  <a:pt x="145983" y="1026706"/>
                  <a:pt x="196290" y="937663"/>
                </a:cubicBezTo>
                <a:cubicBezTo>
                  <a:pt x="250995" y="839123"/>
                  <a:pt x="314033" y="745910"/>
                  <a:pt x="379540" y="654319"/>
                </a:cubicBezTo>
                <a:cubicBezTo>
                  <a:pt x="459939" y="539638"/>
                  <a:pt x="554766" y="433143"/>
                  <a:pt x="667725" y="349738"/>
                </a:cubicBezTo>
                <a:cubicBezTo>
                  <a:pt x="776132" y="262472"/>
                  <a:pt x="903366" y="203625"/>
                  <a:pt x="1032219" y="152965"/>
                </a:cubicBezTo>
                <a:cubicBezTo>
                  <a:pt x="1193634" y="86009"/>
                  <a:pt x="1363536" y="55119"/>
                  <a:pt x="1535907" y="25001"/>
                </a:cubicBezTo>
                <a:cubicBezTo>
                  <a:pt x="1703108" y="-7589"/>
                  <a:pt x="1874245" y="-5195"/>
                  <a:pt x="2042912" y="14343"/>
                </a:cubicBezTo>
                <a:cubicBezTo>
                  <a:pt x="2130872" y="22143"/>
                  <a:pt x="2216595" y="43767"/>
                  <a:pt x="2301546" y="66857"/>
                </a:cubicBezTo>
                <a:cubicBezTo>
                  <a:pt x="2378781" y="88017"/>
                  <a:pt x="2456865" y="108946"/>
                  <a:pt x="2528467" y="145628"/>
                </a:cubicBezTo>
                <a:cubicBezTo>
                  <a:pt x="2612106" y="187253"/>
                  <a:pt x="2690268" y="239072"/>
                  <a:pt x="2764879" y="295062"/>
                </a:cubicBezTo>
                <a:cubicBezTo>
                  <a:pt x="2815649" y="333289"/>
                  <a:pt x="2856311" y="382637"/>
                  <a:pt x="2895122" y="432602"/>
                </a:cubicBezTo>
                <a:cubicBezTo>
                  <a:pt x="2963792" y="514926"/>
                  <a:pt x="3010627" y="611150"/>
                  <a:pt x="3056999" y="707065"/>
                </a:cubicBezTo>
                <a:cubicBezTo>
                  <a:pt x="3109312" y="808386"/>
                  <a:pt x="3144265" y="918666"/>
                  <a:pt x="3172428" y="1029022"/>
                </a:cubicBezTo>
                <a:cubicBezTo>
                  <a:pt x="3220729" y="1200774"/>
                  <a:pt x="3251746" y="1377314"/>
                  <a:pt x="3259616" y="1555553"/>
                </a:cubicBezTo>
                <a:cubicBezTo>
                  <a:pt x="3260388" y="1559491"/>
                  <a:pt x="3261854" y="1562735"/>
                  <a:pt x="3263860" y="15652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/>
          <p:nvPr/>
        </p:nvSpPr>
        <p:spPr>
          <a:xfrm rot="-975612">
            <a:off x="-109101" y="81402"/>
            <a:ext cx="1311878" cy="631644"/>
          </a:xfrm>
          <a:custGeom>
            <a:rect b="b" l="l" r="r" t="t"/>
            <a:pathLst>
              <a:path extrusionOk="0" h="1263287" w="2623757">
                <a:moveTo>
                  <a:pt x="2618510" y="1213476"/>
                </a:moveTo>
                <a:cubicBezTo>
                  <a:pt x="2621828" y="1226991"/>
                  <a:pt x="2619359" y="1244367"/>
                  <a:pt x="2623757" y="1257959"/>
                </a:cubicBezTo>
                <a:cubicBezTo>
                  <a:pt x="2561182" y="1238343"/>
                  <a:pt x="2488654" y="1243208"/>
                  <a:pt x="2426464" y="1263287"/>
                </a:cubicBezTo>
                <a:cubicBezTo>
                  <a:pt x="2416279" y="1224288"/>
                  <a:pt x="2408409" y="1184516"/>
                  <a:pt x="2397299" y="1145671"/>
                </a:cubicBezTo>
                <a:cubicBezTo>
                  <a:pt x="2369985" y="1038172"/>
                  <a:pt x="2341668" y="930827"/>
                  <a:pt x="2302240" y="826957"/>
                </a:cubicBezTo>
                <a:cubicBezTo>
                  <a:pt x="2262504" y="720076"/>
                  <a:pt x="2213123" y="613581"/>
                  <a:pt x="2133264" y="530485"/>
                </a:cubicBezTo>
                <a:cubicBezTo>
                  <a:pt x="2087355" y="480828"/>
                  <a:pt x="2033036" y="440439"/>
                  <a:pt x="1976865" y="403216"/>
                </a:cubicBezTo>
                <a:cubicBezTo>
                  <a:pt x="1939983" y="378426"/>
                  <a:pt x="1902176" y="354872"/>
                  <a:pt x="1861128" y="337419"/>
                </a:cubicBezTo>
                <a:cubicBezTo>
                  <a:pt x="1778029" y="302589"/>
                  <a:pt x="1692538" y="272162"/>
                  <a:pt x="1603960" y="254786"/>
                </a:cubicBezTo>
                <a:cubicBezTo>
                  <a:pt x="1514225" y="233549"/>
                  <a:pt x="1421173" y="223664"/>
                  <a:pt x="1330281" y="244283"/>
                </a:cubicBezTo>
                <a:cubicBezTo>
                  <a:pt x="1262073" y="257644"/>
                  <a:pt x="1193403" y="269228"/>
                  <a:pt x="1128436" y="294712"/>
                </a:cubicBezTo>
                <a:cubicBezTo>
                  <a:pt x="1061771" y="314868"/>
                  <a:pt x="997421" y="340585"/>
                  <a:pt x="935078" y="371553"/>
                </a:cubicBezTo>
                <a:cubicBezTo>
                  <a:pt x="890789" y="390550"/>
                  <a:pt x="849741" y="415649"/>
                  <a:pt x="808924" y="440979"/>
                </a:cubicBezTo>
                <a:cubicBezTo>
                  <a:pt x="749513" y="474496"/>
                  <a:pt x="695116" y="515194"/>
                  <a:pt x="642649" y="558518"/>
                </a:cubicBezTo>
                <a:cubicBezTo>
                  <a:pt x="605999" y="584852"/>
                  <a:pt x="568654" y="610492"/>
                  <a:pt x="536711" y="642695"/>
                </a:cubicBezTo>
                <a:cubicBezTo>
                  <a:pt x="471975" y="706793"/>
                  <a:pt x="411561" y="775216"/>
                  <a:pt x="357936" y="848812"/>
                </a:cubicBezTo>
                <a:cubicBezTo>
                  <a:pt x="310870" y="919861"/>
                  <a:pt x="268278" y="994771"/>
                  <a:pt x="233943" y="1072847"/>
                </a:cubicBezTo>
                <a:cubicBezTo>
                  <a:pt x="209175" y="1080415"/>
                  <a:pt x="186028" y="1092926"/>
                  <a:pt x="166970" y="1109915"/>
                </a:cubicBezTo>
                <a:cubicBezTo>
                  <a:pt x="140659" y="1067518"/>
                  <a:pt x="98839" y="1030218"/>
                  <a:pt x="49381" y="1021259"/>
                </a:cubicBezTo>
                <a:lnTo>
                  <a:pt x="49381" y="1021259"/>
                </a:lnTo>
                <a:cubicBezTo>
                  <a:pt x="38965" y="1012996"/>
                  <a:pt x="18055" y="1016008"/>
                  <a:pt x="0" y="1021105"/>
                </a:cubicBezTo>
                <a:cubicBezTo>
                  <a:pt x="3009" y="1015004"/>
                  <a:pt x="6018" y="1008980"/>
                  <a:pt x="9413" y="1003420"/>
                </a:cubicBezTo>
                <a:cubicBezTo>
                  <a:pt x="38656" y="944573"/>
                  <a:pt x="59335" y="881943"/>
                  <a:pt x="87806" y="822787"/>
                </a:cubicBezTo>
                <a:cubicBezTo>
                  <a:pt x="113577" y="771972"/>
                  <a:pt x="147295" y="729807"/>
                  <a:pt x="178312" y="680845"/>
                </a:cubicBezTo>
                <a:cubicBezTo>
                  <a:pt x="235872" y="582767"/>
                  <a:pt x="306472" y="492798"/>
                  <a:pt x="388490" y="413950"/>
                </a:cubicBezTo>
                <a:cubicBezTo>
                  <a:pt x="441344" y="361822"/>
                  <a:pt x="505771" y="323981"/>
                  <a:pt x="565722" y="280811"/>
                </a:cubicBezTo>
                <a:cubicBezTo>
                  <a:pt x="661553" y="219339"/>
                  <a:pt x="760701" y="161110"/>
                  <a:pt x="869493" y="125895"/>
                </a:cubicBezTo>
                <a:cubicBezTo>
                  <a:pt x="948194" y="97399"/>
                  <a:pt x="1025970" y="66894"/>
                  <a:pt x="1108760" y="51063"/>
                </a:cubicBezTo>
                <a:cubicBezTo>
                  <a:pt x="1179514" y="34536"/>
                  <a:pt x="1249574" y="13994"/>
                  <a:pt x="1322642" y="10750"/>
                </a:cubicBezTo>
                <a:cubicBezTo>
                  <a:pt x="1508670" y="-7630"/>
                  <a:pt x="1703880" y="-10255"/>
                  <a:pt x="1878025" y="67357"/>
                </a:cubicBezTo>
                <a:cubicBezTo>
                  <a:pt x="1938594" y="90062"/>
                  <a:pt x="1993531" y="125046"/>
                  <a:pt x="2047156" y="161188"/>
                </a:cubicBezTo>
                <a:cubicBezTo>
                  <a:pt x="2081182" y="184973"/>
                  <a:pt x="2116752" y="207832"/>
                  <a:pt x="2148387" y="234939"/>
                </a:cubicBezTo>
                <a:cubicBezTo>
                  <a:pt x="2174235" y="258030"/>
                  <a:pt x="2197305" y="283823"/>
                  <a:pt x="2221841" y="308304"/>
                </a:cubicBezTo>
                <a:cubicBezTo>
                  <a:pt x="2268908" y="353636"/>
                  <a:pt x="2314277" y="399663"/>
                  <a:pt x="2351312" y="454494"/>
                </a:cubicBezTo>
                <a:cubicBezTo>
                  <a:pt x="2394135" y="510174"/>
                  <a:pt x="2433794" y="568249"/>
                  <a:pt x="2464889" y="631497"/>
                </a:cubicBezTo>
                <a:cubicBezTo>
                  <a:pt x="2530473" y="774443"/>
                  <a:pt x="2566738" y="927815"/>
                  <a:pt x="2595363" y="1082346"/>
                </a:cubicBezTo>
                <a:cubicBezTo>
                  <a:pt x="2601922" y="1127214"/>
                  <a:pt x="2612955" y="1167604"/>
                  <a:pt x="2618510" y="12134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 rot="-975612">
            <a:off x="51633" y="209994"/>
            <a:ext cx="1062233" cy="557711"/>
          </a:xfrm>
          <a:custGeom>
            <a:rect b="b" l="l" r="r" t="t"/>
            <a:pathLst>
              <a:path extrusionOk="0" h="1115421" w="2124467">
                <a:moveTo>
                  <a:pt x="2110425" y="948535"/>
                </a:moveTo>
                <a:cubicBezTo>
                  <a:pt x="2115055" y="967687"/>
                  <a:pt x="2119067" y="987071"/>
                  <a:pt x="2124468" y="1006069"/>
                </a:cubicBezTo>
                <a:cubicBezTo>
                  <a:pt x="2080334" y="1027460"/>
                  <a:pt x="2050705" y="1070553"/>
                  <a:pt x="2033113" y="1115421"/>
                </a:cubicBezTo>
                <a:cubicBezTo>
                  <a:pt x="1992528" y="1088083"/>
                  <a:pt x="1954720" y="1075032"/>
                  <a:pt x="1913904" y="1072793"/>
                </a:cubicBezTo>
                <a:cubicBezTo>
                  <a:pt x="1915524" y="1065610"/>
                  <a:pt x="1913672" y="1057888"/>
                  <a:pt x="1913055" y="1050628"/>
                </a:cubicBezTo>
                <a:cubicBezTo>
                  <a:pt x="1911821" y="1043910"/>
                  <a:pt x="1911280" y="1035955"/>
                  <a:pt x="1907885" y="1030009"/>
                </a:cubicBezTo>
                <a:cubicBezTo>
                  <a:pt x="1908348" y="1026920"/>
                  <a:pt x="1907963" y="1023522"/>
                  <a:pt x="1906651" y="1019969"/>
                </a:cubicBezTo>
                <a:cubicBezTo>
                  <a:pt x="1857424" y="907219"/>
                  <a:pt x="1803491" y="795009"/>
                  <a:pt x="1731965" y="694614"/>
                </a:cubicBezTo>
                <a:cubicBezTo>
                  <a:pt x="1623713" y="557537"/>
                  <a:pt x="1482745" y="441311"/>
                  <a:pt x="1314926" y="387253"/>
                </a:cubicBezTo>
                <a:cubicBezTo>
                  <a:pt x="1183141" y="337828"/>
                  <a:pt x="1036540" y="337828"/>
                  <a:pt x="899894" y="365552"/>
                </a:cubicBezTo>
                <a:cubicBezTo>
                  <a:pt x="830914" y="380688"/>
                  <a:pt x="768416" y="414436"/>
                  <a:pt x="707307" y="448571"/>
                </a:cubicBezTo>
                <a:cubicBezTo>
                  <a:pt x="645041" y="479770"/>
                  <a:pt x="588175" y="520005"/>
                  <a:pt x="533779" y="563406"/>
                </a:cubicBezTo>
                <a:cubicBezTo>
                  <a:pt x="491728" y="595533"/>
                  <a:pt x="452300" y="631134"/>
                  <a:pt x="418042" y="671523"/>
                </a:cubicBezTo>
                <a:cubicBezTo>
                  <a:pt x="408474" y="681640"/>
                  <a:pt x="302922" y="804276"/>
                  <a:pt x="275223" y="862814"/>
                </a:cubicBezTo>
                <a:cubicBezTo>
                  <a:pt x="260794" y="880653"/>
                  <a:pt x="247137" y="899033"/>
                  <a:pt x="234329" y="917953"/>
                </a:cubicBezTo>
                <a:cubicBezTo>
                  <a:pt x="229391" y="925676"/>
                  <a:pt x="219900" y="935175"/>
                  <a:pt x="226690" y="944828"/>
                </a:cubicBezTo>
                <a:cubicBezTo>
                  <a:pt x="226382" y="945600"/>
                  <a:pt x="225996" y="946373"/>
                  <a:pt x="225610" y="947145"/>
                </a:cubicBezTo>
                <a:cubicBezTo>
                  <a:pt x="202077" y="879881"/>
                  <a:pt x="142125" y="826826"/>
                  <a:pt x="76618" y="801573"/>
                </a:cubicBezTo>
                <a:cubicBezTo>
                  <a:pt x="52159" y="793773"/>
                  <a:pt x="25771" y="791842"/>
                  <a:pt x="0" y="795163"/>
                </a:cubicBezTo>
                <a:cubicBezTo>
                  <a:pt x="16666" y="768829"/>
                  <a:pt x="32946" y="736780"/>
                  <a:pt x="39351" y="728671"/>
                </a:cubicBezTo>
                <a:cubicBezTo>
                  <a:pt x="62807" y="691834"/>
                  <a:pt x="83099" y="652989"/>
                  <a:pt x="107635" y="616770"/>
                </a:cubicBezTo>
                <a:cubicBezTo>
                  <a:pt x="153236" y="552904"/>
                  <a:pt x="203774" y="494366"/>
                  <a:pt x="258634" y="437295"/>
                </a:cubicBezTo>
                <a:cubicBezTo>
                  <a:pt x="313030" y="374742"/>
                  <a:pt x="383707" y="331727"/>
                  <a:pt x="447285" y="279676"/>
                </a:cubicBezTo>
                <a:cubicBezTo>
                  <a:pt x="532776" y="214729"/>
                  <a:pt x="626677" y="160284"/>
                  <a:pt x="724745" y="116728"/>
                </a:cubicBezTo>
                <a:cubicBezTo>
                  <a:pt x="761858" y="98580"/>
                  <a:pt x="800360" y="83598"/>
                  <a:pt x="839865" y="71551"/>
                </a:cubicBezTo>
                <a:cubicBezTo>
                  <a:pt x="884308" y="57264"/>
                  <a:pt x="927748" y="39193"/>
                  <a:pt x="973734" y="30003"/>
                </a:cubicBezTo>
                <a:cubicBezTo>
                  <a:pt x="1040398" y="17878"/>
                  <a:pt x="1107371" y="-1042"/>
                  <a:pt x="1175888" y="271"/>
                </a:cubicBezTo>
                <a:cubicBezTo>
                  <a:pt x="1210146" y="-1197"/>
                  <a:pt x="1244095" y="3437"/>
                  <a:pt x="1277505" y="10928"/>
                </a:cubicBezTo>
                <a:cubicBezTo>
                  <a:pt x="1344709" y="23052"/>
                  <a:pt x="1410525" y="37957"/>
                  <a:pt x="1475723" y="61125"/>
                </a:cubicBezTo>
                <a:cubicBezTo>
                  <a:pt x="1534750" y="82980"/>
                  <a:pt x="1594933" y="103677"/>
                  <a:pt x="1648480" y="137348"/>
                </a:cubicBezTo>
                <a:cubicBezTo>
                  <a:pt x="1710670" y="177042"/>
                  <a:pt x="1773862" y="218513"/>
                  <a:pt x="1826638" y="272649"/>
                </a:cubicBezTo>
                <a:cubicBezTo>
                  <a:pt x="1898086" y="342539"/>
                  <a:pt x="1946850" y="432430"/>
                  <a:pt x="1982960" y="524870"/>
                </a:cubicBezTo>
                <a:cubicBezTo>
                  <a:pt x="2021153" y="621326"/>
                  <a:pt x="2054331" y="720640"/>
                  <a:pt x="2077787" y="821961"/>
                </a:cubicBezTo>
                <a:cubicBezTo>
                  <a:pt x="2087509" y="864358"/>
                  <a:pt x="2101089" y="905906"/>
                  <a:pt x="2110425" y="9485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 txBox="1"/>
          <p:nvPr/>
        </p:nvSpPr>
        <p:spPr>
          <a:xfrm>
            <a:off x="576340" y="1881188"/>
            <a:ext cx="4731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Funny About Me Presentation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20"/>
          <p:cNvGrpSpPr/>
          <p:nvPr/>
        </p:nvGrpSpPr>
        <p:grpSpPr>
          <a:xfrm>
            <a:off x="514350" y="3277442"/>
            <a:ext cx="2781338" cy="1332819"/>
            <a:chOff x="0" y="0"/>
            <a:chExt cx="7416900" cy="3554184"/>
          </a:xfrm>
        </p:grpSpPr>
        <p:sp>
          <p:nvSpPr>
            <p:cNvPr id="708" name="Google Shape;708;p20"/>
            <p:cNvSpPr txBox="1"/>
            <p:nvPr/>
          </p:nvSpPr>
          <p:spPr>
            <a:xfrm>
              <a:off x="0" y="2053884"/>
              <a:ext cx="74169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What can you say about your pets? Share it here!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09" name="Google Shape;709;p20"/>
            <p:cNvSpPr txBox="1"/>
            <p:nvPr/>
          </p:nvSpPr>
          <p:spPr>
            <a:xfrm>
              <a:off x="0" y="0"/>
              <a:ext cx="7416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My Pets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710" name="Google Shape;710;p20"/>
          <p:cNvGrpSpPr/>
          <p:nvPr/>
        </p:nvGrpSpPr>
        <p:grpSpPr>
          <a:xfrm rot="426478">
            <a:off x="6532195" y="-137991"/>
            <a:ext cx="2610180" cy="3166872"/>
            <a:chOff x="0" y="0"/>
            <a:chExt cx="6960818" cy="8445402"/>
          </a:xfrm>
        </p:grpSpPr>
        <p:sp>
          <p:nvSpPr>
            <p:cNvPr id="711" name="Google Shape;711;p20"/>
            <p:cNvSpPr/>
            <p:nvPr/>
          </p:nvSpPr>
          <p:spPr>
            <a:xfrm>
              <a:off x="0" y="0"/>
              <a:ext cx="6960818" cy="8445402"/>
            </a:xfrm>
            <a:custGeom>
              <a:rect b="b" l="l" r="r" t="t"/>
              <a:pathLst>
                <a:path extrusionOk="0" h="4276153" w="3524465">
                  <a:moveTo>
                    <a:pt x="3400005" y="4276153"/>
                  </a:moveTo>
                  <a:lnTo>
                    <a:pt x="124460" y="4276153"/>
                  </a:lnTo>
                  <a:cubicBezTo>
                    <a:pt x="55880" y="4276153"/>
                    <a:pt x="0" y="4220273"/>
                    <a:pt x="0" y="41516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0006" y="0"/>
                  </a:lnTo>
                  <a:cubicBezTo>
                    <a:pt x="3468586" y="0"/>
                    <a:pt x="3524465" y="55880"/>
                    <a:pt x="3524465" y="124460"/>
                  </a:cubicBezTo>
                  <a:lnTo>
                    <a:pt x="3524465" y="4151693"/>
                  </a:lnTo>
                  <a:cubicBezTo>
                    <a:pt x="3524465" y="4220273"/>
                    <a:pt x="3468586" y="4276153"/>
                    <a:pt x="3400006" y="427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2" name="Google Shape;712;p20"/>
            <p:cNvPicPr preferRelativeResize="0"/>
            <p:nvPr/>
          </p:nvPicPr>
          <p:blipFill rotWithShape="1">
            <a:blip r:embed="rId3">
              <a:alphaModFix/>
            </a:blip>
            <a:srcRect b="0" l="8812" r="36485" t="0"/>
            <a:stretch/>
          </p:blipFill>
          <p:spPr>
            <a:xfrm>
              <a:off x="412433" y="454513"/>
              <a:ext cx="6133340" cy="7533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3" name="Google Shape;713;p20"/>
          <p:cNvSpPr/>
          <p:nvPr/>
        </p:nvSpPr>
        <p:spPr>
          <a:xfrm>
            <a:off x="5895903" y="748487"/>
            <a:ext cx="911804" cy="815632"/>
          </a:xfrm>
          <a:custGeom>
            <a:rect b="b" l="l" r="r" t="t"/>
            <a:pathLst>
              <a:path extrusionOk="0" h="1631263" w="1823608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5895903" y="748487"/>
            <a:ext cx="911804" cy="815632"/>
          </a:xfrm>
          <a:custGeom>
            <a:rect b="b" l="l" r="r" t="t"/>
            <a:pathLst>
              <a:path extrusionOk="0" h="1631263" w="1823608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6058871" y="982514"/>
            <a:ext cx="657741" cy="513822"/>
          </a:xfrm>
          <a:custGeom>
            <a:rect b="b" l="l" r="r" t="t"/>
            <a:pathLst>
              <a:path extrusionOk="0" h="1027644" w="1315482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6210214" y="1206600"/>
            <a:ext cx="356730" cy="281634"/>
          </a:xfrm>
          <a:custGeom>
            <a:rect b="b" l="l" r="r" t="t"/>
            <a:pathLst>
              <a:path extrusionOk="0" h="563268" w="71346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5907007" y="759680"/>
            <a:ext cx="889410" cy="666242"/>
          </a:xfrm>
          <a:custGeom>
            <a:rect b="b" l="l" r="r" t="t"/>
            <a:pathLst>
              <a:path extrusionOk="0" h="1332483" w="177882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6070052" y="993658"/>
            <a:ext cx="635129" cy="441370"/>
          </a:xfrm>
          <a:custGeom>
            <a:rect b="b" l="l" r="r" t="t"/>
            <a:pathLst>
              <a:path extrusionOk="0" h="882740" w="1270258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6220786" y="1217693"/>
            <a:ext cx="334864" cy="334919"/>
          </a:xfrm>
          <a:custGeom>
            <a:rect b="b" l="l" r="r" t="t"/>
            <a:pathLst>
              <a:path extrusionOk="0" h="669839" w="669728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5149464" y="-179173"/>
            <a:ext cx="631489" cy="572574"/>
          </a:xfrm>
          <a:custGeom>
            <a:rect b="b" l="l" r="r" t="t"/>
            <a:pathLst>
              <a:path extrusionOk="0" h="1145148" w="1262977">
                <a:moveTo>
                  <a:pt x="1222289" y="542467"/>
                </a:moveTo>
                <a:cubicBezTo>
                  <a:pt x="1179048" y="532776"/>
                  <a:pt x="1134543" y="530933"/>
                  <a:pt x="1090620" y="526164"/>
                </a:cubicBezTo>
                <a:cubicBezTo>
                  <a:pt x="1007699" y="517305"/>
                  <a:pt x="924248" y="512586"/>
                  <a:pt x="840872" y="516245"/>
                </a:cubicBezTo>
                <a:cubicBezTo>
                  <a:pt x="871459" y="486364"/>
                  <a:pt x="903284" y="457694"/>
                  <a:pt x="935033" y="428999"/>
                </a:cubicBezTo>
                <a:cubicBezTo>
                  <a:pt x="951046" y="413327"/>
                  <a:pt x="968120" y="398790"/>
                  <a:pt x="984816" y="383824"/>
                </a:cubicBezTo>
                <a:cubicBezTo>
                  <a:pt x="1000652" y="368959"/>
                  <a:pt x="1016312" y="353918"/>
                  <a:pt x="1032805" y="339759"/>
                </a:cubicBezTo>
                <a:cubicBezTo>
                  <a:pt x="1047707" y="326056"/>
                  <a:pt x="1062306" y="312023"/>
                  <a:pt x="1078446" y="299758"/>
                </a:cubicBezTo>
                <a:cubicBezTo>
                  <a:pt x="1100016" y="282092"/>
                  <a:pt x="1119035" y="260791"/>
                  <a:pt x="1133887" y="237194"/>
                </a:cubicBezTo>
                <a:cubicBezTo>
                  <a:pt x="1143788" y="219755"/>
                  <a:pt x="1155684" y="199136"/>
                  <a:pt x="1148688" y="178618"/>
                </a:cubicBezTo>
                <a:cubicBezTo>
                  <a:pt x="1143358" y="164283"/>
                  <a:pt x="1130022" y="152321"/>
                  <a:pt x="1114615" y="150251"/>
                </a:cubicBezTo>
                <a:cubicBezTo>
                  <a:pt x="1087236" y="147147"/>
                  <a:pt x="1061296" y="159993"/>
                  <a:pt x="1038387" y="173596"/>
                </a:cubicBezTo>
                <a:cubicBezTo>
                  <a:pt x="1005350" y="194619"/>
                  <a:pt x="975950" y="220563"/>
                  <a:pt x="945792" y="245371"/>
                </a:cubicBezTo>
                <a:cubicBezTo>
                  <a:pt x="908916" y="276641"/>
                  <a:pt x="873707" y="309853"/>
                  <a:pt x="838422" y="342914"/>
                </a:cubicBezTo>
                <a:cubicBezTo>
                  <a:pt x="819605" y="361438"/>
                  <a:pt x="803086" y="382158"/>
                  <a:pt x="783714" y="400178"/>
                </a:cubicBezTo>
                <a:cubicBezTo>
                  <a:pt x="774293" y="409440"/>
                  <a:pt x="765553" y="419384"/>
                  <a:pt x="756536" y="429024"/>
                </a:cubicBezTo>
                <a:cubicBezTo>
                  <a:pt x="745751" y="440735"/>
                  <a:pt x="733148" y="450375"/>
                  <a:pt x="721251" y="460849"/>
                </a:cubicBezTo>
                <a:cubicBezTo>
                  <a:pt x="728273" y="357804"/>
                  <a:pt x="752722" y="256551"/>
                  <a:pt x="762927" y="153860"/>
                </a:cubicBezTo>
                <a:cubicBezTo>
                  <a:pt x="767574" y="114515"/>
                  <a:pt x="771843" y="74917"/>
                  <a:pt x="768458" y="35294"/>
                </a:cubicBezTo>
                <a:cubicBezTo>
                  <a:pt x="768155" y="6650"/>
                  <a:pt x="737366" y="-5969"/>
                  <a:pt x="712916" y="2688"/>
                </a:cubicBezTo>
                <a:cubicBezTo>
                  <a:pt x="689250" y="9956"/>
                  <a:pt x="670256" y="28556"/>
                  <a:pt x="658991" y="50210"/>
                </a:cubicBezTo>
                <a:cubicBezTo>
                  <a:pt x="627570" y="113228"/>
                  <a:pt x="617493" y="184120"/>
                  <a:pt x="603045" y="252362"/>
                </a:cubicBezTo>
                <a:cubicBezTo>
                  <a:pt x="597337" y="278130"/>
                  <a:pt x="594205" y="304326"/>
                  <a:pt x="590214" y="330396"/>
                </a:cubicBezTo>
                <a:cubicBezTo>
                  <a:pt x="582283" y="378120"/>
                  <a:pt x="573999" y="426072"/>
                  <a:pt x="571119" y="474427"/>
                </a:cubicBezTo>
                <a:cubicBezTo>
                  <a:pt x="557051" y="452293"/>
                  <a:pt x="543866" y="429479"/>
                  <a:pt x="530404" y="406891"/>
                </a:cubicBezTo>
                <a:cubicBezTo>
                  <a:pt x="516108" y="381401"/>
                  <a:pt x="504161" y="354599"/>
                  <a:pt x="488906" y="329639"/>
                </a:cubicBezTo>
                <a:cubicBezTo>
                  <a:pt x="465214" y="291707"/>
                  <a:pt x="442760" y="252993"/>
                  <a:pt x="415608" y="217383"/>
                </a:cubicBezTo>
                <a:cubicBezTo>
                  <a:pt x="406919" y="204209"/>
                  <a:pt x="399695" y="190126"/>
                  <a:pt x="390097" y="177558"/>
                </a:cubicBezTo>
                <a:cubicBezTo>
                  <a:pt x="380449" y="164763"/>
                  <a:pt x="370068" y="152523"/>
                  <a:pt x="359813" y="140232"/>
                </a:cubicBezTo>
                <a:cubicBezTo>
                  <a:pt x="334581" y="110881"/>
                  <a:pt x="305939" y="82009"/>
                  <a:pt x="269012" y="68053"/>
                </a:cubicBezTo>
                <a:cubicBezTo>
                  <a:pt x="254893" y="62324"/>
                  <a:pt x="239182" y="59245"/>
                  <a:pt x="224129" y="62828"/>
                </a:cubicBezTo>
                <a:cubicBezTo>
                  <a:pt x="201649" y="68658"/>
                  <a:pt x="206448" y="98363"/>
                  <a:pt x="209656" y="115928"/>
                </a:cubicBezTo>
                <a:cubicBezTo>
                  <a:pt x="219633" y="168548"/>
                  <a:pt x="242062" y="217787"/>
                  <a:pt x="271538" y="262255"/>
                </a:cubicBezTo>
                <a:cubicBezTo>
                  <a:pt x="283383" y="281638"/>
                  <a:pt x="293461" y="302080"/>
                  <a:pt x="305610" y="321311"/>
                </a:cubicBezTo>
                <a:cubicBezTo>
                  <a:pt x="322028" y="346624"/>
                  <a:pt x="340441" y="370675"/>
                  <a:pt x="358727" y="394676"/>
                </a:cubicBezTo>
                <a:cubicBezTo>
                  <a:pt x="384692" y="426400"/>
                  <a:pt x="408409" y="459865"/>
                  <a:pt x="436925" y="489443"/>
                </a:cubicBezTo>
                <a:cubicBezTo>
                  <a:pt x="450034" y="504661"/>
                  <a:pt x="462183" y="520637"/>
                  <a:pt x="475443" y="535703"/>
                </a:cubicBezTo>
                <a:cubicBezTo>
                  <a:pt x="482995" y="544612"/>
                  <a:pt x="490977" y="553672"/>
                  <a:pt x="494765" y="564903"/>
                </a:cubicBezTo>
                <a:cubicBezTo>
                  <a:pt x="453494" y="558089"/>
                  <a:pt x="411794" y="561446"/>
                  <a:pt x="370194" y="562051"/>
                </a:cubicBezTo>
                <a:cubicBezTo>
                  <a:pt x="316900" y="563944"/>
                  <a:pt x="263531" y="563692"/>
                  <a:pt x="210313" y="567275"/>
                </a:cubicBezTo>
                <a:cubicBezTo>
                  <a:pt x="183969" y="568689"/>
                  <a:pt x="157549" y="568891"/>
                  <a:pt x="131155" y="569799"/>
                </a:cubicBezTo>
                <a:cubicBezTo>
                  <a:pt x="90819" y="570884"/>
                  <a:pt x="47729" y="571339"/>
                  <a:pt x="11762" y="591857"/>
                </a:cubicBezTo>
                <a:cubicBezTo>
                  <a:pt x="-23296" y="618608"/>
                  <a:pt x="28659" y="655304"/>
                  <a:pt x="55104" y="662522"/>
                </a:cubicBezTo>
                <a:cubicBezTo>
                  <a:pt x="80463" y="670244"/>
                  <a:pt x="107211" y="671759"/>
                  <a:pt x="133504" y="673576"/>
                </a:cubicBezTo>
                <a:cubicBezTo>
                  <a:pt x="173765" y="675317"/>
                  <a:pt x="214152" y="674484"/>
                  <a:pt x="254388" y="672819"/>
                </a:cubicBezTo>
                <a:cubicBezTo>
                  <a:pt x="295002" y="670875"/>
                  <a:pt x="335642" y="669336"/>
                  <a:pt x="376180" y="666307"/>
                </a:cubicBezTo>
                <a:cubicBezTo>
                  <a:pt x="411314" y="663329"/>
                  <a:pt x="446523" y="660124"/>
                  <a:pt x="481808" y="661815"/>
                </a:cubicBezTo>
                <a:cubicBezTo>
                  <a:pt x="466982" y="671733"/>
                  <a:pt x="454100" y="684024"/>
                  <a:pt x="441143" y="696138"/>
                </a:cubicBezTo>
                <a:cubicBezTo>
                  <a:pt x="383303" y="739446"/>
                  <a:pt x="325438" y="782955"/>
                  <a:pt x="272220" y="831992"/>
                </a:cubicBezTo>
                <a:cubicBezTo>
                  <a:pt x="229711" y="867223"/>
                  <a:pt x="189526" y="906518"/>
                  <a:pt x="161212" y="954343"/>
                </a:cubicBezTo>
                <a:cubicBezTo>
                  <a:pt x="146487" y="977889"/>
                  <a:pt x="131913" y="1004742"/>
                  <a:pt x="138025" y="1033412"/>
                </a:cubicBezTo>
                <a:cubicBezTo>
                  <a:pt x="141561" y="1055949"/>
                  <a:pt x="163106" y="1050573"/>
                  <a:pt x="179094" y="1046005"/>
                </a:cubicBezTo>
                <a:cubicBezTo>
                  <a:pt x="203746" y="1037727"/>
                  <a:pt x="227589" y="1026623"/>
                  <a:pt x="249765" y="1013020"/>
                </a:cubicBezTo>
                <a:cubicBezTo>
                  <a:pt x="312304" y="973448"/>
                  <a:pt x="370826" y="927490"/>
                  <a:pt x="422705" y="874693"/>
                </a:cubicBezTo>
                <a:cubicBezTo>
                  <a:pt x="452837" y="847967"/>
                  <a:pt x="479055" y="817303"/>
                  <a:pt x="508682" y="790047"/>
                </a:cubicBezTo>
                <a:cubicBezTo>
                  <a:pt x="541694" y="757087"/>
                  <a:pt x="578596" y="727710"/>
                  <a:pt x="613578" y="696693"/>
                </a:cubicBezTo>
                <a:cubicBezTo>
                  <a:pt x="613451" y="766702"/>
                  <a:pt x="613527" y="836736"/>
                  <a:pt x="615851" y="906720"/>
                </a:cubicBezTo>
                <a:cubicBezTo>
                  <a:pt x="616154" y="960652"/>
                  <a:pt x="625449" y="1013979"/>
                  <a:pt x="638709" y="1066120"/>
                </a:cubicBezTo>
                <a:cubicBezTo>
                  <a:pt x="645453" y="1087117"/>
                  <a:pt x="657021" y="1137567"/>
                  <a:pt x="678995" y="1144785"/>
                </a:cubicBezTo>
                <a:cubicBezTo>
                  <a:pt x="709405" y="1153492"/>
                  <a:pt x="735244" y="1003102"/>
                  <a:pt x="741685" y="977839"/>
                </a:cubicBezTo>
                <a:cubicBezTo>
                  <a:pt x="752116" y="926809"/>
                  <a:pt x="760704" y="875400"/>
                  <a:pt x="764442" y="823411"/>
                </a:cubicBezTo>
                <a:cubicBezTo>
                  <a:pt x="767877" y="778362"/>
                  <a:pt x="769973" y="733464"/>
                  <a:pt x="774545" y="688415"/>
                </a:cubicBezTo>
                <a:cubicBezTo>
                  <a:pt x="789801" y="704037"/>
                  <a:pt x="806648" y="717943"/>
                  <a:pt x="822257" y="733187"/>
                </a:cubicBezTo>
                <a:cubicBezTo>
                  <a:pt x="836073" y="747168"/>
                  <a:pt x="849611" y="761427"/>
                  <a:pt x="863882" y="774980"/>
                </a:cubicBezTo>
                <a:cubicBezTo>
                  <a:pt x="881082" y="792495"/>
                  <a:pt x="896439" y="811726"/>
                  <a:pt x="914523" y="828408"/>
                </a:cubicBezTo>
                <a:cubicBezTo>
                  <a:pt x="926268" y="840017"/>
                  <a:pt x="935437" y="852459"/>
                  <a:pt x="946904" y="865002"/>
                </a:cubicBezTo>
                <a:cubicBezTo>
                  <a:pt x="960568" y="879463"/>
                  <a:pt x="975167" y="892990"/>
                  <a:pt x="989867" y="906366"/>
                </a:cubicBezTo>
                <a:cubicBezTo>
                  <a:pt x="1016034" y="927061"/>
                  <a:pt x="1057937" y="961687"/>
                  <a:pt x="1093045" y="948589"/>
                </a:cubicBezTo>
                <a:cubicBezTo>
                  <a:pt x="1120096" y="935718"/>
                  <a:pt x="1109993" y="908865"/>
                  <a:pt x="1099208" y="888094"/>
                </a:cubicBezTo>
                <a:cubicBezTo>
                  <a:pt x="1089029" y="868132"/>
                  <a:pt x="1079128" y="847538"/>
                  <a:pt x="1066752" y="828534"/>
                </a:cubicBezTo>
                <a:cubicBezTo>
                  <a:pt x="1056750" y="813846"/>
                  <a:pt x="1045586" y="799990"/>
                  <a:pt x="1035331" y="785454"/>
                </a:cubicBezTo>
                <a:cubicBezTo>
                  <a:pt x="1011488" y="753402"/>
                  <a:pt x="981785" y="726272"/>
                  <a:pt x="951400" y="700555"/>
                </a:cubicBezTo>
                <a:cubicBezTo>
                  <a:pt x="941398" y="691494"/>
                  <a:pt x="932204" y="681627"/>
                  <a:pt x="922101" y="672692"/>
                </a:cubicBezTo>
                <a:cubicBezTo>
                  <a:pt x="911619" y="663127"/>
                  <a:pt x="899015" y="656238"/>
                  <a:pt x="888558" y="646673"/>
                </a:cubicBezTo>
                <a:cubicBezTo>
                  <a:pt x="930057" y="646395"/>
                  <a:pt x="971353" y="652351"/>
                  <a:pt x="1012852" y="650181"/>
                </a:cubicBezTo>
                <a:cubicBezTo>
                  <a:pt x="1045207" y="648893"/>
                  <a:pt x="1077663" y="650307"/>
                  <a:pt x="1109791" y="645613"/>
                </a:cubicBezTo>
                <a:cubicBezTo>
                  <a:pt x="1129669" y="643695"/>
                  <a:pt x="1149799" y="643568"/>
                  <a:pt x="1169374" y="639127"/>
                </a:cubicBezTo>
                <a:cubicBezTo>
                  <a:pt x="1188140" y="635063"/>
                  <a:pt x="1206048" y="627896"/>
                  <a:pt x="1224335" y="622117"/>
                </a:cubicBezTo>
                <a:cubicBezTo>
                  <a:pt x="1234084" y="618886"/>
                  <a:pt x="1244263" y="615479"/>
                  <a:pt x="1251588" y="607933"/>
                </a:cubicBezTo>
                <a:cubicBezTo>
                  <a:pt x="1279043" y="582923"/>
                  <a:pt x="1251941" y="548044"/>
                  <a:pt x="1222289" y="5424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5149464" y="-179173"/>
            <a:ext cx="631489" cy="572574"/>
          </a:xfrm>
          <a:custGeom>
            <a:rect b="b" l="l" r="r" t="t"/>
            <a:pathLst>
              <a:path extrusionOk="0" h="1145148" w="1262977">
                <a:moveTo>
                  <a:pt x="678995" y="1144785"/>
                </a:moveTo>
                <a:cubicBezTo>
                  <a:pt x="657021" y="1137567"/>
                  <a:pt x="645453" y="1087117"/>
                  <a:pt x="638709" y="1066120"/>
                </a:cubicBezTo>
                <a:cubicBezTo>
                  <a:pt x="625449" y="1013979"/>
                  <a:pt x="616154" y="960652"/>
                  <a:pt x="615851" y="906720"/>
                </a:cubicBezTo>
                <a:cubicBezTo>
                  <a:pt x="613527" y="836736"/>
                  <a:pt x="613451" y="766702"/>
                  <a:pt x="613578" y="696693"/>
                </a:cubicBezTo>
                <a:cubicBezTo>
                  <a:pt x="578596" y="727710"/>
                  <a:pt x="541694" y="757087"/>
                  <a:pt x="508682" y="790047"/>
                </a:cubicBezTo>
                <a:cubicBezTo>
                  <a:pt x="479055" y="817303"/>
                  <a:pt x="452837" y="847967"/>
                  <a:pt x="422705" y="874693"/>
                </a:cubicBezTo>
                <a:cubicBezTo>
                  <a:pt x="370826" y="927490"/>
                  <a:pt x="312304" y="973448"/>
                  <a:pt x="249765" y="1013020"/>
                </a:cubicBezTo>
                <a:cubicBezTo>
                  <a:pt x="227589" y="1026623"/>
                  <a:pt x="203746" y="1037727"/>
                  <a:pt x="179094" y="1046005"/>
                </a:cubicBezTo>
                <a:cubicBezTo>
                  <a:pt x="163106" y="1050573"/>
                  <a:pt x="141561" y="1055949"/>
                  <a:pt x="138025" y="1033412"/>
                </a:cubicBezTo>
                <a:cubicBezTo>
                  <a:pt x="131913" y="1004742"/>
                  <a:pt x="146487" y="977889"/>
                  <a:pt x="161212" y="954343"/>
                </a:cubicBezTo>
                <a:cubicBezTo>
                  <a:pt x="189526" y="906518"/>
                  <a:pt x="229711" y="867223"/>
                  <a:pt x="272220" y="831992"/>
                </a:cubicBezTo>
                <a:cubicBezTo>
                  <a:pt x="325438" y="782955"/>
                  <a:pt x="383303" y="739446"/>
                  <a:pt x="441143" y="696138"/>
                </a:cubicBezTo>
                <a:cubicBezTo>
                  <a:pt x="454100" y="684024"/>
                  <a:pt x="466982" y="671733"/>
                  <a:pt x="481808" y="661815"/>
                </a:cubicBezTo>
                <a:cubicBezTo>
                  <a:pt x="446523" y="660124"/>
                  <a:pt x="411314" y="663329"/>
                  <a:pt x="376180" y="666307"/>
                </a:cubicBezTo>
                <a:cubicBezTo>
                  <a:pt x="335642" y="669336"/>
                  <a:pt x="295002" y="670875"/>
                  <a:pt x="254388" y="672819"/>
                </a:cubicBezTo>
                <a:cubicBezTo>
                  <a:pt x="214152" y="674484"/>
                  <a:pt x="173765" y="675317"/>
                  <a:pt x="133504" y="673576"/>
                </a:cubicBezTo>
                <a:cubicBezTo>
                  <a:pt x="107211" y="671759"/>
                  <a:pt x="80463" y="670244"/>
                  <a:pt x="55104" y="662522"/>
                </a:cubicBezTo>
                <a:cubicBezTo>
                  <a:pt x="28659" y="655304"/>
                  <a:pt x="-23296" y="618608"/>
                  <a:pt x="11762" y="591857"/>
                </a:cubicBezTo>
                <a:cubicBezTo>
                  <a:pt x="47729" y="571339"/>
                  <a:pt x="90819" y="570884"/>
                  <a:pt x="131155" y="569799"/>
                </a:cubicBezTo>
                <a:cubicBezTo>
                  <a:pt x="157549" y="568891"/>
                  <a:pt x="183969" y="568689"/>
                  <a:pt x="210313" y="567275"/>
                </a:cubicBezTo>
                <a:cubicBezTo>
                  <a:pt x="263531" y="563692"/>
                  <a:pt x="316900" y="563944"/>
                  <a:pt x="370194" y="562051"/>
                </a:cubicBezTo>
                <a:cubicBezTo>
                  <a:pt x="411794" y="561446"/>
                  <a:pt x="453494" y="558089"/>
                  <a:pt x="494765" y="564903"/>
                </a:cubicBezTo>
                <a:cubicBezTo>
                  <a:pt x="490977" y="553672"/>
                  <a:pt x="482995" y="544612"/>
                  <a:pt x="475443" y="535703"/>
                </a:cubicBezTo>
                <a:cubicBezTo>
                  <a:pt x="462183" y="520637"/>
                  <a:pt x="450034" y="504661"/>
                  <a:pt x="436925" y="489443"/>
                </a:cubicBezTo>
                <a:cubicBezTo>
                  <a:pt x="408409" y="459865"/>
                  <a:pt x="384692" y="426400"/>
                  <a:pt x="358727" y="394676"/>
                </a:cubicBezTo>
                <a:cubicBezTo>
                  <a:pt x="340441" y="370675"/>
                  <a:pt x="322028" y="346624"/>
                  <a:pt x="305610" y="321311"/>
                </a:cubicBezTo>
                <a:cubicBezTo>
                  <a:pt x="293461" y="302080"/>
                  <a:pt x="283383" y="281638"/>
                  <a:pt x="271538" y="262255"/>
                </a:cubicBezTo>
                <a:cubicBezTo>
                  <a:pt x="242062" y="217787"/>
                  <a:pt x="219633" y="168548"/>
                  <a:pt x="209656" y="115928"/>
                </a:cubicBezTo>
                <a:cubicBezTo>
                  <a:pt x="206448" y="98363"/>
                  <a:pt x="201649" y="68658"/>
                  <a:pt x="224129" y="62828"/>
                </a:cubicBezTo>
                <a:cubicBezTo>
                  <a:pt x="239182" y="59245"/>
                  <a:pt x="254893" y="62324"/>
                  <a:pt x="269012" y="68053"/>
                </a:cubicBezTo>
                <a:cubicBezTo>
                  <a:pt x="305939" y="82009"/>
                  <a:pt x="334581" y="110881"/>
                  <a:pt x="359813" y="140232"/>
                </a:cubicBezTo>
                <a:cubicBezTo>
                  <a:pt x="370068" y="152523"/>
                  <a:pt x="380449" y="164763"/>
                  <a:pt x="390097" y="177558"/>
                </a:cubicBezTo>
                <a:cubicBezTo>
                  <a:pt x="399695" y="190126"/>
                  <a:pt x="406919" y="204209"/>
                  <a:pt x="415608" y="217383"/>
                </a:cubicBezTo>
                <a:cubicBezTo>
                  <a:pt x="442760" y="252993"/>
                  <a:pt x="465214" y="291707"/>
                  <a:pt x="488906" y="329639"/>
                </a:cubicBezTo>
                <a:cubicBezTo>
                  <a:pt x="504161" y="354599"/>
                  <a:pt x="516108" y="381401"/>
                  <a:pt x="530404" y="406891"/>
                </a:cubicBezTo>
                <a:cubicBezTo>
                  <a:pt x="543866" y="429479"/>
                  <a:pt x="557051" y="452293"/>
                  <a:pt x="571119" y="474427"/>
                </a:cubicBezTo>
                <a:cubicBezTo>
                  <a:pt x="573999" y="426072"/>
                  <a:pt x="582283" y="378120"/>
                  <a:pt x="590214" y="330396"/>
                </a:cubicBezTo>
                <a:cubicBezTo>
                  <a:pt x="594205" y="304326"/>
                  <a:pt x="597337" y="278130"/>
                  <a:pt x="603045" y="252362"/>
                </a:cubicBezTo>
                <a:cubicBezTo>
                  <a:pt x="617493" y="184120"/>
                  <a:pt x="627570" y="113228"/>
                  <a:pt x="658991" y="50210"/>
                </a:cubicBezTo>
                <a:cubicBezTo>
                  <a:pt x="670256" y="28556"/>
                  <a:pt x="689250" y="9956"/>
                  <a:pt x="712916" y="2688"/>
                </a:cubicBezTo>
                <a:cubicBezTo>
                  <a:pt x="737366" y="-5969"/>
                  <a:pt x="768155" y="6650"/>
                  <a:pt x="768458" y="35294"/>
                </a:cubicBezTo>
                <a:cubicBezTo>
                  <a:pt x="771843" y="74917"/>
                  <a:pt x="767574" y="114515"/>
                  <a:pt x="762927" y="153860"/>
                </a:cubicBezTo>
                <a:cubicBezTo>
                  <a:pt x="752722" y="256551"/>
                  <a:pt x="728273" y="357804"/>
                  <a:pt x="721251" y="460849"/>
                </a:cubicBezTo>
                <a:cubicBezTo>
                  <a:pt x="733148" y="450375"/>
                  <a:pt x="745751" y="440735"/>
                  <a:pt x="756536" y="429024"/>
                </a:cubicBezTo>
                <a:cubicBezTo>
                  <a:pt x="765553" y="419384"/>
                  <a:pt x="774293" y="409440"/>
                  <a:pt x="783714" y="400178"/>
                </a:cubicBezTo>
                <a:cubicBezTo>
                  <a:pt x="803086" y="382158"/>
                  <a:pt x="819605" y="361438"/>
                  <a:pt x="838422" y="342914"/>
                </a:cubicBezTo>
                <a:cubicBezTo>
                  <a:pt x="873707" y="309853"/>
                  <a:pt x="908916" y="276641"/>
                  <a:pt x="945792" y="245371"/>
                </a:cubicBezTo>
                <a:cubicBezTo>
                  <a:pt x="975950" y="220563"/>
                  <a:pt x="1005350" y="194619"/>
                  <a:pt x="1038387" y="173596"/>
                </a:cubicBezTo>
                <a:cubicBezTo>
                  <a:pt x="1061296" y="159993"/>
                  <a:pt x="1087236" y="147147"/>
                  <a:pt x="1114615" y="150251"/>
                </a:cubicBezTo>
                <a:cubicBezTo>
                  <a:pt x="1130022" y="152321"/>
                  <a:pt x="1143358" y="164283"/>
                  <a:pt x="1148688" y="178618"/>
                </a:cubicBezTo>
                <a:cubicBezTo>
                  <a:pt x="1155684" y="199136"/>
                  <a:pt x="1143788" y="219755"/>
                  <a:pt x="1133887" y="237194"/>
                </a:cubicBezTo>
                <a:cubicBezTo>
                  <a:pt x="1119035" y="260791"/>
                  <a:pt x="1100016" y="282092"/>
                  <a:pt x="1078446" y="299758"/>
                </a:cubicBezTo>
                <a:cubicBezTo>
                  <a:pt x="1062306" y="312023"/>
                  <a:pt x="1047707" y="326056"/>
                  <a:pt x="1032805" y="339759"/>
                </a:cubicBezTo>
                <a:cubicBezTo>
                  <a:pt x="1016312" y="353918"/>
                  <a:pt x="1000652" y="368959"/>
                  <a:pt x="984816" y="383824"/>
                </a:cubicBezTo>
                <a:cubicBezTo>
                  <a:pt x="968120" y="398790"/>
                  <a:pt x="951046" y="413327"/>
                  <a:pt x="935033" y="428999"/>
                </a:cubicBezTo>
                <a:cubicBezTo>
                  <a:pt x="903284" y="457694"/>
                  <a:pt x="871459" y="486364"/>
                  <a:pt x="840872" y="516245"/>
                </a:cubicBezTo>
                <a:cubicBezTo>
                  <a:pt x="924248" y="512586"/>
                  <a:pt x="1007699" y="517305"/>
                  <a:pt x="1090620" y="526164"/>
                </a:cubicBezTo>
                <a:cubicBezTo>
                  <a:pt x="1134543" y="530933"/>
                  <a:pt x="1179048" y="532776"/>
                  <a:pt x="1222289" y="542467"/>
                </a:cubicBezTo>
                <a:cubicBezTo>
                  <a:pt x="1251941" y="548044"/>
                  <a:pt x="1279043" y="582923"/>
                  <a:pt x="1251588" y="607933"/>
                </a:cubicBezTo>
                <a:cubicBezTo>
                  <a:pt x="1244263" y="615479"/>
                  <a:pt x="1234084" y="618886"/>
                  <a:pt x="1224335" y="622117"/>
                </a:cubicBezTo>
                <a:cubicBezTo>
                  <a:pt x="1206048" y="627896"/>
                  <a:pt x="1188140" y="635063"/>
                  <a:pt x="1169374" y="639127"/>
                </a:cubicBezTo>
                <a:cubicBezTo>
                  <a:pt x="1149799" y="643568"/>
                  <a:pt x="1129669" y="643695"/>
                  <a:pt x="1109791" y="645613"/>
                </a:cubicBezTo>
                <a:cubicBezTo>
                  <a:pt x="1077663" y="650307"/>
                  <a:pt x="1045207" y="648893"/>
                  <a:pt x="1012852" y="650181"/>
                </a:cubicBezTo>
                <a:cubicBezTo>
                  <a:pt x="971353" y="652351"/>
                  <a:pt x="930057" y="646395"/>
                  <a:pt x="888558" y="646673"/>
                </a:cubicBezTo>
                <a:cubicBezTo>
                  <a:pt x="899015" y="656238"/>
                  <a:pt x="911619" y="663127"/>
                  <a:pt x="922101" y="672692"/>
                </a:cubicBezTo>
                <a:cubicBezTo>
                  <a:pt x="932204" y="681627"/>
                  <a:pt x="941398" y="691494"/>
                  <a:pt x="951400" y="700555"/>
                </a:cubicBezTo>
                <a:cubicBezTo>
                  <a:pt x="981785" y="726272"/>
                  <a:pt x="1011488" y="753402"/>
                  <a:pt x="1035331" y="785454"/>
                </a:cubicBezTo>
                <a:cubicBezTo>
                  <a:pt x="1045586" y="799990"/>
                  <a:pt x="1056750" y="813846"/>
                  <a:pt x="1066752" y="828534"/>
                </a:cubicBezTo>
                <a:cubicBezTo>
                  <a:pt x="1079128" y="847538"/>
                  <a:pt x="1089029" y="868132"/>
                  <a:pt x="1099208" y="888094"/>
                </a:cubicBezTo>
                <a:cubicBezTo>
                  <a:pt x="1109993" y="908865"/>
                  <a:pt x="1120096" y="935718"/>
                  <a:pt x="1093045" y="948589"/>
                </a:cubicBezTo>
                <a:cubicBezTo>
                  <a:pt x="1057937" y="961687"/>
                  <a:pt x="1016034" y="927061"/>
                  <a:pt x="989867" y="906366"/>
                </a:cubicBezTo>
                <a:cubicBezTo>
                  <a:pt x="975167" y="892990"/>
                  <a:pt x="960568" y="879463"/>
                  <a:pt x="946904" y="865002"/>
                </a:cubicBezTo>
                <a:cubicBezTo>
                  <a:pt x="935437" y="852459"/>
                  <a:pt x="926268" y="840017"/>
                  <a:pt x="914523" y="828408"/>
                </a:cubicBezTo>
                <a:cubicBezTo>
                  <a:pt x="896439" y="811726"/>
                  <a:pt x="881082" y="792495"/>
                  <a:pt x="863882" y="774980"/>
                </a:cubicBezTo>
                <a:cubicBezTo>
                  <a:pt x="849611" y="761427"/>
                  <a:pt x="836073" y="747168"/>
                  <a:pt x="822257" y="733187"/>
                </a:cubicBezTo>
                <a:cubicBezTo>
                  <a:pt x="806648" y="717943"/>
                  <a:pt x="789801" y="704037"/>
                  <a:pt x="774545" y="688415"/>
                </a:cubicBezTo>
                <a:cubicBezTo>
                  <a:pt x="769973" y="733464"/>
                  <a:pt x="767877" y="778362"/>
                  <a:pt x="764442" y="823411"/>
                </a:cubicBezTo>
                <a:cubicBezTo>
                  <a:pt x="760704" y="875400"/>
                  <a:pt x="752116" y="926809"/>
                  <a:pt x="741685" y="977839"/>
                </a:cubicBezTo>
                <a:cubicBezTo>
                  <a:pt x="735244" y="1003102"/>
                  <a:pt x="709405" y="1153492"/>
                  <a:pt x="678995" y="1144785"/>
                </a:cubicBezTo>
                <a:close/>
                <a:moveTo>
                  <a:pt x="681369" y="1131712"/>
                </a:moveTo>
                <a:cubicBezTo>
                  <a:pt x="687760" y="1123686"/>
                  <a:pt x="692508" y="1114601"/>
                  <a:pt x="695817" y="1104910"/>
                </a:cubicBezTo>
                <a:cubicBezTo>
                  <a:pt x="702838" y="1084745"/>
                  <a:pt x="708749" y="1064227"/>
                  <a:pt x="713548" y="1043431"/>
                </a:cubicBezTo>
                <a:cubicBezTo>
                  <a:pt x="730521" y="972615"/>
                  <a:pt x="745145" y="900890"/>
                  <a:pt x="750929" y="828206"/>
                </a:cubicBezTo>
                <a:cubicBezTo>
                  <a:pt x="755223" y="777983"/>
                  <a:pt x="756587" y="727534"/>
                  <a:pt x="762825" y="677513"/>
                </a:cubicBezTo>
                <a:cubicBezTo>
                  <a:pt x="763785" y="671355"/>
                  <a:pt x="770428" y="666736"/>
                  <a:pt x="775884" y="671203"/>
                </a:cubicBezTo>
                <a:cubicBezTo>
                  <a:pt x="782426" y="677689"/>
                  <a:pt x="788740" y="684428"/>
                  <a:pt x="795509" y="690687"/>
                </a:cubicBezTo>
                <a:cubicBezTo>
                  <a:pt x="813492" y="707344"/>
                  <a:pt x="831931" y="723495"/>
                  <a:pt x="848575" y="741515"/>
                </a:cubicBezTo>
                <a:cubicBezTo>
                  <a:pt x="861103" y="754512"/>
                  <a:pt x="874641" y="766475"/>
                  <a:pt x="886614" y="780002"/>
                </a:cubicBezTo>
                <a:cubicBezTo>
                  <a:pt x="899268" y="795170"/>
                  <a:pt x="913336" y="808950"/>
                  <a:pt x="927329" y="822881"/>
                </a:cubicBezTo>
                <a:cubicBezTo>
                  <a:pt x="936826" y="832622"/>
                  <a:pt x="945211" y="843424"/>
                  <a:pt x="954153" y="853671"/>
                </a:cubicBezTo>
                <a:cubicBezTo>
                  <a:pt x="971833" y="872094"/>
                  <a:pt x="990094" y="890189"/>
                  <a:pt x="1010124" y="906089"/>
                </a:cubicBezTo>
                <a:cubicBezTo>
                  <a:pt x="1030810" y="920121"/>
                  <a:pt x="1065059" y="948210"/>
                  <a:pt x="1090645" y="934986"/>
                </a:cubicBezTo>
                <a:cubicBezTo>
                  <a:pt x="1095773" y="931301"/>
                  <a:pt x="1099056" y="925496"/>
                  <a:pt x="1096985" y="919187"/>
                </a:cubicBezTo>
                <a:cubicBezTo>
                  <a:pt x="1095369" y="910480"/>
                  <a:pt x="1091757" y="902379"/>
                  <a:pt x="1087842" y="894479"/>
                </a:cubicBezTo>
                <a:cubicBezTo>
                  <a:pt x="1077486" y="874113"/>
                  <a:pt x="1067535" y="853443"/>
                  <a:pt x="1054956" y="834313"/>
                </a:cubicBezTo>
                <a:cubicBezTo>
                  <a:pt x="1039625" y="813694"/>
                  <a:pt x="1025203" y="792318"/>
                  <a:pt x="1008432" y="772860"/>
                </a:cubicBezTo>
                <a:cubicBezTo>
                  <a:pt x="990221" y="752897"/>
                  <a:pt x="970696" y="733616"/>
                  <a:pt x="949935" y="716555"/>
                </a:cubicBezTo>
                <a:cubicBezTo>
                  <a:pt x="937078" y="705804"/>
                  <a:pt x="925713" y="693438"/>
                  <a:pt x="913260" y="682232"/>
                </a:cubicBezTo>
                <a:cubicBezTo>
                  <a:pt x="903536" y="673752"/>
                  <a:pt x="892524" y="666989"/>
                  <a:pt x="882572" y="658812"/>
                </a:cubicBezTo>
                <a:cubicBezTo>
                  <a:pt x="875626" y="653260"/>
                  <a:pt x="861937" y="639657"/>
                  <a:pt x="876005" y="634130"/>
                </a:cubicBezTo>
                <a:cubicBezTo>
                  <a:pt x="891362" y="632742"/>
                  <a:pt x="906946" y="634231"/>
                  <a:pt x="922379" y="634458"/>
                </a:cubicBezTo>
                <a:cubicBezTo>
                  <a:pt x="954936" y="636098"/>
                  <a:pt x="987417" y="639000"/>
                  <a:pt x="1020025" y="636830"/>
                </a:cubicBezTo>
                <a:cubicBezTo>
                  <a:pt x="1046419" y="635921"/>
                  <a:pt x="1072940" y="637183"/>
                  <a:pt x="1099183" y="633650"/>
                </a:cubicBezTo>
                <a:cubicBezTo>
                  <a:pt x="1120222" y="630975"/>
                  <a:pt x="1141540" y="631202"/>
                  <a:pt x="1162428" y="627265"/>
                </a:cubicBezTo>
                <a:cubicBezTo>
                  <a:pt x="1183771" y="622924"/>
                  <a:pt x="1204027" y="614747"/>
                  <a:pt x="1224739" y="608236"/>
                </a:cubicBezTo>
                <a:cubicBezTo>
                  <a:pt x="1252396" y="599807"/>
                  <a:pt x="1259620" y="577270"/>
                  <a:pt x="1233200" y="560360"/>
                </a:cubicBezTo>
                <a:cubicBezTo>
                  <a:pt x="1215191" y="551754"/>
                  <a:pt x="1194631" y="550745"/>
                  <a:pt x="1175133" y="547792"/>
                </a:cubicBezTo>
                <a:cubicBezTo>
                  <a:pt x="1162428" y="546278"/>
                  <a:pt x="1149698" y="544738"/>
                  <a:pt x="1136943" y="543502"/>
                </a:cubicBezTo>
                <a:cubicBezTo>
                  <a:pt x="1091631" y="539514"/>
                  <a:pt x="1046192" y="534820"/>
                  <a:pt x="1000880" y="531161"/>
                </a:cubicBezTo>
                <a:cubicBezTo>
                  <a:pt x="955643" y="528889"/>
                  <a:pt x="910331" y="527047"/>
                  <a:pt x="865043" y="528460"/>
                </a:cubicBezTo>
                <a:cubicBezTo>
                  <a:pt x="854738" y="527955"/>
                  <a:pt x="828799" y="533432"/>
                  <a:pt x="823469" y="523261"/>
                </a:cubicBezTo>
                <a:cubicBezTo>
                  <a:pt x="820817" y="517255"/>
                  <a:pt x="826702" y="512687"/>
                  <a:pt x="830213" y="508573"/>
                </a:cubicBezTo>
                <a:cubicBezTo>
                  <a:pt x="838346" y="499866"/>
                  <a:pt x="847161" y="491866"/>
                  <a:pt x="856001" y="483916"/>
                </a:cubicBezTo>
                <a:cubicBezTo>
                  <a:pt x="865751" y="475234"/>
                  <a:pt x="875197" y="466199"/>
                  <a:pt x="884492" y="457038"/>
                </a:cubicBezTo>
                <a:cubicBezTo>
                  <a:pt x="902804" y="439776"/>
                  <a:pt x="922050" y="424103"/>
                  <a:pt x="939882" y="406412"/>
                </a:cubicBezTo>
                <a:cubicBezTo>
                  <a:pt x="957840" y="389831"/>
                  <a:pt x="976784" y="374385"/>
                  <a:pt x="994085" y="357098"/>
                </a:cubicBezTo>
                <a:cubicBezTo>
                  <a:pt x="1011917" y="340693"/>
                  <a:pt x="1030103" y="324718"/>
                  <a:pt x="1047808" y="308187"/>
                </a:cubicBezTo>
                <a:cubicBezTo>
                  <a:pt x="1069833" y="289991"/>
                  <a:pt x="1092211" y="272199"/>
                  <a:pt x="1109564" y="249207"/>
                </a:cubicBezTo>
                <a:cubicBezTo>
                  <a:pt x="1122799" y="231289"/>
                  <a:pt x="1136867" y="212133"/>
                  <a:pt x="1137802" y="189369"/>
                </a:cubicBezTo>
                <a:cubicBezTo>
                  <a:pt x="1131614" y="154163"/>
                  <a:pt x="1093651" y="160321"/>
                  <a:pt x="1069126" y="172006"/>
                </a:cubicBezTo>
                <a:cubicBezTo>
                  <a:pt x="1040029" y="185079"/>
                  <a:pt x="1015150" y="205319"/>
                  <a:pt x="990524" y="225156"/>
                </a:cubicBezTo>
                <a:cubicBezTo>
                  <a:pt x="963119" y="247592"/>
                  <a:pt x="935513" y="271240"/>
                  <a:pt x="909169" y="294711"/>
                </a:cubicBezTo>
                <a:cubicBezTo>
                  <a:pt x="898763" y="303796"/>
                  <a:pt x="888685" y="313311"/>
                  <a:pt x="878859" y="323027"/>
                </a:cubicBezTo>
                <a:cubicBezTo>
                  <a:pt x="859840" y="341173"/>
                  <a:pt x="839710" y="358158"/>
                  <a:pt x="822888" y="378474"/>
                </a:cubicBezTo>
                <a:cubicBezTo>
                  <a:pt x="809628" y="393793"/>
                  <a:pt x="794398" y="407194"/>
                  <a:pt x="780632" y="422034"/>
                </a:cubicBezTo>
                <a:cubicBezTo>
                  <a:pt x="766387" y="438362"/>
                  <a:pt x="750954" y="453505"/>
                  <a:pt x="733931" y="466931"/>
                </a:cubicBezTo>
                <a:cubicBezTo>
                  <a:pt x="728197" y="471524"/>
                  <a:pt x="723550" y="477531"/>
                  <a:pt x="717387" y="481468"/>
                </a:cubicBezTo>
                <a:cubicBezTo>
                  <a:pt x="713649" y="483613"/>
                  <a:pt x="708597" y="481443"/>
                  <a:pt x="707435" y="477329"/>
                </a:cubicBezTo>
                <a:cubicBezTo>
                  <a:pt x="706804" y="473897"/>
                  <a:pt x="707789" y="470061"/>
                  <a:pt x="707839" y="466679"/>
                </a:cubicBezTo>
                <a:cubicBezTo>
                  <a:pt x="708824" y="448760"/>
                  <a:pt x="710416" y="430917"/>
                  <a:pt x="712638" y="413125"/>
                </a:cubicBezTo>
                <a:cubicBezTo>
                  <a:pt x="719407" y="355382"/>
                  <a:pt x="729182" y="297991"/>
                  <a:pt x="738149" y="240551"/>
                </a:cubicBezTo>
                <a:cubicBezTo>
                  <a:pt x="742948" y="214783"/>
                  <a:pt x="746282" y="188839"/>
                  <a:pt x="748908" y="162769"/>
                </a:cubicBezTo>
                <a:cubicBezTo>
                  <a:pt x="751939" y="131474"/>
                  <a:pt x="756890" y="100256"/>
                  <a:pt x="756511" y="68709"/>
                </a:cubicBezTo>
                <a:cubicBezTo>
                  <a:pt x="756031" y="54525"/>
                  <a:pt x="757471" y="39282"/>
                  <a:pt x="753228" y="25654"/>
                </a:cubicBezTo>
                <a:cubicBezTo>
                  <a:pt x="739184" y="2662"/>
                  <a:pt x="706501" y="15357"/>
                  <a:pt x="690765" y="30171"/>
                </a:cubicBezTo>
                <a:cubicBezTo>
                  <a:pt x="659825" y="57503"/>
                  <a:pt x="646387" y="119032"/>
                  <a:pt x="635779" y="158479"/>
                </a:cubicBezTo>
                <a:cubicBezTo>
                  <a:pt x="625449" y="206278"/>
                  <a:pt x="614462" y="254028"/>
                  <a:pt x="606859" y="302332"/>
                </a:cubicBezTo>
                <a:cubicBezTo>
                  <a:pt x="603752" y="328125"/>
                  <a:pt x="597817" y="353438"/>
                  <a:pt x="594255" y="379155"/>
                </a:cubicBezTo>
                <a:cubicBezTo>
                  <a:pt x="590492" y="403585"/>
                  <a:pt x="586072" y="427939"/>
                  <a:pt x="583142" y="452521"/>
                </a:cubicBezTo>
                <a:cubicBezTo>
                  <a:pt x="582157" y="460294"/>
                  <a:pt x="581172" y="468067"/>
                  <a:pt x="580566" y="475865"/>
                </a:cubicBezTo>
                <a:cubicBezTo>
                  <a:pt x="580035" y="479096"/>
                  <a:pt x="581349" y="483487"/>
                  <a:pt x="577686" y="485153"/>
                </a:cubicBezTo>
                <a:cubicBezTo>
                  <a:pt x="577434" y="490276"/>
                  <a:pt x="571246" y="492976"/>
                  <a:pt x="567255" y="489872"/>
                </a:cubicBezTo>
                <a:cubicBezTo>
                  <a:pt x="556041" y="479020"/>
                  <a:pt x="550231" y="463802"/>
                  <a:pt x="541568" y="450956"/>
                </a:cubicBezTo>
                <a:cubicBezTo>
                  <a:pt x="527474" y="427914"/>
                  <a:pt x="513456" y="404796"/>
                  <a:pt x="501837" y="380367"/>
                </a:cubicBezTo>
                <a:cubicBezTo>
                  <a:pt x="480015" y="337513"/>
                  <a:pt x="453620" y="297058"/>
                  <a:pt x="427807" y="256577"/>
                </a:cubicBezTo>
                <a:cubicBezTo>
                  <a:pt x="412652" y="236185"/>
                  <a:pt x="398306" y="215339"/>
                  <a:pt x="385450" y="193407"/>
                </a:cubicBezTo>
                <a:cubicBezTo>
                  <a:pt x="361000" y="160523"/>
                  <a:pt x="335010" y="127966"/>
                  <a:pt x="302857" y="102249"/>
                </a:cubicBezTo>
                <a:cubicBezTo>
                  <a:pt x="282676" y="87031"/>
                  <a:pt x="248705" y="67068"/>
                  <a:pt x="223548" y="77113"/>
                </a:cubicBezTo>
                <a:cubicBezTo>
                  <a:pt x="216804" y="89303"/>
                  <a:pt x="221022" y="103789"/>
                  <a:pt x="223093" y="116711"/>
                </a:cubicBezTo>
                <a:cubicBezTo>
                  <a:pt x="229711" y="148081"/>
                  <a:pt x="240243" y="178517"/>
                  <a:pt x="254413" y="207263"/>
                </a:cubicBezTo>
                <a:cubicBezTo>
                  <a:pt x="264516" y="227604"/>
                  <a:pt x="277650" y="246204"/>
                  <a:pt x="288890" y="265915"/>
                </a:cubicBezTo>
                <a:cubicBezTo>
                  <a:pt x="305888" y="297007"/>
                  <a:pt x="323745" y="327570"/>
                  <a:pt x="345745" y="355457"/>
                </a:cubicBezTo>
                <a:cubicBezTo>
                  <a:pt x="361632" y="378070"/>
                  <a:pt x="379464" y="399143"/>
                  <a:pt x="396462" y="420898"/>
                </a:cubicBezTo>
                <a:cubicBezTo>
                  <a:pt x="405833" y="433214"/>
                  <a:pt x="414976" y="445782"/>
                  <a:pt x="425433" y="457265"/>
                </a:cubicBezTo>
                <a:cubicBezTo>
                  <a:pt x="443694" y="476572"/>
                  <a:pt x="460541" y="497090"/>
                  <a:pt x="477287" y="517709"/>
                </a:cubicBezTo>
                <a:cubicBezTo>
                  <a:pt x="487289" y="530252"/>
                  <a:pt x="514971" y="557029"/>
                  <a:pt x="506889" y="573862"/>
                </a:cubicBezTo>
                <a:cubicBezTo>
                  <a:pt x="499286" y="583175"/>
                  <a:pt x="469002" y="573080"/>
                  <a:pt x="456702" y="573711"/>
                </a:cubicBezTo>
                <a:cubicBezTo>
                  <a:pt x="390350" y="573459"/>
                  <a:pt x="324023" y="577143"/>
                  <a:pt x="257671" y="577774"/>
                </a:cubicBezTo>
                <a:cubicBezTo>
                  <a:pt x="217612" y="579793"/>
                  <a:pt x="177579" y="581964"/>
                  <a:pt x="137444" y="582620"/>
                </a:cubicBezTo>
                <a:cubicBezTo>
                  <a:pt x="101831" y="583604"/>
                  <a:pt x="67379" y="583579"/>
                  <a:pt x="33862" y="595718"/>
                </a:cubicBezTo>
                <a:cubicBezTo>
                  <a:pt x="26159" y="598999"/>
                  <a:pt x="15450" y="601674"/>
                  <a:pt x="13176" y="610760"/>
                </a:cubicBezTo>
                <a:cubicBezTo>
                  <a:pt x="14010" y="627694"/>
                  <a:pt x="39874" y="642811"/>
                  <a:pt x="54170" y="648464"/>
                </a:cubicBezTo>
                <a:cubicBezTo>
                  <a:pt x="101679" y="663153"/>
                  <a:pt x="152245" y="661134"/>
                  <a:pt x="201422" y="661310"/>
                </a:cubicBezTo>
                <a:cubicBezTo>
                  <a:pt x="255044" y="660503"/>
                  <a:pt x="308616" y="657272"/>
                  <a:pt x="362162" y="654294"/>
                </a:cubicBezTo>
                <a:cubicBezTo>
                  <a:pt x="400983" y="651367"/>
                  <a:pt x="439804" y="646975"/>
                  <a:pt x="478802" y="648641"/>
                </a:cubicBezTo>
                <a:cubicBezTo>
                  <a:pt x="487137" y="649726"/>
                  <a:pt x="504010" y="646975"/>
                  <a:pt x="504035" y="659039"/>
                </a:cubicBezTo>
                <a:cubicBezTo>
                  <a:pt x="503808" y="660629"/>
                  <a:pt x="502949" y="662320"/>
                  <a:pt x="501812" y="663456"/>
                </a:cubicBezTo>
                <a:cubicBezTo>
                  <a:pt x="495826" y="668301"/>
                  <a:pt x="489158" y="672339"/>
                  <a:pt x="483046" y="677033"/>
                </a:cubicBezTo>
                <a:cubicBezTo>
                  <a:pt x="467866" y="687608"/>
                  <a:pt x="455818" y="701817"/>
                  <a:pt x="441067" y="712921"/>
                </a:cubicBezTo>
                <a:cubicBezTo>
                  <a:pt x="408914" y="735685"/>
                  <a:pt x="378251" y="760468"/>
                  <a:pt x="347134" y="784621"/>
                </a:cubicBezTo>
                <a:cubicBezTo>
                  <a:pt x="324857" y="802918"/>
                  <a:pt x="303009" y="821695"/>
                  <a:pt x="281691" y="841052"/>
                </a:cubicBezTo>
                <a:cubicBezTo>
                  <a:pt x="250649" y="866895"/>
                  <a:pt x="220972" y="894606"/>
                  <a:pt x="195941" y="926380"/>
                </a:cubicBezTo>
                <a:cubicBezTo>
                  <a:pt x="187025" y="938115"/>
                  <a:pt x="178993" y="950507"/>
                  <a:pt x="171264" y="963025"/>
                </a:cubicBezTo>
                <a:cubicBezTo>
                  <a:pt x="158358" y="984401"/>
                  <a:pt x="143632" y="1009638"/>
                  <a:pt x="152296" y="1035229"/>
                </a:cubicBezTo>
                <a:cubicBezTo>
                  <a:pt x="155352" y="1039343"/>
                  <a:pt x="162323" y="1035910"/>
                  <a:pt x="166668" y="1035809"/>
                </a:cubicBezTo>
                <a:cubicBezTo>
                  <a:pt x="178286" y="1033311"/>
                  <a:pt x="189223" y="1028617"/>
                  <a:pt x="200109" y="1023998"/>
                </a:cubicBezTo>
                <a:cubicBezTo>
                  <a:pt x="226099" y="1013348"/>
                  <a:pt x="249690" y="998206"/>
                  <a:pt x="272826" y="982483"/>
                </a:cubicBezTo>
                <a:cubicBezTo>
                  <a:pt x="305661" y="959365"/>
                  <a:pt x="337965" y="935490"/>
                  <a:pt x="368047" y="908865"/>
                </a:cubicBezTo>
                <a:cubicBezTo>
                  <a:pt x="383353" y="895868"/>
                  <a:pt x="397094" y="881230"/>
                  <a:pt x="411592" y="867349"/>
                </a:cubicBezTo>
                <a:cubicBezTo>
                  <a:pt x="421341" y="858365"/>
                  <a:pt x="431318" y="849607"/>
                  <a:pt x="440587" y="840118"/>
                </a:cubicBezTo>
                <a:cubicBezTo>
                  <a:pt x="479813" y="798047"/>
                  <a:pt x="521993" y="758929"/>
                  <a:pt x="565209" y="721022"/>
                </a:cubicBezTo>
                <a:cubicBezTo>
                  <a:pt x="577838" y="709893"/>
                  <a:pt x="591351" y="699798"/>
                  <a:pt x="603626" y="688264"/>
                </a:cubicBezTo>
                <a:cubicBezTo>
                  <a:pt x="609360" y="682939"/>
                  <a:pt x="620397" y="670244"/>
                  <a:pt x="626131" y="682156"/>
                </a:cubicBezTo>
                <a:cubicBezTo>
                  <a:pt x="627444" y="688138"/>
                  <a:pt x="626358" y="694472"/>
                  <a:pt x="626686" y="700580"/>
                </a:cubicBezTo>
                <a:cubicBezTo>
                  <a:pt x="626661" y="763724"/>
                  <a:pt x="626535" y="826893"/>
                  <a:pt x="628505" y="890012"/>
                </a:cubicBezTo>
                <a:cubicBezTo>
                  <a:pt x="628783" y="935566"/>
                  <a:pt x="632773" y="980943"/>
                  <a:pt x="642700" y="1025462"/>
                </a:cubicBezTo>
                <a:cubicBezTo>
                  <a:pt x="647221" y="1046636"/>
                  <a:pt x="651944" y="1067861"/>
                  <a:pt x="659218" y="1088303"/>
                </a:cubicBezTo>
                <a:cubicBezTo>
                  <a:pt x="665078" y="1103269"/>
                  <a:pt x="668538" y="1120936"/>
                  <a:pt x="681369" y="1131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5156014" y="-172655"/>
            <a:ext cx="618281" cy="559312"/>
          </a:xfrm>
          <a:custGeom>
            <a:rect b="b" l="l" r="r" t="t"/>
            <a:pathLst>
              <a:path extrusionOk="0" h="1118624" w="1236561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3" name="Google Shape;723;p20"/>
          <p:cNvGrpSpPr/>
          <p:nvPr/>
        </p:nvGrpSpPr>
        <p:grpSpPr>
          <a:xfrm rot="-461616">
            <a:off x="-35587" y="-327759"/>
            <a:ext cx="2610136" cy="3166819"/>
            <a:chOff x="0" y="0"/>
            <a:chExt cx="6960818" cy="8445402"/>
          </a:xfrm>
        </p:grpSpPr>
        <p:sp>
          <p:nvSpPr>
            <p:cNvPr id="724" name="Google Shape;724;p20"/>
            <p:cNvSpPr/>
            <p:nvPr/>
          </p:nvSpPr>
          <p:spPr>
            <a:xfrm>
              <a:off x="0" y="0"/>
              <a:ext cx="6960818" cy="8445402"/>
            </a:xfrm>
            <a:custGeom>
              <a:rect b="b" l="l" r="r" t="t"/>
              <a:pathLst>
                <a:path extrusionOk="0" h="4276153" w="3524465">
                  <a:moveTo>
                    <a:pt x="3400005" y="4276153"/>
                  </a:moveTo>
                  <a:lnTo>
                    <a:pt x="124460" y="4276153"/>
                  </a:lnTo>
                  <a:cubicBezTo>
                    <a:pt x="55880" y="4276153"/>
                    <a:pt x="0" y="4220273"/>
                    <a:pt x="0" y="41516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0006" y="0"/>
                  </a:lnTo>
                  <a:cubicBezTo>
                    <a:pt x="3468586" y="0"/>
                    <a:pt x="3524465" y="55880"/>
                    <a:pt x="3524465" y="124460"/>
                  </a:cubicBezTo>
                  <a:lnTo>
                    <a:pt x="3524465" y="4151693"/>
                  </a:lnTo>
                  <a:cubicBezTo>
                    <a:pt x="3524465" y="4220273"/>
                    <a:pt x="3468586" y="4276153"/>
                    <a:pt x="3400006" y="427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5" name="Google Shape;725;p20"/>
            <p:cNvPicPr preferRelativeResize="0"/>
            <p:nvPr/>
          </p:nvPicPr>
          <p:blipFill rotWithShape="1">
            <a:blip r:embed="rId4">
              <a:alphaModFix/>
            </a:blip>
            <a:srcRect b="9123" l="0" r="0" t="9123"/>
            <a:stretch/>
          </p:blipFill>
          <p:spPr>
            <a:xfrm>
              <a:off x="412433" y="454513"/>
              <a:ext cx="6133341" cy="75332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6" name="Google Shape;726;p20"/>
          <p:cNvSpPr/>
          <p:nvPr/>
        </p:nvSpPr>
        <p:spPr>
          <a:xfrm rot="274435">
            <a:off x="2066753" y="1508360"/>
            <a:ext cx="1636951" cy="1296267"/>
          </a:xfrm>
          <a:custGeom>
            <a:rect b="b" l="l" r="r" t="t"/>
            <a:pathLst>
              <a:path extrusionOk="0" h="2585273" w="3263476">
                <a:moveTo>
                  <a:pt x="3262290" y="644475"/>
                </a:moveTo>
                <a:cubicBezTo>
                  <a:pt x="3257851" y="540664"/>
                  <a:pt x="3263791" y="428621"/>
                  <a:pt x="3202632" y="341339"/>
                </a:cubicBezTo>
                <a:cubicBezTo>
                  <a:pt x="3182267" y="309588"/>
                  <a:pt x="3156420" y="273525"/>
                  <a:pt x="3113080" y="272218"/>
                </a:cubicBezTo>
                <a:cubicBezTo>
                  <a:pt x="3085405" y="269083"/>
                  <a:pt x="3057535" y="272545"/>
                  <a:pt x="3029664" y="276073"/>
                </a:cubicBezTo>
                <a:cubicBezTo>
                  <a:pt x="3007145" y="278882"/>
                  <a:pt x="2984562" y="281691"/>
                  <a:pt x="2962108" y="281038"/>
                </a:cubicBezTo>
                <a:cubicBezTo>
                  <a:pt x="2856565" y="272937"/>
                  <a:pt x="2771712" y="207149"/>
                  <a:pt x="2686077" y="156648"/>
                </a:cubicBezTo>
                <a:cubicBezTo>
                  <a:pt x="2646849" y="132345"/>
                  <a:pt x="2601551" y="110459"/>
                  <a:pt x="2553707" y="104448"/>
                </a:cubicBezTo>
                <a:cubicBezTo>
                  <a:pt x="2552467" y="102292"/>
                  <a:pt x="2550574" y="100463"/>
                  <a:pt x="2547898" y="99353"/>
                </a:cubicBezTo>
                <a:cubicBezTo>
                  <a:pt x="2522312" y="93277"/>
                  <a:pt x="2496595" y="100986"/>
                  <a:pt x="2471792" y="111439"/>
                </a:cubicBezTo>
                <a:cubicBezTo>
                  <a:pt x="2435175" y="122610"/>
                  <a:pt x="2401626" y="143124"/>
                  <a:pt x="2379695" y="174614"/>
                </a:cubicBezTo>
                <a:cubicBezTo>
                  <a:pt x="2379303" y="175006"/>
                  <a:pt x="2378846" y="175398"/>
                  <a:pt x="2378454" y="175790"/>
                </a:cubicBezTo>
                <a:cubicBezTo>
                  <a:pt x="2368533" y="184675"/>
                  <a:pt x="2365465" y="197676"/>
                  <a:pt x="2355348" y="206169"/>
                </a:cubicBezTo>
                <a:cubicBezTo>
                  <a:pt x="2355218" y="206103"/>
                  <a:pt x="2355087" y="206169"/>
                  <a:pt x="2354957" y="206103"/>
                </a:cubicBezTo>
                <a:cubicBezTo>
                  <a:pt x="2354108" y="202902"/>
                  <a:pt x="2352085" y="199832"/>
                  <a:pt x="2348625" y="197480"/>
                </a:cubicBezTo>
                <a:cubicBezTo>
                  <a:pt x="2316382" y="176509"/>
                  <a:pt x="2279960" y="162201"/>
                  <a:pt x="2243213" y="149396"/>
                </a:cubicBezTo>
                <a:cubicBezTo>
                  <a:pt x="2196479" y="133717"/>
                  <a:pt x="2151311" y="114575"/>
                  <a:pt x="2104577" y="98830"/>
                </a:cubicBezTo>
                <a:cubicBezTo>
                  <a:pt x="2041851" y="78708"/>
                  <a:pt x="1978996" y="58717"/>
                  <a:pt x="1914442" y="43560"/>
                </a:cubicBezTo>
                <a:cubicBezTo>
                  <a:pt x="1829068" y="22262"/>
                  <a:pt x="1735469" y="14422"/>
                  <a:pt x="1646570" y="4035"/>
                </a:cubicBezTo>
                <a:cubicBezTo>
                  <a:pt x="1562958" y="-5112"/>
                  <a:pt x="1477714" y="3969"/>
                  <a:pt x="1393253" y="5276"/>
                </a:cubicBezTo>
                <a:cubicBezTo>
                  <a:pt x="1220676" y="2336"/>
                  <a:pt x="1067550" y="53556"/>
                  <a:pt x="922518" y="152467"/>
                </a:cubicBezTo>
                <a:cubicBezTo>
                  <a:pt x="890666" y="172850"/>
                  <a:pt x="861098" y="196304"/>
                  <a:pt x="831530" y="219692"/>
                </a:cubicBezTo>
                <a:cubicBezTo>
                  <a:pt x="833031" y="209958"/>
                  <a:pt x="833945" y="200158"/>
                  <a:pt x="834402" y="190620"/>
                </a:cubicBezTo>
                <a:cubicBezTo>
                  <a:pt x="835773" y="176639"/>
                  <a:pt x="835185" y="162005"/>
                  <a:pt x="826374" y="150768"/>
                </a:cubicBezTo>
                <a:cubicBezTo>
                  <a:pt x="797589" y="115620"/>
                  <a:pt x="722984" y="124309"/>
                  <a:pt x="682059" y="141491"/>
                </a:cubicBezTo>
                <a:cubicBezTo>
                  <a:pt x="622728" y="166709"/>
                  <a:pt x="575798" y="212506"/>
                  <a:pt x="520579" y="244714"/>
                </a:cubicBezTo>
                <a:cubicBezTo>
                  <a:pt x="488792" y="262745"/>
                  <a:pt x="455047" y="276792"/>
                  <a:pt x="422737" y="293778"/>
                </a:cubicBezTo>
                <a:cubicBezTo>
                  <a:pt x="397282" y="307171"/>
                  <a:pt x="371826" y="321478"/>
                  <a:pt x="344412" y="330494"/>
                </a:cubicBezTo>
                <a:cubicBezTo>
                  <a:pt x="274507" y="350028"/>
                  <a:pt x="214196" y="370476"/>
                  <a:pt x="145727" y="393211"/>
                </a:cubicBezTo>
                <a:cubicBezTo>
                  <a:pt x="116159" y="401835"/>
                  <a:pt x="83002" y="409414"/>
                  <a:pt x="56306" y="426596"/>
                </a:cubicBezTo>
                <a:cubicBezTo>
                  <a:pt x="47886" y="432018"/>
                  <a:pt x="36137" y="436199"/>
                  <a:pt x="33396" y="446587"/>
                </a:cubicBezTo>
                <a:cubicBezTo>
                  <a:pt x="32417" y="450245"/>
                  <a:pt x="32939" y="453904"/>
                  <a:pt x="34571" y="457105"/>
                </a:cubicBezTo>
                <a:cubicBezTo>
                  <a:pt x="-54002" y="561374"/>
                  <a:pt x="50236" y="829688"/>
                  <a:pt x="95925" y="931670"/>
                </a:cubicBezTo>
                <a:cubicBezTo>
                  <a:pt x="133065" y="1020650"/>
                  <a:pt x="168572" y="1108129"/>
                  <a:pt x="204145" y="1198482"/>
                </a:cubicBezTo>
                <a:cubicBezTo>
                  <a:pt x="247093" y="1310328"/>
                  <a:pt x="299832" y="1420280"/>
                  <a:pt x="312691" y="1541927"/>
                </a:cubicBezTo>
                <a:cubicBezTo>
                  <a:pt x="322416" y="1608760"/>
                  <a:pt x="330053" y="1675855"/>
                  <a:pt x="331227" y="1743865"/>
                </a:cubicBezTo>
                <a:cubicBezTo>
                  <a:pt x="327703" y="1856692"/>
                  <a:pt x="359881" y="1969780"/>
                  <a:pt x="499431" y="1960045"/>
                </a:cubicBezTo>
                <a:cubicBezTo>
                  <a:pt x="503608" y="1960110"/>
                  <a:pt x="507786" y="1959980"/>
                  <a:pt x="511832" y="1959588"/>
                </a:cubicBezTo>
                <a:cubicBezTo>
                  <a:pt x="639046" y="1948090"/>
                  <a:pt x="713390" y="1722828"/>
                  <a:pt x="742174" y="1623068"/>
                </a:cubicBezTo>
                <a:cubicBezTo>
                  <a:pt x="768870" y="1527423"/>
                  <a:pt x="779770" y="1429427"/>
                  <a:pt x="794978" y="1332345"/>
                </a:cubicBezTo>
                <a:cubicBezTo>
                  <a:pt x="798046" y="1299614"/>
                  <a:pt x="801962" y="1266883"/>
                  <a:pt x="805552" y="1234087"/>
                </a:cubicBezTo>
                <a:cubicBezTo>
                  <a:pt x="805748" y="1235198"/>
                  <a:pt x="805879" y="1236374"/>
                  <a:pt x="806074" y="1237484"/>
                </a:cubicBezTo>
                <a:cubicBezTo>
                  <a:pt x="833945" y="1397284"/>
                  <a:pt x="860184" y="1557541"/>
                  <a:pt x="898041" y="1714989"/>
                </a:cubicBezTo>
                <a:cubicBezTo>
                  <a:pt x="930938" y="1863617"/>
                  <a:pt x="985635" y="2005320"/>
                  <a:pt x="1040006" y="2146434"/>
                </a:cubicBezTo>
                <a:cubicBezTo>
                  <a:pt x="1065527" y="2217384"/>
                  <a:pt x="1091440" y="2289052"/>
                  <a:pt x="1137195" y="2349745"/>
                </a:cubicBezTo>
                <a:cubicBezTo>
                  <a:pt x="1222700" y="2478708"/>
                  <a:pt x="1376544" y="2540185"/>
                  <a:pt x="1529147" y="2571543"/>
                </a:cubicBezTo>
                <a:cubicBezTo>
                  <a:pt x="1622159" y="2585002"/>
                  <a:pt x="1717976" y="2587811"/>
                  <a:pt x="1812946" y="2583238"/>
                </a:cubicBezTo>
                <a:cubicBezTo>
                  <a:pt x="1823193" y="2583042"/>
                  <a:pt x="1833180" y="2582519"/>
                  <a:pt x="1842905" y="2581604"/>
                </a:cubicBezTo>
                <a:cubicBezTo>
                  <a:pt x="1912680" y="2575333"/>
                  <a:pt x="1970771" y="2551356"/>
                  <a:pt x="2028536" y="2504122"/>
                </a:cubicBezTo>
                <a:cubicBezTo>
                  <a:pt x="2075205" y="2467471"/>
                  <a:pt x="2104903" y="2416121"/>
                  <a:pt x="2141064" y="2370716"/>
                </a:cubicBezTo>
                <a:cubicBezTo>
                  <a:pt x="2177550" y="2323874"/>
                  <a:pt x="2216060" y="2277946"/>
                  <a:pt x="2244453" y="2226138"/>
                </a:cubicBezTo>
                <a:cubicBezTo>
                  <a:pt x="2266515" y="2182693"/>
                  <a:pt x="2285900" y="2138203"/>
                  <a:pt x="2309920" y="2095084"/>
                </a:cubicBezTo>
                <a:cubicBezTo>
                  <a:pt x="2326238" y="2064379"/>
                  <a:pt x="2342033" y="2033477"/>
                  <a:pt x="2356850" y="2002249"/>
                </a:cubicBezTo>
                <a:cubicBezTo>
                  <a:pt x="2361810" y="1998852"/>
                  <a:pt x="2364421" y="1992384"/>
                  <a:pt x="2365270" y="1984152"/>
                </a:cubicBezTo>
                <a:cubicBezTo>
                  <a:pt x="2391900" y="1926269"/>
                  <a:pt x="2414745" y="1867079"/>
                  <a:pt x="2430410" y="1805799"/>
                </a:cubicBezTo>
                <a:cubicBezTo>
                  <a:pt x="2469377" y="1698329"/>
                  <a:pt x="2502992" y="1589292"/>
                  <a:pt x="2534126" y="1479666"/>
                </a:cubicBezTo>
                <a:cubicBezTo>
                  <a:pt x="2559973" y="1391992"/>
                  <a:pt x="2574529" y="1302488"/>
                  <a:pt x="2605598" y="1215860"/>
                </a:cubicBezTo>
                <a:cubicBezTo>
                  <a:pt x="2618130" y="1174962"/>
                  <a:pt x="2630205" y="1134131"/>
                  <a:pt x="2641105" y="1092907"/>
                </a:cubicBezTo>
                <a:cubicBezTo>
                  <a:pt x="2642215" y="1088464"/>
                  <a:pt x="2643585" y="1084087"/>
                  <a:pt x="2645021" y="1079710"/>
                </a:cubicBezTo>
                <a:cubicBezTo>
                  <a:pt x="2649460" y="1144387"/>
                  <a:pt x="2654225" y="1209065"/>
                  <a:pt x="2663558" y="1273024"/>
                </a:cubicBezTo>
                <a:cubicBezTo>
                  <a:pt x="2677135" y="1357432"/>
                  <a:pt x="2697630" y="1440729"/>
                  <a:pt x="2725827" y="1520890"/>
                </a:cubicBezTo>
                <a:cubicBezTo>
                  <a:pt x="2774976" y="1656517"/>
                  <a:pt x="2847427" y="1765620"/>
                  <a:pt x="3013672" y="1765685"/>
                </a:cubicBezTo>
                <a:cubicBezTo>
                  <a:pt x="3018372" y="1765881"/>
                  <a:pt x="3022810" y="1765751"/>
                  <a:pt x="3027053" y="1765359"/>
                </a:cubicBezTo>
                <a:cubicBezTo>
                  <a:pt x="3090040" y="1759675"/>
                  <a:pt x="3108577" y="1693495"/>
                  <a:pt x="3109294" y="1639531"/>
                </a:cubicBezTo>
                <a:cubicBezTo>
                  <a:pt x="3109294" y="1636657"/>
                  <a:pt x="3109229" y="1633782"/>
                  <a:pt x="3109099" y="1630973"/>
                </a:cubicBezTo>
                <a:cubicBezTo>
                  <a:pt x="3111709" y="1627184"/>
                  <a:pt x="3112819" y="1622545"/>
                  <a:pt x="3111057" y="1617972"/>
                </a:cubicBezTo>
                <a:cubicBezTo>
                  <a:pt x="3109360" y="1613399"/>
                  <a:pt x="3107663" y="1608826"/>
                  <a:pt x="3106031" y="1604187"/>
                </a:cubicBezTo>
                <a:cubicBezTo>
                  <a:pt x="3101331" y="1577271"/>
                  <a:pt x="3092977" y="1551073"/>
                  <a:pt x="3090496" y="1523699"/>
                </a:cubicBezTo>
                <a:cubicBezTo>
                  <a:pt x="3088604" y="1502663"/>
                  <a:pt x="3087233" y="1481692"/>
                  <a:pt x="3086319" y="1460590"/>
                </a:cubicBezTo>
                <a:cubicBezTo>
                  <a:pt x="3086188" y="1457976"/>
                  <a:pt x="3085340" y="1455624"/>
                  <a:pt x="3084100" y="1453534"/>
                </a:cubicBezTo>
                <a:cubicBezTo>
                  <a:pt x="3084491" y="1451639"/>
                  <a:pt x="3084818" y="1449745"/>
                  <a:pt x="3085275" y="1447785"/>
                </a:cubicBezTo>
                <a:cubicBezTo>
                  <a:pt x="3095327" y="1442754"/>
                  <a:pt x="3099243" y="1427140"/>
                  <a:pt x="3103551" y="1416883"/>
                </a:cubicBezTo>
                <a:cubicBezTo>
                  <a:pt x="3118171" y="1382519"/>
                  <a:pt x="3134685" y="1348874"/>
                  <a:pt x="3147935" y="1314052"/>
                </a:cubicBezTo>
                <a:cubicBezTo>
                  <a:pt x="3196497" y="1184631"/>
                  <a:pt x="3216796" y="1049396"/>
                  <a:pt x="3238074" y="915402"/>
                </a:cubicBezTo>
                <a:cubicBezTo>
                  <a:pt x="3252173" y="825311"/>
                  <a:pt x="3267968" y="734697"/>
                  <a:pt x="3262290" y="64447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7" name="Google Shape;727;p20"/>
          <p:cNvGrpSpPr/>
          <p:nvPr/>
        </p:nvGrpSpPr>
        <p:grpSpPr>
          <a:xfrm rot="269090">
            <a:off x="2065121" y="1507102"/>
            <a:ext cx="1631839" cy="1292697"/>
            <a:chOff x="4129713" y="3013241"/>
            <a:chExt cx="3263476" cy="2585273"/>
          </a:xfrm>
        </p:grpSpPr>
        <p:grpSp>
          <p:nvGrpSpPr>
            <p:cNvPr id="728" name="Google Shape;728;p20"/>
            <p:cNvGrpSpPr/>
            <p:nvPr/>
          </p:nvGrpSpPr>
          <p:grpSpPr>
            <a:xfrm>
              <a:off x="4129713" y="3013241"/>
              <a:ext cx="3263476" cy="2585273"/>
              <a:chOff x="4129713" y="3013241"/>
              <a:chExt cx="3263476" cy="2585273"/>
            </a:xfrm>
          </p:grpSpPr>
          <p:sp>
            <p:nvSpPr>
              <p:cNvPr id="729" name="Google Shape;729;p20"/>
              <p:cNvSpPr/>
              <p:nvPr/>
            </p:nvSpPr>
            <p:spPr>
              <a:xfrm>
                <a:off x="4129713" y="3013241"/>
                <a:ext cx="3263476" cy="2585273"/>
              </a:xfrm>
              <a:custGeom>
                <a:rect b="b" l="l" r="r" t="t"/>
                <a:pathLst>
                  <a:path extrusionOk="0" h="2585273" w="3263476">
                    <a:moveTo>
                      <a:pt x="3262290" y="644475"/>
                    </a:moveTo>
                    <a:cubicBezTo>
                      <a:pt x="3257851" y="540664"/>
                      <a:pt x="3263791" y="428621"/>
                      <a:pt x="3202632" y="341339"/>
                    </a:cubicBezTo>
                    <a:cubicBezTo>
                      <a:pt x="3182267" y="309588"/>
                      <a:pt x="3156420" y="273525"/>
                      <a:pt x="3113080" y="272218"/>
                    </a:cubicBezTo>
                    <a:cubicBezTo>
                      <a:pt x="3085405" y="269083"/>
                      <a:pt x="3057535" y="272545"/>
                      <a:pt x="3029664" y="276073"/>
                    </a:cubicBezTo>
                    <a:cubicBezTo>
                      <a:pt x="3007145" y="278882"/>
                      <a:pt x="2984562" y="281691"/>
                      <a:pt x="2962108" y="281038"/>
                    </a:cubicBezTo>
                    <a:cubicBezTo>
                      <a:pt x="2856565" y="272937"/>
                      <a:pt x="2771712" y="207149"/>
                      <a:pt x="2686077" y="156648"/>
                    </a:cubicBezTo>
                    <a:cubicBezTo>
                      <a:pt x="2646849" y="132345"/>
                      <a:pt x="2601551" y="110459"/>
                      <a:pt x="2553707" y="104448"/>
                    </a:cubicBezTo>
                    <a:cubicBezTo>
                      <a:pt x="2552467" y="102292"/>
                      <a:pt x="2550574" y="100463"/>
                      <a:pt x="2547898" y="99353"/>
                    </a:cubicBezTo>
                    <a:cubicBezTo>
                      <a:pt x="2522312" y="93277"/>
                      <a:pt x="2496595" y="100986"/>
                      <a:pt x="2471792" y="111439"/>
                    </a:cubicBezTo>
                    <a:cubicBezTo>
                      <a:pt x="2435175" y="122610"/>
                      <a:pt x="2401626" y="143124"/>
                      <a:pt x="2379695" y="174614"/>
                    </a:cubicBezTo>
                    <a:cubicBezTo>
                      <a:pt x="2379303" y="175006"/>
                      <a:pt x="2378846" y="175398"/>
                      <a:pt x="2378454" y="175790"/>
                    </a:cubicBezTo>
                    <a:cubicBezTo>
                      <a:pt x="2368533" y="184675"/>
                      <a:pt x="2365465" y="197676"/>
                      <a:pt x="2355348" y="206169"/>
                    </a:cubicBezTo>
                    <a:cubicBezTo>
                      <a:pt x="2355218" y="206103"/>
                      <a:pt x="2355087" y="206169"/>
                      <a:pt x="2354957" y="206103"/>
                    </a:cubicBezTo>
                    <a:cubicBezTo>
                      <a:pt x="2354108" y="202902"/>
                      <a:pt x="2352085" y="199832"/>
                      <a:pt x="2348625" y="197480"/>
                    </a:cubicBezTo>
                    <a:cubicBezTo>
                      <a:pt x="2316382" y="176509"/>
                      <a:pt x="2279960" y="162201"/>
                      <a:pt x="2243213" y="149396"/>
                    </a:cubicBezTo>
                    <a:cubicBezTo>
                      <a:pt x="2196479" y="133717"/>
                      <a:pt x="2151311" y="114575"/>
                      <a:pt x="2104577" y="98830"/>
                    </a:cubicBezTo>
                    <a:cubicBezTo>
                      <a:pt x="2041851" y="78708"/>
                      <a:pt x="1978996" y="58717"/>
                      <a:pt x="1914442" y="43560"/>
                    </a:cubicBezTo>
                    <a:cubicBezTo>
                      <a:pt x="1829068" y="22262"/>
                      <a:pt x="1735469" y="14422"/>
                      <a:pt x="1646570" y="4035"/>
                    </a:cubicBezTo>
                    <a:cubicBezTo>
                      <a:pt x="1562958" y="-5112"/>
                      <a:pt x="1477714" y="3969"/>
                      <a:pt x="1393253" y="5276"/>
                    </a:cubicBezTo>
                    <a:cubicBezTo>
                      <a:pt x="1220676" y="2336"/>
                      <a:pt x="1067550" y="53556"/>
                      <a:pt x="922518" y="152467"/>
                    </a:cubicBezTo>
                    <a:cubicBezTo>
                      <a:pt x="890666" y="172850"/>
                      <a:pt x="861098" y="196304"/>
                      <a:pt x="831530" y="219692"/>
                    </a:cubicBezTo>
                    <a:cubicBezTo>
                      <a:pt x="833031" y="209958"/>
                      <a:pt x="833945" y="200158"/>
                      <a:pt x="834402" y="190620"/>
                    </a:cubicBezTo>
                    <a:cubicBezTo>
                      <a:pt x="835773" y="176639"/>
                      <a:pt x="835185" y="162005"/>
                      <a:pt x="826374" y="150768"/>
                    </a:cubicBezTo>
                    <a:cubicBezTo>
                      <a:pt x="797589" y="115620"/>
                      <a:pt x="722984" y="124309"/>
                      <a:pt x="682059" y="141491"/>
                    </a:cubicBezTo>
                    <a:cubicBezTo>
                      <a:pt x="622728" y="166709"/>
                      <a:pt x="575798" y="212506"/>
                      <a:pt x="520579" y="244714"/>
                    </a:cubicBezTo>
                    <a:cubicBezTo>
                      <a:pt x="488792" y="262745"/>
                      <a:pt x="455047" y="276792"/>
                      <a:pt x="422737" y="293778"/>
                    </a:cubicBezTo>
                    <a:cubicBezTo>
                      <a:pt x="397282" y="307171"/>
                      <a:pt x="371826" y="321478"/>
                      <a:pt x="344412" y="330494"/>
                    </a:cubicBezTo>
                    <a:cubicBezTo>
                      <a:pt x="274507" y="350028"/>
                      <a:pt x="214196" y="370476"/>
                      <a:pt x="145727" y="393211"/>
                    </a:cubicBezTo>
                    <a:cubicBezTo>
                      <a:pt x="116159" y="401835"/>
                      <a:pt x="83002" y="409414"/>
                      <a:pt x="56306" y="426596"/>
                    </a:cubicBezTo>
                    <a:cubicBezTo>
                      <a:pt x="47886" y="432018"/>
                      <a:pt x="36137" y="436199"/>
                      <a:pt x="33396" y="446587"/>
                    </a:cubicBezTo>
                    <a:cubicBezTo>
                      <a:pt x="32417" y="450245"/>
                      <a:pt x="32939" y="453904"/>
                      <a:pt x="34571" y="457105"/>
                    </a:cubicBezTo>
                    <a:cubicBezTo>
                      <a:pt x="-54002" y="561374"/>
                      <a:pt x="50236" y="829688"/>
                      <a:pt x="95925" y="931670"/>
                    </a:cubicBezTo>
                    <a:cubicBezTo>
                      <a:pt x="133065" y="1020650"/>
                      <a:pt x="168572" y="1108129"/>
                      <a:pt x="204145" y="1198482"/>
                    </a:cubicBezTo>
                    <a:cubicBezTo>
                      <a:pt x="247093" y="1310328"/>
                      <a:pt x="299832" y="1420280"/>
                      <a:pt x="312691" y="1541927"/>
                    </a:cubicBezTo>
                    <a:cubicBezTo>
                      <a:pt x="322416" y="1608760"/>
                      <a:pt x="330053" y="1675855"/>
                      <a:pt x="331227" y="1743865"/>
                    </a:cubicBezTo>
                    <a:cubicBezTo>
                      <a:pt x="327703" y="1856692"/>
                      <a:pt x="359881" y="1969780"/>
                      <a:pt x="499431" y="1960045"/>
                    </a:cubicBezTo>
                    <a:cubicBezTo>
                      <a:pt x="503608" y="1960110"/>
                      <a:pt x="507786" y="1959980"/>
                      <a:pt x="511832" y="1959588"/>
                    </a:cubicBezTo>
                    <a:cubicBezTo>
                      <a:pt x="639046" y="1948090"/>
                      <a:pt x="713390" y="1722828"/>
                      <a:pt x="742174" y="1623068"/>
                    </a:cubicBezTo>
                    <a:cubicBezTo>
                      <a:pt x="768870" y="1527423"/>
                      <a:pt x="779770" y="1429427"/>
                      <a:pt x="794978" y="1332345"/>
                    </a:cubicBezTo>
                    <a:cubicBezTo>
                      <a:pt x="798046" y="1299614"/>
                      <a:pt x="801962" y="1266883"/>
                      <a:pt x="805552" y="1234087"/>
                    </a:cubicBezTo>
                    <a:cubicBezTo>
                      <a:pt x="805748" y="1235198"/>
                      <a:pt x="805879" y="1236374"/>
                      <a:pt x="806074" y="1237484"/>
                    </a:cubicBezTo>
                    <a:cubicBezTo>
                      <a:pt x="833945" y="1397284"/>
                      <a:pt x="860184" y="1557541"/>
                      <a:pt x="898041" y="1714989"/>
                    </a:cubicBezTo>
                    <a:cubicBezTo>
                      <a:pt x="930938" y="1863617"/>
                      <a:pt x="985635" y="2005320"/>
                      <a:pt x="1040006" y="2146434"/>
                    </a:cubicBezTo>
                    <a:cubicBezTo>
                      <a:pt x="1065527" y="2217384"/>
                      <a:pt x="1091440" y="2289052"/>
                      <a:pt x="1137195" y="2349745"/>
                    </a:cubicBezTo>
                    <a:cubicBezTo>
                      <a:pt x="1222700" y="2478708"/>
                      <a:pt x="1376544" y="2540185"/>
                      <a:pt x="1529147" y="2571543"/>
                    </a:cubicBezTo>
                    <a:cubicBezTo>
                      <a:pt x="1622159" y="2585002"/>
                      <a:pt x="1717976" y="2587811"/>
                      <a:pt x="1812946" y="2583238"/>
                    </a:cubicBezTo>
                    <a:cubicBezTo>
                      <a:pt x="1823193" y="2583042"/>
                      <a:pt x="1833180" y="2582519"/>
                      <a:pt x="1842905" y="2581604"/>
                    </a:cubicBezTo>
                    <a:cubicBezTo>
                      <a:pt x="1912680" y="2575333"/>
                      <a:pt x="1970771" y="2551356"/>
                      <a:pt x="2028536" y="2504122"/>
                    </a:cubicBezTo>
                    <a:cubicBezTo>
                      <a:pt x="2075205" y="2467471"/>
                      <a:pt x="2104903" y="2416121"/>
                      <a:pt x="2141064" y="2370716"/>
                    </a:cubicBezTo>
                    <a:cubicBezTo>
                      <a:pt x="2177550" y="2323874"/>
                      <a:pt x="2216060" y="2277946"/>
                      <a:pt x="2244453" y="2226138"/>
                    </a:cubicBezTo>
                    <a:cubicBezTo>
                      <a:pt x="2266515" y="2182693"/>
                      <a:pt x="2285900" y="2138203"/>
                      <a:pt x="2309920" y="2095084"/>
                    </a:cubicBezTo>
                    <a:cubicBezTo>
                      <a:pt x="2326238" y="2064379"/>
                      <a:pt x="2342033" y="2033477"/>
                      <a:pt x="2356850" y="2002249"/>
                    </a:cubicBezTo>
                    <a:cubicBezTo>
                      <a:pt x="2361810" y="1998852"/>
                      <a:pt x="2364421" y="1992384"/>
                      <a:pt x="2365270" y="1984152"/>
                    </a:cubicBezTo>
                    <a:cubicBezTo>
                      <a:pt x="2391900" y="1926269"/>
                      <a:pt x="2414745" y="1867079"/>
                      <a:pt x="2430410" y="1805799"/>
                    </a:cubicBezTo>
                    <a:cubicBezTo>
                      <a:pt x="2469377" y="1698329"/>
                      <a:pt x="2502992" y="1589292"/>
                      <a:pt x="2534126" y="1479666"/>
                    </a:cubicBezTo>
                    <a:cubicBezTo>
                      <a:pt x="2559973" y="1391992"/>
                      <a:pt x="2574529" y="1302488"/>
                      <a:pt x="2605598" y="1215860"/>
                    </a:cubicBezTo>
                    <a:cubicBezTo>
                      <a:pt x="2618130" y="1174962"/>
                      <a:pt x="2630205" y="1134131"/>
                      <a:pt x="2641105" y="1092907"/>
                    </a:cubicBezTo>
                    <a:cubicBezTo>
                      <a:pt x="2642215" y="1088464"/>
                      <a:pt x="2643585" y="1084087"/>
                      <a:pt x="2645021" y="1079710"/>
                    </a:cubicBezTo>
                    <a:cubicBezTo>
                      <a:pt x="2649460" y="1144387"/>
                      <a:pt x="2654225" y="1209065"/>
                      <a:pt x="2663558" y="1273024"/>
                    </a:cubicBezTo>
                    <a:cubicBezTo>
                      <a:pt x="2677135" y="1357432"/>
                      <a:pt x="2697630" y="1440729"/>
                      <a:pt x="2725827" y="1520890"/>
                    </a:cubicBezTo>
                    <a:cubicBezTo>
                      <a:pt x="2774976" y="1656517"/>
                      <a:pt x="2847427" y="1765620"/>
                      <a:pt x="3013672" y="1765685"/>
                    </a:cubicBezTo>
                    <a:cubicBezTo>
                      <a:pt x="3018372" y="1765881"/>
                      <a:pt x="3022810" y="1765751"/>
                      <a:pt x="3027053" y="1765359"/>
                    </a:cubicBezTo>
                    <a:cubicBezTo>
                      <a:pt x="3090040" y="1759675"/>
                      <a:pt x="3108577" y="1693495"/>
                      <a:pt x="3109294" y="1639531"/>
                    </a:cubicBezTo>
                    <a:cubicBezTo>
                      <a:pt x="3109294" y="1636657"/>
                      <a:pt x="3109229" y="1633782"/>
                      <a:pt x="3109099" y="1630973"/>
                    </a:cubicBezTo>
                    <a:cubicBezTo>
                      <a:pt x="3111709" y="1627184"/>
                      <a:pt x="3112819" y="1622545"/>
                      <a:pt x="3111057" y="1617972"/>
                    </a:cubicBezTo>
                    <a:cubicBezTo>
                      <a:pt x="3109360" y="1613399"/>
                      <a:pt x="3107663" y="1608826"/>
                      <a:pt x="3106031" y="1604187"/>
                    </a:cubicBezTo>
                    <a:cubicBezTo>
                      <a:pt x="3101331" y="1577271"/>
                      <a:pt x="3092977" y="1551073"/>
                      <a:pt x="3090496" y="1523699"/>
                    </a:cubicBezTo>
                    <a:cubicBezTo>
                      <a:pt x="3088604" y="1502663"/>
                      <a:pt x="3087233" y="1481692"/>
                      <a:pt x="3086319" y="1460590"/>
                    </a:cubicBezTo>
                    <a:cubicBezTo>
                      <a:pt x="3086188" y="1457976"/>
                      <a:pt x="3085340" y="1455624"/>
                      <a:pt x="3084100" y="1453534"/>
                    </a:cubicBezTo>
                    <a:cubicBezTo>
                      <a:pt x="3084491" y="1451639"/>
                      <a:pt x="3084818" y="1449745"/>
                      <a:pt x="3085275" y="1447785"/>
                    </a:cubicBezTo>
                    <a:cubicBezTo>
                      <a:pt x="3095327" y="1442754"/>
                      <a:pt x="3099243" y="1427140"/>
                      <a:pt x="3103551" y="1416883"/>
                    </a:cubicBezTo>
                    <a:cubicBezTo>
                      <a:pt x="3118171" y="1382519"/>
                      <a:pt x="3134685" y="1348874"/>
                      <a:pt x="3147935" y="1314052"/>
                    </a:cubicBezTo>
                    <a:cubicBezTo>
                      <a:pt x="3196497" y="1184631"/>
                      <a:pt x="3216796" y="1049396"/>
                      <a:pt x="3238074" y="915402"/>
                    </a:cubicBezTo>
                    <a:cubicBezTo>
                      <a:pt x="3252173" y="825311"/>
                      <a:pt x="3267968" y="734697"/>
                      <a:pt x="3262290" y="644475"/>
                    </a:cubicBezTo>
                    <a:close/>
                    <a:moveTo>
                      <a:pt x="883812" y="1500376"/>
                    </a:moveTo>
                    <a:cubicBezTo>
                      <a:pt x="867495" y="1416426"/>
                      <a:pt x="852874" y="1332083"/>
                      <a:pt x="834990" y="1248460"/>
                    </a:cubicBezTo>
                    <a:cubicBezTo>
                      <a:pt x="821870" y="1188551"/>
                      <a:pt x="820042" y="1126748"/>
                      <a:pt x="815474" y="1065272"/>
                    </a:cubicBezTo>
                    <a:cubicBezTo>
                      <a:pt x="818672" y="1064226"/>
                      <a:pt x="815278" y="1059261"/>
                      <a:pt x="814821" y="1057759"/>
                    </a:cubicBezTo>
                    <a:cubicBezTo>
                      <a:pt x="814886" y="1055603"/>
                      <a:pt x="813776" y="1052989"/>
                      <a:pt x="811166" y="1052989"/>
                    </a:cubicBezTo>
                    <a:cubicBezTo>
                      <a:pt x="811100" y="996609"/>
                      <a:pt x="800135" y="939509"/>
                      <a:pt x="803007" y="882606"/>
                    </a:cubicBezTo>
                    <a:cubicBezTo>
                      <a:pt x="803137" y="875289"/>
                      <a:pt x="804182" y="867515"/>
                      <a:pt x="803921" y="860132"/>
                    </a:cubicBezTo>
                    <a:cubicBezTo>
                      <a:pt x="803725" y="858434"/>
                      <a:pt x="803072" y="856800"/>
                      <a:pt x="801636" y="856147"/>
                    </a:cubicBezTo>
                    <a:cubicBezTo>
                      <a:pt x="801636" y="854644"/>
                      <a:pt x="801571" y="853076"/>
                      <a:pt x="801571" y="851574"/>
                    </a:cubicBezTo>
                    <a:cubicBezTo>
                      <a:pt x="797002" y="729601"/>
                      <a:pt x="813320" y="605211"/>
                      <a:pt x="861881" y="488529"/>
                    </a:cubicBezTo>
                    <a:cubicBezTo>
                      <a:pt x="868735" y="470302"/>
                      <a:pt x="842561" y="460568"/>
                      <a:pt x="833031" y="477423"/>
                    </a:cubicBezTo>
                    <a:cubicBezTo>
                      <a:pt x="768413" y="614945"/>
                      <a:pt x="764888" y="766513"/>
                      <a:pt x="773961" y="910633"/>
                    </a:cubicBezTo>
                    <a:cubicBezTo>
                      <a:pt x="777747" y="965903"/>
                      <a:pt x="777551" y="1021761"/>
                      <a:pt x="782838" y="1076770"/>
                    </a:cubicBezTo>
                    <a:cubicBezTo>
                      <a:pt x="782055" y="1078795"/>
                      <a:pt x="781663" y="1080951"/>
                      <a:pt x="781598" y="1083172"/>
                    </a:cubicBezTo>
                    <a:cubicBezTo>
                      <a:pt x="781076" y="1115838"/>
                      <a:pt x="780292" y="1148569"/>
                      <a:pt x="776507" y="1181234"/>
                    </a:cubicBezTo>
                    <a:cubicBezTo>
                      <a:pt x="767891" y="1269692"/>
                      <a:pt x="758231" y="1357955"/>
                      <a:pt x="743610" y="1446021"/>
                    </a:cubicBezTo>
                    <a:cubicBezTo>
                      <a:pt x="729381" y="1538529"/>
                      <a:pt x="710975" y="1631626"/>
                      <a:pt x="674292" y="1720084"/>
                    </a:cubicBezTo>
                    <a:cubicBezTo>
                      <a:pt x="648510" y="1784174"/>
                      <a:pt x="605366" y="1884849"/>
                      <a:pt x="539638" y="1918952"/>
                    </a:cubicBezTo>
                    <a:cubicBezTo>
                      <a:pt x="485267" y="1938094"/>
                      <a:pt x="415427" y="1927510"/>
                      <a:pt x="389253" y="1876356"/>
                    </a:cubicBezTo>
                    <a:cubicBezTo>
                      <a:pt x="364320" y="1836047"/>
                      <a:pt x="366735" y="1787114"/>
                      <a:pt x="365234" y="1740598"/>
                    </a:cubicBezTo>
                    <a:cubicBezTo>
                      <a:pt x="364059" y="1674483"/>
                      <a:pt x="356944" y="1609087"/>
                      <a:pt x="347545" y="1544148"/>
                    </a:cubicBezTo>
                    <a:cubicBezTo>
                      <a:pt x="334360" y="1411918"/>
                      <a:pt x="277966" y="1294322"/>
                      <a:pt x="230580" y="1173264"/>
                    </a:cubicBezTo>
                    <a:cubicBezTo>
                      <a:pt x="198858" y="1092253"/>
                      <a:pt x="165178" y="1010982"/>
                      <a:pt x="131041" y="930755"/>
                    </a:cubicBezTo>
                    <a:cubicBezTo>
                      <a:pt x="102061" y="867057"/>
                      <a:pt x="75495" y="802380"/>
                      <a:pt x="55718" y="734893"/>
                    </a:cubicBezTo>
                    <a:cubicBezTo>
                      <a:pt x="35615" y="656299"/>
                      <a:pt x="4415" y="560198"/>
                      <a:pt x="37965" y="478991"/>
                    </a:cubicBezTo>
                    <a:cubicBezTo>
                      <a:pt x="40249" y="475006"/>
                      <a:pt x="42795" y="470106"/>
                      <a:pt x="45862" y="465337"/>
                    </a:cubicBezTo>
                    <a:cubicBezTo>
                      <a:pt x="47233" y="465598"/>
                      <a:pt x="48604" y="465664"/>
                      <a:pt x="49974" y="465533"/>
                    </a:cubicBezTo>
                    <a:cubicBezTo>
                      <a:pt x="52977" y="465272"/>
                      <a:pt x="55914" y="464161"/>
                      <a:pt x="58656" y="462528"/>
                    </a:cubicBezTo>
                    <a:cubicBezTo>
                      <a:pt x="63812" y="459457"/>
                      <a:pt x="69034" y="456387"/>
                      <a:pt x="74255" y="453381"/>
                    </a:cubicBezTo>
                    <a:cubicBezTo>
                      <a:pt x="73864" y="455537"/>
                      <a:pt x="72819" y="457955"/>
                      <a:pt x="72819" y="460045"/>
                    </a:cubicBezTo>
                    <a:cubicBezTo>
                      <a:pt x="72885" y="462724"/>
                      <a:pt x="77193" y="462332"/>
                      <a:pt x="77062" y="459653"/>
                    </a:cubicBezTo>
                    <a:cubicBezTo>
                      <a:pt x="77519" y="457105"/>
                      <a:pt x="78824" y="453773"/>
                      <a:pt x="78628" y="450964"/>
                    </a:cubicBezTo>
                    <a:cubicBezTo>
                      <a:pt x="83589" y="448220"/>
                      <a:pt x="88615" y="445542"/>
                      <a:pt x="93771" y="443124"/>
                    </a:cubicBezTo>
                    <a:cubicBezTo>
                      <a:pt x="115702" y="434697"/>
                      <a:pt x="136785" y="429666"/>
                      <a:pt x="159565" y="422806"/>
                    </a:cubicBezTo>
                    <a:cubicBezTo>
                      <a:pt x="200490" y="410590"/>
                      <a:pt x="240109" y="393930"/>
                      <a:pt x="281295" y="382497"/>
                    </a:cubicBezTo>
                    <a:cubicBezTo>
                      <a:pt x="317651" y="372306"/>
                      <a:pt x="354660" y="363355"/>
                      <a:pt x="389188" y="347218"/>
                    </a:cubicBezTo>
                    <a:cubicBezTo>
                      <a:pt x="427502" y="328403"/>
                      <a:pt x="464903" y="307628"/>
                      <a:pt x="503739" y="289858"/>
                    </a:cubicBezTo>
                    <a:cubicBezTo>
                      <a:pt x="542836" y="271500"/>
                      <a:pt x="577887" y="246151"/>
                      <a:pt x="612611" y="220868"/>
                    </a:cubicBezTo>
                    <a:cubicBezTo>
                      <a:pt x="653601" y="191012"/>
                      <a:pt x="699030" y="158477"/>
                      <a:pt x="751181" y="158738"/>
                    </a:cubicBezTo>
                    <a:cubicBezTo>
                      <a:pt x="771350" y="159130"/>
                      <a:pt x="804247" y="157171"/>
                      <a:pt x="806270" y="182454"/>
                    </a:cubicBezTo>
                    <a:cubicBezTo>
                      <a:pt x="808228" y="200746"/>
                      <a:pt x="807706" y="219366"/>
                      <a:pt x="808294" y="237854"/>
                    </a:cubicBezTo>
                    <a:cubicBezTo>
                      <a:pt x="807576" y="238442"/>
                      <a:pt x="806858" y="238965"/>
                      <a:pt x="806140" y="239553"/>
                    </a:cubicBezTo>
                    <a:cubicBezTo>
                      <a:pt x="806140" y="239945"/>
                      <a:pt x="806140" y="240402"/>
                      <a:pt x="806205" y="240794"/>
                    </a:cubicBezTo>
                    <a:cubicBezTo>
                      <a:pt x="806401" y="241578"/>
                      <a:pt x="806531" y="242362"/>
                      <a:pt x="806597" y="243211"/>
                    </a:cubicBezTo>
                    <a:cubicBezTo>
                      <a:pt x="806792" y="245433"/>
                      <a:pt x="806662" y="247654"/>
                      <a:pt x="806662" y="249875"/>
                    </a:cubicBezTo>
                    <a:cubicBezTo>
                      <a:pt x="806662" y="250463"/>
                      <a:pt x="806531" y="250986"/>
                      <a:pt x="806401" y="251509"/>
                    </a:cubicBezTo>
                    <a:cubicBezTo>
                      <a:pt x="806401" y="252423"/>
                      <a:pt x="806401" y="253338"/>
                      <a:pt x="806401" y="254252"/>
                    </a:cubicBezTo>
                    <a:cubicBezTo>
                      <a:pt x="806401" y="254906"/>
                      <a:pt x="806401" y="255494"/>
                      <a:pt x="806336" y="256147"/>
                    </a:cubicBezTo>
                    <a:cubicBezTo>
                      <a:pt x="807706" y="255494"/>
                      <a:pt x="809012" y="254775"/>
                      <a:pt x="810382" y="254056"/>
                    </a:cubicBezTo>
                    <a:cubicBezTo>
                      <a:pt x="810643" y="254710"/>
                      <a:pt x="810905" y="255428"/>
                      <a:pt x="811231" y="256082"/>
                    </a:cubicBezTo>
                    <a:cubicBezTo>
                      <a:pt x="812536" y="254448"/>
                      <a:pt x="814168" y="253076"/>
                      <a:pt x="815996" y="251966"/>
                    </a:cubicBezTo>
                    <a:cubicBezTo>
                      <a:pt x="818998" y="250202"/>
                      <a:pt x="822196" y="248830"/>
                      <a:pt x="825525" y="247654"/>
                    </a:cubicBezTo>
                    <a:cubicBezTo>
                      <a:pt x="825721" y="246870"/>
                      <a:pt x="825917" y="246021"/>
                      <a:pt x="826113" y="245237"/>
                    </a:cubicBezTo>
                    <a:cubicBezTo>
                      <a:pt x="848501" y="231191"/>
                      <a:pt x="869061" y="212963"/>
                      <a:pt x="891318" y="199244"/>
                    </a:cubicBezTo>
                    <a:cubicBezTo>
                      <a:pt x="939097" y="166774"/>
                      <a:pt x="988964" y="137049"/>
                      <a:pt x="1040659" y="111373"/>
                    </a:cubicBezTo>
                    <a:cubicBezTo>
                      <a:pt x="1171788" y="46042"/>
                      <a:pt x="1287122" y="34022"/>
                      <a:pt x="1428695" y="34740"/>
                    </a:cubicBezTo>
                    <a:cubicBezTo>
                      <a:pt x="1481499" y="32323"/>
                      <a:pt x="1534304" y="30755"/>
                      <a:pt x="1586651" y="32388"/>
                    </a:cubicBezTo>
                    <a:cubicBezTo>
                      <a:pt x="1594288" y="48002"/>
                      <a:pt x="1606102" y="61526"/>
                      <a:pt x="1613608" y="77205"/>
                    </a:cubicBezTo>
                    <a:cubicBezTo>
                      <a:pt x="1624443" y="99353"/>
                      <a:pt x="1631166" y="123329"/>
                      <a:pt x="1638607" y="146848"/>
                    </a:cubicBezTo>
                    <a:cubicBezTo>
                      <a:pt x="1667652" y="229361"/>
                      <a:pt x="1675746" y="317362"/>
                      <a:pt x="1677965" y="405494"/>
                    </a:cubicBezTo>
                    <a:cubicBezTo>
                      <a:pt x="1682143" y="529165"/>
                      <a:pt x="1668436" y="653556"/>
                      <a:pt x="1647092" y="776966"/>
                    </a:cubicBezTo>
                    <a:cubicBezTo>
                      <a:pt x="1627968" y="875289"/>
                      <a:pt x="1606624" y="974396"/>
                      <a:pt x="1570529" y="1069453"/>
                    </a:cubicBezTo>
                    <a:cubicBezTo>
                      <a:pt x="1511720" y="1212397"/>
                      <a:pt x="1431045" y="1346914"/>
                      <a:pt x="1335227" y="1471630"/>
                    </a:cubicBezTo>
                    <a:cubicBezTo>
                      <a:pt x="1302722" y="1517754"/>
                      <a:pt x="1269499" y="1563225"/>
                      <a:pt x="1234253" y="1607519"/>
                    </a:cubicBezTo>
                    <a:cubicBezTo>
                      <a:pt x="1209841" y="1641230"/>
                      <a:pt x="1190391" y="1678142"/>
                      <a:pt x="1162911" y="1709958"/>
                    </a:cubicBezTo>
                    <a:cubicBezTo>
                      <a:pt x="1130537" y="1749157"/>
                      <a:pt x="1093920" y="1791165"/>
                      <a:pt x="1069443" y="1836243"/>
                    </a:cubicBezTo>
                    <a:cubicBezTo>
                      <a:pt x="1042878" y="1879361"/>
                      <a:pt x="1020033" y="1925354"/>
                      <a:pt x="1010830" y="1973961"/>
                    </a:cubicBezTo>
                    <a:cubicBezTo>
                      <a:pt x="994904" y="1930124"/>
                      <a:pt x="979826" y="1885895"/>
                      <a:pt x="965923" y="1841273"/>
                    </a:cubicBezTo>
                    <a:cubicBezTo>
                      <a:pt x="931721" y="1729819"/>
                      <a:pt x="908419" y="1614836"/>
                      <a:pt x="883812" y="1500376"/>
                    </a:cubicBezTo>
                    <a:close/>
                    <a:moveTo>
                      <a:pt x="2227809" y="2185568"/>
                    </a:moveTo>
                    <a:cubicBezTo>
                      <a:pt x="2200330" y="2246195"/>
                      <a:pt x="2156272" y="2298264"/>
                      <a:pt x="2114955" y="2351051"/>
                    </a:cubicBezTo>
                    <a:cubicBezTo>
                      <a:pt x="2092110" y="2380385"/>
                      <a:pt x="2071028" y="2410894"/>
                      <a:pt x="2047791" y="2439967"/>
                    </a:cubicBezTo>
                    <a:cubicBezTo>
                      <a:pt x="2003472" y="2490664"/>
                      <a:pt x="1941987" y="2532214"/>
                      <a:pt x="1875084" y="2544562"/>
                    </a:cubicBezTo>
                    <a:cubicBezTo>
                      <a:pt x="1790362" y="2555080"/>
                      <a:pt x="1704988" y="2554100"/>
                      <a:pt x="1620592" y="2547763"/>
                    </a:cubicBezTo>
                    <a:cubicBezTo>
                      <a:pt x="1557932" y="2546064"/>
                      <a:pt x="1497491" y="2532606"/>
                      <a:pt x="1439400" y="2513137"/>
                    </a:cubicBezTo>
                    <a:cubicBezTo>
                      <a:pt x="1403892" y="2502162"/>
                      <a:pt x="1368124" y="2491252"/>
                      <a:pt x="1335357" y="2474266"/>
                    </a:cubicBezTo>
                    <a:cubicBezTo>
                      <a:pt x="1243325" y="2429057"/>
                      <a:pt x="1171527" y="2355167"/>
                      <a:pt x="1125511" y="2266382"/>
                    </a:cubicBezTo>
                    <a:cubicBezTo>
                      <a:pt x="1099990" y="2216012"/>
                      <a:pt x="1082628" y="2161853"/>
                      <a:pt x="1062394" y="2109196"/>
                    </a:cubicBezTo>
                    <a:cubicBezTo>
                      <a:pt x="1051559" y="2081888"/>
                      <a:pt x="1040920" y="2054448"/>
                      <a:pt x="1030542" y="2026944"/>
                    </a:cubicBezTo>
                    <a:cubicBezTo>
                      <a:pt x="1033414" y="2014792"/>
                      <a:pt x="1036873" y="2002641"/>
                      <a:pt x="1040006" y="1990555"/>
                    </a:cubicBezTo>
                    <a:cubicBezTo>
                      <a:pt x="1046598" y="1949331"/>
                      <a:pt x="1065331" y="1910786"/>
                      <a:pt x="1085761" y="1873612"/>
                    </a:cubicBezTo>
                    <a:cubicBezTo>
                      <a:pt x="1115655" y="1816448"/>
                      <a:pt x="1158147" y="1766731"/>
                      <a:pt x="1199594" y="1716687"/>
                    </a:cubicBezTo>
                    <a:cubicBezTo>
                      <a:pt x="1219501" y="1691731"/>
                      <a:pt x="1235232" y="1664357"/>
                      <a:pt x="1252985" y="1638029"/>
                    </a:cubicBezTo>
                    <a:cubicBezTo>
                      <a:pt x="1270152" y="1612615"/>
                      <a:pt x="1290712" y="1589488"/>
                      <a:pt x="1308988" y="1564727"/>
                    </a:cubicBezTo>
                    <a:cubicBezTo>
                      <a:pt x="1357289" y="1494823"/>
                      <a:pt x="1412116" y="1428773"/>
                      <a:pt x="1455783" y="1356060"/>
                    </a:cubicBezTo>
                    <a:cubicBezTo>
                      <a:pt x="1515049" y="1271718"/>
                      <a:pt x="1558976" y="1179078"/>
                      <a:pt x="1599705" y="1086112"/>
                    </a:cubicBezTo>
                    <a:cubicBezTo>
                      <a:pt x="1638411" y="987724"/>
                      <a:pt x="1660342" y="884762"/>
                      <a:pt x="1680185" y="782519"/>
                    </a:cubicBezTo>
                    <a:cubicBezTo>
                      <a:pt x="1701594" y="659305"/>
                      <a:pt x="1714778" y="535176"/>
                      <a:pt x="1710601" y="411635"/>
                    </a:cubicBezTo>
                    <a:cubicBezTo>
                      <a:pt x="1706750" y="329514"/>
                      <a:pt x="1702116" y="245890"/>
                      <a:pt x="1673853" y="169061"/>
                    </a:cubicBezTo>
                    <a:cubicBezTo>
                      <a:pt x="1661256" y="135611"/>
                      <a:pt x="1651074" y="100529"/>
                      <a:pt x="1632471" y="69888"/>
                    </a:cubicBezTo>
                    <a:cubicBezTo>
                      <a:pt x="1623203" y="56822"/>
                      <a:pt x="1612564" y="44213"/>
                      <a:pt x="1600815" y="32846"/>
                    </a:cubicBezTo>
                    <a:cubicBezTo>
                      <a:pt x="1637171" y="34414"/>
                      <a:pt x="1673331" y="37680"/>
                      <a:pt x="1709230" y="43429"/>
                    </a:cubicBezTo>
                    <a:cubicBezTo>
                      <a:pt x="1781746" y="50158"/>
                      <a:pt x="1853088" y="62375"/>
                      <a:pt x="1922928" y="79557"/>
                    </a:cubicBezTo>
                    <a:cubicBezTo>
                      <a:pt x="1903934" y="141752"/>
                      <a:pt x="1898320" y="206234"/>
                      <a:pt x="1888269" y="269605"/>
                    </a:cubicBezTo>
                    <a:cubicBezTo>
                      <a:pt x="1882982" y="310764"/>
                      <a:pt x="1882198" y="352053"/>
                      <a:pt x="1875084" y="393146"/>
                    </a:cubicBezTo>
                    <a:cubicBezTo>
                      <a:pt x="1863009" y="449723"/>
                      <a:pt x="1856155" y="506691"/>
                      <a:pt x="1854132" y="563856"/>
                    </a:cubicBezTo>
                    <a:cubicBezTo>
                      <a:pt x="1849759" y="626247"/>
                      <a:pt x="1852631" y="688246"/>
                      <a:pt x="1851195" y="750572"/>
                    </a:cubicBezTo>
                    <a:cubicBezTo>
                      <a:pt x="1850738" y="854775"/>
                      <a:pt x="1852174" y="959958"/>
                      <a:pt x="1873061" y="1061286"/>
                    </a:cubicBezTo>
                    <a:cubicBezTo>
                      <a:pt x="1893686" y="1140468"/>
                      <a:pt x="1923580" y="1217428"/>
                      <a:pt x="1962155" y="1289226"/>
                    </a:cubicBezTo>
                    <a:cubicBezTo>
                      <a:pt x="2005104" y="1356321"/>
                      <a:pt x="2047008" y="1424461"/>
                      <a:pt x="2094134" y="1488878"/>
                    </a:cubicBezTo>
                    <a:cubicBezTo>
                      <a:pt x="2116326" y="1520759"/>
                      <a:pt x="2136364" y="1553948"/>
                      <a:pt x="2156859" y="1586940"/>
                    </a:cubicBezTo>
                    <a:cubicBezTo>
                      <a:pt x="2177877" y="1619409"/>
                      <a:pt x="2202157" y="1649723"/>
                      <a:pt x="2221412" y="1683303"/>
                    </a:cubicBezTo>
                    <a:cubicBezTo>
                      <a:pt x="2269321" y="1776596"/>
                      <a:pt x="2319972" y="1873416"/>
                      <a:pt x="2330807" y="1980167"/>
                    </a:cubicBezTo>
                    <a:cubicBezTo>
                      <a:pt x="2297714" y="2049026"/>
                      <a:pt x="2259530" y="2116186"/>
                      <a:pt x="2227809" y="2185568"/>
                    </a:cubicBezTo>
                    <a:close/>
                    <a:moveTo>
                      <a:pt x="3212292" y="861178"/>
                    </a:moveTo>
                    <a:cubicBezTo>
                      <a:pt x="3190949" y="994126"/>
                      <a:pt x="3174304" y="1128643"/>
                      <a:pt x="3131748" y="1258586"/>
                    </a:cubicBezTo>
                    <a:cubicBezTo>
                      <a:pt x="3119412" y="1299353"/>
                      <a:pt x="3100874" y="1342863"/>
                      <a:pt x="3082468" y="1382454"/>
                    </a:cubicBezTo>
                    <a:cubicBezTo>
                      <a:pt x="3075484" y="1397414"/>
                      <a:pt x="3069479" y="1412833"/>
                      <a:pt x="3063213" y="1428055"/>
                    </a:cubicBezTo>
                    <a:cubicBezTo>
                      <a:pt x="3061973" y="1430864"/>
                      <a:pt x="3061777" y="1433804"/>
                      <a:pt x="3062299" y="1436548"/>
                    </a:cubicBezTo>
                    <a:cubicBezTo>
                      <a:pt x="3060537" y="1441252"/>
                      <a:pt x="3058905" y="1446021"/>
                      <a:pt x="3057600" y="1450855"/>
                    </a:cubicBezTo>
                    <a:cubicBezTo>
                      <a:pt x="3057273" y="1452031"/>
                      <a:pt x="3056947" y="1453272"/>
                      <a:pt x="3056686" y="1454448"/>
                    </a:cubicBezTo>
                    <a:cubicBezTo>
                      <a:pt x="3054989" y="1457127"/>
                      <a:pt x="3054010" y="1460263"/>
                      <a:pt x="3053945" y="1463529"/>
                    </a:cubicBezTo>
                    <a:cubicBezTo>
                      <a:pt x="3053945" y="1464444"/>
                      <a:pt x="3053945" y="1465424"/>
                      <a:pt x="3053945" y="1466339"/>
                    </a:cubicBezTo>
                    <a:cubicBezTo>
                      <a:pt x="3046112" y="1508543"/>
                      <a:pt x="3056099" y="1550681"/>
                      <a:pt x="3067717" y="1590468"/>
                    </a:cubicBezTo>
                    <a:cubicBezTo>
                      <a:pt x="3068174" y="1591513"/>
                      <a:pt x="3068500" y="1592689"/>
                      <a:pt x="3068892" y="1593800"/>
                    </a:cubicBezTo>
                    <a:cubicBezTo>
                      <a:pt x="3072743" y="1610524"/>
                      <a:pt x="3075941" y="1627380"/>
                      <a:pt x="3075223" y="1644888"/>
                    </a:cubicBezTo>
                    <a:cubicBezTo>
                      <a:pt x="3070132" y="1739292"/>
                      <a:pt x="3034429" y="1742689"/>
                      <a:pt x="2950686" y="1724984"/>
                    </a:cubicBezTo>
                    <a:cubicBezTo>
                      <a:pt x="2878561" y="1709958"/>
                      <a:pt x="2826149" y="1654361"/>
                      <a:pt x="2794818" y="1592754"/>
                    </a:cubicBezTo>
                    <a:cubicBezTo>
                      <a:pt x="2751544" y="1507889"/>
                      <a:pt x="2728177" y="1417144"/>
                      <a:pt x="2707355" y="1323525"/>
                    </a:cubicBezTo>
                    <a:cubicBezTo>
                      <a:pt x="2683009" y="1207171"/>
                      <a:pt x="2681769" y="1086635"/>
                      <a:pt x="2670216" y="968059"/>
                    </a:cubicBezTo>
                    <a:cubicBezTo>
                      <a:pt x="2661861" y="884631"/>
                      <a:pt x="2664211" y="799505"/>
                      <a:pt x="2645935" y="717776"/>
                    </a:cubicBezTo>
                    <a:cubicBezTo>
                      <a:pt x="2631119" y="635786"/>
                      <a:pt x="2607882" y="553664"/>
                      <a:pt x="2550574" y="491469"/>
                    </a:cubicBezTo>
                    <a:cubicBezTo>
                      <a:pt x="2547311" y="486047"/>
                      <a:pt x="2542350" y="480298"/>
                      <a:pt x="2534974" y="483760"/>
                    </a:cubicBezTo>
                    <a:cubicBezTo>
                      <a:pt x="2530993" y="485786"/>
                      <a:pt x="2529035" y="489836"/>
                      <a:pt x="2529557" y="493887"/>
                    </a:cubicBezTo>
                    <a:cubicBezTo>
                      <a:pt x="2542611" y="519823"/>
                      <a:pt x="2563237" y="541905"/>
                      <a:pt x="2574724" y="568952"/>
                    </a:cubicBezTo>
                    <a:cubicBezTo>
                      <a:pt x="2622176" y="684261"/>
                      <a:pt x="2627920" y="812571"/>
                      <a:pt x="2634121" y="937811"/>
                    </a:cubicBezTo>
                    <a:cubicBezTo>
                      <a:pt x="2636275" y="959435"/>
                      <a:pt x="2638037" y="981191"/>
                      <a:pt x="2639669" y="1002880"/>
                    </a:cubicBezTo>
                    <a:cubicBezTo>
                      <a:pt x="2638690" y="1004122"/>
                      <a:pt x="2637776" y="1005494"/>
                      <a:pt x="2637124" y="1006996"/>
                    </a:cubicBezTo>
                    <a:cubicBezTo>
                      <a:pt x="2634317" y="1015620"/>
                      <a:pt x="2631380" y="1024244"/>
                      <a:pt x="2627398" y="1032475"/>
                    </a:cubicBezTo>
                    <a:cubicBezTo>
                      <a:pt x="2610232" y="1071543"/>
                      <a:pt x="2601943" y="1112767"/>
                      <a:pt x="2589737" y="1153011"/>
                    </a:cubicBezTo>
                    <a:cubicBezTo>
                      <a:pt x="2574594" y="1205733"/>
                      <a:pt x="2555013" y="1257737"/>
                      <a:pt x="2542285" y="1311047"/>
                    </a:cubicBezTo>
                    <a:cubicBezTo>
                      <a:pt x="2504689" y="1471500"/>
                      <a:pt x="2458150" y="1630254"/>
                      <a:pt x="2401626" y="1786591"/>
                    </a:cubicBezTo>
                    <a:cubicBezTo>
                      <a:pt x="2387658" y="1832192"/>
                      <a:pt x="2374538" y="1877989"/>
                      <a:pt x="2356784" y="1922480"/>
                    </a:cubicBezTo>
                    <a:cubicBezTo>
                      <a:pt x="2352542" y="1906147"/>
                      <a:pt x="2347973" y="1891643"/>
                      <a:pt x="2346080" y="1883869"/>
                    </a:cubicBezTo>
                    <a:cubicBezTo>
                      <a:pt x="2324736" y="1808020"/>
                      <a:pt x="2288902" y="1737266"/>
                      <a:pt x="2252546" y="1667885"/>
                    </a:cubicBezTo>
                    <a:cubicBezTo>
                      <a:pt x="2222522" y="1617384"/>
                      <a:pt x="2185644" y="1571391"/>
                      <a:pt x="2156402" y="1520302"/>
                    </a:cubicBezTo>
                    <a:cubicBezTo>
                      <a:pt x="2113062" y="1454122"/>
                      <a:pt x="2066328" y="1390359"/>
                      <a:pt x="2025012" y="1322937"/>
                    </a:cubicBezTo>
                    <a:cubicBezTo>
                      <a:pt x="2000209" y="1287070"/>
                      <a:pt x="1977690" y="1249570"/>
                      <a:pt x="1961372" y="1209000"/>
                    </a:cubicBezTo>
                    <a:cubicBezTo>
                      <a:pt x="1941399" y="1161047"/>
                      <a:pt x="1921557" y="1112506"/>
                      <a:pt x="1908438" y="1061809"/>
                    </a:cubicBezTo>
                    <a:cubicBezTo>
                      <a:pt x="1887094" y="969104"/>
                      <a:pt x="1885919" y="872284"/>
                      <a:pt x="1884352" y="776509"/>
                    </a:cubicBezTo>
                    <a:cubicBezTo>
                      <a:pt x="1884809" y="643495"/>
                      <a:pt x="1881089" y="510089"/>
                      <a:pt x="1908046" y="377140"/>
                    </a:cubicBezTo>
                    <a:cubicBezTo>
                      <a:pt x="1913594" y="315272"/>
                      <a:pt x="1916792" y="253468"/>
                      <a:pt x="1924951" y="191731"/>
                    </a:cubicBezTo>
                    <a:cubicBezTo>
                      <a:pt x="1927366" y="155407"/>
                      <a:pt x="1935264" y="118560"/>
                      <a:pt x="1934154" y="82367"/>
                    </a:cubicBezTo>
                    <a:cubicBezTo>
                      <a:pt x="1966529" y="90598"/>
                      <a:pt x="1998577" y="99810"/>
                      <a:pt x="2030168" y="110198"/>
                    </a:cubicBezTo>
                    <a:cubicBezTo>
                      <a:pt x="2092045" y="127641"/>
                      <a:pt x="2151115" y="151813"/>
                      <a:pt x="2211165" y="173569"/>
                    </a:cubicBezTo>
                    <a:cubicBezTo>
                      <a:pt x="2251959" y="187549"/>
                      <a:pt x="2292558" y="202314"/>
                      <a:pt x="2328783" y="224919"/>
                    </a:cubicBezTo>
                    <a:cubicBezTo>
                      <a:pt x="2332438" y="227075"/>
                      <a:pt x="2336093" y="227793"/>
                      <a:pt x="2339422" y="227467"/>
                    </a:cubicBezTo>
                    <a:cubicBezTo>
                      <a:pt x="2339749" y="227467"/>
                      <a:pt x="2340075" y="227336"/>
                      <a:pt x="2340401" y="227271"/>
                    </a:cubicBezTo>
                    <a:cubicBezTo>
                      <a:pt x="2342425" y="229753"/>
                      <a:pt x="2344774" y="231909"/>
                      <a:pt x="2348169" y="232889"/>
                    </a:cubicBezTo>
                    <a:cubicBezTo>
                      <a:pt x="2350061" y="233150"/>
                      <a:pt x="2351889" y="233216"/>
                      <a:pt x="2353651" y="233020"/>
                    </a:cubicBezTo>
                    <a:cubicBezTo>
                      <a:pt x="2372972" y="231256"/>
                      <a:pt x="2383089" y="205646"/>
                      <a:pt x="2398166" y="195193"/>
                    </a:cubicBezTo>
                    <a:cubicBezTo>
                      <a:pt x="2412917" y="182584"/>
                      <a:pt x="2426690" y="168603"/>
                      <a:pt x="2442812" y="157628"/>
                    </a:cubicBezTo>
                    <a:cubicBezTo>
                      <a:pt x="2467680" y="145934"/>
                      <a:pt x="2493984" y="134305"/>
                      <a:pt x="2520941" y="128882"/>
                    </a:cubicBezTo>
                    <a:cubicBezTo>
                      <a:pt x="2589867" y="132279"/>
                      <a:pt x="2647045" y="168669"/>
                      <a:pt x="2701220" y="204144"/>
                    </a:cubicBezTo>
                    <a:cubicBezTo>
                      <a:pt x="2769036" y="247458"/>
                      <a:pt x="2840117" y="291752"/>
                      <a:pt x="2921771" y="309130"/>
                    </a:cubicBezTo>
                    <a:cubicBezTo>
                      <a:pt x="2967461" y="319191"/>
                      <a:pt x="3015304" y="309588"/>
                      <a:pt x="3062038" y="304884"/>
                    </a:cubicBezTo>
                    <a:cubicBezTo>
                      <a:pt x="3086188" y="303904"/>
                      <a:pt x="3114255" y="299984"/>
                      <a:pt x="3134620" y="313181"/>
                    </a:cubicBezTo>
                    <a:cubicBezTo>
                      <a:pt x="3170258" y="344671"/>
                      <a:pt x="3193233" y="388573"/>
                      <a:pt x="3208441" y="432998"/>
                    </a:cubicBezTo>
                    <a:cubicBezTo>
                      <a:pt x="3226587" y="497872"/>
                      <a:pt x="3224433" y="567057"/>
                      <a:pt x="3227696" y="634610"/>
                    </a:cubicBezTo>
                    <a:cubicBezTo>
                      <a:pt x="3232852" y="710132"/>
                      <a:pt x="3224563" y="785851"/>
                      <a:pt x="3212292" y="86117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5692274" y="4418298"/>
                <a:ext cx="278660" cy="46126"/>
              </a:xfrm>
              <a:custGeom>
                <a:rect b="b" l="l" r="r" t="t"/>
                <a:pathLst>
                  <a:path extrusionOk="0" h="46126" w="278660">
                    <a:moveTo>
                      <a:pt x="4443" y="46125"/>
                    </a:moveTo>
                    <a:cubicBezTo>
                      <a:pt x="12602" y="46190"/>
                      <a:pt x="20696" y="43512"/>
                      <a:pt x="28724" y="42009"/>
                    </a:cubicBezTo>
                    <a:cubicBezTo>
                      <a:pt x="104308" y="28616"/>
                      <a:pt x="186027" y="15746"/>
                      <a:pt x="256781" y="45014"/>
                    </a:cubicBezTo>
                    <a:cubicBezTo>
                      <a:pt x="258804" y="45602"/>
                      <a:pt x="260828" y="45798"/>
                      <a:pt x="262917" y="45602"/>
                    </a:cubicBezTo>
                    <a:cubicBezTo>
                      <a:pt x="269183" y="45014"/>
                      <a:pt x="275188" y="41029"/>
                      <a:pt x="277603" y="34888"/>
                    </a:cubicBezTo>
                    <a:cubicBezTo>
                      <a:pt x="280736" y="26983"/>
                      <a:pt x="276689" y="17771"/>
                      <a:pt x="268399" y="15354"/>
                    </a:cubicBezTo>
                    <a:cubicBezTo>
                      <a:pt x="247708" y="9344"/>
                      <a:pt x="226626" y="4575"/>
                      <a:pt x="204956" y="1896"/>
                    </a:cubicBezTo>
                    <a:cubicBezTo>
                      <a:pt x="175453" y="-2677"/>
                      <a:pt x="145168" y="1896"/>
                      <a:pt x="115273" y="6404"/>
                    </a:cubicBezTo>
                    <a:cubicBezTo>
                      <a:pt x="79962" y="11892"/>
                      <a:pt x="43606" y="16726"/>
                      <a:pt x="10774" y="32601"/>
                    </a:cubicBezTo>
                    <a:cubicBezTo>
                      <a:pt x="4704" y="35084"/>
                      <a:pt x="-6131" y="43316"/>
                      <a:pt x="4443" y="46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6177729" y="4100642"/>
                <a:ext cx="287919" cy="259877"/>
              </a:xfrm>
              <a:custGeom>
                <a:rect b="b" l="l" r="r" t="t"/>
                <a:pathLst>
                  <a:path extrusionOk="0" h="259877" w="287919">
                    <a:moveTo>
                      <a:pt x="97159" y="22034"/>
                    </a:moveTo>
                    <a:cubicBezTo>
                      <a:pt x="54798" y="51629"/>
                      <a:pt x="11066" y="87888"/>
                      <a:pt x="3495" y="139957"/>
                    </a:cubicBezTo>
                    <a:cubicBezTo>
                      <a:pt x="-20460" y="233054"/>
                      <a:pt x="83778" y="266568"/>
                      <a:pt x="162103" y="258794"/>
                    </a:cubicBezTo>
                    <a:cubicBezTo>
                      <a:pt x="167456" y="258925"/>
                      <a:pt x="172612" y="258794"/>
                      <a:pt x="177638" y="258337"/>
                    </a:cubicBezTo>
                    <a:cubicBezTo>
                      <a:pt x="255898" y="251281"/>
                      <a:pt x="298324" y="173472"/>
                      <a:pt x="285727" y="102196"/>
                    </a:cubicBezTo>
                    <a:cubicBezTo>
                      <a:pt x="279918" y="15436"/>
                      <a:pt x="172677" y="-29969"/>
                      <a:pt x="97159" y="22034"/>
                    </a:cubicBezTo>
                    <a:close/>
                    <a:moveTo>
                      <a:pt x="228680" y="96904"/>
                    </a:moveTo>
                    <a:cubicBezTo>
                      <a:pt x="226461" y="99844"/>
                      <a:pt x="223850" y="102587"/>
                      <a:pt x="220847" y="104874"/>
                    </a:cubicBezTo>
                    <a:cubicBezTo>
                      <a:pt x="220260" y="105331"/>
                      <a:pt x="219607" y="105789"/>
                      <a:pt x="218955" y="106246"/>
                    </a:cubicBezTo>
                    <a:cubicBezTo>
                      <a:pt x="218563" y="106507"/>
                      <a:pt x="218171" y="106769"/>
                      <a:pt x="217714" y="107030"/>
                    </a:cubicBezTo>
                    <a:cubicBezTo>
                      <a:pt x="216801" y="107553"/>
                      <a:pt x="215887" y="108075"/>
                      <a:pt x="214908" y="108533"/>
                    </a:cubicBezTo>
                    <a:cubicBezTo>
                      <a:pt x="214320" y="108794"/>
                      <a:pt x="213668" y="109055"/>
                      <a:pt x="213080" y="109251"/>
                    </a:cubicBezTo>
                    <a:cubicBezTo>
                      <a:pt x="211709" y="109774"/>
                      <a:pt x="210339" y="110231"/>
                      <a:pt x="208903" y="110493"/>
                    </a:cubicBezTo>
                    <a:cubicBezTo>
                      <a:pt x="207532" y="110754"/>
                      <a:pt x="206161" y="110950"/>
                      <a:pt x="204791" y="111081"/>
                    </a:cubicBezTo>
                    <a:cubicBezTo>
                      <a:pt x="204726" y="111081"/>
                      <a:pt x="204660" y="111081"/>
                      <a:pt x="204595" y="111081"/>
                    </a:cubicBezTo>
                    <a:cubicBezTo>
                      <a:pt x="203094" y="111211"/>
                      <a:pt x="201593" y="111211"/>
                      <a:pt x="200091" y="111146"/>
                    </a:cubicBezTo>
                    <a:cubicBezTo>
                      <a:pt x="199700" y="111146"/>
                      <a:pt x="199243" y="111081"/>
                      <a:pt x="198851" y="111015"/>
                    </a:cubicBezTo>
                    <a:cubicBezTo>
                      <a:pt x="197676" y="110950"/>
                      <a:pt x="196567" y="110754"/>
                      <a:pt x="195392" y="110558"/>
                    </a:cubicBezTo>
                    <a:cubicBezTo>
                      <a:pt x="194935" y="110493"/>
                      <a:pt x="194543" y="110362"/>
                      <a:pt x="194086" y="110297"/>
                    </a:cubicBezTo>
                    <a:cubicBezTo>
                      <a:pt x="193042" y="110035"/>
                      <a:pt x="191998" y="109709"/>
                      <a:pt x="190953" y="109317"/>
                    </a:cubicBezTo>
                    <a:cubicBezTo>
                      <a:pt x="190431" y="109121"/>
                      <a:pt x="189974" y="108990"/>
                      <a:pt x="189452" y="108729"/>
                    </a:cubicBezTo>
                    <a:cubicBezTo>
                      <a:pt x="188081" y="108141"/>
                      <a:pt x="186776" y="107487"/>
                      <a:pt x="185471" y="106703"/>
                    </a:cubicBezTo>
                    <a:cubicBezTo>
                      <a:pt x="183773" y="105658"/>
                      <a:pt x="182272" y="104351"/>
                      <a:pt x="180901" y="102980"/>
                    </a:cubicBezTo>
                    <a:lnTo>
                      <a:pt x="180901" y="102980"/>
                    </a:lnTo>
                    <a:cubicBezTo>
                      <a:pt x="179792" y="101869"/>
                      <a:pt x="178878" y="100693"/>
                      <a:pt x="177964" y="99386"/>
                    </a:cubicBezTo>
                    <a:cubicBezTo>
                      <a:pt x="177899" y="99256"/>
                      <a:pt x="177834" y="99125"/>
                      <a:pt x="177703" y="99060"/>
                    </a:cubicBezTo>
                    <a:cubicBezTo>
                      <a:pt x="176006" y="96512"/>
                      <a:pt x="174766" y="93702"/>
                      <a:pt x="174048" y="90763"/>
                    </a:cubicBezTo>
                    <a:cubicBezTo>
                      <a:pt x="173983" y="90632"/>
                      <a:pt x="173983" y="90436"/>
                      <a:pt x="173918" y="90305"/>
                    </a:cubicBezTo>
                    <a:cubicBezTo>
                      <a:pt x="173591" y="88803"/>
                      <a:pt x="173330" y="87300"/>
                      <a:pt x="173265" y="85797"/>
                    </a:cubicBezTo>
                    <a:cubicBezTo>
                      <a:pt x="173200" y="84948"/>
                      <a:pt x="173330" y="84099"/>
                      <a:pt x="173395" y="83250"/>
                    </a:cubicBezTo>
                    <a:cubicBezTo>
                      <a:pt x="173461" y="82400"/>
                      <a:pt x="173395" y="81486"/>
                      <a:pt x="173526" y="80636"/>
                    </a:cubicBezTo>
                    <a:cubicBezTo>
                      <a:pt x="173722" y="79068"/>
                      <a:pt x="174113" y="77435"/>
                      <a:pt x="174570" y="75867"/>
                    </a:cubicBezTo>
                    <a:cubicBezTo>
                      <a:pt x="174897" y="73907"/>
                      <a:pt x="175354" y="71882"/>
                      <a:pt x="176006" y="69857"/>
                    </a:cubicBezTo>
                    <a:cubicBezTo>
                      <a:pt x="178878" y="60972"/>
                      <a:pt x="186841" y="53589"/>
                      <a:pt x="195914" y="50388"/>
                    </a:cubicBezTo>
                    <a:cubicBezTo>
                      <a:pt x="198459" y="49473"/>
                      <a:pt x="201070" y="48951"/>
                      <a:pt x="203616" y="48689"/>
                    </a:cubicBezTo>
                    <a:cubicBezTo>
                      <a:pt x="211579" y="47971"/>
                      <a:pt x="219477" y="50257"/>
                      <a:pt x="225351" y="55223"/>
                    </a:cubicBezTo>
                    <a:cubicBezTo>
                      <a:pt x="231291" y="60188"/>
                      <a:pt x="234815" y="67505"/>
                      <a:pt x="235207" y="75279"/>
                    </a:cubicBezTo>
                    <a:cubicBezTo>
                      <a:pt x="235729" y="82466"/>
                      <a:pt x="233249" y="90828"/>
                      <a:pt x="228680" y="969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5269444" y="4100229"/>
                <a:ext cx="280806" cy="283917"/>
              </a:xfrm>
              <a:custGeom>
                <a:rect b="b" l="l" r="r" t="t"/>
                <a:pathLst>
                  <a:path extrusionOk="0" h="283917" w="280806">
                    <a:moveTo>
                      <a:pt x="37735" y="253654"/>
                    </a:moveTo>
                    <a:cubicBezTo>
                      <a:pt x="63909" y="279982"/>
                      <a:pt x="102811" y="286189"/>
                      <a:pt x="140537" y="283249"/>
                    </a:cubicBezTo>
                    <a:cubicBezTo>
                      <a:pt x="143213" y="283183"/>
                      <a:pt x="145955" y="282987"/>
                      <a:pt x="148631" y="282726"/>
                    </a:cubicBezTo>
                    <a:cubicBezTo>
                      <a:pt x="200587" y="278022"/>
                      <a:pt x="256850" y="245161"/>
                      <a:pt x="273168" y="194856"/>
                    </a:cubicBezTo>
                    <a:cubicBezTo>
                      <a:pt x="287201" y="135209"/>
                      <a:pt x="286549" y="57007"/>
                      <a:pt x="230677" y="21794"/>
                    </a:cubicBezTo>
                    <a:cubicBezTo>
                      <a:pt x="215599" y="14869"/>
                      <a:pt x="180614" y="-7932"/>
                      <a:pt x="162599" y="2848"/>
                    </a:cubicBezTo>
                    <a:cubicBezTo>
                      <a:pt x="152351" y="1737"/>
                      <a:pt x="141712" y="5461"/>
                      <a:pt x="132248" y="10165"/>
                    </a:cubicBezTo>
                    <a:cubicBezTo>
                      <a:pt x="128593" y="12256"/>
                      <a:pt x="122653" y="14477"/>
                      <a:pt x="118998" y="17613"/>
                    </a:cubicBezTo>
                    <a:cubicBezTo>
                      <a:pt x="64301" y="32770"/>
                      <a:pt x="20765" y="83271"/>
                      <a:pt x="4774" y="135405"/>
                    </a:cubicBezTo>
                    <a:cubicBezTo>
                      <a:pt x="-6453" y="178654"/>
                      <a:pt x="1184" y="226672"/>
                      <a:pt x="37735" y="253654"/>
                    </a:cubicBezTo>
                    <a:close/>
                    <a:moveTo>
                      <a:pt x="195169" y="49364"/>
                    </a:moveTo>
                    <a:cubicBezTo>
                      <a:pt x="211030" y="51520"/>
                      <a:pt x="220886" y="65958"/>
                      <a:pt x="218275" y="81180"/>
                    </a:cubicBezTo>
                    <a:cubicBezTo>
                      <a:pt x="216970" y="88497"/>
                      <a:pt x="212597" y="94834"/>
                      <a:pt x="206526" y="99407"/>
                    </a:cubicBezTo>
                    <a:cubicBezTo>
                      <a:pt x="202480" y="102412"/>
                      <a:pt x="196932" y="104699"/>
                      <a:pt x="191645" y="105156"/>
                    </a:cubicBezTo>
                    <a:cubicBezTo>
                      <a:pt x="190013" y="105287"/>
                      <a:pt x="188381" y="105287"/>
                      <a:pt x="186880" y="105091"/>
                    </a:cubicBezTo>
                    <a:cubicBezTo>
                      <a:pt x="183682" y="105352"/>
                      <a:pt x="180483" y="105091"/>
                      <a:pt x="177220" y="104242"/>
                    </a:cubicBezTo>
                    <a:cubicBezTo>
                      <a:pt x="164361" y="100714"/>
                      <a:pt x="156072" y="87844"/>
                      <a:pt x="159074" y="74712"/>
                    </a:cubicBezTo>
                    <a:cubicBezTo>
                      <a:pt x="162142" y="61123"/>
                      <a:pt x="174478" y="50540"/>
                      <a:pt x="188381" y="49233"/>
                    </a:cubicBezTo>
                    <a:cubicBezTo>
                      <a:pt x="190535" y="49037"/>
                      <a:pt x="192885" y="49037"/>
                      <a:pt x="195169" y="493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6286245" y="3871326"/>
                <a:ext cx="205307" cy="79980"/>
              </a:xfrm>
              <a:custGeom>
                <a:rect b="b" l="l" r="r" t="t"/>
                <a:pathLst>
                  <a:path extrusionOk="0" h="79980" w="205307">
                    <a:moveTo>
                      <a:pt x="186284" y="41181"/>
                    </a:moveTo>
                    <a:cubicBezTo>
                      <a:pt x="171272" y="29748"/>
                      <a:pt x="154432" y="20471"/>
                      <a:pt x="136482" y="13611"/>
                    </a:cubicBezTo>
                    <a:cubicBezTo>
                      <a:pt x="98495" y="-3505"/>
                      <a:pt x="54045" y="-5792"/>
                      <a:pt x="14295" y="14330"/>
                    </a:cubicBezTo>
                    <a:cubicBezTo>
                      <a:pt x="4765" y="17727"/>
                      <a:pt x="-8746" y="30271"/>
                      <a:pt x="7768" y="32688"/>
                    </a:cubicBezTo>
                    <a:cubicBezTo>
                      <a:pt x="29699" y="29944"/>
                      <a:pt x="51695" y="22496"/>
                      <a:pt x="73822" y="24326"/>
                    </a:cubicBezTo>
                    <a:cubicBezTo>
                      <a:pt x="113442" y="30663"/>
                      <a:pt x="150777" y="49086"/>
                      <a:pt x="178256" y="76394"/>
                    </a:cubicBezTo>
                    <a:cubicBezTo>
                      <a:pt x="181324" y="79204"/>
                      <a:pt x="185240" y="80249"/>
                      <a:pt x="189156" y="79922"/>
                    </a:cubicBezTo>
                    <a:cubicBezTo>
                      <a:pt x="197576" y="79138"/>
                      <a:pt x="205866" y="72017"/>
                      <a:pt x="205278" y="63067"/>
                    </a:cubicBezTo>
                    <a:cubicBezTo>
                      <a:pt x="204560" y="52549"/>
                      <a:pt x="193464" y="47453"/>
                      <a:pt x="186284" y="411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20"/>
              <p:cNvSpPr/>
              <p:nvPr/>
            </p:nvSpPr>
            <p:spPr>
              <a:xfrm>
                <a:off x="5270048" y="3822779"/>
                <a:ext cx="258402" cy="90511"/>
              </a:xfrm>
              <a:custGeom>
                <a:rect b="b" l="l" r="r" t="t"/>
                <a:pathLst>
                  <a:path extrusionOk="0" h="90511" w="258402">
                    <a:moveTo>
                      <a:pt x="14287" y="90512"/>
                    </a:moveTo>
                    <a:cubicBezTo>
                      <a:pt x="14939" y="90512"/>
                      <a:pt x="15657" y="90512"/>
                      <a:pt x="16310" y="90447"/>
                    </a:cubicBezTo>
                    <a:cubicBezTo>
                      <a:pt x="25317" y="89663"/>
                      <a:pt x="31779" y="81170"/>
                      <a:pt x="39155" y="76400"/>
                    </a:cubicBezTo>
                    <a:cubicBezTo>
                      <a:pt x="58149" y="62354"/>
                      <a:pt x="77795" y="48373"/>
                      <a:pt x="99792" y="39423"/>
                    </a:cubicBezTo>
                    <a:cubicBezTo>
                      <a:pt x="132101" y="26292"/>
                      <a:pt x="167151" y="27598"/>
                      <a:pt x="200831" y="25769"/>
                    </a:cubicBezTo>
                    <a:cubicBezTo>
                      <a:pt x="214212" y="25769"/>
                      <a:pt x="228180" y="26030"/>
                      <a:pt x="239798" y="32367"/>
                    </a:cubicBezTo>
                    <a:cubicBezTo>
                      <a:pt x="259184" y="45956"/>
                      <a:pt x="264862" y="23940"/>
                      <a:pt x="249915" y="13879"/>
                    </a:cubicBezTo>
                    <a:cubicBezTo>
                      <a:pt x="234903" y="2446"/>
                      <a:pt x="214473" y="943"/>
                      <a:pt x="195479" y="224"/>
                    </a:cubicBezTo>
                    <a:cubicBezTo>
                      <a:pt x="164671" y="-37"/>
                      <a:pt x="133015" y="-1409"/>
                      <a:pt x="102729" y="7803"/>
                    </a:cubicBezTo>
                    <a:cubicBezTo>
                      <a:pt x="67352" y="18125"/>
                      <a:pt x="36740" y="40338"/>
                      <a:pt x="7498" y="62158"/>
                    </a:cubicBezTo>
                    <a:cubicBezTo>
                      <a:pt x="-5425" y="70390"/>
                      <a:pt x="-661" y="90316"/>
                      <a:pt x="14287" y="9051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0"/>
              <p:cNvSpPr/>
              <p:nvPr/>
            </p:nvSpPr>
            <p:spPr>
              <a:xfrm>
                <a:off x="5553578" y="4746669"/>
                <a:ext cx="504751" cy="674034"/>
              </a:xfrm>
              <a:custGeom>
                <a:rect b="b" l="l" r="r" t="t"/>
                <a:pathLst>
                  <a:path extrusionOk="0" h="674034" w="504751">
                    <a:moveTo>
                      <a:pt x="480134" y="357933"/>
                    </a:moveTo>
                    <a:cubicBezTo>
                      <a:pt x="460879" y="378970"/>
                      <a:pt x="434379" y="396478"/>
                      <a:pt x="405203" y="394518"/>
                    </a:cubicBezTo>
                    <a:cubicBezTo>
                      <a:pt x="350245" y="396413"/>
                      <a:pt x="294568" y="361330"/>
                      <a:pt x="289999" y="305995"/>
                    </a:cubicBezTo>
                    <a:cubicBezTo>
                      <a:pt x="288107" y="296065"/>
                      <a:pt x="290783" y="284109"/>
                      <a:pt x="284125" y="276008"/>
                    </a:cubicBezTo>
                    <a:cubicBezTo>
                      <a:pt x="283276" y="275028"/>
                      <a:pt x="282297" y="274244"/>
                      <a:pt x="281253" y="273656"/>
                    </a:cubicBezTo>
                    <a:cubicBezTo>
                      <a:pt x="291044" y="270259"/>
                      <a:pt x="300443" y="265490"/>
                      <a:pt x="309059" y="259479"/>
                    </a:cubicBezTo>
                    <a:cubicBezTo>
                      <a:pt x="324919" y="248046"/>
                      <a:pt x="340323" y="235437"/>
                      <a:pt x="359839" y="230929"/>
                    </a:cubicBezTo>
                    <a:cubicBezTo>
                      <a:pt x="392997" y="222567"/>
                      <a:pt x="429484" y="218321"/>
                      <a:pt x="455527" y="193364"/>
                    </a:cubicBezTo>
                    <a:cubicBezTo>
                      <a:pt x="508201" y="145215"/>
                      <a:pt x="473476" y="69431"/>
                      <a:pt x="424327" y="38660"/>
                    </a:cubicBezTo>
                    <a:cubicBezTo>
                      <a:pt x="342804" y="-10991"/>
                      <a:pt x="157630" y="-18308"/>
                      <a:pt x="77216" y="49309"/>
                    </a:cubicBezTo>
                    <a:cubicBezTo>
                      <a:pt x="43079" y="79884"/>
                      <a:pt x="24738" y="130058"/>
                      <a:pt x="45494" y="169518"/>
                    </a:cubicBezTo>
                    <a:cubicBezTo>
                      <a:pt x="61942" y="195520"/>
                      <a:pt x="92032" y="209632"/>
                      <a:pt x="119185" y="223547"/>
                    </a:cubicBezTo>
                    <a:cubicBezTo>
                      <a:pt x="138048" y="232824"/>
                      <a:pt x="156977" y="242101"/>
                      <a:pt x="172511" y="256082"/>
                    </a:cubicBezTo>
                    <a:cubicBezTo>
                      <a:pt x="190461" y="270063"/>
                      <a:pt x="213045" y="277119"/>
                      <a:pt x="236608" y="278752"/>
                    </a:cubicBezTo>
                    <a:cubicBezTo>
                      <a:pt x="243200" y="279536"/>
                      <a:pt x="249858" y="279601"/>
                      <a:pt x="256450" y="279013"/>
                    </a:cubicBezTo>
                    <a:cubicBezTo>
                      <a:pt x="258082" y="278882"/>
                      <a:pt x="259779" y="278621"/>
                      <a:pt x="261411" y="278360"/>
                    </a:cubicBezTo>
                    <a:cubicBezTo>
                      <a:pt x="260823" y="279209"/>
                      <a:pt x="260301" y="280124"/>
                      <a:pt x="259909" y="281104"/>
                    </a:cubicBezTo>
                    <a:cubicBezTo>
                      <a:pt x="257168" y="292471"/>
                      <a:pt x="253382" y="303643"/>
                      <a:pt x="248030" y="314357"/>
                    </a:cubicBezTo>
                    <a:cubicBezTo>
                      <a:pt x="235237" y="344605"/>
                      <a:pt x="214285" y="370215"/>
                      <a:pt x="182106" y="382759"/>
                    </a:cubicBezTo>
                    <a:cubicBezTo>
                      <a:pt x="175840" y="385568"/>
                      <a:pt x="169378" y="387005"/>
                      <a:pt x="162851" y="387659"/>
                    </a:cubicBezTo>
                    <a:cubicBezTo>
                      <a:pt x="162525" y="387593"/>
                      <a:pt x="162199" y="387528"/>
                      <a:pt x="161872" y="387528"/>
                    </a:cubicBezTo>
                    <a:cubicBezTo>
                      <a:pt x="160110" y="387528"/>
                      <a:pt x="158282" y="387593"/>
                      <a:pt x="156585" y="388051"/>
                    </a:cubicBezTo>
                    <a:cubicBezTo>
                      <a:pt x="145032" y="388312"/>
                      <a:pt x="133349" y="386483"/>
                      <a:pt x="122122" y="385111"/>
                    </a:cubicBezTo>
                    <a:cubicBezTo>
                      <a:pt x="85179" y="378578"/>
                      <a:pt x="47387" y="366491"/>
                      <a:pt x="19190" y="342188"/>
                    </a:cubicBezTo>
                    <a:cubicBezTo>
                      <a:pt x="14882" y="338399"/>
                      <a:pt x="1958" y="324680"/>
                      <a:pt x="0" y="337680"/>
                    </a:cubicBezTo>
                    <a:cubicBezTo>
                      <a:pt x="2676" y="349179"/>
                      <a:pt x="12075" y="357998"/>
                      <a:pt x="20495" y="365773"/>
                    </a:cubicBezTo>
                    <a:cubicBezTo>
                      <a:pt x="44319" y="385633"/>
                      <a:pt x="74017" y="397916"/>
                      <a:pt x="105152" y="405233"/>
                    </a:cubicBezTo>
                    <a:cubicBezTo>
                      <a:pt x="103324" y="406997"/>
                      <a:pt x="102932" y="409871"/>
                      <a:pt x="102671" y="412288"/>
                    </a:cubicBezTo>
                    <a:cubicBezTo>
                      <a:pt x="101170" y="427380"/>
                      <a:pt x="101366" y="442537"/>
                      <a:pt x="101758" y="457563"/>
                    </a:cubicBezTo>
                    <a:cubicBezTo>
                      <a:pt x="105021" y="499048"/>
                      <a:pt x="98886" y="542559"/>
                      <a:pt x="111418" y="582345"/>
                    </a:cubicBezTo>
                    <a:cubicBezTo>
                      <a:pt x="126300" y="643038"/>
                      <a:pt x="187589" y="677598"/>
                      <a:pt x="251489" y="673743"/>
                    </a:cubicBezTo>
                    <a:cubicBezTo>
                      <a:pt x="257951" y="673874"/>
                      <a:pt x="264087" y="673678"/>
                      <a:pt x="270026" y="673155"/>
                    </a:cubicBezTo>
                    <a:cubicBezTo>
                      <a:pt x="377202" y="663486"/>
                      <a:pt x="394107" y="545956"/>
                      <a:pt x="409445" y="459849"/>
                    </a:cubicBezTo>
                    <a:cubicBezTo>
                      <a:pt x="411143" y="446979"/>
                      <a:pt x="415777" y="434370"/>
                      <a:pt x="416952" y="421565"/>
                    </a:cubicBezTo>
                    <a:cubicBezTo>
                      <a:pt x="417474" y="421500"/>
                      <a:pt x="417996" y="421500"/>
                      <a:pt x="418518" y="421500"/>
                    </a:cubicBezTo>
                    <a:cubicBezTo>
                      <a:pt x="431050" y="420389"/>
                      <a:pt x="443386" y="417515"/>
                      <a:pt x="454678" y="411178"/>
                    </a:cubicBezTo>
                    <a:cubicBezTo>
                      <a:pt x="469234" y="402750"/>
                      <a:pt x="519558" y="374070"/>
                      <a:pt x="500498" y="356104"/>
                    </a:cubicBezTo>
                    <a:cubicBezTo>
                      <a:pt x="494689" y="351334"/>
                      <a:pt x="485421" y="352053"/>
                      <a:pt x="480134" y="357933"/>
                    </a:cubicBezTo>
                    <a:close/>
                    <a:moveTo>
                      <a:pt x="177733" y="223351"/>
                    </a:moveTo>
                    <a:cubicBezTo>
                      <a:pt x="158152" y="209828"/>
                      <a:pt x="135503" y="200681"/>
                      <a:pt x="114485" y="189379"/>
                    </a:cubicBezTo>
                    <a:cubicBezTo>
                      <a:pt x="98755" y="179841"/>
                      <a:pt x="81132" y="170956"/>
                      <a:pt x="70754" y="155734"/>
                    </a:cubicBezTo>
                    <a:cubicBezTo>
                      <a:pt x="54958" y="124440"/>
                      <a:pt x="73038" y="85503"/>
                      <a:pt x="101040" y="63355"/>
                    </a:cubicBezTo>
                    <a:cubicBezTo>
                      <a:pt x="128323" y="44932"/>
                      <a:pt x="159000" y="34414"/>
                      <a:pt x="190592" y="28665"/>
                    </a:cubicBezTo>
                    <a:cubicBezTo>
                      <a:pt x="191179" y="29253"/>
                      <a:pt x="191962" y="29710"/>
                      <a:pt x="192876" y="29645"/>
                    </a:cubicBezTo>
                    <a:cubicBezTo>
                      <a:pt x="219964" y="27162"/>
                      <a:pt x="246855" y="25856"/>
                      <a:pt x="273682" y="27031"/>
                    </a:cubicBezTo>
                    <a:cubicBezTo>
                      <a:pt x="280535" y="30690"/>
                      <a:pt x="290783" y="28338"/>
                      <a:pt x="298550" y="30298"/>
                    </a:cubicBezTo>
                    <a:cubicBezTo>
                      <a:pt x="327139" y="33369"/>
                      <a:pt x="355205" y="39183"/>
                      <a:pt x="381640" y="49375"/>
                    </a:cubicBezTo>
                    <a:cubicBezTo>
                      <a:pt x="428178" y="65119"/>
                      <a:pt x="480330" y="126857"/>
                      <a:pt x="437251" y="173242"/>
                    </a:cubicBezTo>
                    <a:cubicBezTo>
                      <a:pt x="410881" y="198460"/>
                      <a:pt x="372045" y="196173"/>
                      <a:pt x="339997" y="208848"/>
                    </a:cubicBezTo>
                    <a:cubicBezTo>
                      <a:pt x="311604" y="218255"/>
                      <a:pt x="292153" y="245694"/>
                      <a:pt x="262129" y="250856"/>
                    </a:cubicBezTo>
                    <a:cubicBezTo>
                      <a:pt x="230080" y="255037"/>
                      <a:pt x="199468" y="244322"/>
                      <a:pt x="177733" y="223351"/>
                    </a:cubicBezTo>
                    <a:close/>
                    <a:moveTo>
                      <a:pt x="241895" y="400986"/>
                    </a:moveTo>
                    <a:cubicBezTo>
                      <a:pt x="241895" y="401182"/>
                      <a:pt x="241829" y="401313"/>
                      <a:pt x="241764" y="401509"/>
                    </a:cubicBezTo>
                    <a:cubicBezTo>
                      <a:pt x="241699" y="401509"/>
                      <a:pt x="241633" y="401509"/>
                      <a:pt x="241568" y="401509"/>
                    </a:cubicBezTo>
                    <a:cubicBezTo>
                      <a:pt x="241699" y="401313"/>
                      <a:pt x="241829" y="401117"/>
                      <a:pt x="241895" y="400986"/>
                    </a:cubicBezTo>
                    <a:close/>
                    <a:moveTo>
                      <a:pt x="208280" y="398438"/>
                    </a:moveTo>
                    <a:cubicBezTo>
                      <a:pt x="208280" y="398503"/>
                      <a:pt x="208215" y="398634"/>
                      <a:pt x="208215" y="398699"/>
                    </a:cubicBezTo>
                    <a:cubicBezTo>
                      <a:pt x="208215" y="399288"/>
                      <a:pt x="208345" y="399745"/>
                      <a:pt x="208411" y="400268"/>
                    </a:cubicBezTo>
                    <a:cubicBezTo>
                      <a:pt x="207562" y="400072"/>
                      <a:pt x="206714" y="399876"/>
                      <a:pt x="205930" y="399614"/>
                    </a:cubicBezTo>
                    <a:cubicBezTo>
                      <a:pt x="206714" y="399288"/>
                      <a:pt x="207497" y="398896"/>
                      <a:pt x="208280" y="398438"/>
                    </a:cubicBezTo>
                    <a:close/>
                    <a:moveTo>
                      <a:pt x="275509" y="645520"/>
                    </a:moveTo>
                    <a:cubicBezTo>
                      <a:pt x="206714" y="653425"/>
                      <a:pt x="151037" y="633761"/>
                      <a:pt x="133022" y="566339"/>
                    </a:cubicBezTo>
                    <a:cubicBezTo>
                      <a:pt x="127018" y="548046"/>
                      <a:pt x="127344" y="528382"/>
                      <a:pt x="125973" y="509174"/>
                    </a:cubicBezTo>
                    <a:cubicBezTo>
                      <a:pt x="124211" y="478730"/>
                      <a:pt x="120621" y="448612"/>
                      <a:pt x="115987" y="418691"/>
                    </a:cubicBezTo>
                    <a:cubicBezTo>
                      <a:pt x="116835" y="419801"/>
                      <a:pt x="119381" y="419279"/>
                      <a:pt x="119315" y="417450"/>
                    </a:cubicBezTo>
                    <a:cubicBezTo>
                      <a:pt x="119577" y="414836"/>
                      <a:pt x="117096" y="413791"/>
                      <a:pt x="115073" y="412811"/>
                    </a:cubicBezTo>
                    <a:cubicBezTo>
                      <a:pt x="114812" y="411178"/>
                      <a:pt x="114485" y="409022"/>
                      <a:pt x="113702" y="407193"/>
                    </a:cubicBezTo>
                    <a:cubicBezTo>
                      <a:pt x="124668" y="409414"/>
                      <a:pt x="135699" y="411047"/>
                      <a:pt x="146729" y="412158"/>
                    </a:cubicBezTo>
                    <a:cubicBezTo>
                      <a:pt x="155998" y="413138"/>
                      <a:pt x="165201" y="412615"/>
                      <a:pt x="174208" y="410917"/>
                    </a:cubicBezTo>
                    <a:cubicBezTo>
                      <a:pt x="194312" y="423852"/>
                      <a:pt x="218593" y="430516"/>
                      <a:pt x="243331" y="432541"/>
                    </a:cubicBezTo>
                    <a:cubicBezTo>
                      <a:pt x="244571" y="432672"/>
                      <a:pt x="245876" y="432672"/>
                      <a:pt x="247181" y="432802"/>
                    </a:cubicBezTo>
                    <a:cubicBezTo>
                      <a:pt x="236477" y="449919"/>
                      <a:pt x="232300" y="496304"/>
                      <a:pt x="228383" y="507737"/>
                    </a:cubicBezTo>
                    <a:cubicBezTo>
                      <a:pt x="225577" y="519235"/>
                      <a:pt x="217222" y="542493"/>
                      <a:pt x="236934" y="544322"/>
                    </a:cubicBezTo>
                    <a:cubicBezTo>
                      <a:pt x="254361" y="545106"/>
                      <a:pt x="255340" y="525768"/>
                      <a:pt x="255340" y="513617"/>
                    </a:cubicBezTo>
                    <a:cubicBezTo>
                      <a:pt x="254361" y="500093"/>
                      <a:pt x="266306" y="451356"/>
                      <a:pt x="261411" y="433194"/>
                    </a:cubicBezTo>
                    <a:cubicBezTo>
                      <a:pt x="263499" y="433129"/>
                      <a:pt x="265588" y="433194"/>
                      <a:pt x="267611" y="432998"/>
                    </a:cubicBezTo>
                    <a:cubicBezTo>
                      <a:pt x="277010" y="432149"/>
                      <a:pt x="286344" y="430058"/>
                      <a:pt x="295286" y="426335"/>
                    </a:cubicBezTo>
                    <a:cubicBezTo>
                      <a:pt x="308341" y="420520"/>
                      <a:pt x="320546" y="416470"/>
                      <a:pt x="334580" y="413922"/>
                    </a:cubicBezTo>
                    <a:cubicBezTo>
                      <a:pt x="336799" y="413138"/>
                      <a:pt x="338561" y="411962"/>
                      <a:pt x="340062" y="410590"/>
                    </a:cubicBezTo>
                    <a:cubicBezTo>
                      <a:pt x="355336" y="416796"/>
                      <a:pt x="371849" y="420716"/>
                      <a:pt x="388689" y="421827"/>
                    </a:cubicBezTo>
                    <a:cubicBezTo>
                      <a:pt x="388559" y="422415"/>
                      <a:pt x="388363" y="423068"/>
                      <a:pt x="388232" y="423721"/>
                    </a:cubicBezTo>
                    <a:cubicBezTo>
                      <a:pt x="368325" y="494148"/>
                      <a:pt x="371327" y="628861"/>
                      <a:pt x="275509" y="6455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6" name="Google Shape;736;p20"/>
            <p:cNvSpPr/>
            <p:nvPr/>
          </p:nvSpPr>
          <p:spPr>
            <a:xfrm>
              <a:off x="5618496" y="4773124"/>
              <a:ext cx="388384" cy="225212"/>
            </a:xfrm>
            <a:custGeom>
              <a:rect b="b" l="l" r="r" t="t"/>
              <a:pathLst>
                <a:path extrusionOk="0" h="225212" w="388384">
                  <a:moveTo>
                    <a:pt x="316721" y="22854"/>
                  </a:moveTo>
                  <a:cubicBezTo>
                    <a:pt x="363194" y="38599"/>
                    <a:pt x="415411" y="100337"/>
                    <a:pt x="372332" y="146722"/>
                  </a:cubicBezTo>
                  <a:cubicBezTo>
                    <a:pt x="345963" y="171940"/>
                    <a:pt x="307126" y="169653"/>
                    <a:pt x="275078" y="182262"/>
                  </a:cubicBezTo>
                  <a:cubicBezTo>
                    <a:pt x="246685" y="191670"/>
                    <a:pt x="227235" y="219109"/>
                    <a:pt x="197210" y="224270"/>
                  </a:cubicBezTo>
                  <a:cubicBezTo>
                    <a:pt x="165227" y="228582"/>
                    <a:pt x="134615" y="217867"/>
                    <a:pt x="112880" y="196896"/>
                  </a:cubicBezTo>
                  <a:cubicBezTo>
                    <a:pt x="93298" y="183373"/>
                    <a:pt x="70649" y="174226"/>
                    <a:pt x="49632" y="162924"/>
                  </a:cubicBezTo>
                  <a:cubicBezTo>
                    <a:pt x="33902" y="153386"/>
                    <a:pt x="16279" y="144501"/>
                    <a:pt x="5900" y="129279"/>
                  </a:cubicBezTo>
                  <a:cubicBezTo>
                    <a:pt x="-9960" y="97985"/>
                    <a:pt x="8185" y="59048"/>
                    <a:pt x="36186" y="36900"/>
                  </a:cubicBezTo>
                  <a:cubicBezTo>
                    <a:pt x="63470" y="18542"/>
                    <a:pt x="94147" y="7959"/>
                    <a:pt x="125738" y="2210"/>
                  </a:cubicBezTo>
                  <a:cubicBezTo>
                    <a:pt x="126326" y="2863"/>
                    <a:pt x="127109" y="3190"/>
                    <a:pt x="128023" y="3190"/>
                  </a:cubicBezTo>
                  <a:cubicBezTo>
                    <a:pt x="154914" y="707"/>
                    <a:pt x="181610" y="-730"/>
                    <a:pt x="208306" y="380"/>
                  </a:cubicBezTo>
                  <a:cubicBezTo>
                    <a:pt x="215159" y="4431"/>
                    <a:pt x="225733" y="1818"/>
                    <a:pt x="233696" y="3843"/>
                  </a:cubicBezTo>
                  <a:cubicBezTo>
                    <a:pt x="262220" y="6914"/>
                    <a:pt x="290286" y="12728"/>
                    <a:pt x="316721" y="2285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5667280" y="5153927"/>
              <a:ext cx="274921" cy="239968"/>
            </a:xfrm>
            <a:custGeom>
              <a:rect b="b" l="l" r="r" t="t"/>
              <a:pathLst>
                <a:path extrusionOk="0" h="239968" w="274921">
                  <a:moveTo>
                    <a:pt x="274922" y="14503"/>
                  </a:moveTo>
                  <a:cubicBezTo>
                    <a:pt x="274791" y="15091"/>
                    <a:pt x="274661" y="15745"/>
                    <a:pt x="274530" y="16398"/>
                  </a:cubicBezTo>
                  <a:cubicBezTo>
                    <a:pt x="254622" y="86890"/>
                    <a:pt x="257625" y="221668"/>
                    <a:pt x="161807" y="238327"/>
                  </a:cubicBezTo>
                  <a:cubicBezTo>
                    <a:pt x="93011" y="246232"/>
                    <a:pt x="37335" y="226503"/>
                    <a:pt x="19320" y="159146"/>
                  </a:cubicBezTo>
                  <a:cubicBezTo>
                    <a:pt x="13315" y="140854"/>
                    <a:pt x="13642" y="121189"/>
                    <a:pt x="12271" y="101916"/>
                  </a:cubicBezTo>
                  <a:cubicBezTo>
                    <a:pt x="10509" y="71537"/>
                    <a:pt x="6919" y="41354"/>
                    <a:pt x="2284" y="11433"/>
                  </a:cubicBezTo>
                  <a:cubicBezTo>
                    <a:pt x="3133" y="12543"/>
                    <a:pt x="5679" y="12086"/>
                    <a:pt x="5613" y="10192"/>
                  </a:cubicBezTo>
                  <a:cubicBezTo>
                    <a:pt x="5874" y="7578"/>
                    <a:pt x="3329" y="6533"/>
                    <a:pt x="1371" y="5553"/>
                  </a:cubicBezTo>
                  <a:cubicBezTo>
                    <a:pt x="1110" y="3920"/>
                    <a:pt x="783" y="1829"/>
                    <a:pt x="0" y="0"/>
                  </a:cubicBezTo>
                  <a:cubicBezTo>
                    <a:pt x="10900" y="2221"/>
                    <a:pt x="21996" y="3855"/>
                    <a:pt x="33027" y="4965"/>
                  </a:cubicBezTo>
                  <a:cubicBezTo>
                    <a:pt x="42230" y="5880"/>
                    <a:pt x="51434" y="5422"/>
                    <a:pt x="60441" y="3724"/>
                  </a:cubicBezTo>
                  <a:cubicBezTo>
                    <a:pt x="80544" y="16725"/>
                    <a:pt x="104891" y="23388"/>
                    <a:pt x="129694" y="25348"/>
                  </a:cubicBezTo>
                  <a:cubicBezTo>
                    <a:pt x="130934" y="25479"/>
                    <a:pt x="132174" y="25610"/>
                    <a:pt x="133479" y="25740"/>
                  </a:cubicBezTo>
                  <a:cubicBezTo>
                    <a:pt x="122840" y="42988"/>
                    <a:pt x="118663" y="89111"/>
                    <a:pt x="114746" y="100544"/>
                  </a:cubicBezTo>
                  <a:cubicBezTo>
                    <a:pt x="111940" y="112043"/>
                    <a:pt x="103585" y="135235"/>
                    <a:pt x="123297" y="137130"/>
                  </a:cubicBezTo>
                  <a:cubicBezTo>
                    <a:pt x="140724" y="137914"/>
                    <a:pt x="141703" y="118576"/>
                    <a:pt x="141769" y="106359"/>
                  </a:cubicBezTo>
                  <a:cubicBezTo>
                    <a:pt x="140790" y="92901"/>
                    <a:pt x="152669" y="44425"/>
                    <a:pt x="147969" y="26132"/>
                  </a:cubicBezTo>
                  <a:cubicBezTo>
                    <a:pt x="149993" y="26067"/>
                    <a:pt x="152016" y="25936"/>
                    <a:pt x="154040" y="25740"/>
                  </a:cubicBezTo>
                  <a:cubicBezTo>
                    <a:pt x="163439" y="24891"/>
                    <a:pt x="172773" y="22800"/>
                    <a:pt x="181715" y="19077"/>
                  </a:cubicBezTo>
                  <a:cubicBezTo>
                    <a:pt x="194769" y="13262"/>
                    <a:pt x="206974" y="9211"/>
                    <a:pt x="221008" y="6664"/>
                  </a:cubicBezTo>
                  <a:cubicBezTo>
                    <a:pt x="223227" y="5880"/>
                    <a:pt x="225054" y="4769"/>
                    <a:pt x="226490" y="3397"/>
                  </a:cubicBezTo>
                  <a:cubicBezTo>
                    <a:pt x="241633" y="9604"/>
                    <a:pt x="258082" y="13393"/>
                    <a:pt x="274922" y="1450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8" name="Google Shape;738;p20"/>
            <p:cNvGrpSpPr/>
            <p:nvPr/>
          </p:nvGrpSpPr>
          <p:grpSpPr>
            <a:xfrm>
              <a:off x="4152927" y="3044930"/>
              <a:ext cx="3206072" cy="1942467"/>
              <a:chOff x="4152927" y="3044930"/>
              <a:chExt cx="3206072" cy="1942467"/>
            </a:xfrm>
          </p:grpSpPr>
          <p:sp>
            <p:nvSpPr>
              <p:cNvPr id="739" name="Google Shape;739;p20"/>
              <p:cNvSpPr/>
              <p:nvPr/>
            </p:nvSpPr>
            <p:spPr>
              <a:xfrm>
                <a:off x="6014000" y="3095739"/>
                <a:ext cx="1344999" cy="1840178"/>
              </a:xfrm>
              <a:custGeom>
                <a:rect b="b" l="l" r="r" t="t"/>
                <a:pathLst>
                  <a:path extrusionOk="0" h="1840178" w="1344999">
                    <a:moveTo>
                      <a:pt x="1343474" y="552439"/>
                    </a:moveTo>
                    <a:cubicBezTo>
                      <a:pt x="1340211" y="484952"/>
                      <a:pt x="1342365" y="415767"/>
                      <a:pt x="1324219" y="350828"/>
                    </a:cubicBezTo>
                    <a:cubicBezTo>
                      <a:pt x="1308946" y="306402"/>
                      <a:pt x="1285970" y="262500"/>
                      <a:pt x="1250398" y="231010"/>
                    </a:cubicBezTo>
                    <a:cubicBezTo>
                      <a:pt x="1230033" y="217748"/>
                      <a:pt x="1201967" y="221733"/>
                      <a:pt x="1177816" y="222713"/>
                    </a:cubicBezTo>
                    <a:cubicBezTo>
                      <a:pt x="1131082" y="227352"/>
                      <a:pt x="1083239" y="237021"/>
                      <a:pt x="1037549" y="226960"/>
                    </a:cubicBezTo>
                    <a:cubicBezTo>
                      <a:pt x="955895" y="209517"/>
                      <a:pt x="884749" y="165222"/>
                      <a:pt x="816998" y="121973"/>
                    </a:cubicBezTo>
                    <a:cubicBezTo>
                      <a:pt x="762823" y="86433"/>
                      <a:pt x="705515" y="49978"/>
                      <a:pt x="636458" y="46712"/>
                    </a:cubicBezTo>
                    <a:cubicBezTo>
                      <a:pt x="609501" y="52134"/>
                      <a:pt x="583327" y="63828"/>
                      <a:pt x="558525" y="75457"/>
                    </a:cubicBezTo>
                    <a:cubicBezTo>
                      <a:pt x="542403" y="86368"/>
                      <a:pt x="528630" y="100348"/>
                      <a:pt x="513879" y="113023"/>
                    </a:cubicBezTo>
                    <a:cubicBezTo>
                      <a:pt x="498801" y="123476"/>
                      <a:pt x="488684" y="149085"/>
                      <a:pt x="469364" y="150849"/>
                    </a:cubicBezTo>
                    <a:cubicBezTo>
                      <a:pt x="467602" y="150980"/>
                      <a:pt x="465774" y="150915"/>
                      <a:pt x="463881" y="150719"/>
                    </a:cubicBezTo>
                    <a:cubicBezTo>
                      <a:pt x="460422" y="149739"/>
                      <a:pt x="458072" y="147583"/>
                      <a:pt x="456049" y="145100"/>
                    </a:cubicBezTo>
                    <a:cubicBezTo>
                      <a:pt x="455723" y="145166"/>
                      <a:pt x="455461" y="145231"/>
                      <a:pt x="455135" y="145231"/>
                    </a:cubicBezTo>
                    <a:cubicBezTo>
                      <a:pt x="451806" y="145557"/>
                      <a:pt x="448151" y="144774"/>
                      <a:pt x="444496" y="142683"/>
                    </a:cubicBezTo>
                    <a:cubicBezTo>
                      <a:pt x="408336" y="120078"/>
                      <a:pt x="367737" y="105314"/>
                      <a:pt x="326877" y="91333"/>
                    </a:cubicBezTo>
                    <a:cubicBezTo>
                      <a:pt x="266828" y="69578"/>
                      <a:pt x="207758" y="45470"/>
                      <a:pt x="145881" y="27962"/>
                    </a:cubicBezTo>
                    <a:cubicBezTo>
                      <a:pt x="114290" y="17574"/>
                      <a:pt x="82307" y="8232"/>
                      <a:pt x="49932" y="0"/>
                    </a:cubicBezTo>
                    <a:cubicBezTo>
                      <a:pt x="51042" y="36193"/>
                      <a:pt x="43014" y="73105"/>
                      <a:pt x="40599" y="109429"/>
                    </a:cubicBezTo>
                    <a:cubicBezTo>
                      <a:pt x="32374" y="171167"/>
                      <a:pt x="29176" y="232970"/>
                      <a:pt x="23693" y="294839"/>
                    </a:cubicBezTo>
                    <a:cubicBezTo>
                      <a:pt x="-3264" y="427722"/>
                      <a:pt x="457" y="561128"/>
                      <a:pt x="0" y="694207"/>
                    </a:cubicBezTo>
                    <a:cubicBezTo>
                      <a:pt x="1566" y="790048"/>
                      <a:pt x="2741" y="886803"/>
                      <a:pt x="24085" y="979508"/>
                    </a:cubicBezTo>
                    <a:cubicBezTo>
                      <a:pt x="37205" y="1030205"/>
                      <a:pt x="57047" y="1078746"/>
                      <a:pt x="77020" y="1126699"/>
                    </a:cubicBezTo>
                    <a:cubicBezTo>
                      <a:pt x="93338" y="1167269"/>
                      <a:pt x="115856" y="1204769"/>
                      <a:pt x="140659" y="1240636"/>
                    </a:cubicBezTo>
                    <a:cubicBezTo>
                      <a:pt x="182041" y="1308058"/>
                      <a:pt x="228775" y="1371886"/>
                      <a:pt x="272050" y="1438001"/>
                    </a:cubicBezTo>
                    <a:cubicBezTo>
                      <a:pt x="301226" y="1489090"/>
                      <a:pt x="338169" y="1535017"/>
                      <a:pt x="368194" y="1585584"/>
                    </a:cubicBezTo>
                    <a:cubicBezTo>
                      <a:pt x="404550" y="1654965"/>
                      <a:pt x="440384" y="1725653"/>
                      <a:pt x="461727" y="1801568"/>
                    </a:cubicBezTo>
                    <a:cubicBezTo>
                      <a:pt x="463620" y="1809342"/>
                      <a:pt x="468124" y="1823846"/>
                      <a:pt x="472432" y="1840179"/>
                    </a:cubicBezTo>
                    <a:cubicBezTo>
                      <a:pt x="490186" y="1795688"/>
                      <a:pt x="503305" y="1749826"/>
                      <a:pt x="517273" y="1704225"/>
                    </a:cubicBezTo>
                    <a:cubicBezTo>
                      <a:pt x="573798" y="1547888"/>
                      <a:pt x="620271" y="1389068"/>
                      <a:pt x="657932" y="1228680"/>
                    </a:cubicBezTo>
                    <a:cubicBezTo>
                      <a:pt x="670660" y="1175436"/>
                      <a:pt x="690241" y="1123432"/>
                      <a:pt x="705384" y="1070645"/>
                    </a:cubicBezTo>
                    <a:cubicBezTo>
                      <a:pt x="717590" y="1030401"/>
                      <a:pt x="725945" y="989177"/>
                      <a:pt x="743046" y="950109"/>
                    </a:cubicBezTo>
                    <a:cubicBezTo>
                      <a:pt x="747027" y="941812"/>
                      <a:pt x="749964" y="933253"/>
                      <a:pt x="752771" y="924630"/>
                    </a:cubicBezTo>
                    <a:cubicBezTo>
                      <a:pt x="753489" y="923062"/>
                      <a:pt x="754338" y="921625"/>
                      <a:pt x="755382" y="920318"/>
                    </a:cubicBezTo>
                    <a:cubicBezTo>
                      <a:pt x="753685" y="898628"/>
                      <a:pt x="751923" y="877003"/>
                      <a:pt x="749769" y="855379"/>
                    </a:cubicBezTo>
                    <a:cubicBezTo>
                      <a:pt x="743568" y="730139"/>
                      <a:pt x="737824" y="601829"/>
                      <a:pt x="690372" y="486520"/>
                    </a:cubicBezTo>
                    <a:cubicBezTo>
                      <a:pt x="678884" y="459473"/>
                      <a:pt x="658259" y="437391"/>
                      <a:pt x="645204" y="411455"/>
                    </a:cubicBezTo>
                    <a:cubicBezTo>
                      <a:pt x="644682" y="407404"/>
                      <a:pt x="646640" y="403354"/>
                      <a:pt x="650622" y="401328"/>
                    </a:cubicBezTo>
                    <a:cubicBezTo>
                      <a:pt x="657998" y="397866"/>
                      <a:pt x="662958" y="403615"/>
                      <a:pt x="666222" y="409037"/>
                    </a:cubicBezTo>
                    <a:cubicBezTo>
                      <a:pt x="723595" y="471167"/>
                      <a:pt x="746766" y="553354"/>
                      <a:pt x="761583" y="635344"/>
                    </a:cubicBezTo>
                    <a:cubicBezTo>
                      <a:pt x="779924" y="717139"/>
                      <a:pt x="777574" y="802199"/>
                      <a:pt x="785864" y="885627"/>
                    </a:cubicBezTo>
                    <a:cubicBezTo>
                      <a:pt x="797416" y="1004203"/>
                      <a:pt x="798722" y="1124804"/>
                      <a:pt x="823003" y="1241093"/>
                    </a:cubicBezTo>
                    <a:cubicBezTo>
                      <a:pt x="843824" y="1334713"/>
                      <a:pt x="867191" y="1425457"/>
                      <a:pt x="910466" y="1510322"/>
                    </a:cubicBezTo>
                    <a:cubicBezTo>
                      <a:pt x="941796" y="1571930"/>
                      <a:pt x="994209" y="1627526"/>
                      <a:pt x="1066333" y="1642552"/>
                    </a:cubicBezTo>
                    <a:cubicBezTo>
                      <a:pt x="1150076" y="1660192"/>
                      <a:pt x="1185779" y="1656860"/>
                      <a:pt x="1190871" y="1562456"/>
                    </a:cubicBezTo>
                    <a:cubicBezTo>
                      <a:pt x="1191654" y="1544817"/>
                      <a:pt x="1188390" y="1527831"/>
                      <a:pt x="1184474" y="1510910"/>
                    </a:cubicBezTo>
                    <a:lnTo>
                      <a:pt x="1184474" y="1510910"/>
                    </a:lnTo>
                    <a:cubicBezTo>
                      <a:pt x="1184082" y="1509930"/>
                      <a:pt x="1183756" y="1508950"/>
                      <a:pt x="1183364" y="1508101"/>
                    </a:cubicBezTo>
                    <a:cubicBezTo>
                      <a:pt x="1171681" y="1468249"/>
                      <a:pt x="1161629" y="1426045"/>
                      <a:pt x="1169592" y="1383711"/>
                    </a:cubicBezTo>
                    <a:cubicBezTo>
                      <a:pt x="1169592" y="1382862"/>
                      <a:pt x="1169592" y="1382012"/>
                      <a:pt x="1169592" y="1381163"/>
                    </a:cubicBezTo>
                    <a:cubicBezTo>
                      <a:pt x="1169592" y="1377962"/>
                      <a:pt x="1170506" y="1374891"/>
                      <a:pt x="1172203" y="1372213"/>
                    </a:cubicBezTo>
                    <a:lnTo>
                      <a:pt x="1172203" y="1372213"/>
                    </a:lnTo>
                    <a:cubicBezTo>
                      <a:pt x="1172529" y="1370971"/>
                      <a:pt x="1172921" y="1369730"/>
                      <a:pt x="1173247" y="1368489"/>
                    </a:cubicBezTo>
                    <a:cubicBezTo>
                      <a:pt x="1174553" y="1363654"/>
                      <a:pt x="1176119" y="1358950"/>
                      <a:pt x="1177947" y="1354312"/>
                    </a:cubicBezTo>
                    <a:cubicBezTo>
                      <a:pt x="1177359" y="1351503"/>
                      <a:pt x="1177686" y="1348497"/>
                      <a:pt x="1178926" y="1345688"/>
                    </a:cubicBezTo>
                    <a:cubicBezTo>
                      <a:pt x="1185257" y="1330466"/>
                      <a:pt x="1191262" y="1315113"/>
                      <a:pt x="1198181" y="1300087"/>
                    </a:cubicBezTo>
                    <a:cubicBezTo>
                      <a:pt x="1216653" y="1260562"/>
                      <a:pt x="1235124" y="1216986"/>
                      <a:pt x="1247461" y="1176220"/>
                    </a:cubicBezTo>
                    <a:cubicBezTo>
                      <a:pt x="1290017" y="1046276"/>
                      <a:pt x="1306661" y="911825"/>
                      <a:pt x="1328005" y="778811"/>
                    </a:cubicBezTo>
                    <a:cubicBezTo>
                      <a:pt x="1340276" y="703354"/>
                      <a:pt x="1348565" y="627635"/>
                      <a:pt x="1343474" y="552439"/>
                    </a:cubicBezTo>
                    <a:close/>
                    <a:moveTo>
                      <a:pt x="341368" y="1263241"/>
                    </a:moveTo>
                    <a:cubicBezTo>
                      <a:pt x="336342" y="1263698"/>
                      <a:pt x="331120" y="1263894"/>
                      <a:pt x="325833" y="1263698"/>
                    </a:cubicBezTo>
                    <a:cubicBezTo>
                      <a:pt x="247508" y="1271472"/>
                      <a:pt x="143270" y="1237957"/>
                      <a:pt x="167224" y="1144861"/>
                    </a:cubicBezTo>
                    <a:cubicBezTo>
                      <a:pt x="174796" y="1092857"/>
                      <a:pt x="218528" y="1056533"/>
                      <a:pt x="260888" y="1026938"/>
                    </a:cubicBezTo>
                    <a:cubicBezTo>
                      <a:pt x="336407" y="975000"/>
                      <a:pt x="443647" y="1020340"/>
                      <a:pt x="449456" y="1107034"/>
                    </a:cubicBezTo>
                    <a:cubicBezTo>
                      <a:pt x="462054" y="1178375"/>
                      <a:pt x="419628" y="1256185"/>
                      <a:pt x="341368" y="1263241"/>
                    </a:cubicBezTo>
                    <a:close/>
                    <a:moveTo>
                      <a:pt x="461401" y="855510"/>
                    </a:moveTo>
                    <a:cubicBezTo>
                      <a:pt x="457485" y="855836"/>
                      <a:pt x="453569" y="854856"/>
                      <a:pt x="450501" y="851982"/>
                    </a:cubicBezTo>
                    <a:cubicBezTo>
                      <a:pt x="423022" y="824673"/>
                      <a:pt x="385687" y="806250"/>
                      <a:pt x="346067" y="799913"/>
                    </a:cubicBezTo>
                    <a:cubicBezTo>
                      <a:pt x="323940" y="798084"/>
                      <a:pt x="301944" y="805531"/>
                      <a:pt x="280013" y="808275"/>
                    </a:cubicBezTo>
                    <a:cubicBezTo>
                      <a:pt x="263499" y="805858"/>
                      <a:pt x="277010" y="793314"/>
                      <a:pt x="286540" y="789917"/>
                    </a:cubicBezTo>
                    <a:cubicBezTo>
                      <a:pt x="326290" y="769795"/>
                      <a:pt x="370740" y="772082"/>
                      <a:pt x="408727" y="789199"/>
                    </a:cubicBezTo>
                    <a:cubicBezTo>
                      <a:pt x="426612" y="796058"/>
                      <a:pt x="443517" y="805401"/>
                      <a:pt x="458529" y="816768"/>
                    </a:cubicBezTo>
                    <a:cubicBezTo>
                      <a:pt x="465709" y="823040"/>
                      <a:pt x="476805" y="828136"/>
                      <a:pt x="477523" y="838654"/>
                    </a:cubicBezTo>
                    <a:cubicBezTo>
                      <a:pt x="478111" y="847605"/>
                      <a:pt x="469821" y="854726"/>
                      <a:pt x="461401" y="8555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20"/>
              <p:cNvSpPr/>
              <p:nvPr/>
            </p:nvSpPr>
            <p:spPr>
              <a:xfrm>
                <a:off x="4152927" y="3044930"/>
                <a:ext cx="1655499" cy="1942467"/>
              </a:xfrm>
              <a:custGeom>
                <a:rect b="b" l="l" r="r" t="t"/>
                <a:pathLst>
                  <a:path extrusionOk="0" h="1942467" w="1655499">
                    <a:moveTo>
                      <a:pt x="1615393" y="115159"/>
                    </a:moveTo>
                    <a:cubicBezTo>
                      <a:pt x="1607952" y="91640"/>
                      <a:pt x="1601229" y="67664"/>
                      <a:pt x="1590394" y="45516"/>
                    </a:cubicBezTo>
                    <a:cubicBezTo>
                      <a:pt x="1582822" y="29837"/>
                      <a:pt x="1571008" y="16314"/>
                      <a:pt x="1563372" y="699"/>
                    </a:cubicBezTo>
                    <a:cubicBezTo>
                      <a:pt x="1511024" y="-999"/>
                      <a:pt x="1458285" y="634"/>
                      <a:pt x="1405481" y="3051"/>
                    </a:cubicBezTo>
                    <a:cubicBezTo>
                      <a:pt x="1263908" y="2398"/>
                      <a:pt x="1148639" y="14354"/>
                      <a:pt x="1017379" y="79815"/>
                    </a:cubicBezTo>
                    <a:cubicBezTo>
                      <a:pt x="965684" y="105490"/>
                      <a:pt x="915817" y="135216"/>
                      <a:pt x="868039" y="167685"/>
                    </a:cubicBezTo>
                    <a:cubicBezTo>
                      <a:pt x="845847" y="181470"/>
                      <a:pt x="825286" y="199698"/>
                      <a:pt x="802898" y="213744"/>
                    </a:cubicBezTo>
                    <a:cubicBezTo>
                      <a:pt x="802703" y="214593"/>
                      <a:pt x="802507" y="215377"/>
                      <a:pt x="802246" y="216161"/>
                    </a:cubicBezTo>
                    <a:cubicBezTo>
                      <a:pt x="798982" y="217272"/>
                      <a:pt x="795784" y="218644"/>
                      <a:pt x="792716" y="220473"/>
                    </a:cubicBezTo>
                    <a:cubicBezTo>
                      <a:pt x="790823" y="221584"/>
                      <a:pt x="789192" y="222956"/>
                      <a:pt x="787951" y="224589"/>
                    </a:cubicBezTo>
                    <a:cubicBezTo>
                      <a:pt x="787625" y="224001"/>
                      <a:pt x="787364" y="223348"/>
                      <a:pt x="787168" y="222694"/>
                    </a:cubicBezTo>
                    <a:cubicBezTo>
                      <a:pt x="785797" y="223348"/>
                      <a:pt x="784492" y="224001"/>
                      <a:pt x="783121" y="224654"/>
                    </a:cubicBezTo>
                    <a:cubicBezTo>
                      <a:pt x="783121" y="224001"/>
                      <a:pt x="783121" y="223413"/>
                      <a:pt x="783187" y="222760"/>
                    </a:cubicBezTo>
                    <a:cubicBezTo>
                      <a:pt x="783187" y="221845"/>
                      <a:pt x="783187" y="220930"/>
                      <a:pt x="783187" y="220016"/>
                    </a:cubicBezTo>
                    <a:cubicBezTo>
                      <a:pt x="783317" y="219493"/>
                      <a:pt x="783448" y="218905"/>
                      <a:pt x="783448" y="218382"/>
                    </a:cubicBezTo>
                    <a:cubicBezTo>
                      <a:pt x="783448" y="216161"/>
                      <a:pt x="783578" y="213940"/>
                      <a:pt x="783382" y="211719"/>
                    </a:cubicBezTo>
                    <a:cubicBezTo>
                      <a:pt x="783317" y="210869"/>
                      <a:pt x="783187" y="210085"/>
                      <a:pt x="782991" y="209301"/>
                    </a:cubicBezTo>
                    <a:cubicBezTo>
                      <a:pt x="782991" y="208909"/>
                      <a:pt x="782991" y="208452"/>
                      <a:pt x="782925" y="208060"/>
                    </a:cubicBezTo>
                    <a:cubicBezTo>
                      <a:pt x="783643" y="207537"/>
                      <a:pt x="784361" y="206949"/>
                      <a:pt x="785079" y="206427"/>
                    </a:cubicBezTo>
                    <a:lnTo>
                      <a:pt x="785079" y="206427"/>
                    </a:lnTo>
                    <a:cubicBezTo>
                      <a:pt x="784492" y="187938"/>
                      <a:pt x="785079" y="169319"/>
                      <a:pt x="783121" y="151026"/>
                    </a:cubicBezTo>
                    <a:cubicBezTo>
                      <a:pt x="781098" y="125743"/>
                      <a:pt x="748201" y="127703"/>
                      <a:pt x="728033" y="127311"/>
                    </a:cubicBezTo>
                    <a:cubicBezTo>
                      <a:pt x="675816" y="127050"/>
                      <a:pt x="630452" y="159519"/>
                      <a:pt x="589462" y="189441"/>
                    </a:cubicBezTo>
                    <a:cubicBezTo>
                      <a:pt x="554738" y="214724"/>
                      <a:pt x="519687" y="240072"/>
                      <a:pt x="480590" y="258430"/>
                    </a:cubicBezTo>
                    <a:cubicBezTo>
                      <a:pt x="441754" y="276200"/>
                      <a:pt x="404353" y="296976"/>
                      <a:pt x="366039" y="315791"/>
                    </a:cubicBezTo>
                    <a:cubicBezTo>
                      <a:pt x="331511" y="331928"/>
                      <a:pt x="294502" y="340878"/>
                      <a:pt x="258146" y="351070"/>
                    </a:cubicBezTo>
                    <a:cubicBezTo>
                      <a:pt x="216960" y="362503"/>
                      <a:pt x="177341" y="379162"/>
                      <a:pt x="136416" y="391379"/>
                    </a:cubicBezTo>
                    <a:cubicBezTo>
                      <a:pt x="113701" y="398239"/>
                      <a:pt x="92553" y="403269"/>
                      <a:pt x="70622" y="411697"/>
                    </a:cubicBezTo>
                    <a:cubicBezTo>
                      <a:pt x="65531" y="414114"/>
                      <a:pt x="60505" y="416727"/>
                      <a:pt x="55610" y="419471"/>
                    </a:cubicBezTo>
                    <a:cubicBezTo>
                      <a:pt x="55806" y="422346"/>
                      <a:pt x="54435" y="425678"/>
                      <a:pt x="53913" y="428291"/>
                    </a:cubicBezTo>
                    <a:cubicBezTo>
                      <a:pt x="53978" y="430969"/>
                      <a:pt x="49736" y="431361"/>
                      <a:pt x="49670" y="428683"/>
                    </a:cubicBezTo>
                    <a:cubicBezTo>
                      <a:pt x="49670" y="426592"/>
                      <a:pt x="50780" y="424175"/>
                      <a:pt x="51106" y="422019"/>
                    </a:cubicBezTo>
                    <a:cubicBezTo>
                      <a:pt x="45885" y="425024"/>
                      <a:pt x="40663" y="428095"/>
                      <a:pt x="35507" y="431165"/>
                    </a:cubicBezTo>
                    <a:cubicBezTo>
                      <a:pt x="32765" y="432799"/>
                      <a:pt x="29828" y="433909"/>
                      <a:pt x="26825" y="434171"/>
                    </a:cubicBezTo>
                    <a:cubicBezTo>
                      <a:pt x="25455" y="434301"/>
                      <a:pt x="24149" y="434236"/>
                      <a:pt x="22713" y="433975"/>
                    </a:cubicBezTo>
                    <a:cubicBezTo>
                      <a:pt x="19711" y="438744"/>
                      <a:pt x="17100" y="443644"/>
                      <a:pt x="14816" y="447629"/>
                    </a:cubicBezTo>
                    <a:cubicBezTo>
                      <a:pt x="-18734" y="528901"/>
                      <a:pt x="12401" y="624937"/>
                      <a:pt x="32569" y="703530"/>
                    </a:cubicBezTo>
                    <a:cubicBezTo>
                      <a:pt x="52346" y="771017"/>
                      <a:pt x="78912" y="835695"/>
                      <a:pt x="107892" y="899393"/>
                    </a:cubicBezTo>
                    <a:cubicBezTo>
                      <a:pt x="142029" y="979619"/>
                      <a:pt x="175709" y="1060956"/>
                      <a:pt x="207431" y="1141902"/>
                    </a:cubicBezTo>
                    <a:cubicBezTo>
                      <a:pt x="254817" y="1263025"/>
                      <a:pt x="311212" y="1380556"/>
                      <a:pt x="324396" y="1512786"/>
                    </a:cubicBezTo>
                    <a:cubicBezTo>
                      <a:pt x="333795" y="1577725"/>
                      <a:pt x="340845" y="1643121"/>
                      <a:pt x="342085" y="1709236"/>
                    </a:cubicBezTo>
                    <a:cubicBezTo>
                      <a:pt x="343586" y="1755752"/>
                      <a:pt x="341171" y="1804685"/>
                      <a:pt x="366104" y="1844994"/>
                    </a:cubicBezTo>
                    <a:cubicBezTo>
                      <a:pt x="392343" y="1896148"/>
                      <a:pt x="462118" y="1906797"/>
                      <a:pt x="516489" y="1887590"/>
                    </a:cubicBezTo>
                    <a:cubicBezTo>
                      <a:pt x="582217" y="1853422"/>
                      <a:pt x="625361" y="1752747"/>
                      <a:pt x="651143" y="1688722"/>
                    </a:cubicBezTo>
                    <a:cubicBezTo>
                      <a:pt x="687760" y="1600329"/>
                      <a:pt x="706232" y="1507233"/>
                      <a:pt x="720461" y="1414659"/>
                    </a:cubicBezTo>
                    <a:cubicBezTo>
                      <a:pt x="735147" y="1326527"/>
                      <a:pt x="744742" y="1238265"/>
                      <a:pt x="753358" y="1149872"/>
                    </a:cubicBezTo>
                    <a:cubicBezTo>
                      <a:pt x="757143" y="1117141"/>
                      <a:pt x="757927" y="1084476"/>
                      <a:pt x="758449" y="1051810"/>
                    </a:cubicBezTo>
                    <a:cubicBezTo>
                      <a:pt x="758449" y="1049589"/>
                      <a:pt x="758906" y="1047433"/>
                      <a:pt x="759624" y="1045342"/>
                    </a:cubicBezTo>
                    <a:cubicBezTo>
                      <a:pt x="754271" y="990334"/>
                      <a:pt x="754533" y="934476"/>
                      <a:pt x="750747" y="879205"/>
                    </a:cubicBezTo>
                    <a:cubicBezTo>
                      <a:pt x="741674" y="735085"/>
                      <a:pt x="745134" y="583517"/>
                      <a:pt x="809817" y="445996"/>
                    </a:cubicBezTo>
                    <a:cubicBezTo>
                      <a:pt x="819347" y="429140"/>
                      <a:pt x="845520" y="438874"/>
                      <a:pt x="838667" y="457102"/>
                    </a:cubicBezTo>
                    <a:cubicBezTo>
                      <a:pt x="790105" y="573783"/>
                      <a:pt x="773788" y="698173"/>
                      <a:pt x="778356" y="820146"/>
                    </a:cubicBezTo>
                    <a:cubicBezTo>
                      <a:pt x="778356" y="821649"/>
                      <a:pt x="778422" y="823217"/>
                      <a:pt x="778422" y="824719"/>
                    </a:cubicBezTo>
                    <a:cubicBezTo>
                      <a:pt x="779858" y="825307"/>
                      <a:pt x="780445" y="827006"/>
                      <a:pt x="780641" y="828705"/>
                    </a:cubicBezTo>
                    <a:cubicBezTo>
                      <a:pt x="780902" y="836087"/>
                      <a:pt x="779858" y="843861"/>
                      <a:pt x="779727" y="851179"/>
                    </a:cubicBezTo>
                    <a:cubicBezTo>
                      <a:pt x="776855" y="908082"/>
                      <a:pt x="787821" y="965181"/>
                      <a:pt x="787886" y="1021562"/>
                    </a:cubicBezTo>
                    <a:cubicBezTo>
                      <a:pt x="790497" y="1021431"/>
                      <a:pt x="791672" y="1024175"/>
                      <a:pt x="791541" y="1026331"/>
                    </a:cubicBezTo>
                    <a:cubicBezTo>
                      <a:pt x="791998" y="1027834"/>
                      <a:pt x="795392" y="1032733"/>
                      <a:pt x="792194" y="1033844"/>
                    </a:cubicBezTo>
                    <a:cubicBezTo>
                      <a:pt x="796828" y="1095321"/>
                      <a:pt x="798591" y="1157124"/>
                      <a:pt x="811710" y="1217032"/>
                    </a:cubicBezTo>
                    <a:cubicBezTo>
                      <a:pt x="829529" y="1300656"/>
                      <a:pt x="844150" y="1384998"/>
                      <a:pt x="860533" y="1468949"/>
                    </a:cubicBezTo>
                    <a:cubicBezTo>
                      <a:pt x="885140" y="1583409"/>
                      <a:pt x="908442" y="1698391"/>
                      <a:pt x="942774" y="1809780"/>
                    </a:cubicBezTo>
                    <a:cubicBezTo>
                      <a:pt x="956677" y="1854402"/>
                      <a:pt x="971755" y="1898565"/>
                      <a:pt x="987615" y="1942468"/>
                    </a:cubicBezTo>
                    <a:cubicBezTo>
                      <a:pt x="996819" y="1893927"/>
                      <a:pt x="1019729" y="1847934"/>
                      <a:pt x="1046229" y="1804815"/>
                    </a:cubicBezTo>
                    <a:cubicBezTo>
                      <a:pt x="1070706" y="1759737"/>
                      <a:pt x="1107323" y="1717664"/>
                      <a:pt x="1139697" y="1678530"/>
                    </a:cubicBezTo>
                    <a:cubicBezTo>
                      <a:pt x="1167111" y="1646714"/>
                      <a:pt x="1186562" y="1609868"/>
                      <a:pt x="1211038" y="1576091"/>
                    </a:cubicBezTo>
                    <a:cubicBezTo>
                      <a:pt x="1246285" y="1531797"/>
                      <a:pt x="1279508" y="1486327"/>
                      <a:pt x="1312013" y="1440203"/>
                    </a:cubicBezTo>
                    <a:cubicBezTo>
                      <a:pt x="1407831" y="1315486"/>
                      <a:pt x="1488506" y="1180969"/>
                      <a:pt x="1547315" y="1038025"/>
                    </a:cubicBezTo>
                    <a:cubicBezTo>
                      <a:pt x="1583410" y="943034"/>
                      <a:pt x="1604753" y="843927"/>
                      <a:pt x="1623878" y="745538"/>
                    </a:cubicBezTo>
                    <a:cubicBezTo>
                      <a:pt x="1645221" y="622128"/>
                      <a:pt x="1658928" y="497738"/>
                      <a:pt x="1654751" y="374066"/>
                    </a:cubicBezTo>
                    <a:cubicBezTo>
                      <a:pt x="1652532" y="285739"/>
                      <a:pt x="1644438" y="197672"/>
                      <a:pt x="1615393" y="115159"/>
                    </a:cubicBezTo>
                    <a:close/>
                    <a:moveTo>
                      <a:pt x="1124489" y="840007"/>
                    </a:moveTo>
                    <a:cubicBezTo>
                      <a:pt x="1153730" y="818252"/>
                      <a:pt x="1184342" y="795974"/>
                      <a:pt x="1219719" y="785652"/>
                    </a:cubicBezTo>
                    <a:cubicBezTo>
                      <a:pt x="1250070" y="776440"/>
                      <a:pt x="1281662" y="777812"/>
                      <a:pt x="1312470" y="778073"/>
                    </a:cubicBezTo>
                    <a:cubicBezTo>
                      <a:pt x="1331464" y="778792"/>
                      <a:pt x="1351893" y="780294"/>
                      <a:pt x="1366906" y="791727"/>
                    </a:cubicBezTo>
                    <a:cubicBezTo>
                      <a:pt x="1381853" y="801723"/>
                      <a:pt x="1376174" y="823805"/>
                      <a:pt x="1356789" y="810151"/>
                    </a:cubicBezTo>
                    <a:cubicBezTo>
                      <a:pt x="1345236" y="803814"/>
                      <a:pt x="1331202" y="803618"/>
                      <a:pt x="1317822" y="803552"/>
                    </a:cubicBezTo>
                    <a:cubicBezTo>
                      <a:pt x="1284142" y="805382"/>
                      <a:pt x="1249091" y="804010"/>
                      <a:pt x="1216782" y="817206"/>
                    </a:cubicBezTo>
                    <a:cubicBezTo>
                      <a:pt x="1194786" y="826222"/>
                      <a:pt x="1175074" y="840138"/>
                      <a:pt x="1156145" y="854184"/>
                    </a:cubicBezTo>
                    <a:cubicBezTo>
                      <a:pt x="1148835" y="859018"/>
                      <a:pt x="1142373" y="867446"/>
                      <a:pt x="1133366" y="868230"/>
                    </a:cubicBezTo>
                    <a:cubicBezTo>
                      <a:pt x="1132713" y="868295"/>
                      <a:pt x="1132060" y="868295"/>
                      <a:pt x="1131342" y="868295"/>
                    </a:cubicBezTo>
                    <a:cubicBezTo>
                      <a:pt x="1116395" y="868165"/>
                      <a:pt x="1111631" y="848239"/>
                      <a:pt x="1124489" y="840007"/>
                    </a:cubicBezTo>
                    <a:close/>
                    <a:moveTo>
                      <a:pt x="1389685" y="1250220"/>
                    </a:moveTo>
                    <a:cubicBezTo>
                      <a:pt x="1373368" y="1300525"/>
                      <a:pt x="1317104" y="1333387"/>
                      <a:pt x="1265148" y="1338091"/>
                    </a:cubicBezTo>
                    <a:cubicBezTo>
                      <a:pt x="1262472" y="1338352"/>
                      <a:pt x="1259731" y="1338483"/>
                      <a:pt x="1257054" y="1338613"/>
                    </a:cubicBezTo>
                    <a:cubicBezTo>
                      <a:pt x="1219328" y="1341553"/>
                      <a:pt x="1180426" y="1335281"/>
                      <a:pt x="1154253" y="1309018"/>
                    </a:cubicBezTo>
                    <a:cubicBezTo>
                      <a:pt x="1117701" y="1282102"/>
                      <a:pt x="1110064" y="1234018"/>
                      <a:pt x="1121356" y="1190835"/>
                    </a:cubicBezTo>
                    <a:cubicBezTo>
                      <a:pt x="1137413" y="1138635"/>
                      <a:pt x="1180948" y="1087938"/>
                      <a:pt x="1235776" y="1072847"/>
                    </a:cubicBezTo>
                    <a:cubicBezTo>
                      <a:pt x="1239366" y="1069776"/>
                      <a:pt x="1245175" y="1067620"/>
                      <a:pt x="1248765" y="1065595"/>
                    </a:cubicBezTo>
                    <a:cubicBezTo>
                      <a:pt x="1258164" y="1060956"/>
                      <a:pt x="1268738" y="1057102"/>
                      <a:pt x="1278920" y="1058213"/>
                    </a:cubicBezTo>
                    <a:cubicBezTo>
                      <a:pt x="1296935" y="1047368"/>
                      <a:pt x="1332051" y="1070299"/>
                      <a:pt x="1347129" y="1077289"/>
                    </a:cubicBezTo>
                    <a:cubicBezTo>
                      <a:pt x="1403066" y="1112307"/>
                      <a:pt x="1403719" y="1190573"/>
                      <a:pt x="1389685" y="12502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1" name="Google Shape;741;p20"/>
            <p:cNvSpPr/>
            <p:nvPr/>
          </p:nvSpPr>
          <p:spPr>
            <a:xfrm>
              <a:off x="5160189" y="3046087"/>
              <a:ext cx="1300330" cy="2519730"/>
            </a:xfrm>
            <a:custGeom>
              <a:rect b="b" l="l" r="r" t="t"/>
              <a:pathLst>
                <a:path extrusionOk="0" h="2519730" w="1300330">
                  <a:moveTo>
                    <a:pt x="809687" y="1407034"/>
                  </a:moveTo>
                  <a:cubicBezTo>
                    <a:pt x="812821" y="1399129"/>
                    <a:pt x="808774" y="1389917"/>
                    <a:pt x="800484" y="1387500"/>
                  </a:cubicBezTo>
                  <a:cubicBezTo>
                    <a:pt x="779793" y="1381490"/>
                    <a:pt x="758711" y="1376720"/>
                    <a:pt x="737041" y="1374042"/>
                  </a:cubicBezTo>
                  <a:cubicBezTo>
                    <a:pt x="707538" y="1369469"/>
                    <a:pt x="677253" y="1374042"/>
                    <a:pt x="647358" y="1378550"/>
                  </a:cubicBezTo>
                  <a:cubicBezTo>
                    <a:pt x="612047" y="1384038"/>
                    <a:pt x="575691" y="1388872"/>
                    <a:pt x="542859" y="1404747"/>
                  </a:cubicBezTo>
                  <a:cubicBezTo>
                    <a:pt x="536724" y="1407165"/>
                    <a:pt x="525954" y="1415462"/>
                    <a:pt x="536463" y="1418271"/>
                  </a:cubicBezTo>
                  <a:cubicBezTo>
                    <a:pt x="544622" y="1418336"/>
                    <a:pt x="552715" y="1415658"/>
                    <a:pt x="560744" y="1414155"/>
                  </a:cubicBezTo>
                  <a:cubicBezTo>
                    <a:pt x="636328" y="1400762"/>
                    <a:pt x="718047" y="1387892"/>
                    <a:pt x="788801" y="1417160"/>
                  </a:cubicBezTo>
                  <a:cubicBezTo>
                    <a:pt x="790824" y="1417814"/>
                    <a:pt x="792848" y="1417944"/>
                    <a:pt x="794936" y="1417748"/>
                  </a:cubicBezTo>
                  <a:cubicBezTo>
                    <a:pt x="801268" y="1417226"/>
                    <a:pt x="807272" y="1413241"/>
                    <a:pt x="809687" y="1407034"/>
                  </a:cubicBezTo>
                  <a:close/>
                  <a:moveTo>
                    <a:pt x="848002" y="2111760"/>
                  </a:moveTo>
                  <a:cubicBezTo>
                    <a:pt x="862557" y="2103332"/>
                    <a:pt x="912881" y="2074652"/>
                    <a:pt x="893757" y="2056686"/>
                  </a:cubicBezTo>
                  <a:cubicBezTo>
                    <a:pt x="888078" y="2051916"/>
                    <a:pt x="878809" y="2052700"/>
                    <a:pt x="873457" y="2058515"/>
                  </a:cubicBezTo>
                  <a:cubicBezTo>
                    <a:pt x="854202" y="2079486"/>
                    <a:pt x="827702" y="2097060"/>
                    <a:pt x="798526" y="2095100"/>
                  </a:cubicBezTo>
                  <a:cubicBezTo>
                    <a:pt x="743568" y="2096995"/>
                    <a:pt x="687826" y="2061912"/>
                    <a:pt x="683323" y="2006577"/>
                  </a:cubicBezTo>
                  <a:cubicBezTo>
                    <a:pt x="681430" y="1996646"/>
                    <a:pt x="684106" y="1984691"/>
                    <a:pt x="677448" y="1976590"/>
                  </a:cubicBezTo>
                  <a:cubicBezTo>
                    <a:pt x="676600" y="1975610"/>
                    <a:pt x="675686" y="1974826"/>
                    <a:pt x="674576" y="1974238"/>
                  </a:cubicBezTo>
                  <a:cubicBezTo>
                    <a:pt x="684367" y="1970841"/>
                    <a:pt x="693701" y="1966071"/>
                    <a:pt x="702382" y="1960061"/>
                  </a:cubicBezTo>
                  <a:cubicBezTo>
                    <a:pt x="718308" y="1948628"/>
                    <a:pt x="733647" y="1936019"/>
                    <a:pt x="753163" y="1931577"/>
                  </a:cubicBezTo>
                  <a:cubicBezTo>
                    <a:pt x="786320" y="1923214"/>
                    <a:pt x="822807" y="1918968"/>
                    <a:pt x="848850" y="1894011"/>
                  </a:cubicBezTo>
                  <a:cubicBezTo>
                    <a:pt x="901524" y="1845862"/>
                    <a:pt x="866734" y="1770078"/>
                    <a:pt x="817651" y="1739373"/>
                  </a:cubicBezTo>
                  <a:cubicBezTo>
                    <a:pt x="736127" y="1689656"/>
                    <a:pt x="550888" y="1682404"/>
                    <a:pt x="470474" y="1750022"/>
                  </a:cubicBezTo>
                  <a:cubicBezTo>
                    <a:pt x="436337" y="1780597"/>
                    <a:pt x="417996" y="1830771"/>
                    <a:pt x="438752" y="1870231"/>
                  </a:cubicBezTo>
                  <a:cubicBezTo>
                    <a:pt x="455200" y="1896167"/>
                    <a:pt x="485290" y="1910344"/>
                    <a:pt x="512443" y="1924260"/>
                  </a:cubicBezTo>
                  <a:cubicBezTo>
                    <a:pt x="531241" y="1933537"/>
                    <a:pt x="550235" y="1942814"/>
                    <a:pt x="565770" y="1956794"/>
                  </a:cubicBezTo>
                  <a:cubicBezTo>
                    <a:pt x="583719" y="1970775"/>
                    <a:pt x="606368" y="1977831"/>
                    <a:pt x="629866" y="1979464"/>
                  </a:cubicBezTo>
                  <a:cubicBezTo>
                    <a:pt x="636458" y="1980248"/>
                    <a:pt x="643116" y="1980314"/>
                    <a:pt x="649708" y="1979726"/>
                  </a:cubicBezTo>
                  <a:cubicBezTo>
                    <a:pt x="651340" y="1979595"/>
                    <a:pt x="652972" y="1979399"/>
                    <a:pt x="654538" y="1979138"/>
                  </a:cubicBezTo>
                  <a:cubicBezTo>
                    <a:pt x="654016" y="1979987"/>
                    <a:pt x="653494" y="1980836"/>
                    <a:pt x="653168" y="1981816"/>
                  </a:cubicBezTo>
                  <a:cubicBezTo>
                    <a:pt x="650426" y="1993184"/>
                    <a:pt x="646640" y="2004290"/>
                    <a:pt x="641288" y="2015070"/>
                  </a:cubicBezTo>
                  <a:cubicBezTo>
                    <a:pt x="628495" y="2045318"/>
                    <a:pt x="607543" y="2070928"/>
                    <a:pt x="575364" y="2083471"/>
                  </a:cubicBezTo>
                  <a:cubicBezTo>
                    <a:pt x="569294" y="2086215"/>
                    <a:pt x="562963" y="2087718"/>
                    <a:pt x="556632" y="2088437"/>
                  </a:cubicBezTo>
                  <a:cubicBezTo>
                    <a:pt x="556109" y="2088371"/>
                    <a:pt x="555587" y="2088306"/>
                    <a:pt x="555065" y="2088241"/>
                  </a:cubicBezTo>
                  <a:cubicBezTo>
                    <a:pt x="553172" y="2088241"/>
                    <a:pt x="551214" y="2088241"/>
                    <a:pt x="549452" y="2088829"/>
                  </a:cubicBezTo>
                  <a:cubicBezTo>
                    <a:pt x="537964" y="2089090"/>
                    <a:pt x="526411" y="2087195"/>
                    <a:pt x="515315" y="2085823"/>
                  </a:cubicBezTo>
                  <a:cubicBezTo>
                    <a:pt x="478372" y="2079225"/>
                    <a:pt x="440580" y="2067204"/>
                    <a:pt x="412383" y="2042901"/>
                  </a:cubicBezTo>
                  <a:cubicBezTo>
                    <a:pt x="408075" y="2039112"/>
                    <a:pt x="395151" y="2025392"/>
                    <a:pt x="393193" y="2038393"/>
                  </a:cubicBezTo>
                  <a:cubicBezTo>
                    <a:pt x="395869" y="2049891"/>
                    <a:pt x="405268" y="2058711"/>
                    <a:pt x="413688" y="2066485"/>
                  </a:cubicBezTo>
                  <a:cubicBezTo>
                    <a:pt x="437512" y="2086346"/>
                    <a:pt x="467080" y="2098759"/>
                    <a:pt x="498149" y="2106011"/>
                  </a:cubicBezTo>
                  <a:cubicBezTo>
                    <a:pt x="496452" y="2107840"/>
                    <a:pt x="496060" y="2110584"/>
                    <a:pt x="495864" y="2113001"/>
                  </a:cubicBezTo>
                  <a:cubicBezTo>
                    <a:pt x="494298" y="2128092"/>
                    <a:pt x="494559" y="2143249"/>
                    <a:pt x="494950" y="2158275"/>
                  </a:cubicBezTo>
                  <a:cubicBezTo>
                    <a:pt x="498214" y="2199761"/>
                    <a:pt x="492079" y="2243271"/>
                    <a:pt x="504611" y="2283058"/>
                  </a:cubicBezTo>
                  <a:cubicBezTo>
                    <a:pt x="519558" y="2343750"/>
                    <a:pt x="580782" y="2378375"/>
                    <a:pt x="644682" y="2374521"/>
                  </a:cubicBezTo>
                  <a:cubicBezTo>
                    <a:pt x="651144" y="2374652"/>
                    <a:pt x="657345" y="2374456"/>
                    <a:pt x="663219" y="2373933"/>
                  </a:cubicBezTo>
                  <a:cubicBezTo>
                    <a:pt x="770460" y="2364264"/>
                    <a:pt x="787300" y="2246734"/>
                    <a:pt x="802638" y="2160627"/>
                  </a:cubicBezTo>
                  <a:cubicBezTo>
                    <a:pt x="804335" y="2147757"/>
                    <a:pt x="809035" y="2135148"/>
                    <a:pt x="810144" y="2122409"/>
                  </a:cubicBezTo>
                  <a:cubicBezTo>
                    <a:pt x="810666" y="2122409"/>
                    <a:pt x="811189" y="2122343"/>
                    <a:pt x="811711" y="2122278"/>
                  </a:cubicBezTo>
                  <a:cubicBezTo>
                    <a:pt x="824373" y="2120971"/>
                    <a:pt x="836710" y="2118097"/>
                    <a:pt x="848002" y="2111760"/>
                  </a:cubicBezTo>
                  <a:close/>
                  <a:moveTo>
                    <a:pt x="1190805" y="1650457"/>
                  </a:moveTo>
                  <a:cubicBezTo>
                    <a:pt x="1238714" y="1743750"/>
                    <a:pt x="1289495" y="1840505"/>
                    <a:pt x="1300330" y="1947256"/>
                  </a:cubicBezTo>
                  <a:cubicBezTo>
                    <a:pt x="1267303" y="2016180"/>
                    <a:pt x="1229054" y="2083341"/>
                    <a:pt x="1197332" y="2152787"/>
                  </a:cubicBezTo>
                  <a:cubicBezTo>
                    <a:pt x="1169853" y="2213415"/>
                    <a:pt x="1125795" y="2265483"/>
                    <a:pt x="1084479" y="2318271"/>
                  </a:cubicBezTo>
                  <a:cubicBezTo>
                    <a:pt x="1061634" y="2347605"/>
                    <a:pt x="1040551" y="2378114"/>
                    <a:pt x="1017315" y="2407186"/>
                  </a:cubicBezTo>
                  <a:cubicBezTo>
                    <a:pt x="972996" y="2457883"/>
                    <a:pt x="911510" y="2499434"/>
                    <a:pt x="844608" y="2511781"/>
                  </a:cubicBezTo>
                  <a:cubicBezTo>
                    <a:pt x="759886" y="2522300"/>
                    <a:pt x="674511" y="2521320"/>
                    <a:pt x="590116" y="2514983"/>
                  </a:cubicBezTo>
                  <a:cubicBezTo>
                    <a:pt x="527455" y="2513284"/>
                    <a:pt x="467014" y="2499826"/>
                    <a:pt x="408923" y="2480357"/>
                  </a:cubicBezTo>
                  <a:cubicBezTo>
                    <a:pt x="373416" y="2469382"/>
                    <a:pt x="337647" y="2458471"/>
                    <a:pt x="304881" y="2441485"/>
                  </a:cubicBezTo>
                  <a:cubicBezTo>
                    <a:pt x="212849" y="2396276"/>
                    <a:pt x="141051" y="2322387"/>
                    <a:pt x="95035" y="2233602"/>
                  </a:cubicBezTo>
                  <a:cubicBezTo>
                    <a:pt x="69514" y="2183232"/>
                    <a:pt x="52152" y="2129072"/>
                    <a:pt x="31918" y="2076415"/>
                  </a:cubicBezTo>
                  <a:cubicBezTo>
                    <a:pt x="21083" y="2049107"/>
                    <a:pt x="10378" y="2021603"/>
                    <a:pt x="0" y="1994099"/>
                  </a:cubicBezTo>
                  <a:cubicBezTo>
                    <a:pt x="2872" y="1981947"/>
                    <a:pt x="6397" y="1969861"/>
                    <a:pt x="9464" y="1957709"/>
                  </a:cubicBezTo>
                  <a:cubicBezTo>
                    <a:pt x="16057" y="1916485"/>
                    <a:pt x="34789" y="1877940"/>
                    <a:pt x="55219" y="1840767"/>
                  </a:cubicBezTo>
                  <a:cubicBezTo>
                    <a:pt x="85113" y="1783602"/>
                    <a:pt x="127605" y="1733885"/>
                    <a:pt x="169052" y="1683841"/>
                  </a:cubicBezTo>
                  <a:cubicBezTo>
                    <a:pt x="188960" y="1658885"/>
                    <a:pt x="204690" y="1631511"/>
                    <a:pt x="222444" y="1605183"/>
                  </a:cubicBezTo>
                  <a:cubicBezTo>
                    <a:pt x="239610" y="1579769"/>
                    <a:pt x="260170" y="1556642"/>
                    <a:pt x="278446" y="1531882"/>
                  </a:cubicBezTo>
                  <a:cubicBezTo>
                    <a:pt x="326747" y="1461977"/>
                    <a:pt x="381575" y="1395928"/>
                    <a:pt x="425241" y="1323214"/>
                  </a:cubicBezTo>
                  <a:cubicBezTo>
                    <a:pt x="484507" y="1238872"/>
                    <a:pt x="528434" y="1146233"/>
                    <a:pt x="569164" y="1053267"/>
                  </a:cubicBezTo>
                  <a:cubicBezTo>
                    <a:pt x="607869" y="954878"/>
                    <a:pt x="629800" y="851916"/>
                    <a:pt x="649643" y="749673"/>
                  </a:cubicBezTo>
                  <a:cubicBezTo>
                    <a:pt x="671052" y="626459"/>
                    <a:pt x="684236" y="502330"/>
                    <a:pt x="680059" y="378789"/>
                  </a:cubicBezTo>
                  <a:cubicBezTo>
                    <a:pt x="676208" y="296668"/>
                    <a:pt x="671574" y="213044"/>
                    <a:pt x="643312" y="136215"/>
                  </a:cubicBezTo>
                  <a:cubicBezTo>
                    <a:pt x="630649" y="102766"/>
                    <a:pt x="620467" y="67683"/>
                    <a:pt x="601864" y="37043"/>
                  </a:cubicBezTo>
                  <a:cubicBezTo>
                    <a:pt x="592596" y="24042"/>
                    <a:pt x="582022" y="11302"/>
                    <a:pt x="570273" y="0"/>
                  </a:cubicBezTo>
                  <a:cubicBezTo>
                    <a:pt x="606629" y="1568"/>
                    <a:pt x="642789" y="4834"/>
                    <a:pt x="678688" y="10584"/>
                  </a:cubicBezTo>
                  <a:cubicBezTo>
                    <a:pt x="751139" y="17313"/>
                    <a:pt x="822546" y="29399"/>
                    <a:pt x="892321" y="46581"/>
                  </a:cubicBezTo>
                  <a:cubicBezTo>
                    <a:pt x="873262" y="108841"/>
                    <a:pt x="867779" y="173323"/>
                    <a:pt x="857727" y="236760"/>
                  </a:cubicBezTo>
                  <a:cubicBezTo>
                    <a:pt x="852440" y="277983"/>
                    <a:pt x="851657" y="319207"/>
                    <a:pt x="844542" y="360301"/>
                  </a:cubicBezTo>
                  <a:cubicBezTo>
                    <a:pt x="832467" y="416877"/>
                    <a:pt x="825614" y="473846"/>
                    <a:pt x="823590" y="531010"/>
                  </a:cubicBezTo>
                  <a:cubicBezTo>
                    <a:pt x="819217" y="593402"/>
                    <a:pt x="822089" y="655401"/>
                    <a:pt x="820653" y="717727"/>
                  </a:cubicBezTo>
                  <a:cubicBezTo>
                    <a:pt x="820196" y="821929"/>
                    <a:pt x="821632" y="927112"/>
                    <a:pt x="842519" y="1028441"/>
                  </a:cubicBezTo>
                  <a:cubicBezTo>
                    <a:pt x="863144" y="1107622"/>
                    <a:pt x="893039" y="1184582"/>
                    <a:pt x="931614" y="1256381"/>
                  </a:cubicBezTo>
                  <a:cubicBezTo>
                    <a:pt x="974562" y="1323476"/>
                    <a:pt x="1016466" y="1391616"/>
                    <a:pt x="1063592" y="1456032"/>
                  </a:cubicBezTo>
                  <a:cubicBezTo>
                    <a:pt x="1085784" y="1487914"/>
                    <a:pt x="1105822" y="1521102"/>
                    <a:pt x="1126317" y="1554094"/>
                  </a:cubicBezTo>
                  <a:cubicBezTo>
                    <a:pt x="1147269" y="1586629"/>
                    <a:pt x="1171550" y="1616877"/>
                    <a:pt x="1190805" y="16504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6351422" y="4149268"/>
              <a:ext cx="61794" cy="62651"/>
            </a:xfrm>
            <a:custGeom>
              <a:rect b="b" l="l" r="r" t="t"/>
              <a:pathLst>
                <a:path extrusionOk="0" h="62651" w="61794">
                  <a:moveTo>
                    <a:pt x="61775" y="26654"/>
                  </a:moveTo>
                  <a:cubicBezTo>
                    <a:pt x="62037" y="33840"/>
                    <a:pt x="59556" y="42203"/>
                    <a:pt x="55052" y="48278"/>
                  </a:cubicBezTo>
                  <a:cubicBezTo>
                    <a:pt x="53029" y="51022"/>
                    <a:pt x="50549" y="53636"/>
                    <a:pt x="47807" y="55857"/>
                  </a:cubicBezTo>
                  <a:lnTo>
                    <a:pt x="47807" y="55857"/>
                  </a:lnTo>
                  <a:cubicBezTo>
                    <a:pt x="47416" y="56183"/>
                    <a:pt x="47024" y="56510"/>
                    <a:pt x="46567" y="56837"/>
                  </a:cubicBezTo>
                  <a:cubicBezTo>
                    <a:pt x="45849" y="57359"/>
                    <a:pt x="45131" y="57882"/>
                    <a:pt x="44413" y="58339"/>
                  </a:cubicBezTo>
                  <a:cubicBezTo>
                    <a:pt x="43956" y="58666"/>
                    <a:pt x="43499" y="58927"/>
                    <a:pt x="42977" y="59189"/>
                  </a:cubicBezTo>
                  <a:cubicBezTo>
                    <a:pt x="42390" y="59515"/>
                    <a:pt x="41737" y="59842"/>
                    <a:pt x="41150" y="60103"/>
                  </a:cubicBezTo>
                  <a:cubicBezTo>
                    <a:pt x="40693" y="60365"/>
                    <a:pt x="40236" y="60561"/>
                    <a:pt x="39714" y="60691"/>
                  </a:cubicBezTo>
                  <a:cubicBezTo>
                    <a:pt x="38996" y="60953"/>
                    <a:pt x="38278" y="61214"/>
                    <a:pt x="37495" y="61410"/>
                  </a:cubicBezTo>
                  <a:cubicBezTo>
                    <a:pt x="37168" y="61541"/>
                    <a:pt x="36842" y="61606"/>
                    <a:pt x="36516" y="61671"/>
                  </a:cubicBezTo>
                  <a:cubicBezTo>
                    <a:pt x="36124" y="61802"/>
                    <a:pt x="35732" y="61867"/>
                    <a:pt x="35341" y="61933"/>
                  </a:cubicBezTo>
                  <a:cubicBezTo>
                    <a:pt x="33970" y="62194"/>
                    <a:pt x="32599" y="62390"/>
                    <a:pt x="31229" y="62521"/>
                  </a:cubicBezTo>
                  <a:cubicBezTo>
                    <a:pt x="30315" y="62586"/>
                    <a:pt x="29336" y="62651"/>
                    <a:pt x="28487" y="62651"/>
                  </a:cubicBezTo>
                  <a:cubicBezTo>
                    <a:pt x="27834" y="62651"/>
                    <a:pt x="27182" y="62651"/>
                    <a:pt x="26529" y="62651"/>
                  </a:cubicBezTo>
                  <a:cubicBezTo>
                    <a:pt x="26203" y="62651"/>
                    <a:pt x="25941" y="62651"/>
                    <a:pt x="25681" y="62586"/>
                  </a:cubicBezTo>
                  <a:cubicBezTo>
                    <a:pt x="25028" y="62521"/>
                    <a:pt x="24375" y="62455"/>
                    <a:pt x="23722" y="62390"/>
                  </a:cubicBezTo>
                  <a:cubicBezTo>
                    <a:pt x="22156" y="62194"/>
                    <a:pt x="20655" y="61867"/>
                    <a:pt x="19153" y="61410"/>
                  </a:cubicBezTo>
                  <a:cubicBezTo>
                    <a:pt x="18435" y="61214"/>
                    <a:pt x="17783" y="60953"/>
                    <a:pt x="17065" y="60626"/>
                  </a:cubicBezTo>
                  <a:cubicBezTo>
                    <a:pt x="16608" y="60495"/>
                    <a:pt x="16216" y="60299"/>
                    <a:pt x="15759" y="60103"/>
                  </a:cubicBezTo>
                  <a:cubicBezTo>
                    <a:pt x="15629" y="60038"/>
                    <a:pt x="15498" y="59973"/>
                    <a:pt x="15433" y="59973"/>
                  </a:cubicBezTo>
                  <a:cubicBezTo>
                    <a:pt x="14323" y="59450"/>
                    <a:pt x="13214" y="58862"/>
                    <a:pt x="12104" y="58209"/>
                  </a:cubicBezTo>
                  <a:cubicBezTo>
                    <a:pt x="10407" y="57163"/>
                    <a:pt x="8906" y="55922"/>
                    <a:pt x="7535" y="54485"/>
                  </a:cubicBezTo>
                  <a:cubicBezTo>
                    <a:pt x="6425" y="53309"/>
                    <a:pt x="5381" y="52068"/>
                    <a:pt x="4533" y="50761"/>
                  </a:cubicBezTo>
                  <a:cubicBezTo>
                    <a:pt x="4076" y="50108"/>
                    <a:pt x="3684" y="49454"/>
                    <a:pt x="3293" y="48736"/>
                  </a:cubicBezTo>
                  <a:cubicBezTo>
                    <a:pt x="2509" y="47298"/>
                    <a:pt x="1857" y="45861"/>
                    <a:pt x="1334" y="44293"/>
                  </a:cubicBezTo>
                  <a:cubicBezTo>
                    <a:pt x="1073" y="43575"/>
                    <a:pt x="877" y="42791"/>
                    <a:pt x="682" y="42007"/>
                  </a:cubicBezTo>
                  <a:cubicBezTo>
                    <a:pt x="682" y="42007"/>
                    <a:pt x="682" y="41941"/>
                    <a:pt x="616" y="41941"/>
                  </a:cubicBezTo>
                  <a:cubicBezTo>
                    <a:pt x="486" y="41157"/>
                    <a:pt x="355" y="40439"/>
                    <a:pt x="225" y="39655"/>
                  </a:cubicBezTo>
                  <a:cubicBezTo>
                    <a:pt x="160" y="38871"/>
                    <a:pt x="29" y="38087"/>
                    <a:pt x="29" y="37237"/>
                  </a:cubicBezTo>
                  <a:cubicBezTo>
                    <a:pt x="29" y="36519"/>
                    <a:pt x="-36" y="35735"/>
                    <a:pt x="29" y="35016"/>
                  </a:cubicBezTo>
                  <a:cubicBezTo>
                    <a:pt x="94" y="34036"/>
                    <a:pt x="160" y="32991"/>
                    <a:pt x="290" y="31946"/>
                  </a:cubicBezTo>
                  <a:cubicBezTo>
                    <a:pt x="486" y="30378"/>
                    <a:pt x="877" y="28810"/>
                    <a:pt x="1334" y="27307"/>
                  </a:cubicBezTo>
                  <a:cubicBezTo>
                    <a:pt x="1661" y="25347"/>
                    <a:pt x="2118" y="23322"/>
                    <a:pt x="2770" y="21297"/>
                  </a:cubicBezTo>
                  <a:cubicBezTo>
                    <a:pt x="5642" y="12412"/>
                    <a:pt x="13605" y="5029"/>
                    <a:pt x="22678" y="1828"/>
                  </a:cubicBezTo>
                  <a:cubicBezTo>
                    <a:pt x="25224" y="913"/>
                    <a:pt x="27769" y="391"/>
                    <a:pt x="30380" y="129"/>
                  </a:cubicBezTo>
                  <a:cubicBezTo>
                    <a:pt x="38343" y="-589"/>
                    <a:pt x="46306" y="1697"/>
                    <a:pt x="52181" y="6663"/>
                  </a:cubicBezTo>
                  <a:cubicBezTo>
                    <a:pt x="57859" y="11562"/>
                    <a:pt x="61449" y="18879"/>
                    <a:pt x="61775" y="266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5427903" y="4149348"/>
              <a:ext cx="60234" cy="56128"/>
            </a:xfrm>
            <a:custGeom>
              <a:rect b="b" l="l" r="r" t="t"/>
              <a:pathLst>
                <a:path extrusionOk="0" h="56128" w="60234">
                  <a:moveTo>
                    <a:pt x="36710" y="245"/>
                  </a:moveTo>
                  <a:cubicBezTo>
                    <a:pt x="52571" y="2401"/>
                    <a:pt x="62427" y="16839"/>
                    <a:pt x="59816" y="32061"/>
                  </a:cubicBezTo>
                  <a:cubicBezTo>
                    <a:pt x="58511" y="39378"/>
                    <a:pt x="54138" y="45715"/>
                    <a:pt x="48068" y="50288"/>
                  </a:cubicBezTo>
                  <a:cubicBezTo>
                    <a:pt x="44021" y="53293"/>
                    <a:pt x="38473" y="55580"/>
                    <a:pt x="33186" y="56037"/>
                  </a:cubicBezTo>
                  <a:cubicBezTo>
                    <a:pt x="31554" y="56168"/>
                    <a:pt x="29922" y="56168"/>
                    <a:pt x="28421" y="55972"/>
                  </a:cubicBezTo>
                  <a:cubicBezTo>
                    <a:pt x="25223" y="56233"/>
                    <a:pt x="22024" y="55972"/>
                    <a:pt x="18761" y="55123"/>
                  </a:cubicBezTo>
                  <a:cubicBezTo>
                    <a:pt x="5903" y="51595"/>
                    <a:pt x="-2387" y="38725"/>
                    <a:pt x="616" y="25593"/>
                  </a:cubicBezTo>
                  <a:cubicBezTo>
                    <a:pt x="3683" y="12004"/>
                    <a:pt x="16020" y="1421"/>
                    <a:pt x="29922" y="114"/>
                  </a:cubicBezTo>
                  <a:cubicBezTo>
                    <a:pt x="32142" y="-82"/>
                    <a:pt x="34426" y="-17"/>
                    <a:pt x="36710" y="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20"/>
          <p:cNvGrpSpPr/>
          <p:nvPr/>
        </p:nvGrpSpPr>
        <p:grpSpPr>
          <a:xfrm rot="-328680">
            <a:off x="5109951" y="1998840"/>
            <a:ext cx="2610395" cy="3167133"/>
            <a:chOff x="0" y="0"/>
            <a:chExt cx="6960818" cy="8445402"/>
          </a:xfrm>
        </p:grpSpPr>
        <p:sp>
          <p:nvSpPr>
            <p:cNvPr id="745" name="Google Shape;745;p20"/>
            <p:cNvSpPr/>
            <p:nvPr/>
          </p:nvSpPr>
          <p:spPr>
            <a:xfrm>
              <a:off x="0" y="0"/>
              <a:ext cx="6960818" cy="8445402"/>
            </a:xfrm>
            <a:custGeom>
              <a:rect b="b" l="l" r="r" t="t"/>
              <a:pathLst>
                <a:path extrusionOk="0" h="4276153" w="3524465">
                  <a:moveTo>
                    <a:pt x="3400005" y="4276153"/>
                  </a:moveTo>
                  <a:lnTo>
                    <a:pt x="124460" y="4276153"/>
                  </a:lnTo>
                  <a:cubicBezTo>
                    <a:pt x="55880" y="4276153"/>
                    <a:pt x="0" y="4220273"/>
                    <a:pt x="0" y="41516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0006" y="0"/>
                  </a:lnTo>
                  <a:cubicBezTo>
                    <a:pt x="3468586" y="0"/>
                    <a:pt x="3524465" y="55880"/>
                    <a:pt x="3524465" y="124460"/>
                  </a:cubicBezTo>
                  <a:lnTo>
                    <a:pt x="3524465" y="4151693"/>
                  </a:lnTo>
                  <a:cubicBezTo>
                    <a:pt x="3524465" y="4220273"/>
                    <a:pt x="3468586" y="4276153"/>
                    <a:pt x="3400006" y="427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6" name="Google Shape;746;p20"/>
            <p:cNvPicPr preferRelativeResize="0"/>
            <p:nvPr/>
          </p:nvPicPr>
          <p:blipFill rotWithShape="1">
            <a:blip r:embed="rId5">
              <a:alphaModFix/>
            </a:blip>
            <a:srcRect b="9056" l="0" r="0" t="9056"/>
            <a:stretch/>
          </p:blipFill>
          <p:spPr>
            <a:xfrm>
              <a:off x="412433" y="454513"/>
              <a:ext cx="6133341" cy="7533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rect b="b" l="l" r="r" t="t"/>
            <a:pathLst>
              <a:path extrusionOk="0" h="3589989" w="2396172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rect b="b" l="l" r="r" t="t"/>
            <a:pathLst>
              <a:path extrusionOk="0" h="3262577" w="2396172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rect b="b" l="l" r="r" t="t"/>
            <a:pathLst>
              <a:path extrusionOk="0" h="287" w="53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rect b="b" l="l" r="r" t="t"/>
            <a:pathLst>
              <a:path extrusionOk="0" h="3218894" w="1096206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rect b="b" l="l" r="r" t="t"/>
            <a:pathLst>
              <a:path extrusionOk="0" h="64060" w="129983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rect b="b" l="l" r="r" t="t"/>
            <a:pathLst>
              <a:path extrusionOk="0" h="132304" w="133787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rect b="b" l="l" r="r" t="t"/>
            <a:pathLst>
              <a:path extrusionOk="0" h="242148" w="588054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rect b="b" l="l" r="r" t="t"/>
            <a:pathLst>
              <a:path extrusionOk="0" h="79976" w="682642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rect b="b" l="l" r="r" t="t"/>
            <a:pathLst>
              <a:path extrusionOk="0" h="171903" w="678947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rect b="b" l="l" r="r" t="t"/>
            <a:pathLst>
              <a:path extrusionOk="0" h="300941" w="638458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rect b="b" l="l" r="r" t="t"/>
            <a:pathLst>
              <a:path extrusionOk="0" h="304812" w="583993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rect b="b" l="l" r="r" t="t"/>
            <a:pathLst>
              <a:path extrusionOk="0" h="300061" w="478444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rect b="b" l="l" r="r" t="t"/>
            <a:pathLst>
              <a:path extrusionOk="0" h="3189176" w="2331185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rect b="b" l="l" r="r" t="t"/>
            <a:pathLst>
              <a:path extrusionOk="0" h="2729500" w="1014908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347749" y="3177112"/>
            <a:ext cx="445990" cy="404382"/>
          </a:xfrm>
          <a:custGeom>
            <a:rect b="b" l="l" r="r" t="t"/>
            <a:pathLst>
              <a:path extrusionOk="0" h="808763" w="89198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347749" y="3177112"/>
            <a:ext cx="445990" cy="404382"/>
          </a:xfrm>
          <a:custGeom>
            <a:rect b="b" l="l" r="r" t="t"/>
            <a:pathLst>
              <a:path extrusionOk="0" h="808763" w="89198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352375" y="3181715"/>
            <a:ext cx="436662" cy="395016"/>
          </a:xfrm>
          <a:custGeom>
            <a:rect b="b" l="l" r="r" t="t"/>
            <a:pathLst>
              <a:path extrusionOk="0" h="790031" w="873324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rect b="b" l="l" r="r" t="t"/>
            <a:pathLst>
              <a:path extrusionOk="0" h="1001752" w="1104827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rect b="b" l="l" r="r" t="t"/>
            <a:pathLst>
              <a:path extrusionOk="0" h="1001752" w="1104827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rect b="b" l="l" r="r" t="t"/>
            <a:pathLst>
              <a:path extrusionOk="0" h="978550" w="1081718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rect b="b" l="l" r="r" t="t"/>
            <a:pathLst>
              <a:path extrusionOk="0" h="1001752" w="1104827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rect b="b" l="l" r="r" t="t"/>
            <a:pathLst>
              <a:path extrusionOk="0" h="1001752" w="1104827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rect b="b" l="l" r="r" t="t"/>
            <a:pathLst>
              <a:path extrusionOk="0" h="978550" w="1081718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21"/>
          <p:cNvGrpSpPr/>
          <p:nvPr/>
        </p:nvGrpSpPr>
        <p:grpSpPr>
          <a:xfrm>
            <a:off x="1827772" y="1393925"/>
            <a:ext cx="5488425" cy="2339036"/>
            <a:chOff x="0" y="0"/>
            <a:chExt cx="14635800" cy="6237429"/>
          </a:xfrm>
        </p:grpSpPr>
        <p:sp>
          <p:nvSpPr>
            <p:cNvPr id="775" name="Google Shape;775;p21"/>
            <p:cNvSpPr txBox="1"/>
            <p:nvPr/>
          </p:nvSpPr>
          <p:spPr>
            <a:xfrm>
              <a:off x="0" y="5539629"/>
              <a:ext cx="14635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Include a citation or supporting message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76" name="Google Shape;776;p21"/>
            <p:cNvSpPr txBox="1"/>
            <p:nvPr/>
          </p:nvSpPr>
          <p:spPr>
            <a:xfrm>
              <a:off x="0" y="0"/>
              <a:ext cx="146358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an original statement or inspiring quote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777" name="Google Shape;777;p21"/>
          <p:cNvSpPr/>
          <p:nvPr/>
        </p:nvSpPr>
        <p:spPr>
          <a:xfrm rot="-446623">
            <a:off x="7447225" y="3117585"/>
            <a:ext cx="1892722" cy="2145974"/>
          </a:xfrm>
          <a:custGeom>
            <a:rect b="b" l="l" r="r" t="t"/>
            <a:pathLst>
              <a:path extrusionOk="0" h="4277163" w="3772405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21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779" name="Google Shape;779;p21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780" name="Google Shape;780;p21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rect b="b" l="l" r="r" t="t"/>
                <a:pathLst>
                  <a:path extrusionOk="0" h="4277163" w="3772405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1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rect b="b" l="l" r="r" t="t"/>
                <a:pathLst>
                  <a:path extrusionOk="0" h="909349" w="517123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1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rect b="b" l="l" r="r" t="t"/>
                <a:pathLst>
                  <a:path extrusionOk="0" h="823197" w="457624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rect b="b" l="l" r="r" t="t"/>
                <a:pathLst>
                  <a:path extrusionOk="0" h="555274" w="281565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rect b="b" l="l" r="r" t="t"/>
                <a:pathLst>
                  <a:path extrusionOk="0" h="522404" w="263605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rect b="b" l="l" r="r" t="t"/>
                <a:pathLst>
                  <a:path extrusionOk="0" h="184506" w="441709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6" name="Google Shape;786;p21"/>
            <p:cNvSpPr/>
            <p:nvPr/>
          </p:nvSpPr>
          <p:spPr>
            <a:xfrm>
              <a:off x="15420559" y="6541910"/>
              <a:ext cx="1053090" cy="1282112"/>
            </a:xfrm>
            <a:custGeom>
              <a:rect b="b" l="l" r="r" t="t"/>
              <a:pathLst>
                <a:path extrusionOk="0" h="1282112" w="105309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16433791" y="6270119"/>
              <a:ext cx="995431" cy="816533"/>
            </a:xfrm>
            <a:custGeom>
              <a:rect b="b" l="l" r="r" t="t"/>
              <a:pathLst>
                <a:path extrusionOk="0" h="816533" w="995431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17398508" y="6790829"/>
              <a:ext cx="1000290" cy="971261"/>
            </a:xfrm>
            <a:custGeom>
              <a:rect b="b" l="l" r="r" t="t"/>
              <a:pathLst>
                <a:path extrusionOk="0" h="971261" w="100029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17911481" y="7779619"/>
              <a:ext cx="719627" cy="749609"/>
            </a:xfrm>
            <a:custGeom>
              <a:rect b="b" l="l" r="r" t="t"/>
              <a:pathLst>
                <a:path extrusionOk="0" h="749609" w="719627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17372680" y="8530940"/>
              <a:ext cx="915042" cy="950799"/>
            </a:xfrm>
            <a:custGeom>
              <a:rect b="b" l="l" r="r" t="t"/>
              <a:pathLst>
                <a:path extrusionOk="0" h="950799" w="915042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16473564" y="9159929"/>
              <a:ext cx="887912" cy="889823"/>
            </a:xfrm>
            <a:custGeom>
              <a:rect b="b" l="l" r="r" t="t"/>
              <a:pathLst>
                <a:path extrusionOk="0" h="889823" w="887912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15426438" y="8699457"/>
              <a:ext cx="1008128" cy="1073156"/>
            </a:xfrm>
            <a:custGeom>
              <a:rect b="b" l="l" r="r" t="t"/>
              <a:pathLst>
                <a:path extrusionOk="0" h="1073156" w="1008128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14931177" y="7859522"/>
              <a:ext cx="997940" cy="943648"/>
            </a:xfrm>
            <a:custGeom>
              <a:rect b="b" l="l" r="r" t="t"/>
              <a:pathLst>
                <a:path extrusionOk="0" h="943648" w="99794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16328430" y="9891055"/>
              <a:ext cx="2184971" cy="582283"/>
            </a:xfrm>
            <a:custGeom>
              <a:rect b="b" l="l" r="r" t="t"/>
              <a:pathLst>
                <a:path extrusionOk="0" h="582283" w="2184971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17211125" y="9634709"/>
              <a:ext cx="1323401" cy="338037"/>
            </a:xfrm>
            <a:custGeom>
              <a:rect b="b" l="l" r="r" t="t"/>
              <a:pathLst>
                <a:path extrusionOk="0" h="338037" w="1323401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15805145" y="7029168"/>
              <a:ext cx="2153707" cy="2182961"/>
            </a:xfrm>
            <a:custGeom>
              <a:rect b="b" l="l" r="r" t="t"/>
              <a:pathLst>
                <a:path extrusionOk="0" h="2182961" w="2153707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16445313" y="7553711"/>
              <a:ext cx="445663" cy="837906"/>
            </a:xfrm>
            <a:custGeom>
              <a:rect b="b" l="l" r="r" t="t"/>
              <a:pathLst>
                <a:path extrusionOk="0" h="837906" w="445663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17043905" y="7651228"/>
              <a:ext cx="384598" cy="759867"/>
            </a:xfrm>
            <a:custGeom>
              <a:rect b="b" l="l" r="r" t="t"/>
              <a:pathLst>
                <a:path extrusionOk="0" h="759867" w="384598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rect b="b" l="l" r="r" t="t"/>
              <a:pathLst>
                <a:path extrusionOk="0" h="941248" w="834307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rect b="b" l="l" r="r" t="t"/>
              <a:pathLst>
                <a:path extrusionOk="0" h="274553" w="223205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rect b="b" l="l" r="r" t="t"/>
              <a:pathLst>
                <a:path extrusionOk="0" h="78" w="39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rect b="b" l="l" r="r" t="t"/>
              <a:pathLst>
                <a:path extrusionOk="0" h="278218" w="236441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rect b="b" l="l" r="r" t="t"/>
            <a:pathLst>
              <a:path extrusionOk="0" h="941248" w="834307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rect b="b" l="l" r="r" t="t"/>
            <a:pathLst>
              <a:path extrusionOk="0" h="274553" w="223205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rect b="b" l="l" r="r" t="t"/>
            <a:pathLst>
              <a:path extrusionOk="0" h="278218" w="236441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rect b="b" l="l" r="r" t="t"/>
            <a:pathLst>
              <a:path extrusionOk="0" h="877514" w="764579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rect b="b" l="l" r="r" t="t"/>
            <a:pathLst>
              <a:path extrusionOk="0" h="212223" w="182569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rect b="b" l="l" r="r" t="t"/>
            <a:pathLst>
              <a:path extrusionOk="0" h="228213" w="199701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rect b="b" l="l" r="r" t="t"/>
            <a:pathLst>
              <a:path extrusionOk="0" h="846963" w="89111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rect b="b" l="l" r="r" t="t"/>
            <a:pathLst>
              <a:path extrusionOk="0" h="846963" w="89111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rect b="b" l="l" r="r" t="t"/>
            <a:pathLst>
              <a:path extrusionOk="0" h="311190" w="336627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rect b="b" l="l" r="r" t="t"/>
            <a:pathLst>
              <a:path extrusionOk="0" h="328385" w="308141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rect b="b" l="l" r="r" t="t"/>
            <a:pathLst>
              <a:path extrusionOk="0" h="261770" w="289776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rect b="b" l="l" r="r" t="t"/>
            <a:pathLst>
              <a:path extrusionOk="0" h="266621" w="28300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rect b="b" l="l" r="r" t="t"/>
            <a:pathLst>
              <a:path extrusionOk="0" h="311015" w="302104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rect b="b" l="l" r="r" t="t"/>
            <a:pathLst>
              <a:path extrusionOk="0" h="313115" w="342143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1"/>
          <p:cNvSpPr/>
          <p:nvPr/>
        </p:nvSpPr>
        <p:spPr>
          <a:xfrm rot="1209253">
            <a:off x="1115" y="-197157"/>
            <a:ext cx="1300410" cy="1804259"/>
          </a:xfrm>
          <a:custGeom>
            <a:rect b="b" l="l" r="r" t="t"/>
            <a:pathLst>
              <a:path extrusionOk="0" h="3609963" w="2597414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21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820" name="Google Shape;820;p21"/>
            <p:cNvSpPr/>
            <p:nvPr/>
          </p:nvSpPr>
          <p:spPr>
            <a:xfrm>
              <a:off x="2266740" y="262660"/>
              <a:ext cx="3321" cy="3321"/>
            </a:xfrm>
            <a:custGeom>
              <a:rect b="b" l="l" r="r" t="t"/>
              <a:pathLst>
                <a:path extrusionOk="0" h="3321" w="3321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-50" y="-399168"/>
              <a:ext cx="2597414" cy="3609963"/>
            </a:xfrm>
            <a:custGeom>
              <a:rect b="b" l="l" r="r" t="t"/>
              <a:pathLst>
                <a:path extrusionOk="0" h="3609963" w="2597414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2" name="Google Shape;822;p21"/>
          <p:cNvSpPr/>
          <p:nvPr/>
        </p:nvSpPr>
        <p:spPr>
          <a:xfrm rot="1209253">
            <a:off x="523770" y="-126113"/>
            <a:ext cx="772973" cy="666803"/>
          </a:xfrm>
          <a:custGeom>
            <a:rect b="b" l="l" r="r" t="t"/>
            <a:pathLst>
              <a:path extrusionOk="0" h="1334140" w="1543921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1"/>
          <p:cNvSpPr/>
          <p:nvPr/>
        </p:nvSpPr>
        <p:spPr>
          <a:xfrm rot="1209253">
            <a:off x="563934" y="219200"/>
            <a:ext cx="761469" cy="848784"/>
          </a:xfrm>
          <a:custGeom>
            <a:rect b="b" l="l" r="r" t="t"/>
            <a:pathLst>
              <a:path extrusionOk="0" h="1698247" w="1520944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1"/>
          <p:cNvSpPr/>
          <p:nvPr/>
        </p:nvSpPr>
        <p:spPr>
          <a:xfrm rot="1209253">
            <a:off x="168564" y="803658"/>
            <a:ext cx="724030" cy="424760"/>
          </a:xfrm>
          <a:custGeom>
            <a:rect b="b" l="l" r="r" t="t"/>
            <a:pathLst>
              <a:path extrusionOk="0" h="849861" w="1446164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1"/>
          <p:cNvSpPr/>
          <p:nvPr/>
        </p:nvSpPr>
        <p:spPr>
          <a:xfrm rot="1209253">
            <a:off x="-210894" y="1108659"/>
            <a:ext cx="629476" cy="329031"/>
          </a:xfrm>
          <a:custGeom>
            <a:rect b="b" l="l" r="r" t="t"/>
            <a:pathLst>
              <a:path extrusionOk="0" h="658325" w="1257302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2"/>
          <p:cNvSpPr/>
          <p:nvPr/>
        </p:nvSpPr>
        <p:spPr>
          <a:xfrm>
            <a:off x="694750" y="1805698"/>
            <a:ext cx="2479448" cy="1097003"/>
          </a:xfrm>
          <a:custGeom>
            <a:rect b="b" l="l" r="r" t="t"/>
            <a:pathLst>
              <a:path extrusionOk="0" h="1482437" w="3350606">
                <a:moveTo>
                  <a:pt x="3226146" y="1482437"/>
                </a:moveTo>
                <a:lnTo>
                  <a:pt x="124460" y="1482437"/>
                </a:lnTo>
                <a:cubicBezTo>
                  <a:pt x="55880" y="1482437"/>
                  <a:pt x="0" y="1426557"/>
                  <a:pt x="0" y="135797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26146" y="0"/>
                </a:lnTo>
                <a:cubicBezTo>
                  <a:pt x="3294726" y="0"/>
                  <a:pt x="3350606" y="55880"/>
                  <a:pt x="3350606" y="124460"/>
                </a:cubicBezTo>
                <a:lnTo>
                  <a:pt x="3350606" y="1357977"/>
                </a:lnTo>
                <a:cubicBezTo>
                  <a:pt x="3350606" y="1426557"/>
                  <a:pt x="3294726" y="1482437"/>
                  <a:pt x="3226146" y="14824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22"/>
          <p:cNvSpPr/>
          <p:nvPr/>
        </p:nvSpPr>
        <p:spPr>
          <a:xfrm>
            <a:off x="1678659" y="2041779"/>
            <a:ext cx="512267" cy="624881"/>
          </a:xfrm>
          <a:custGeom>
            <a:rect b="b" l="l" r="r" t="t"/>
            <a:pathLst>
              <a:path extrusionOk="0" h="1249761" w="1024533">
                <a:moveTo>
                  <a:pt x="1024533" y="993716"/>
                </a:moveTo>
                <a:lnTo>
                  <a:pt x="1024533" y="1049848"/>
                </a:lnTo>
                <a:cubicBezTo>
                  <a:pt x="1024533" y="1072786"/>
                  <a:pt x="1008649" y="1091421"/>
                  <a:pt x="989113" y="1091421"/>
                </a:cubicBezTo>
                <a:lnTo>
                  <a:pt x="717884" y="1091421"/>
                </a:lnTo>
                <a:cubicBezTo>
                  <a:pt x="710705" y="1108131"/>
                  <a:pt x="703100" y="1124865"/>
                  <a:pt x="695046" y="1141625"/>
                </a:cubicBezTo>
                <a:cubicBezTo>
                  <a:pt x="692419" y="1147078"/>
                  <a:pt x="688667" y="1151931"/>
                  <a:pt x="683914" y="1156058"/>
                </a:cubicBezTo>
                <a:cubicBezTo>
                  <a:pt x="675335" y="1163512"/>
                  <a:pt x="664228" y="1167815"/>
                  <a:pt x="652397" y="1168465"/>
                </a:cubicBezTo>
                <a:lnTo>
                  <a:pt x="652397" y="1224147"/>
                </a:lnTo>
                <a:cubicBezTo>
                  <a:pt x="652397" y="1238280"/>
                  <a:pt x="640890" y="1249762"/>
                  <a:pt x="626782" y="1249762"/>
                </a:cubicBezTo>
                <a:lnTo>
                  <a:pt x="397751" y="1249762"/>
                </a:lnTo>
                <a:cubicBezTo>
                  <a:pt x="383643" y="1249762"/>
                  <a:pt x="372137" y="1238280"/>
                  <a:pt x="372137" y="1224147"/>
                </a:cubicBezTo>
                <a:lnTo>
                  <a:pt x="372137" y="1168490"/>
                </a:lnTo>
                <a:cubicBezTo>
                  <a:pt x="353501" y="1167465"/>
                  <a:pt x="336967" y="1157159"/>
                  <a:pt x="329463" y="1141625"/>
                </a:cubicBezTo>
                <a:cubicBezTo>
                  <a:pt x="321408" y="1124865"/>
                  <a:pt x="313829" y="1108131"/>
                  <a:pt x="306625" y="1091421"/>
                </a:cubicBezTo>
                <a:lnTo>
                  <a:pt x="35420" y="1091421"/>
                </a:lnTo>
                <a:cubicBezTo>
                  <a:pt x="15884" y="1091421"/>
                  <a:pt x="0" y="1072786"/>
                  <a:pt x="0" y="1049848"/>
                </a:cubicBezTo>
                <a:lnTo>
                  <a:pt x="0" y="993716"/>
                </a:lnTo>
                <a:cubicBezTo>
                  <a:pt x="0" y="979958"/>
                  <a:pt x="3852" y="966475"/>
                  <a:pt x="10831" y="955744"/>
                </a:cubicBezTo>
                <a:lnTo>
                  <a:pt x="222101" y="629683"/>
                </a:lnTo>
                <a:cubicBezTo>
                  <a:pt x="227104" y="564446"/>
                  <a:pt x="239511" y="497733"/>
                  <a:pt x="259148" y="430595"/>
                </a:cubicBezTo>
                <a:cubicBezTo>
                  <a:pt x="280034" y="359230"/>
                  <a:pt x="309126" y="287163"/>
                  <a:pt x="345622" y="216398"/>
                </a:cubicBezTo>
                <a:cubicBezTo>
                  <a:pt x="407607" y="96280"/>
                  <a:pt x="469793" y="21037"/>
                  <a:pt x="472394" y="17910"/>
                </a:cubicBezTo>
                <a:cubicBezTo>
                  <a:pt x="481774" y="6679"/>
                  <a:pt x="496658" y="0"/>
                  <a:pt x="512267" y="0"/>
                </a:cubicBezTo>
                <a:cubicBezTo>
                  <a:pt x="527876" y="0"/>
                  <a:pt x="542784" y="6679"/>
                  <a:pt x="552114" y="17910"/>
                </a:cubicBezTo>
                <a:cubicBezTo>
                  <a:pt x="554666" y="20962"/>
                  <a:pt x="616226" y="94929"/>
                  <a:pt x="678912" y="216398"/>
                </a:cubicBezTo>
                <a:cubicBezTo>
                  <a:pt x="715407" y="287188"/>
                  <a:pt x="744499" y="359255"/>
                  <a:pt x="765386" y="430620"/>
                </a:cubicBezTo>
                <a:cubicBezTo>
                  <a:pt x="785022" y="497733"/>
                  <a:pt x="797429" y="564446"/>
                  <a:pt x="802432" y="629683"/>
                </a:cubicBezTo>
                <a:lnTo>
                  <a:pt x="1013727" y="955744"/>
                </a:lnTo>
                <a:cubicBezTo>
                  <a:pt x="1020681" y="966475"/>
                  <a:pt x="1024533" y="979958"/>
                  <a:pt x="1024533" y="9937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2"/>
          <p:cNvSpPr/>
          <p:nvPr/>
        </p:nvSpPr>
        <p:spPr>
          <a:xfrm>
            <a:off x="1678659" y="2041779"/>
            <a:ext cx="512267" cy="624881"/>
          </a:xfrm>
          <a:custGeom>
            <a:rect b="b" l="l" r="r" t="t"/>
            <a:pathLst>
              <a:path extrusionOk="0" h="1249761" w="1024533">
                <a:moveTo>
                  <a:pt x="1013727" y="955744"/>
                </a:moveTo>
                <a:lnTo>
                  <a:pt x="802432" y="629683"/>
                </a:lnTo>
                <a:cubicBezTo>
                  <a:pt x="797429" y="564446"/>
                  <a:pt x="785022" y="497733"/>
                  <a:pt x="765386" y="430620"/>
                </a:cubicBezTo>
                <a:cubicBezTo>
                  <a:pt x="744499" y="359255"/>
                  <a:pt x="715407" y="287188"/>
                  <a:pt x="678912" y="216398"/>
                </a:cubicBezTo>
                <a:cubicBezTo>
                  <a:pt x="616226" y="94929"/>
                  <a:pt x="554666" y="20962"/>
                  <a:pt x="552114" y="17910"/>
                </a:cubicBezTo>
                <a:cubicBezTo>
                  <a:pt x="542784" y="6679"/>
                  <a:pt x="527876" y="0"/>
                  <a:pt x="512267" y="0"/>
                </a:cubicBezTo>
                <a:cubicBezTo>
                  <a:pt x="496658" y="0"/>
                  <a:pt x="481774" y="6679"/>
                  <a:pt x="472394" y="17910"/>
                </a:cubicBezTo>
                <a:cubicBezTo>
                  <a:pt x="469793" y="21037"/>
                  <a:pt x="407607" y="96280"/>
                  <a:pt x="345622" y="216398"/>
                </a:cubicBezTo>
                <a:cubicBezTo>
                  <a:pt x="309126" y="287163"/>
                  <a:pt x="280034" y="359230"/>
                  <a:pt x="259148" y="430595"/>
                </a:cubicBezTo>
                <a:cubicBezTo>
                  <a:pt x="239511" y="497733"/>
                  <a:pt x="227104" y="564446"/>
                  <a:pt x="222101" y="629683"/>
                </a:cubicBezTo>
                <a:lnTo>
                  <a:pt x="10831" y="955744"/>
                </a:lnTo>
                <a:cubicBezTo>
                  <a:pt x="3852" y="966475"/>
                  <a:pt x="0" y="979958"/>
                  <a:pt x="0" y="993716"/>
                </a:cubicBezTo>
                <a:lnTo>
                  <a:pt x="0" y="1049848"/>
                </a:lnTo>
                <a:cubicBezTo>
                  <a:pt x="0" y="1072786"/>
                  <a:pt x="15884" y="1091421"/>
                  <a:pt x="35420" y="1091421"/>
                </a:cubicBezTo>
                <a:lnTo>
                  <a:pt x="306625" y="1091421"/>
                </a:lnTo>
                <a:cubicBezTo>
                  <a:pt x="313829" y="1108131"/>
                  <a:pt x="321408" y="1124865"/>
                  <a:pt x="329463" y="1141625"/>
                </a:cubicBezTo>
                <a:cubicBezTo>
                  <a:pt x="336967" y="1157159"/>
                  <a:pt x="353501" y="1167465"/>
                  <a:pt x="372137" y="1168490"/>
                </a:cubicBezTo>
                <a:lnTo>
                  <a:pt x="372137" y="1224147"/>
                </a:lnTo>
                <a:cubicBezTo>
                  <a:pt x="372137" y="1238280"/>
                  <a:pt x="383643" y="1249762"/>
                  <a:pt x="397751" y="1249762"/>
                </a:cubicBezTo>
                <a:lnTo>
                  <a:pt x="626782" y="1249762"/>
                </a:lnTo>
                <a:cubicBezTo>
                  <a:pt x="640890" y="1249762"/>
                  <a:pt x="652397" y="1238280"/>
                  <a:pt x="652397" y="1224147"/>
                </a:cubicBezTo>
                <a:lnTo>
                  <a:pt x="652397" y="1168465"/>
                </a:lnTo>
                <a:cubicBezTo>
                  <a:pt x="664228" y="1167815"/>
                  <a:pt x="675335" y="1163512"/>
                  <a:pt x="683914" y="1156058"/>
                </a:cubicBezTo>
                <a:cubicBezTo>
                  <a:pt x="688667" y="1151931"/>
                  <a:pt x="692419" y="1147078"/>
                  <a:pt x="695046" y="1141625"/>
                </a:cubicBezTo>
                <a:cubicBezTo>
                  <a:pt x="703100" y="1124865"/>
                  <a:pt x="710705" y="1108131"/>
                  <a:pt x="717884" y="1091421"/>
                </a:cubicBezTo>
                <a:lnTo>
                  <a:pt x="989113" y="1091421"/>
                </a:lnTo>
                <a:cubicBezTo>
                  <a:pt x="1008649" y="1091421"/>
                  <a:pt x="1024533" y="1072786"/>
                  <a:pt x="1024533" y="1049848"/>
                </a:cubicBezTo>
                <a:lnTo>
                  <a:pt x="1024533" y="993716"/>
                </a:lnTo>
                <a:cubicBezTo>
                  <a:pt x="1024533" y="979958"/>
                  <a:pt x="1020681" y="966475"/>
                  <a:pt x="1013727" y="955744"/>
                </a:cubicBezTo>
                <a:close/>
                <a:moveTo>
                  <a:pt x="804833" y="679362"/>
                </a:moveTo>
                <a:lnTo>
                  <a:pt x="992740" y="969352"/>
                </a:lnTo>
                <a:cubicBezTo>
                  <a:pt x="995017" y="972854"/>
                  <a:pt x="996743" y="976906"/>
                  <a:pt x="997893" y="981209"/>
                </a:cubicBezTo>
                <a:lnTo>
                  <a:pt x="758982" y="981209"/>
                </a:lnTo>
                <a:cubicBezTo>
                  <a:pt x="789525" y="884328"/>
                  <a:pt x="804983" y="788624"/>
                  <a:pt x="804983" y="695221"/>
                </a:cubicBezTo>
                <a:cubicBezTo>
                  <a:pt x="804983" y="689943"/>
                  <a:pt x="804933" y="684665"/>
                  <a:pt x="804833" y="679362"/>
                </a:cubicBezTo>
                <a:close/>
                <a:moveTo>
                  <a:pt x="31818" y="969352"/>
                </a:moveTo>
                <a:lnTo>
                  <a:pt x="219700" y="679362"/>
                </a:lnTo>
                <a:cubicBezTo>
                  <a:pt x="219600" y="684665"/>
                  <a:pt x="219550" y="689943"/>
                  <a:pt x="219550" y="695221"/>
                </a:cubicBezTo>
                <a:cubicBezTo>
                  <a:pt x="219550" y="788624"/>
                  <a:pt x="234984" y="884328"/>
                  <a:pt x="265551" y="981209"/>
                </a:cubicBezTo>
                <a:lnTo>
                  <a:pt x="26640" y="981209"/>
                </a:lnTo>
                <a:cubicBezTo>
                  <a:pt x="27791" y="976906"/>
                  <a:pt x="29542" y="972854"/>
                  <a:pt x="31818" y="969352"/>
                </a:cubicBezTo>
                <a:close/>
                <a:moveTo>
                  <a:pt x="35420" y="1066407"/>
                </a:moveTo>
                <a:cubicBezTo>
                  <a:pt x="30492" y="1066407"/>
                  <a:pt x="25014" y="1059603"/>
                  <a:pt x="25014" y="1049848"/>
                </a:cubicBezTo>
                <a:lnTo>
                  <a:pt x="25014" y="1006223"/>
                </a:lnTo>
                <a:lnTo>
                  <a:pt x="273781" y="1006223"/>
                </a:lnTo>
                <a:cubicBezTo>
                  <a:pt x="280610" y="1026259"/>
                  <a:pt x="288089" y="1046321"/>
                  <a:pt x="296194" y="1066407"/>
                </a:cubicBezTo>
                <a:lnTo>
                  <a:pt x="35420" y="1066407"/>
                </a:lnTo>
                <a:close/>
                <a:moveTo>
                  <a:pt x="627382" y="1224147"/>
                </a:moveTo>
                <a:cubicBezTo>
                  <a:pt x="627382" y="1224472"/>
                  <a:pt x="627107" y="1224747"/>
                  <a:pt x="626782" y="1224747"/>
                </a:cubicBezTo>
                <a:lnTo>
                  <a:pt x="397751" y="1224747"/>
                </a:lnTo>
                <a:cubicBezTo>
                  <a:pt x="397426" y="1224747"/>
                  <a:pt x="397151" y="1224472"/>
                  <a:pt x="397151" y="1224147"/>
                </a:cubicBezTo>
                <a:lnTo>
                  <a:pt x="397151" y="1168590"/>
                </a:lnTo>
                <a:lnTo>
                  <a:pt x="627382" y="1168590"/>
                </a:lnTo>
                <a:lnTo>
                  <a:pt x="627382" y="1224147"/>
                </a:lnTo>
                <a:close/>
                <a:moveTo>
                  <a:pt x="672508" y="1130769"/>
                </a:moveTo>
                <a:cubicBezTo>
                  <a:pt x="671357" y="1133145"/>
                  <a:pt x="669706" y="1135296"/>
                  <a:pt x="667530" y="1137147"/>
                </a:cubicBezTo>
                <a:cubicBezTo>
                  <a:pt x="662827" y="1141225"/>
                  <a:pt x="656199" y="1143576"/>
                  <a:pt x="649345" y="1143576"/>
                </a:cubicBezTo>
                <a:lnTo>
                  <a:pt x="639889" y="1143576"/>
                </a:lnTo>
                <a:lnTo>
                  <a:pt x="384644" y="1143576"/>
                </a:lnTo>
                <a:lnTo>
                  <a:pt x="375189" y="1143576"/>
                </a:lnTo>
                <a:cubicBezTo>
                  <a:pt x="365008" y="1143576"/>
                  <a:pt x="355703" y="1138423"/>
                  <a:pt x="352000" y="1130769"/>
                </a:cubicBezTo>
                <a:cubicBezTo>
                  <a:pt x="342895" y="1111858"/>
                  <a:pt x="334390" y="1092947"/>
                  <a:pt x="326436" y="1074087"/>
                </a:cubicBezTo>
                <a:cubicBezTo>
                  <a:pt x="326411" y="1074062"/>
                  <a:pt x="326411" y="1074036"/>
                  <a:pt x="326386" y="1074011"/>
                </a:cubicBezTo>
                <a:cubicBezTo>
                  <a:pt x="272080" y="945238"/>
                  <a:pt x="244564" y="818066"/>
                  <a:pt x="244564" y="695221"/>
                </a:cubicBezTo>
                <a:cubicBezTo>
                  <a:pt x="244564" y="611798"/>
                  <a:pt x="257547" y="525149"/>
                  <a:pt x="283161" y="437624"/>
                </a:cubicBezTo>
                <a:cubicBezTo>
                  <a:pt x="303598" y="367784"/>
                  <a:pt x="332089" y="297219"/>
                  <a:pt x="367859" y="227855"/>
                </a:cubicBezTo>
                <a:cubicBezTo>
                  <a:pt x="428594" y="110138"/>
                  <a:pt x="489079" y="36971"/>
                  <a:pt x="491605" y="33919"/>
                </a:cubicBezTo>
                <a:cubicBezTo>
                  <a:pt x="496283" y="28341"/>
                  <a:pt x="503987" y="25014"/>
                  <a:pt x="512267" y="25014"/>
                </a:cubicBezTo>
                <a:cubicBezTo>
                  <a:pt x="520546" y="25014"/>
                  <a:pt x="528251" y="28341"/>
                  <a:pt x="532903" y="33944"/>
                </a:cubicBezTo>
                <a:cubicBezTo>
                  <a:pt x="533529" y="34670"/>
                  <a:pt x="595264" y="108837"/>
                  <a:pt x="656674" y="227855"/>
                </a:cubicBezTo>
                <a:cubicBezTo>
                  <a:pt x="692444" y="297219"/>
                  <a:pt x="720936" y="367809"/>
                  <a:pt x="741372" y="437624"/>
                </a:cubicBezTo>
                <a:cubicBezTo>
                  <a:pt x="766987" y="525149"/>
                  <a:pt x="779969" y="611798"/>
                  <a:pt x="779969" y="695221"/>
                </a:cubicBezTo>
                <a:cubicBezTo>
                  <a:pt x="779969" y="836101"/>
                  <a:pt x="743799" y="982634"/>
                  <a:pt x="672508" y="1130769"/>
                </a:cubicBezTo>
                <a:close/>
                <a:moveTo>
                  <a:pt x="999519" y="1049848"/>
                </a:moveTo>
                <a:cubicBezTo>
                  <a:pt x="999519" y="1059603"/>
                  <a:pt x="994041" y="1066407"/>
                  <a:pt x="989113" y="1066407"/>
                </a:cubicBezTo>
                <a:lnTo>
                  <a:pt x="728315" y="1066407"/>
                </a:lnTo>
                <a:cubicBezTo>
                  <a:pt x="736444" y="1046321"/>
                  <a:pt x="743924" y="1026259"/>
                  <a:pt x="750753" y="1006223"/>
                </a:cubicBezTo>
                <a:lnTo>
                  <a:pt x="999519" y="1006223"/>
                </a:lnTo>
                <a:lnTo>
                  <a:pt x="999519" y="1049848"/>
                </a:lnTo>
                <a:close/>
                <a:moveTo>
                  <a:pt x="512267" y="357904"/>
                </a:moveTo>
                <a:cubicBezTo>
                  <a:pt x="417263" y="357904"/>
                  <a:pt x="339944" y="435198"/>
                  <a:pt x="339944" y="530202"/>
                </a:cubicBezTo>
                <a:cubicBezTo>
                  <a:pt x="339944" y="625231"/>
                  <a:pt x="417263" y="702525"/>
                  <a:pt x="512267" y="702525"/>
                </a:cubicBezTo>
                <a:cubicBezTo>
                  <a:pt x="607271" y="702525"/>
                  <a:pt x="684590" y="625231"/>
                  <a:pt x="684590" y="530202"/>
                </a:cubicBezTo>
                <a:cubicBezTo>
                  <a:pt x="684590" y="435198"/>
                  <a:pt x="607271" y="357904"/>
                  <a:pt x="512267" y="357904"/>
                </a:cubicBezTo>
                <a:close/>
                <a:moveTo>
                  <a:pt x="512267" y="677511"/>
                </a:moveTo>
                <a:cubicBezTo>
                  <a:pt x="431045" y="677511"/>
                  <a:pt x="364958" y="611423"/>
                  <a:pt x="364958" y="530202"/>
                </a:cubicBezTo>
                <a:cubicBezTo>
                  <a:pt x="364958" y="448981"/>
                  <a:pt x="431045" y="382918"/>
                  <a:pt x="512267" y="382918"/>
                </a:cubicBezTo>
                <a:cubicBezTo>
                  <a:pt x="593488" y="382918"/>
                  <a:pt x="659576" y="448981"/>
                  <a:pt x="659576" y="530202"/>
                </a:cubicBezTo>
                <a:cubicBezTo>
                  <a:pt x="659576" y="611423"/>
                  <a:pt x="593488" y="677511"/>
                  <a:pt x="512267" y="677511"/>
                </a:cubicBezTo>
                <a:close/>
                <a:moveTo>
                  <a:pt x="512267" y="753379"/>
                </a:moveTo>
                <a:cubicBezTo>
                  <a:pt x="450381" y="753379"/>
                  <a:pt x="400028" y="803708"/>
                  <a:pt x="400028" y="865593"/>
                </a:cubicBezTo>
                <a:cubicBezTo>
                  <a:pt x="400028" y="927478"/>
                  <a:pt x="450381" y="977832"/>
                  <a:pt x="512267" y="977832"/>
                </a:cubicBezTo>
                <a:cubicBezTo>
                  <a:pt x="574152" y="977832"/>
                  <a:pt x="624506" y="927478"/>
                  <a:pt x="624506" y="865593"/>
                </a:cubicBezTo>
                <a:cubicBezTo>
                  <a:pt x="624506" y="803708"/>
                  <a:pt x="574152" y="753379"/>
                  <a:pt x="512267" y="753379"/>
                </a:cubicBezTo>
                <a:close/>
                <a:moveTo>
                  <a:pt x="512267" y="952817"/>
                </a:moveTo>
                <a:cubicBezTo>
                  <a:pt x="464164" y="952817"/>
                  <a:pt x="425042" y="913695"/>
                  <a:pt x="425042" y="865593"/>
                </a:cubicBezTo>
                <a:cubicBezTo>
                  <a:pt x="425042" y="817515"/>
                  <a:pt x="464164" y="778393"/>
                  <a:pt x="512267" y="778393"/>
                </a:cubicBezTo>
                <a:cubicBezTo>
                  <a:pt x="560369" y="778393"/>
                  <a:pt x="599491" y="817515"/>
                  <a:pt x="599491" y="865593"/>
                </a:cubicBezTo>
                <a:cubicBezTo>
                  <a:pt x="599491" y="913695"/>
                  <a:pt x="560369" y="952817"/>
                  <a:pt x="512267" y="952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2"/>
          <p:cNvSpPr/>
          <p:nvPr/>
        </p:nvSpPr>
        <p:spPr>
          <a:xfrm>
            <a:off x="1691166" y="2054287"/>
            <a:ext cx="487252" cy="599866"/>
          </a:xfrm>
          <a:custGeom>
            <a:rect b="b" l="l" r="r" t="t"/>
            <a:pathLst>
              <a:path extrusionOk="0" h="1199732" w="974504">
                <a:moveTo>
                  <a:pt x="974505" y="981209"/>
                </a:moveTo>
                <a:lnTo>
                  <a:pt x="974505" y="1024833"/>
                </a:lnTo>
                <a:cubicBezTo>
                  <a:pt x="974505" y="1034589"/>
                  <a:pt x="969027" y="1041393"/>
                  <a:pt x="964099" y="1041393"/>
                </a:cubicBezTo>
                <a:lnTo>
                  <a:pt x="703301" y="1041393"/>
                </a:lnTo>
                <a:cubicBezTo>
                  <a:pt x="711430" y="1021306"/>
                  <a:pt x="718909" y="1001245"/>
                  <a:pt x="725738" y="981209"/>
                </a:cubicBezTo>
                <a:lnTo>
                  <a:pt x="974505" y="981209"/>
                </a:lnTo>
                <a:close/>
                <a:moveTo>
                  <a:pt x="733968" y="956194"/>
                </a:moveTo>
                <a:lnTo>
                  <a:pt x="972879" y="956194"/>
                </a:lnTo>
                <a:cubicBezTo>
                  <a:pt x="971728" y="951892"/>
                  <a:pt x="970002" y="947840"/>
                  <a:pt x="967726" y="944338"/>
                </a:cubicBezTo>
                <a:lnTo>
                  <a:pt x="779819" y="654348"/>
                </a:lnTo>
                <a:cubicBezTo>
                  <a:pt x="779919" y="659651"/>
                  <a:pt x="779969" y="664929"/>
                  <a:pt x="779969" y="670207"/>
                </a:cubicBezTo>
                <a:cubicBezTo>
                  <a:pt x="779969" y="763610"/>
                  <a:pt x="764510" y="859314"/>
                  <a:pt x="733968" y="956194"/>
                </a:cubicBezTo>
                <a:close/>
                <a:moveTo>
                  <a:pt x="754955" y="670207"/>
                </a:moveTo>
                <a:cubicBezTo>
                  <a:pt x="754955" y="811087"/>
                  <a:pt x="718784" y="957620"/>
                  <a:pt x="647494" y="1105755"/>
                </a:cubicBezTo>
                <a:cubicBezTo>
                  <a:pt x="646343" y="1108131"/>
                  <a:pt x="644692" y="1110282"/>
                  <a:pt x="642516" y="1112133"/>
                </a:cubicBezTo>
                <a:cubicBezTo>
                  <a:pt x="637813" y="1116211"/>
                  <a:pt x="631184" y="1118562"/>
                  <a:pt x="624331" y="1118562"/>
                </a:cubicBezTo>
                <a:lnTo>
                  <a:pt x="614875" y="1118562"/>
                </a:lnTo>
                <a:lnTo>
                  <a:pt x="359630" y="1118562"/>
                </a:lnTo>
                <a:lnTo>
                  <a:pt x="350174" y="1118562"/>
                </a:lnTo>
                <a:cubicBezTo>
                  <a:pt x="339994" y="1118562"/>
                  <a:pt x="330688" y="1113409"/>
                  <a:pt x="326986" y="1105755"/>
                </a:cubicBezTo>
                <a:cubicBezTo>
                  <a:pt x="317881" y="1086844"/>
                  <a:pt x="309376" y="1067933"/>
                  <a:pt x="301422" y="1049072"/>
                </a:cubicBezTo>
                <a:cubicBezTo>
                  <a:pt x="301397" y="1049047"/>
                  <a:pt x="301397" y="1049022"/>
                  <a:pt x="301372" y="1048997"/>
                </a:cubicBezTo>
                <a:cubicBezTo>
                  <a:pt x="247066" y="920224"/>
                  <a:pt x="219550" y="793052"/>
                  <a:pt x="219550" y="670207"/>
                </a:cubicBezTo>
                <a:cubicBezTo>
                  <a:pt x="219550" y="586784"/>
                  <a:pt x="232532" y="500135"/>
                  <a:pt x="258147" y="412610"/>
                </a:cubicBezTo>
                <a:cubicBezTo>
                  <a:pt x="278584" y="342770"/>
                  <a:pt x="307075" y="272205"/>
                  <a:pt x="342845" y="202840"/>
                </a:cubicBezTo>
                <a:cubicBezTo>
                  <a:pt x="403580" y="85123"/>
                  <a:pt x="464064" y="11957"/>
                  <a:pt x="466591" y="8905"/>
                </a:cubicBezTo>
                <a:cubicBezTo>
                  <a:pt x="471268" y="3327"/>
                  <a:pt x="478973" y="0"/>
                  <a:pt x="487252" y="0"/>
                </a:cubicBezTo>
                <a:cubicBezTo>
                  <a:pt x="495532" y="0"/>
                  <a:pt x="503237" y="3327"/>
                  <a:pt x="507889" y="8930"/>
                </a:cubicBezTo>
                <a:cubicBezTo>
                  <a:pt x="508515" y="9655"/>
                  <a:pt x="570250" y="83823"/>
                  <a:pt x="631660" y="202840"/>
                </a:cubicBezTo>
                <a:cubicBezTo>
                  <a:pt x="667430" y="272205"/>
                  <a:pt x="695921" y="342795"/>
                  <a:pt x="716358" y="412610"/>
                </a:cubicBezTo>
                <a:cubicBezTo>
                  <a:pt x="741973" y="500135"/>
                  <a:pt x="754955" y="586784"/>
                  <a:pt x="754955" y="670207"/>
                </a:cubicBezTo>
                <a:close/>
                <a:moveTo>
                  <a:pt x="599491" y="840579"/>
                </a:moveTo>
                <a:cubicBezTo>
                  <a:pt x="599491" y="778693"/>
                  <a:pt x="549138" y="728365"/>
                  <a:pt x="487252" y="728365"/>
                </a:cubicBezTo>
                <a:cubicBezTo>
                  <a:pt x="425367" y="728365"/>
                  <a:pt x="375014" y="778693"/>
                  <a:pt x="375014" y="840579"/>
                </a:cubicBezTo>
                <a:cubicBezTo>
                  <a:pt x="375014" y="902464"/>
                  <a:pt x="425367" y="952817"/>
                  <a:pt x="487252" y="952817"/>
                </a:cubicBezTo>
                <a:cubicBezTo>
                  <a:pt x="549138" y="952817"/>
                  <a:pt x="599491" y="902464"/>
                  <a:pt x="599491" y="840579"/>
                </a:cubicBezTo>
                <a:close/>
                <a:moveTo>
                  <a:pt x="659576" y="505188"/>
                </a:moveTo>
                <a:cubicBezTo>
                  <a:pt x="659576" y="410184"/>
                  <a:pt x="582257" y="332890"/>
                  <a:pt x="487252" y="332890"/>
                </a:cubicBezTo>
                <a:cubicBezTo>
                  <a:pt x="392248" y="332890"/>
                  <a:pt x="314929" y="410184"/>
                  <a:pt x="314929" y="505188"/>
                </a:cubicBezTo>
                <a:cubicBezTo>
                  <a:pt x="314929" y="600217"/>
                  <a:pt x="392248" y="677511"/>
                  <a:pt x="487252" y="677511"/>
                </a:cubicBezTo>
                <a:cubicBezTo>
                  <a:pt x="582257" y="677511"/>
                  <a:pt x="659576" y="600217"/>
                  <a:pt x="659576" y="505188"/>
                </a:cubicBezTo>
                <a:close/>
                <a:moveTo>
                  <a:pt x="372137" y="1199133"/>
                </a:moveTo>
                <a:cubicBezTo>
                  <a:pt x="372137" y="1199458"/>
                  <a:pt x="372412" y="1199733"/>
                  <a:pt x="372737" y="1199733"/>
                </a:cubicBezTo>
                <a:lnTo>
                  <a:pt x="601768" y="1199733"/>
                </a:lnTo>
                <a:cubicBezTo>
                  <a:pt x="602093" y="1199733"/>
                  <a:pt x="602368" y="1199458"/>
                  <a:pt x="602368" y="1199133"/>
                </a:cubicBezTo>
                <a:lnTo>
                  <a:pt x="602368" y="1143576"/>
                </a:lnTo>
                <a:lnTo>
                  <a:pt x="372137" y="1143576"/>
                </a:lnTo>
                <a:lnTo>
                  <a:pt x="372137" y="1199133"/>
                </a:lnTo>
                <a:close/>
                <a:moveTo>
                  <a:pt x="487252" y="357904"/>
                </a:moveTo>
                <a:cubicBezTo>
                  <a:pt x="406031" y="357904"/>
                  <a:pt x="339944" y="423966"/>
                  <a:pt x="339944" y="505188"/>
                </a:cubicBezTo>
                <a:cubicBezTo>
                  <a:pt x="339944" y="586409"/>
                  <a:pt x="406031" y="652496"/>
                  <a:pt x="487252" y="652496"/>
                </a:cubicBezTo>
                <a:cubicBezTo>
                  <a:pt x="568474" y="652496"/>
                  <a:pt x="634561" y="586409"/>
                  <a:pt x="634561" y="505188"/>
                </a:cubicBezTo>
                <a:cubicBezTo>
                  <a:pt x="634561" y="423966"/>
                  <a:pt x="568474" y="357904"/>
                  <a:pt x="487252" y="357904"/>
                </a:cubicBezTo>
                <a:close/>
                <a:moveTo>
                  <a:pt x="487252" y="753379"/>
                </a:moveTo>
                <a:cubicBezTo>
                  <a:pt x="439150" y="753379"/>
                  <a:pt x="400028" y="792501"/>
                  <a:pt x="400028" y="840579"/>
                </a:cubicBezTo>
                <a:cubicBezTo>
                  <a:pt x="400028" y="888681"/>
                  <a:pt x="439150" y="927803"/>
                  <a:pt x="487252" y="927803"/>
                </a:cubicBezTo>
                <a:cubicBezTo>
                  <a:pt x="535355" y="927803"/>
                  <a:pt x="574477" y="888681"/>
                  <a:pt x="574477" y="840579"/>
                </a:cubicBezTo>
                <a:cubicBezTo>
                  <a:pt x="574477" y="792501"/>
                  <a:pt x="535355" y="753379"/>
                  <a:pt x="487252" y="753379"/>
                </a:cubicBezTo>
                <a:close/>
                <a:moveTo>
                  <a:pt x="0" y="981209"/>
                </a:moveTo>
                <a:lnTo>
                  <a:pt x="0" y="1024833"/>
                </a:lnTo>
                <a:cubicBezTo>
                  <a:pt x="0" y="1034589"/>
                  <a:pt x="5478" y="1041393"/>
                  <a:pt x="10406" y="1041393"/>
                </a:cubicBezTo>
                <a:lnTo>
                  <a:pt x="271179" y="1041393"/>
                </a:lnTo>
                <a:cubicBezTo>
                  <a:pt x="263075" y="1021306"/>
                  <a:pt x="255596" y="1001245"/>
                  <a:pt x="248767" y="981209"/>
                </a:cubicBezTo>
                <a:lnTo>
                  <a:pt x="0" y="981209"/>
                </a:lnTo>
                <a:close/>
                <a:moveTo>
                  <a:pt x="194536" y="670207"/>
                </a:moveTo>
                <a:cubicBezTo>
                  <a:pt x="194536" y="664929"/>
                  <a:pt x="194586" y="659651"/>
                  <a:pt x="194686" y="654348"/>
                </a:cubicBezTo>
                <a:lnTo>
                  <a:pt x="6804" y="944338"/>
                </a:lnTo>
                <a:cubicBezTo>
                  <a:pt x="4528" y="947840"/>
                  <a:pt x="2777" y="951892"/>
                  <a:pt x="1626" y="956194"/>
                </a:cubicBezTo>
                <a:lnTo>
                  <a:pt x="240537" y="956194"/>
                </a:lnTo>
                <a:cubicBezTo>
                  <a:pt x="209970" y="859314"/>
                  <a:pt x="194536" y="763610"/>
                  <a:pt x="194536" y="670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2"/>
          <p:cNvSpPr/>
          <p:nvPr/>
        </p:nvSpPr>
        <p:spPr>
          <a:xfrm>
            <a:off x="3324479" y="1805698"/>
            <a:ext cx="2479448" cy="1097003"/>
          </a:xfrm>
          <a:custGeom>
            <a:rect b="b" l="l" r="r" t="t"/>
            <a:pathLst>
              <a:path extrusionOk="0" h="1482437" w="3350606">
                <a:moveTo>
                  <a:pt x="3226146" y="1482437"/>
                </a:moveTo>
                <a:lnTo>
                  <a:pt x="124460" y="1482437"/>
                </a:lnTo>
                <a:cubicBezTo>
                  <a:pt x="55880" y="1482437"/>
                  <a:pt x="0" y="1426557"/>
                  <a:pt x="0" y="135797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26146" y="0"/>
                </a:lnTo>
                <a:cubicBezTo>
                  <a:pt x="3294726" y="0"/>
                  <a:pt x="3350606" y="55880"/>
                  <a:pt x="3350606" y="124460"/>
                </a:cubicBezTo>
                <a:lnTo>
                  <a:pt x="3350606" y="1357977"/>
                </a:lnTo>
                <a:cubicBezTo>
                  <a:pt x="3350606" y="1426557"/>
                  <a:pt x="3294726" y="1482437"/>
                  <a:pt x="3226146" y="14824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2"/>
          <p:cNvSpPr/>
          <p:nvPr/>
        </p:nvSpPr>
        <p:spPr>
          <a:xfrm>
            <a:off x="694750" y="3043115"/>
            <a:ext cx="2479448" cy="1585292"/>
          </a:xfrm>
          <a:custGeom>
            <a:rect b="b" l="l" r="r" t="t"/>
            <a:pathLst>
              <a:path extrusionOk="0" h="2142286" w="3350606">
                <a:moveTo>
                  <a:pt x="3226146" y="2142285"/>
                </a:moveTo>
                <a:lnTo>
                  <a:pt x="124460" y="2142285"/>
                </a:lnTo>
                <a:cubicBezTo>
                  <a:pt x="55880" y="2142285"/>
                  <a:pt x="0" y="2086405"/>
                  <a:pt x="0" y="201782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26146" y="0"/>
                </a:lnTo>
                <a:cubicBezTo>
                  <a:pt x="3294726" y="0"/>
                  <a:pt x="3350606" y="55880"/>
                  <a:pt x="3350606" y="124460"/>
                </a:cubicBezTo>
                <a:lnTo>
                  <a:pt x="3350606" y="2017825"/>
                </a:lnTo>
                <a:cubicBezTo>
                  <a:pt x="3350606" y="2086406"/>
                  <a:pt x="3294726" y="2142286"/>
                  <a:pt x="3226146" y="2142286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22"/>
          <p:cNvSpPr/>
          <p:nvPr/>
        </p:nvSpPr>
        <p:spPr>
          <a:xfrm>
            <a:off x="3324479" y="3043115"/>
            <a:ext cx="2479448" cy="1585292"/>
          </a:xfrm>
          <a:custGeom>
            <a:rect b="b" l="l" r="r" t="t"/>
            <a:pathLst>
              <a:path extrusionOk="0" h="2142286" w="3350606">
                <a:moveTo>
                  <a:pt x="3226146" y="2142285"/>
                </a:moveTo>
                <a:lnTo>
                  <a:pt x="124460" y="2142285"/>
                </a:lnTo>
                <a:cubicBezTo>
                  <a:pt x="55880" y="2142285"/>
                  <a:pt x="0" y="2086405"/>
                  <a:pt x="0" y="201782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26146" y="0"/>
                </a:lnTo>
                <a:cubicBezTo>
                  <a:pt x="3294726" y="0"/>
                  <a:pt x="3350606" y="55880"/>
                  <a:pt x="3350606" y="124460"/>
                </a:cubicBezTo>
                <a:lnTo>
                  <a:pt x="3350606" y="2017825"/>
                </a:lnTo>
                <a:cubicBezTo>
                  <a:pt x="3350606" y="2086406"/>
                  <a:pt x="3294726" y="2142286"/>
                  <a:pt x="3226146" y="214228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22"/>
          <p:cNvSpPr/>
          <p:nvPr/>
        </p:nvSpPr>
        <p:spPr>
          <a:xfrm>
            <a:off x="5968639" y="1805698"/>
            <a:ext cx="2479448" cy="1097003"/>
          </a:xfrm>
          <a:custGeom>
            <a:rect b="b" l="l" r="r" t="t"/>
            <a:pathLst>
              <a:path extrusionOk="0" h="1482437" w="3350606">
                <a:moveTo>
                  <a:pt x="3226146" y="1482437"/>
                </a:moveTo>
                <a:lnTo>
                  <a:pt x="124460" y="1482437"/>
                </a:lnTo>
                <a:cubicBezTo>
                  <a:pt x="55880" y="1482437"/>
                  <a:pt x="0" y="1426557"/>
                  <a:pt x="0" y="135797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26146" y="0"/>
                </a:lnTo>
                <a:cubicBezTo>
                  <a:pt x="3294726" y="0"/>
                  <a:pt x="3350606" y="55880"/>
                  <a:pt x="3350606" y="124460"/>
                </a:cubicBezTo>
                <a:lnTo>
                  <a:pt x="3350606" y="1357977"/>
                </a:lnTo>
                <a:cubicBezTo>
                  <a:pt x="3350606" y="1426557"/>
                  <a:pt x="3294726" y="1482437"/>
                  <a:pt x="3226146" y="14824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22"/>
          <p:cNvSpPr/>
          <p:nvPr/>
        </p:nvSpPr>
        <p:spPr>
          <a:xfrm>
            <a:off x="5968639" y="3043115"/>
            <a:ext cx="2479448" cy="1585292"/>
          </a:xfrm>
          <a:custGeom>
            <a:rect b="b" l="l" r="r" t="t"/>
            <a:pathLst>
              <a:path extrusionOk="0" h="2142286" w="3350606">
                <a:moveTo>
                  <a:pt x="3226146" y="2142285"/>
                </a:moveTo>
                <a:lnTo>
                  <a:pt x="124460" y="2142285"/>
                </a:lnTo>
                <a:cubicBezTo>
                  <a:pt x="55880" y="2142285"/>
                  <a:pt x="0" y="2086405"/>
                  <a:pt x="0" y="201782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226146" y="0"/>
                </a:lnTo>
                <a:cubicBezTo>
                  <a:pt x="3294726" y="0"/>
                  <a:pt x="3350606" y="55880"/>
                  <a:pt x="3350606" y="124460"/>
                </a:cubicBezTo>
                <a:lnTo>
                  <a:pt x="3350606" y="2017825"/>
                </a:lnTo>
                <a:cubicBezTo>
                  <a:pt x="3350606" y="2086406"/>
                  <a:pt x="3294726" y="2142286"/>
                  <a:pt x="3226146" y="2142286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2"/>
          <p:cNvSpPr/>
          <p:nvPr/>
        </p:nvSpPr>
        <p:spPr>
          <a:xfrm>
            <a:off x="4377796" y="2074230"/>
            <a:ext cx="373999" cy="560376"/>
          </a:xfrm>
          <a:custGeom>
            <a:rect b="b" l="l" r="r" t="t"/>
            <a:pathLst>
              <a:path extrusionOk="0" h="1120752" w="747997">
                <a:moveTo>
                  <a:pt x="747998" y="371271"/>
                </a:moveTo>
                <a:cubicBezTo>
                  <a:pt x="747998" y="463302"/>
                  <a:pt x="705614" y="543675"/>
                  <a:pt x="664645" y="621420"/>
                </a:cubicBezTo>
                <a:cubicBezTo>
                  <a:pt x="656312" y="637212"/>
                  <a:pt x="647709" y="653565"/>
                  <a:pt x="639691" y="669581"/>
                </a:cubicBezTo>
                <a:cubicBezTo>
                  <a:pt x="593915" y="761096"/>
                  <a:pt x="569702" y="856115"/>
                  <a:pt x="569702" y="944327"/>
                </a:cubicBezTo>
                <a:cubicBezTo>
                  <a:pt x="569702" y="973507"/>
                  <a:pt x="572869" y="989680"/>
                  <a:pt x="572892" y="989838"/>
                </a:cubicBezTo>
                <a:cubicBezTo>
                  <a:pt x="573543" y="993140"/>
                  <a:pt x="572689" y="996577"/>
                  <a:pt x="570556" y="999182"/>
                </a:cubicBezTo>
                <a:cubicBezTo>
                  <a:pt x="568422" y="1001766"/>
                  <a:pt x="565255" y="1003293"/>
                  <a:pt x="561886" y="1003293"/>
                </a:cubicBezTo>
                <a:lnTo>
                  <a:pt x="508833" y="1003293"/>
                </a:lnTo>
                <a:lnTo>
                  <a:pt x="508833" y="1090967"/>
                </a:lnTo>
                <a:cubicBezTo>
                  <a:pt x="508833" y="1107387"/>
                  <a:pt x="495468" y="1120753"/>
                  <a:pt x="479027" y="1120753"/>
                </a:cubicBezTo>
                <a:lnTo>
                  <a:pt x="263423" y="1120753"/>
                </a:lnTo>
                <a:cubicBezTo>
                  <a:pt x="246982" y="1120753"/>
                  <a:pt x="233617" y="1107387"/>
                  <a:pt x="233617" y="1090967"/>
                </a:cubicBezTo>
                <a:lnTo>
                  <a:pt x="233617" y="1003293"/>
                </a:lnTo>
                <a:lnTo>
                  <a:pt x="186270" y="1003293"/>
                </a:lnTo>
                <a:cubicBezTo>
                  <a:pt x="182900" y="1003293"/>
                  <a:pt x="179621" y="1001788"/>
                  <a:pt x="177487" y="999160"/>
                </a:cubicBezTo>
                <a:cubicBezTo>
                  <a:pt x="175353" y="996554"/>
                  <a:pt x="174433" y="993140"/>
                  <a:pt x="175106" y="989838"/>
                </a:cubicBezTo>
                <a:cubicBezTo>
                  <a:pt x="175129" y="989680"/>
                  <a:pt x="178296" y="973507"/>
                  <a:pt x="178296" y="944327"/>
                </a:cubicBezTo>
                <a:cubicBezTo>
                  <a:pt x="178296" y="914654"/>
                  <a:pt x="175533" y="884194"/>
                  <a:pt x="170165" y="853374"/>
                </a:cubicBezTo>
                <a:cubicBezTo>
                  <a:pt x="169469" y="851937"/>
                  <a:pt x="169064" y="850319"/>
                  <a:pt x="169064" y="848612"/>
                </a:cubicBezTo>
                <a:cubicBezTo>
                  <a:pt x="169064" y="848320"/>
                  <a:pt x="169132" y="848050"/>
                  <a:pt x="169154" y="847758"/>
                </a:cubicBezTo>
                <a:cubicBezTo>
                  <a:pt x="158261" y="788748"/>
                  <a:pt x="137754" y="728457"/>
                  <a:pt x="108307" y="669581"/>
                </a:cubicBezTo>
                <a:cubicBezTo>
                  <a:pt x="100289" y="653565"/>
                  <a:pt x="91686" y="637212"/>
                  <a:pt x="83353" y="621420"/>
                </a:cubicBezTo>
                <a:cubicBezTo>
                  <a:pt x="42384" y="543675"/>
                  <a:pt x="0" y="463302"/>
                  <a:pt x="0" y="371271"/>
                </a:cubicBezTo>
                <a:cubicBezTo>
                  <a:pt x="0" y="166564"/>
                  <a:pt x="166526" y="0"/>
                  <a:pt x="371214" y="0"/>
                </a:cubicBezTo>
                <a:lnTo>
                  <a:pt x="376784" y="0"/>
                </a:lnTo>
                <a:cubicBezTo>
                  <a:pt x="581472" y="0"/>
                  <a:pt x="747998" y="166564"/>
                  <a:pt x="747998" y="3712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2"/>
          <p:cNvSpPr/>
          <p:nvPr/>
        </p:nvSpPr>
        <p:spPr>
          <a:xfrm>
            <a:off x="4389027" y="2085462"/>
            <a:ext cx="351538" cy="537913"/>
          </a:xfrm>
          <a:custGeom>
            <a:rect b="b" l="l" r="r" t="t"/>
            <a:pathLst>
              <a:path extrusionOk="0" h="1075826" w="703075">
                <a:moveTo>
                  <a:pt x="233617" y="980830"/>
                </a:moveTo>
                <a:lnTo>
                  <a:pt x="463911" y="980830"/>
                </a:lnTo>
                <a:lnTo>
                  <a:pt x="463911" y="1068504"/>
                </a:lnTo>
                <a:cubicBezTo>
                  <a:pt x="463911" y="1072547"/>
                  <a:pt x="460609" y="1075827"/>
                  <a:pt x="456566" y="1075827"/>
                </a:cubicBezTo>
                <a:lnTo>
                  <a:pt x="240962" y="1075827"/>
                </a:lnTo>
                <a:cubicBezTo>
                  <a:pt x="236919" y="1075827"/>
                  <a:pt x="233617" y="1072547"/>
                  <a:pt x="233617" y="1068504"/>
                </a:cubicBezTo>
                <a:lnTo>
                  <a:pt x="233617" y="980830"/>
                </a:lnTo>
                <a:close/>
                <a:moveTo>
                  <a:pt x="525027" y="906455"/>
                </a:moveTo>
                <a:lnTo>
                  <a:pt x="178049" y="906455"/>
                </a:lnTo>
                <a:cubicBezTo>
                  <a:pt x="178206" y="911599"/>
                  <a:pt x="178296" y="916743"/>
                  <a:pt x="178296" y="921864"/>
                </a:cubicBezTo>
                <a:cubicBezTo>
                  <a:pt x="178296" y="937656"/>
                  <a:pt x="177420" y="949921"/>
                  <a:pt x="176544" y="958367"/>
                </a:cubicBezTo>
                <a:lnTo>
                  <a:pt x="222297" y="958367"/>
                </a:lnTo>
                <a:cubicBezTo>
                  <a:pt x="222319" y="958367"/>
                  <a:pt x="222364" y="958367"/>
                  <a:pt x="222387" y="958367"/>
                </a:cubicBezTo>
                <a:lnTo>
                  <a:pt x="475141" y="958367"/>
                </a:lnTo>
                <a:cubicBezTo>
                  <a:pt x="475164" y="958367"/>
                  <a:pt x="475208" y="958367"/>
                  <a:pt x="475231" y="958367"/>
                </a:cubicBezTo>
                <a:lnTo>
                  <a:pt x="526532" y="958367"/>
                </a:lnTo>
                <a:cubicBezTo>
                  <a:pt x="525656" y="949921"/>
                  <a:pt x="524780" y="937656"/>
                  <a:pt x="524780" y="921864"/>
                </a:cubicBezTo>
                <a:cubicBezTo>
                  <a:pt x="524780" y="916743"/>
                  <a:pt x="524870" y="911599"/>
                  <a:pt x="525027" y="906455"/>
                </a:cubicBezTo>
                <a:close/>
                <a:moveTo>
                  <a:pt x="176881" y="883991"/>
                </a:moveTo>
                <a:lnTo>
                  <a:pt x="526195" y="883991"/>
                </a:lnTo>
                <a:cubicBezTo>
                  <a:pt x="527296" y="868582"/>
                  <a:pt x="529093" y="853037"/>
                  <a:pt x="531541" y="837380"/>
                </a:cubicBezTo>
                <a:lnTo>
                  <a:pt x="171535" y="837380"/>
                </a:lnTo>
                <a:cubicBezTo>
                  <a:pt x="173983" y="853037"/>
                  <a:pt x="175780" y="868582"/>
                  <a:pt x="176881" y="883991"/>
                </a:cubicBezTo>
                <a:close/>
                <a:moveTo>
                  <a:pt x="354323" y="0"/>
                </a:moveTo>
                <a:lnTo>
                  <a:pt x="348753" y="0"/>
                </a:lnTo>
                <a:cubicBezTo>
                  <a:pt x="156464" y="0"/>
                  <a:pt x="0" y="156478"/>
                  <a:pt x="0" y="348807"/>
                </a:cubicBezTo>
                <a:cubicBezTo>
                  <a:pt x="0" y="435268"/>
                  <a:pt x="41059" y="513148"/>
                  <a:pt x="80747" y="588489"/>
                </a:cubicBezTo>
                <a:cubicBezTo>
                  <a:pt x="89148" y="604393"/>
                  <a:pt x="97818" y="620836"/>
                  <a:pt x="105926" y="637077"/>
                </a:cubicBezTo>
                <a:cubicBezTo>
                  <a:pt x="135260" y="695728"/>
                  <a:pt x="156037" y="755839"/>
                  <a:pt x="167582" y="814917"/>
                </a:cubicBezTo>
                <a:lnTo>
                  <a:pt x="340307" y="814917"/>
                </a:lnTo>
                <a:lnTo>
                  <a:pt x="340307" y="444006"/>
                </a:lnTo>
                <a:lnTo>
                  <a:pt x="232539" y="348785"/>
                </a:lnTo>
                <a:cubicBezTo>
                  <a:pt x="227890" y="344674"/>
                  <a:pt x="227441" y="337576"/>
                  <a:pt x="231551" y="332926"/>
                </a:cubicBezTo>
                <a:cubicBezTo>
                  <a:pt x="235661" y="328276"/>
                  <a:pt x="242759" y="327849"/>
                  <a:pt x="247408" y="331938"/>
                </a:cubicBezTo>
                <a:lnTo>
                  <a:pt x="348753" y="421498"/>
                </a:lnTo>
                <a:lnTo>
                  <a:pt x="450119" y="331938"/>
                </a:lnTo>
                <a:cubicBezTo>
                  <a:pt x="454769" y="327849"/>
                  <a:pt x="461867" y="328276"/>
                  <a:pt x="465977" y="332926"/>
                </a:cubicBezTo>
                <a:cubicBezTo>
                  <a:pt x="470087" y="337576"/>
                  <a:pt x="469638" y="344674"/>
                  <a:pt x="464989" y="348785"/>
                </a:cubicBezTo>
                <a:lnTo>
                  <a:pt x="362768" y="439087"/>
                </a:lnTo>
                <a:lnTo>
                  <a:pt x="362768" y="814917"/>
                </a:lnTo>
                <a:lnTo>
                  <a:pt x="533854" y="814917"/>
                </a:lnTo>
                <a:cubicBezTo>
                  <a:pt x="534416" y="814917"/>
                  <a:pt x="534932" y="815007"/>
                  <a:pt x="535471" y="815075"/>
                </a:cubicBezTo>
                <a:cubicBezTo>
                  <a:pt x="547016" y="755952"/>
                  <a:pt x="567770" y="695773"/>
                  <a:pt x="597150" y="637077"/>
                </a:cubicBezTo>
                <a:cubicBezTo>
                  <a:pt x="605258" y="620836"/>
                  <a:pt x="613928" y="604393"/>
                  <a:pt x="622328" y="588489"/>
                </a:cubicBezTo>
                <a:cubicBezTo>
                  <a:pt x="662017" y="513148"/>
                  <a:pt x="703076" y="435268"/>
                  <a:pt x="703076" y="348807"/>
                </a:cubicBezTo>
                <a:cubicBezTo>
                  <a:pt x="703076" y="156478"/>
                  <a:pt x="546612" y="0"/>
                  <a:pt x="3543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2"/>
          <p:cNvSpPr/>
          <p:nvPr/>
        </p:nvSpPr>
        <p:spPr>
          <a:xfrm>
            <a:off x="4377796" y="2074230"/>
            <a:ext cx="373999" cy="560376"/>
          </a:xfrm>
          <a:custGeom>
            <a:rect b="b" l="l" r="r" t="t"/>
            <a:pathLst>
              <a:path extrusionOk="0" h="1120752" w="747997">
                <a:moveTo>
                  <a:pt x="376784" y="0"/>
                </a:moveTo>
                <a:lnTo>
                  <a:pt x="371214" y="0"/>
                </a:lnTo>
                <a:cubicBezTo>
                  <a:pt x="166526" y="0"/>
                  <a:pt x="0" y="166564"/>
                  <a:pt x="0" y="371271"/>
                </a:cubicBezTo>
                <a:cubicBezTo>
                  <a:pt x="0" y="463302"/>
                  <a:pt x="42384" y="543675"/>
                  <a:pt x="83353" y="621420"/>
                </a:cubicBezTo>
                <a:cubicBezTo>
                  <a:pt x="91686" y="637212"/>
                  <a:pt x="100289" y="653565"/>
                  <a:pt x="108307" y="669581"/>
                </a:cubicBezTo>
                <a:cubicBezTo>
                  <a:pt x="137754" y="728457"/>
                  <a:pt x="158261" y="788748"/>
                  <a:pt x="169154" y="847758"/>
                </a:cubicBezTo>
                <a:cubicBezTo>
                  <a:pt x="169132" y="848050"/>
                  <a:pt x="169064" y="848320"/>
                  <a:pt x="169064" y="848612"/>
                </a:cubicBezTo>
                <a:cubicBezTo>
                  <a:pt x="169064" y="850319"/>
                  <a:pt x="169469" y="851937"/>
                  <a:pt x="170165" y="853374"/>
                </a:cubicBezTo>
                <a:cubicBezTo>
                  <a:pt x="175533" y="884194"/>
                  <a:pt x="178296" y="914654"/>
                  <a:pt x="178296" y="944327"/>
                </a:cubicBezTo>
                <a:cubicBezTo>
                  <a:pt x="178296" y="973507"/>
                  <a:pt x="175129" y="989680"/>
                  <a:pt x="175106" y="989838"/>
                </a:cubicBezTo>
                <a:cubicBezTo>
                  <a:pt x="174433" y="993140"/>
                  <a:pt x="175353" y="996554"/>
                  <a:pt x="177487" y="999160"/>
                </a:cubicBezTo>
                <a:cubicBezTo>
                  <a:pt x="179621" y="1001788"/>
                  <a:pt x="182900" y="1003293"/>
                  <a:pt x="186270" y="1003293"/>
                </a:cubicBezTo>
                <a:lnTo>
                  <a:pt x="233617" y="1003293"/>
                </a:lnTo>
                <a:lnTo>
                  <a:pt x="233617" y="1090967"/>
                </a:lnTo>
                <a:cubicBezTo>
                  <a:pt x="233617" y="1107387"/>
                  <a:pt x="246982" y="1120753"/>
                  <a:pt x="263423" y="1120753"/>
                </a:cubicBezTo>
                <a:lnTo>
                  <a:pt x="479027" y="1120753"/>
                </a:lnTo>
                <a:cubicBezTo>
                  <a:pt x="495468" y="1120753"/>
                  <a:pt x="508833" y="1107387"/>
                  <a:pt x="508833" y="1090967"/>
                </a:cubicBezTo>
                <a:lnTo>
                  <a:pt x="508833" y="1003293"/>
                </a:lnTo>
                <a:lnTo>
                  <a:pt x="561886" y="1003293"/>
                </a:lnTo>
                <a:cubicBezTo>
                  <a:pt x="565255" y="1003293"/>
                  <a:pt x="568422" y="1001766"/>
                  <a:pt x="570556" y="999182"/>
                </a:cubicBezTo>
                <a:cubicBezTo>
                  <a:pt x="572689" y="996577"/>
                  <a:pt x="573543" y="993140"/>
                  <a:pt x="572892" y="989838"/>
                </a:cubicBezTo>
                <a:cubicBezTo>
                  <a:pt x="572869" y="989680"/>
                  <a:pt x="569702" y="973507"/>
                  <a:pt x="569702" y="944327"/>
                </a:cubicBezTo>
                <a:cubicBezTo>
                  <a:pt x="569702" y="856115"/>
                  <a:pt x="593915" y="761096"/>
                  <a:pt x="639691" y="669581"/>
                </a:cubicBezTo>
                <a:cubicBezTo>
                  <a:pt x="647709" y="653565"/>
                  <a:pt x="656312" y="637212"/>
                  <a:pt x="664645" y="621420"/>
                </a:cubicBezTo>
                <a:cubicBezTo>
                  <a:pt x="705614" y="543675"/>
                  <a:pt x="747998" y="463302"/>
                  <a:pt x="747998" y="371271"/>
                </a:cubicBezTo>
                <a:cubicBezTo>
                  <a:pt x="747998" y="166564"/>
                  <a:pt x="581472" y="0"/>
                  <a:pt x="376784" y="0"/>
                </a:cubicBezTo>
                <a:close/>
                <a:moveTo>
                  <a:pt x="486372" y="1090967"/>
                </a:moveTo>
                <a:cubicBezTo>
                  <a:pt x="486372" y="1095010"/>
                  <a:pt x="483070" y="1098290"/>
                  <a:pt x="479027" y="1098290"/>
                </a:cubicBezTo>
                <a:lnTo>
                  <a:pt x="263423" y="1098290"/>
                </a:lnTo>
                <a:cubicBezTo>
                  <a:pt x="259380" y="1098290"/>
                  <a:pt x="256078" y="1095010"/>
                  <a:pt x="256078" y="1090967"/>
                </a:cubicBezTo>
                <a:lnTo>
                  <a:pt x="256078" y="1003293"/>
                </a:lnTo>
                <a:lnTo>
                  <a:pt x="486372" y="1003293"/>
                </a:lnTo>
                <a:lnTo>
                  <a:pt x="486372" y="1090967"/>
                </a:lnTo>
                <a:close/>
                <a:moveTo>
                  <a:pt x="497692" y="980830"/>
                </a:moveTo>
                <a:cubicBezTo>
                  <a:pt x="497670" y="980830"/>
                  <a:pt x="497625" y="980830"/>
                  <a:pt x="497602" y="980830"/>
                </a:cubicBezTo>
                <a:lnTo>
                  <a:pt x="244848" y="980830"/>
                </a:lnTo>
                <a:cubicBezTo>
                  <a:pt x="244825" y="980830"/>
                  <a:pt x="244781" y="980830"/>
                  <a:pt x="244758" y="980830"/>
                </a:cubicBezTo>
                <a:lnTo>
                  <a:pt x="199005" y="980830"/>
                </a:lnTo>
                <a:cubicBezTo>
                  <a:pt x="199881" y="972384"/>
                  <a:pt x="200757" y="960119"/>
                  <a:pt x="200757" y="944327"/>
                </a:cubicBezTo>
                <a:cubicBezTo>
                  <a:pt x="200757" y="939206"/>
                  <a:pt x="200667" y="934062"/>
                  <a:pt x="200510" y="928918"/>
                </a:cubicBezTo>
                <a:lnTo>
                  <a:pt x="547488" y="928918"/>
                </a:lnTo>
                <a:cubicBezTo>
                  <a:pt x="547331" y="934062"/>
                  <a:pt x="547241" y="939206"/>
                  <a:pt x="547241" y="944327"/>
                </a:cubicBezTo>
                <a:cubicBezTo>
                  <a:pt x="547241" y="960119"/>
                  <a:pt x="548117" y="972384"/>
                  <a:pt x="548993" y="980830"/>
                </a:cubicBezTo>
                <a:lnTo>
                  <a:pt x="497692" y="980830"/>
                </a:lnTo>
                <a:close/>
                <a:moveTo>
                  <a:pt x="548656" y="906455"/>
                </a:moveTo>
                <a:lnTo>
                  <a:pt x="199342" y="906455"/>
                </a:lnTo>
                <a:cubicBezTo>
                  <a:pt x="198241" y="891045"/>
                  <a:pt x="196444" y="875500"/>
                  <a:pt x="193996" y="859844"/>
                </a:cubicBezTo>
                <a:lnTo>
                  <a:pt x="554002" y="859844"/>
                </a:lnTo>
                <a:cubicBezTo>
                  <a:pt x="551554" y="875500"/>
                  <a:pt x="549757" y="891045"/>
                  <a:pt x="548656" y="906455"/>
                </a:cubicBezTo>
                <a:close/>
                <a:moveTo>
                  <a:pt x="644789" y="610952"/>
                </a:moveTo>
                <a:cubicBezTo>
                  <a:pt x="636389" y="626856"/>
                  <a:pt x="627719" y="643299"/>
                  <a:pt x="619611" y="659540"/>
                </a:cubicBezTo>
                <a:cubicBezTo>
                  <a:pt x="590232" y="718236"/>
                  <a:pt x="569478" y="778415"/>
                  <a:pt x="557933" y="837538"/>
                </a:cubicBezTo>
                <a:cubicBezTo>
                  <a:pt x="557393" y="837470"/>
                  <a:pt x="556877" y="837380"/>
                  <a:pt x="556315" y="837380"/>
                </a:cubicBezTo>
                <a:lnTo>
                  <a:pt x="385229" y="837380"/>
                </a:lnTo>
                <a:lnTo>
                  <a:pt x="385229" y="461550"/>
                </a:lnTo>
                <a:lnTo>
                  <a:pt x="487450" y="371248"/>
                </a:lnTo>
                <a:cubicBezTo>
                  <a:pt x="492099" y="367137"/>
                  <a:pt x="492548" y="360039"/>
                  <a:pt x="488438" y="355389"/>
                </a:cubicBezTo>
                <a:cubicBezTo>
                  <a:pt x="484328" y="350739"/>
                  <a:pt x="477230" y="350312"/>
                  <a:pt x="472581" y="354401"/>
                </a:cubicBezTo>
                <a:lnTo>
                  <a:pt x="371214" y="443961"/>
                </a:lnTo>
                <a:lnTo>
                  <a:pt x="269870" y="354401"/>
                </a:lnTo>
                <a:cubicBezTo>
                  <a:pt x="265220" y="350312"/>
                  <a:pt x="258122" y="350739"/>
                  <a:pt x="254012" y="355389"/>
                </a:cubicBezTo>
                <a:cubicBezTo>
                  <a:pt x="249902" y="360039"/>
                  <a:pt x="250351" y="367137"/>
                  <a:pt x="255000" y="371248"/>
                </a:cubicBezTo>
                <a:lnTo>
                  <a:pt x="362768" y="466469"/>
                </a:lnTo>
                <a:lnTo>
                  <a:pt x="362768" y="837380"/>
                </a:lnTo>
                <a:lnTo>
                  <a:pt x="190043" y="837380"/>
                </a:lnTo>
                <a:cubicBezTo>
                  <a:pt x="178498" y="778302"/>
                  <a:pt x="157722" y="718191"/>
                  <a:pt x="128387" y="659540"/>
                </a:cubicBezTo>
                <a:cubicBezTo>
                  <a:pt x="120279" y="643299"/>
                  <a:pt x="111609" y="626856"/>
                  <a:pt x="103209" y="610952"/>
                </a:cubicBezTo>
                <a:cubicBezTo>
                  <a:pt x="63520" y="535611"/>
                  <a:pt x="22461" y="457731"/>
                  <a:pt x="22461" y="371271"/>
                </a:cubicBezTo>
                <a:cubicBezTo>
                  <a:pt x="22461" y="178941"/>
                  <a:pt x="178925" y="22463"/>
                  <a:pt x="371214" y="22463"/>
                </a:cubicBezTo>
                <a:lnTo>
                  <a:pt x="376784" y="22463"/>
                </a:lnTo>
                <a:cubicBezTo>
                  <a:pt x="569073" y="22463"/>
                  <a:pt x="725537" y="178941"/>
                  <a:pt x="725537" y="371271"/>
                </a:cubicBezTo>
                <a:cubicBezTo>
                  <a:pt x="725537" y="457731"/>
                  <a:pt x="684478" y="535611"/>
                  <a:pt x="644789" y="6109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2"/>
          <p:cNvSpPr/>
          <p:nvPr/>
        </p:nvSpPr>
        <p:spPr>
          <a:xfrm>
            <a:off x="6922209" y="2095346"/>
            <a:ext cx="573071" cy="518286"/>
          </a:xfrm>
          <a:custGeom>
            <a:rect b="b" l="l" r="r" t="t"/>
            <a:pathLst>
              <a:path extrusionOk="0" h="1036571" w="1146141">
                <a:moveTo>
                  <a:pt x="1146142" y="400837"/>
                </a:moveTo>
                <a:cubicBezTo>
                  <a:pt x="1146142" y="451854"/>
                  <a:pt x="1107573" y="494000"/>
                  <a:pt x="1058063" y="499723"/>
                </a:cubicBezTo>
                <a:lnTo>
                  <a:pt x="1058063" y="777236"/>
                </a:lnTo>
                <a:cubicBezTo>
                  <a:pt x="1058063" y="787094"/>
                  <a:pt x="1052455" y="795666"/>
                  <a:pt x="1043422" y="799596"/>
                </a:cubicBezTo>
                <a:cubicBezTo>
                  <a:pt x="1040204" y="800998"/>
                  <a:pt x="1036871" y="801687"/>
                  <a:pt x="1033585" y="801687"/>
                </a:cubicBezTo>
                <a:cubicBezTo>
                  <a:pt x="1027608" y="801687"/>
                  <a:pt x="1021770" y="799435"/>
                  <a:pt x="1017127" y="795138"/>
                </a:cubicBezTo>
                <a:cubicBezTo>
                  <a:pt x="965136" y="746809"/>
                  <a:pt x="815550" y="634458"/>
                  <a:pt x="550028" y="634458"/>
                </a:cubicBezTo>
                <a:cubicBezTo>
                  <a:pt x="549982" y="634458"/>
                  <a:pt x="549936" y="634435"/>
                  <a:pt x="549891" y="634435"/>
                </a:cubicBezTo>
                <a:lnTo>
                  <a:pt x="359162" y="634435"/>
                </a:lnTo>
                <a:lnTo>
                  <a:pt x="471558" y="995206"/>
                </a:lnTo>
                <a:cubicBezTo>
                  <a:pt x="474615" y="1004996"/>
                  <a:pt x="472868" y="1015337"/>
                  <a:pt x="466800" y="1023587"/>
                </a:cubicBezTo>
                <a:cubicBezTo>
                  <a:pt x="460732" y="1031837"/>
                  <a:pt x="451377" y="1036571"/>
                  <a:pt x="441126" y="1036571"/>
                </a:cubicBezTo>
                <a:lnTo>
                  <a:pt x="315192" y="1036571"/>
                </a:lnTo>
                <a:cubicBezTo>
                  <a:pt x="301171" y="1036571"/>
                  <a:pt x="288920" y="1027563"/>
                  <a:pt x="284760" y="1014165"/>
                </a:cubicBezTo>
                <a:lnTo>
                  <a:pt x="163032" y="623519"/>
                </a:lnTo>
                <a:cubicBezTo>
                  <a:pt x="66748" y="593024"/>
                  <a:pt x="0" y="502388"/>
                  <a:pt x="0" y="400837"/>
                </a:cubicBezTo>
                <a:cubicBezTo>
                  <a:pt x="0" y="338445"/>
                  <a:pt x="24318" y="279799"/>
                  <a:pt x="68426" y="235653"/>
                </a:cubicBezTo>
                <a:cubicBezTo>
                  <a:pt x="112557" y="191530"/>
                  <a:pt x="171237" y="167240"/>
                  <a:pt x="233664" y="167240"/>
                </a:cubicBezTo>
                <a:lnTo>
                  <a:pt x="550005" y="167240"/>
                </a:lnTo>
                <a:cubicBezTo>
                  <a:pt x="550028" y="167240"/>
                  <a:pt x="550028" y="167240"/>
                  <a:pt x="550051" y="167240"/>
                </a:cubicBezTo>
                <a:cubicBezTo>
                  <a:pt x="815550" y="167240"/>
                  <a:pt x="965136" y="54865"/>
                  <a:pt x="1017127" y="6560"/>
                </a:cubicBezTo>
                <a:cubicBezTo>
                  <a:pt x="1024322" y="-128"/>
                  <a:pt x="1034389" y="-1851"/>
                  <a:pt x="1043422" y="2079"/>
                </a:cubicBezTo>
                <a:cubicBezTo>
                  <a:pt x="1052455" y="6031"/>
                  <a:pt x="1058063" y="14603"/>
                  <a:pt x="1058063" y="24439"/>
                </a:cubicBezTo>
                <a:lnTo>
                  <a:pt x="1058063" y="301975"/>
                </a:lnTo>
                <a:cubicBezTo>
                  <a:pt x="1107573" y="307697"/>
                  <a:pt x="1146142" y="349820"/>
                  <a:pt x="1146142" y="40083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2"/>
          <p:cNvSpPr/>
          <p:nvPr/>
        </p:nvSpPr>
        <p:spPr>
          <a:xfrm>
            <a:off x="6933701" y="2106847"/>
            <a:ext cx="550085" cy="495295"/>
          </a:xfrm>
          <a:custGeom>
            <a:rect b="b" l="l" r="r" t="t"/>
            <a:pathLst>
              <a:path extrusionOk="0" h="990589" w="1100171">
                <a:moveTo>
                  <a:pt x="426646" y="979054"/>
                </a:moveTo>
                <a:cubicBezTo>
                  <a:pt x="427496" y="981765"/>
                  <a:pt x="426990" y="984661"/>
                  <a:pt x="425312" y="986959"/>
                </a:cubicBezTo>
                <a:cubicBezTo>
                  <a:pt x="423612" y="989280"/>
                  <a:pt x="420991" y="990590"/>
                  <a:pt x="418141" y="990590"/>
                </a:cubicBezTo>
                <a:lnTo>
                  <a:pt x="292207" y="990590"/>
                </a:lnTo>
                <a:cubicBezTo>
                  <a:pt x="288299" y="990590"/>
                  <a:pt x="284875" y="988085"/>
                  <a:pt x="283702" y="984339"/>
                </a:cubicBezTo>
                <a:lnTo>
                  <a:pt x="166204" y="607159"/>
                </a:lnTo>
                <a:cubicBezTo>
                  <a:pt x="180799" y="609986"/>
                  <a:pt x="195670" y="611434"/>
                  <a:pt x="210680" y="611434"/>
                </a:cubicBezTo>
                <a:lnTo>
                  <a:pt x="312089" y="611434"/>
                </a:lnTo>
                <a:lnTo>
                  <a:pt x="426646" y="979054"/>
                </a:lnTo>
                <a:close/>
                <a:moveTo>
                  <a:pt x="417635" y="588453"/>
                </a:moveTo>
                <a:lnTo>
                  <a:pt x="417635" y="167220"/>
                </a:lnTo>
                <a:lnTo>
                  <a:pt x="210680" y="167220"/>
                </a:lnTo>
                <a:cubicBezTo>
                  <a:pt x="154390" y="167220"/>
                  <a:pt x="101478" y="189120"/>
                  <a:pt x="61691" y="228899"/>
                </a:cubicBezTo>
                <a:cubicBezTo>
                  <a:pt x="21928" y="268702"/>
                  <a:pt x="0" y="321580"/>
                  <a:pt x="0" y="377836"/>
                </a:cubicBezTo>
                <a:cubicBezTo>
                  <a:pt x="0" y="471298"/>
                  <a:pt x="62680" y="554534"/>
                  <a:pt x="152390" y="580272"/>
                </a:cubicBezTo>
                <a:cubicBezTo>
                  <a:pt x="171260" y="585696"/>
                  <a:pt x="190867" y="588453"/>
                  <a:pt x="210680" y="588453"/>
                </a:cubicBezTo>
                <a:lnTo>
                  <a:pt x="417635" y="588453"/>
                </a:lnTo>
                <a:close/>
                <a:moveTo>
                  <a:pt x="526998" y="167220"/>
                </a:moveTo>
                <a:lnTo>
                  <a:pt x="440620" y="167220"/>
                </a:lnTo>
                <a:lnTo>
                  <a:pt x="440620" y="588453"/>
                </a:lnTo>
                <a:lnTo>
                  <a:pt x="527021" y="588453"/>
                </a:lnTo>
                <a:cubicBezTo>
                  <a:pt x="527067" y="588453"/>
                  <a:pt x="527113" y="588476"/>
                  <a:pt x="527158" y="588476"/>
                </a:cubicBezTo>
                <a:cubicBezTo>
                  <a:pt x="697591" y="588499"/>
                  <a:pt x="822009" y="633748"/>
                  <a:pt x="904662" y="680008"/>
                </a:cubicBezTo>
                <a:lnTo>
                  <a:pt x="904662" y="75665"/>
                </a:lnTo>
                <a:cubicBezTo>
                  <a:pt x="821986" y="121948"/>
                  <a:pt x="697522" y="167220"/>
                  <a:pt x="527044" y="167220"/>
                </a:cubicBezTo>
                <a:cubicBezTo>
                  <a:pt x="527021" y="167220"/>
                  <a:pt x="527021" y="167220"/>
                  <a:pt x="526998" y="167220"/>
                </a:cubicBezTo>
                <a:close/>
                <a:moveTo>
                  <a:pt x="1011243" y="151"/>
                </a:moveTo>
                <a:cubicBezTo>
                  <a:pt x="1010439" y="-217"/>
                  <a:pt x="1010002" y="174"/>
                  <a:pt x="1009772" y="404"/>
                </a:cubicBezTo>
                <a:cubicBezTo>
                  <a:pt x="992717" y="16260"/>
                  <a:pt x="965503" y="38781"/>
                  <a:pt x="927647" y="62153"/>
                </a:cubicBezTo>
                <a:lnTo>
                  <a:pt x="927647" y="693520"/>
                </a:lnTo>
                <a:cubicBezTo>
                  <a:pt x="965503" y="716915"/>
                  <a:pt x="992717" y="739435"/>
                  <a:pt x="1009795" y="755292"/>
                </a:cubicBezTo>
                <a:cubicBezTo>
                  <a:pt x="1010002" y="755499"/>
                  <a:pt x="1010439" y="755890"/>
                  <a:pt x="1011243" y="755545"/>
                </a:cubicBezTo>
                <a:cubicBezTo>
                  <a:pt x="1012094" y="755154"/>
                  <a:pt x="1012094" y="754534"/>
                  <a:pt x="1012094" y="754235"/>
                </a:cubicBezTo>
                <a:lnTo>
                  <a:pt x="1012094" y="377836"/>
                </a:lnTo>
                <a:lnTo>
                  <a:pt x="1012094" y="1438"/>
                </a:lnTo>
                <a:cubicBezTo>
                  <a:pt x="1012094" y="1139"/>
                  <a:pt x="1012094" y="519"/>
                  <a:pt x="1011243" y="151"/>
                </a:cubicBezTo>
                <a:close/>
                <a:moveTo>
                  <a:pt x="1035079" y="302138"/>
                </a:moveTo>
                <a:lnTo>
                  <a:pt x="1035079" y="377836"/>
                </a:lnTo>
                <a:lnTo>
                  <a:pt x="1035079" y="453557"/>
                </a:lnTo>
                <a:cubicBezTo>
                  <a:pt x="1071877" y="447996"/>
                  <a:pt x="1100172" y="416168"/>
                  <a:pt x="1100172" y="377836"/>
                </a:cubicBezTo>
                <a:cubicBezTo>
                  <a:pt x="1100172" y="339528"/>
                  <a:pt x="1071877" y="307700"/>
                  <a:pt x="1035079" y="3021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22"/>
          <p:cNvSpPr/>
          <p:nvPr/>
        </p:nvSpPr>
        <p:spPr>
          <a:xfrm>
            <a:off x="6922209" y="2095346"/>
            <a:ext cx="573071" cy="518286"/>
          </a:xfrm>
          <a:custGeom>
            <a:rect b="b" l="l" r="r" t="t"/>
            <a:pathLst>
              <a:path extrusionOk="0" h="1036571" w="1146141">
                <a:moveTo>
                  <a:pt x="1058063" y="301975"/>
                </a:moveTo>
                <a:lnTo>
                  <a:pt x="1058063" y="24439"/>
                </a:lnTo>
                <a:cubicBezTo>
                  <a:pt x="1058063" y="14603"/>
                  <a:pt x="1052455" y="6031"/>
                  <a:pt x="1043422" y="2079"/>
                </a:cubicBezTo>
                <a:cubicBezTo>
                  <a:pt x="1034389" y="-1851"/>
                  <a:pt x="1024322" y="-128"/>
                  <a:pt x="1017127" y="6560"/>
                </a:cubicBezTo>
                <a:cubicBezTo>
                  <a:pt x="965136" y="54865"/>
                  <a:pt x="815550" y="167240"/>
                  <a:pt x="550051" y="167240"/>
                </a:cubicBezTo>
                <a:cubicBezTo>
                  <a:pt x="550028" y="167240"/>
                  <a:pt x="550028" y="167240"/>
                  <a:pt x="550005" y="167240"/>
                </a:cubicBezTo>
                <a:lnTo>
                  <a:pt x="233664" y="167240"/>
                </a:lnTo>
                <a:cubicBezTo>
                  <a:pt x="171237" y="167240"/>
                  <a:pt x="112557" y="191530"/>
                  <a:pt x="68426" y="235653"/>
                </a:cubicBezTo>
                <a:cubicBezTo>
                  <a:pt x="24318" y="279799"/>
                  <a:pt x="0" y="338445"/>
                  <a:pt x="0" y="400837"/>
                </a:cubicBezTo>
                <a:cubicBezTo>
                  <a:pt x="0" y="502388"/>
                  <a:pt x="66748" y="593024"/>
                  <a:pt x="163032" y="623519"/>
                </a:cubicBezTo>
                <a:lnTo>
                  <a:pt x="284760" y="1014165"/>
                </a:lnTo>
                <a:cubicBezTo>
                  <a:pt x="288920" y="1027563"/>
                  <a:pt x="301171" y="1036571"/>
                  <a:pt x="315192" y="1036571"/>
                </a:cubicBezTo>
                <a:lnTo>
                  <a:pt x="441126" y="1036571"/>
                </a:lnTo>
                <a:cubicBezTo>
                  <a:pt x="451377" y="1036571"/>
                  <a:pt x="460732" y="1031837"/>
                  <a:pt x="466800" y="1023587"/>
                </a:cubicBezTo>
                <a:cubicBezTo>
                  <a:pt x="472868" y="1015337"/>
                  <a:pt x="474615" y="1004996"/>
                  <a:pt x="471558" y="995206"/>
                </a:cubicBezTo>
                <a:lnTo>
                  <a:pt x="359162" y="634435"/>
                </a:lnTo>
                <a:lnTo>
                  <a:pt x="549891" y="634435"/>
                </a:lnTo>
                <a:cubicBezTo>
                  <a:pt x="549936" y="634435"/>
                  <a:pt x="549982" y="634458"/>
                  <a:pt x="550028" y="634458"/>
                </a:cubicBezTo>
                <a:cubicBezTo>
                  <a:pt x="815550" y="634458"/>
                  <a:pt x="965136" y="746809"/>
                  <a:pt x="1017127" y="795138"/>
                </a:cubicBezTo>
                <a:cubicBezTo>
                  <a:pt x="1021770" y="799435"/>
                  <a:pt x="1027608" y="801687"/>
                  <a:pt x="1033585" y="801687"/>
                </a:cubicBezTo>
                <a:cubicBezTo>
                  <a:pt x="1036871" y="801687"/>
                  <a:pt x="1040204" y="800998"/>
                  <a:pt x="1043422" y="799596"/>
                </a:cubicBezTo>
                <a:cubicBezTo>
                  <a:pt x="1052455" y="795666"/>
                  <a:pt x="1058063" y="787094"/>
                  <a:pt x="1058063" y="777236"/>
                </a:cubicBezTo>
                <a:lnTo>
                  <a:pt x="1058063" y="499723"/>
                </a:lnTo>
                <a:cubicBezTo>
                  <a:pt x="1107573" y="494000"/>
                  <a:pt x="1146142" y="451854"/>
                  <a:pt x="1146142" y="400837"/>
                </a:cubicBezTo>
                <a:cubicBezTo>
                  <a:pt x="1146142" y="349820"/>
                  <a:pt x="1107573" y="307697"/>
                  <a:pt x="1058063" y="301975"/>
                </a:cubicBezTo>
                <a:close/>
                <a:moveTo>
                  <a:pt x="449630" y="1002055"/>
                </a:moveTo>
                <a:cubicBezTo>
                  <a:pt x="450481" y="1004766"/>
                  <a:pt x="449975" y="1007662"/>
                  <a:pt x="448297" y="1009960"/>
                </a:cubicBezTo>
                <a:cubicBezTo>
                  <a:pt x="446596" y="1012281"/>
                  <a:pt x="443976" y="1013591"/>
                  <a:pt x="441126" y="1013591"/>
                </a:cubicBezTo>
                <a:lnTo>
                  <a:pt x="315192" y="1013591"/>
                </a:lnTo>
                <a:cubicBezTo>
                  <a:pt x="311284" y="1013591"/>
                  <a:pt x="307860" y="1011086"/>
                  <a:pt x="306687" y="1007340"/>
                </a:cubicBezTo>
                <a:lnTo>
                  <a:pt x="189189" y="630160"/>
                </a:lnTo>
                <a:cubicBezTo>
                  <a:pt x="203784" y="632987"/>
                  <a:pt x="218655" y="634435"/>
                  <a:pt x="233664" y="634435"/>
                </a:cubicBezTo>
                <a:lnTo>
                  <a:pt x="335074" y="634435"/>
                </a:lnTo>
                <a:lnTo>
                  <a:pt x="449630" y="1002055"/>
                </a:lnTo>
                <a:close/>
                <a:moveTo>
                  <a:pt x="440620" y="611454"/>
                </a:moveTo>
                <a:lnTo>
                  <a:pt x="233664" y="611454"/>
                </a:lnTo>
                <a:cubicBezTo>
                  <a:pt x="213851" y="611454"/>
                  <a:pt x="194245" y="608696"/>
                  <a:pt x="175375" y="603273"/>
                </a:cubicBezTo>
                <a:cubicBezTo>
                  <a:pt x="85665" y="577535"/>
                  <a:pt x="22985" y="494299"/>
                  <a:pt x="22985" y="400837"/>
                </a:cubicBezTo>
                <a:cubicBezTo>
                  <a:pt x="22985" y="344581"/>
                  <a:pt x="44912" y="291703"/>
                  <a:pt x="84676" y="251900"/>
                </a:cubicBezTo>
                <a:cubicBezTo>
                  <a:pt x="124463" y="212121"/>
                  <a:pt x="177374" y="190220"/>
                  <a:pt x="233664" y="190220"/>
                </a:cubicBezTo>
                <a:lnTo>
                  <a:pt x="440620" y="190220"/>
                </a:lnTo>
                <a:lnTo>
                  <a:pt x="440620" y="611454"/>
                </a:lnTo>
                <a:close/>
                <a:moveTo>
                  <a:pt x="927647" y="703009"/>
                </a:moveTo>
                <a:cubicBezTo>
                  <a:pt x="844994" y="656749"/>
                  <a:pt x="720576" y="611500"/>
                  <a:pt x="550143" y="611477"/>
                </a:cubicBezTo>
                <a:cubicBezTo>
                  <a:pt x="550097" y="611477"/>
                  <a:pt x="550051" y="611454"/>
                  <a:pt x="550005" y="611454"/>
                </a:cubicBezTo>
                <a:lnTo>
                  <a:pt x="463605" y="611454"/>
                </a:lnTo>
                <a:lnTo>
                  <a:pt x="463605" y="190220"/>
                </a:lnTo>
                <a:lnTo>
                  <a:pt x="549982" y="190220"/>
                </a:lnTo>
                <a:cubicBezTo>
                  <a:pt x="550005" y="190220"/>
                  <a:pt x="550005" y="190220"/>
                  <a:pt x="550028" y="190220"/>
                </a:cubicBezTo>
                <a:cubicBezTo>
                  <a:pt x="720507" y="190220"/>
                  <a:pt x="844971" y="144949"/>
                  <a:pt x="927647" y="98666"/>
                </a:cubicBezTo>
                <a:lnTo>
                  <a:pt x="927647" y="703009"/>
                </a:lnTo>
                <a:close/>
                <a:moveTo>
                  <a:pt x="1035079" y="400837"/>
                </a:moveTo>
                <a:lnTo>
                  <a:pt x="1035079" y="777236"/>
                </a:lnTo>
                <a:cubicBezTo>
                  <a:pt x="1035079" y="777534"/>
                  <a:pt x="1035079" y="778155"/>
                  <a:pt x="1034228" y="778546"/>
                </a:cubicBezTo>
                <a:cubicBezTo>
                  <a:pt x="1033424" y="778890"/>
                  <a:pt x="1032987" y="778500"/>
                  <a:pt x="1032780" y="778293"/>
                </a:cubicBezTo>
                <a:cubicBezTo>
                  <a:pt x="1015702" y="762436"/>
                  <a:pt x="988488" y="739915"/>
                  <a:pt x="950632" y="716521"/>
                </a:cubicBezTo>
                <a:lnTo>
                  <a:pt x="950632" y="85153"/>
                </a:lnTo>
                <a:cubicBezTo>
                  <a:pt x="988488" y="61782"/>
                  <a:pt x="1015702" y="39261"/>
                  <a:pt x="1032757" y="23405"/>
                </a:cubicBezTo>
                <a:cubicBezTo>
                  <a:pt x="1032987" y="23175"/>
                  <a:pt x="1033424" y="22784"/>
                  <a:pt x="1034228" y="23152"/>
                </a:cubicBezTo>
                <a:cubicBezTo>
                  <a:pt x="1035079" y="23519"/>
                  <a:pt x="1035079" y="24140"/>
                  <a:pt x="1035079" y="24439"/>
                </a:cubicBezTo>
                <a:lnTo>
                  <a:pt x="1035079" y="400837"/>
                </a:lnTo>
                <a:close/>
                <a:moveTo>
                  <a:pt x="1058063" y="476558"/>
                </a:moveTo>
                <a:lnTo>
                  <a:pt x="1058063" y="400837"/>
                </a:lnTo>
                <a:lnTo>
                  <a:pt x="1058063" y="325139"/>
                </a:lnTo>
                <a:cubicBezTo>
                  <a:pt x="1094862" y="330701"/>
                  <a:pt x="1123157" y="362529"/>
                  <a:pt x="1123157" y="400837"/>
                </a:cubicBezTo>
                <a:cubicBezTo>
                  <a:pt x="1123157" y="439169"/>
                  <a:pt x="1094862" y="470997"/>
                  <a:pt x="1058063" y="4765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6" name="Google Shape;846;p22"/>
          <p:cNvGrpSpPr/>
          <p:nvPr/>
        </p:nvGrpSpPr>
        <p:grpSpPr>
          <a:xfrm>
            <a:off x="943379" y="3294576"/>
            <a:ext cx="1983375" cy="1021669"/>
            <a:chOff x="0" y="0"/>
            <a:chExt cx="5289000" cy="2724450"/>
          </a:xfrm>
        </p:grpSpPr>
        <p:sp>
          <p:nvSpPr>
            <p:cNvPr id="847" name="Google Shape;847;p22"/>
            <p:cNvSpPr txBox="1"/>
            <p:nvPr/>
          </p:nvSpPr>
          <p:spPr>
            <a:xfrm>
              <a:off x="0" y="828150"/>
              <a:ext cx="52890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48" name="Google Shape;848;p22"/>
            <p:cNvSpPr txBox="1"/>
            <p:nvPr/>
          </p:nvSpPr>
          <p:spPr>
            <a:xfrm>
              <a:off x="0" y="0"/>
              <a:ext cx="5289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849" name="Google Shape;849;p22"/>
          <p:cNvSpPr txBox="1"/>
          <p:nvPr/>
        </p:nvSpPr>
        <p:spPr>
          <a:xfrm>
            <a:off x="1269754" y="514350"/>
            <a:ext cx="660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850" name="Google Shape;850;p22"/>
          <p:cNvGrpSpPr/>
          <p:nvPr/>
        </p:nvGrpSpPr>
        <p:grpSpPr>
          <a:xfrm>
            <a:off x="3573109" y="3294576"/>
            <a:ext cx="1983375" cy="1021669"/>
            <a:chOff x="0" y="0"/>
            <a:chExt cx="5289000" cy="2724450"/>
          </a:xfrm>
        </p:grpSpPr>
        <p:sp>
          <p:nvSpPr>
            <p:cNvPr id="851" name="Google Shape;851;p22"/>
            <p:cNvSpPr txBox="1"/>
            <p:nvPr/>
          </p:nvSpPr>
          <p:spPr>
            <a:xfrm>
              <a:off x="0" y="828150"/>
              <a:ext cx="52890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/>
            </a:p>
          </p:txBody>
        </p:sp>
        <p:sp>
          <p:nvSpPr>
            <p:cNvPr id="852" name="Google Shape;852;p22"/>
            <p:cNvSpPr txBox="1"/>
            <p:nvPr/>
          </p:nvSpPr>
          <p:spPr>
            <a:xfrm>
              <a:off x="0" y="0"/>
              <a:ext cx="5289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853" name="Google Shape;853;p22"/>
          <p:cNvGrpSpPr/>
          <p:nvPr/>
        </p:nvGrpSpPr>
        <p:grpSpPr>
          <a:xfrm>
            <a:off x="6217270" y="3294576"/>
            <a:ext cx="1983375" cy="1021669"/>
            <a:chOff x="0" y="0"/>
            <a:chExt cx="5289000" cy="2724450"/>
          </a:xfrm>
        </p:grpSpPr>
        <p:sp>
          <p:nvSpPr>
            <p:cNvPr id="854" name="Google Shape;854;p22"/>
            <p:cNvSpPr txBox="1"/>
            <p:nvPr/>
          </p:nvSpPr>
          <p:spPr>
            <a:xfrm>
              <a:off x="0" y="828150"/>
              <a:ext cx="52890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55" name="Google Shape;855;p22"/>
            <p:cNvSpPr txBox="1"/>
            <p:nvPr/>
          </p:nvSpPr>
          <p:spPr>
            <a:xfrm>
              <a:off x="0" y="0"/>
              <a:ext cx="5289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23"/>
          <p:cNvGrpSpPr/>
          <p:nvPr/>
        </p:nvGrpSpPr>
        <p:grpSpPr>
          <a:xfrm>
            <a:off x="1842824" y="1664070"/>
            <a:ext cx="5458388" cy="1797160"/>
            <a:chOff x="0" y="0"/>
            <a:chExt cx="14555700" cy="4792426"/>
          </a:xfrm>
        </p:grpSpPr>
        <p:sp>
          <p:nvSpPr>
            <p:cNvPr id="861" name="Google Shape;861;p23"/>
            <p:cNvSpPr txBox="1"/>
            <p:nvPr/>
          </p:nvSpPr>
          <p:spPr>
            <a:xfrm>
              <a:off x="0" y="0"/>
              <a:ext cx="145557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It's so lovely to meet all of you!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862" name="Google Shape;862;p23"/>
            <p:cNvSpPr txBox="1"/>
            <p:nvPr/>
          </p:nvSpPr>
          <p:spPr>
            <a:xfrm>
              <a:off x="968272" y="4094626"/>
              <a:ext cx="12619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Thank you for listening.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863" name="Google Shape;863;p23"/>
          <p:cNvGrpSpPr/>
          <p:nvPr/>
        </p:nvGrpSpPr>
        <p:grpSpPr>
          <a:xfrm rot="426478">
            <a:off x="7440518" y="2775846"/>
            <a:ext cx="1952679" cy="2369141"/>
            <a:chOff x="0" y="0"/>
            <a:chExt cx="5207397" cy="6318016"/>
          </a:xfrm>
        </p:grpSpPr>
        <p:sp>
          <p:nvSpPr>
            <p:cNvPr id="864" name="Google Shape;864;p23"/>
            <p:cNvSpPr/>
            <p:nvPr/>
          </p:nvSpPr>
          <p:spPr>
            <a:xfrm>
              <a:off x="0" y="0"/>
              <a:ext cx="5207397" cy="6318016"/>
            </a:xfrm>
            <a:custGeom>
              <a:rect b="b" l="l" r="r" t="t"/>
              <a:pathLst>
                <a:path extrusionOk="0" h="4276153" w="3524465">
                  <a:moveTo>
                    <a:pt x="3400005" y="4276153"/>
                  </a:moveTo>
                  <a:lnTo>
                    <a:pt x="124460" y="4276153"/>
                  </a:lnTo>
                  <a:cubicBezTo>
                    <a:pt x="55880" y="4276153"/>
                    <a:pt x="0" y="4220273"/>
                    <a:pt x="0" y="41516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0006" y="0"/>
                  </a:lnTo>
                  <a:cubicBezTo>
                    <a:pt x="3468586" y="0"/>
                    <a:pt x="3524465" y="55880"/>
                    <a:pt x="3524465" y="124460"/>
                  </a:cubicBezTo>
                  <a:lnTo>
                    <a:pt x="3524465" y="4151693"/>
                  </a:lnTo>
                  <a:cubicBezTo>
                    <a:pt x="3524465" y="4220273"/>
                    <a:pt x="3468586" y="4276153"/>
                    <a:pt x="3400006" y="427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5" name="Google Shape;865;p23"/>
            <p:cNvPicPr preferRelativeResize="0"/>
            <p:nvPr/>
          </p:nvPicPr>
          <p:blipFill rotWithShape="1">
            <a:blip r:embed="rId3">
              <a:alphaModFix/>
            </a:blip>
            <a:srcRect b="27546" l="13882" r="0" t="12958"/>
            <a:stretch/>
          </p:blipFill>
          <p:spPr>
            <a:xfrm>
              <a:off x="308883" y="340397"/>
              <a:ext cx="4593431" cy="5641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6" name="Google Shape;866;p23"/>
          <p:cNvGrpSpPr/>
          <p:nvPr/>
        </p:nvGrpSpPr>
        <p:grpSpPr>
          <a:xfrm rot="-448651">
            <a:off x="-102127" y="117301"/>
            <a:ext cx="1952716" cy="2369186"/>
            <a:chOff x="0" y="0"/>
            <a:chExt cx="5207397" cy="6318016"/>
          </a:xfrm>
        </p:grpSpPr>
        <p:sp>
          <p:nvSpPr>
            <p:cNvPr id="867" name="Google Shape;867;p23"/>
            <p:cNvSpPr/>
            <p:nvPr/>
          </p:nvSpPr>
          <p:spPr>
            <a:xfrm>
              <a:off x="0" y="0"/>
              <a:ext cx="5207397" cy="6318016"/>
            </a:xfrm>
            <a:custGeom>
              <a:rect b="b" l="l" r="r" t="t"/>
              <a:pathLst>
                <a:path extrusionOk="0" h="4276153" w="3524465">
                  <a:moveTo>
                    <a:pt x="3400005" y="4276153"/>
                  </a:moveTo>
                  <a:lnTo>
                    <a:pt x="124460" y="4276153"/>
                  </a:lnTo>
                  <a:cubicBezTo>
                    <a:pt x="55880" y="4276153"/>
                    <a:pt x="0" y="4220273"/>
                    <a:pt x="0" y="41516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0006" y="0"/>
                  </a:lnTo>
                  <a:cubicBezTo>
                    <a:pt x="3468586" y="0"/>
                    <a:pt x="3524465" y="55880"/>
                    <a:pt x="3524465" y="124460"/>
                  </a:cubicBezTo>
                  <a:lnTo>
                    <a:pt x="3524465" y="4151693"/>
                  </a:lnTo>
                  <a:cubicBezTo>
                    <a:pt x="3524465" y="4220273"/>
                    <a:pt x="3468586" y="4276153"/>
                    <a:pt x="3400006" y="427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8" name="Google Shape;868;p23"/>
            <p:cNvPicPr preferRelativeResize="0"/>
            <p:nvPr/>
          </p:nvPicPr>
          <p:blipFill rotWithShape="1">
            <a:blip r:embed="rId4">
              <a:alphaModFix/>
            </a:blip>
            <a:srcRect b="9056" l="0" r="0" t="9056"/>
            <a:stretch/>
          </p:blipFill>
          <p:spPr>
            <a:xfrm>
              <a:off x="308883" y="340397"/>
              <a:ext cx="4593432" cy="56418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9" name="Google Shape;869;p23"/>
          <p:cNvGrpSpPr/>
          <p:nvPr/>
        </p:nvGrpSpPr>
        <p:grpSpPr>
          <a:xfrm>
            <a:off x="514350" y="3071454"/>
            <a:ext cx="1921650" cy="2187364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rect b="b" l="l" r="r" t="t"/>
              <a:pathLst>
                <a:path extrusionOk="0" h="4374728" w="3843299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rect b="b" l="l" r="r" t="t"/>
              <a:pathLst>
                <a:path extrusionOk="0" h="87" w="1137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514350" y="3071454"/>
            <a:ext cx="1921650" cy="2187364"/>
            <a:chOff x="1028701" y="6142909"/>
            <a:chExt cx="3843299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701" y="6142909"/>
              <a:ext cx="3843299" cy="4374728"/>
              <a:chOff x="1028701" y="6142909"/>
              <a:chExt cx="3843299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rect b="b" l="l" r="r" t="t"/>
                <a:pathLst>
                  <a:path extrusionOk="0" h="688082" w="398644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rect b="b" l="l" r="r" t="t"/>
                <a:pathLst>
                  <a:path extrusionOk="0" h="692215" w="444923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rect b="b" l="l" r="r" t="t"/>
                <a:pathLst>
                  <a:path extrusionOk="0" h="99818" w="99793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rect b="b" l="l" r="r" t="t"/>
                <a:pathLst>
                  <a:path extrusionOk="0" h="233170" w="493062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701" y="6142909"/>
                <a:ext cx="3843299" cy="4374728"/>
              </a:xfrm>
              <a:custGeom>
                <a:rect b="b" l="l" r="r" t="t"/>
                <a:pathLst>
                  <a:path extrusionOk="0" h="4374728" w="3843299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rect b="b" l="l" r="r" t="t"/>
                <a:pathLst>
                  <a:path extrusionOk="0" h="87" w="1137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rect b="b" l="l" r="r" t="t"/>
                <a:pathLst>
                  <a:path extrusionOk="0" h="417749" w="823737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rect b="b" l="l" r="r" t="t"/>
              <a:pathLst>
                <a:path extrusionOk="0" h="3888531" w="185231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rect b="b" l="l" r="r" t="t"/>
              <a:pathLst>
                <a:path extrusionOk="0" h="288871" w="259984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rect b="b" l="l" r="r" t="t"/>
              <a:pathLst>
                <a:path extrusionOk="0" h="281854" w="265116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rect b="b" l="l" r="r" t="t"/>
              <a:pathLst>
                <a:path extrusionOk="0" h="554721" w="321914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rect b="b" l="l" r="r" t="t"/>
              <a:pathLst>
                <a:path extrusionOk="0" h="570859" w="36630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rect b="b" l="l" r="r" t="t"/>
              <a:pathLst>
                <a:path extrusionOk="0" h="340473" w="316892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rect b="b" l="l" r="r" t="t"/>
              <a:pathLst>
                <a:path extrusionOk="0" h="174361" w="109864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rect b="b" l="l" r="r" t="t"/>
              <a:pathLst>
                <a:path extrusionOk="0" h="296581" w="270331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rect b="b" l="l" r="r" t="t"/>
              <a:pathLst>
                <a:path extrusionOk="0" h="1392568" w="710785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rect b="b" l="l" r="r" t="t"/>
              <a:pathLst>
                <a:path extrusionOk="0" h="1297646" w="1376555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rect b="b" l="l" r="r" t="t"/>
              <a:pathLst>
                <a:path extrusionOk="0" h="974810" w="1271136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rect b="b" l="l" r="r" t="t"/>
              <a:pathLst>
                <a:path extrusionOk="0" h="459798" w="1429711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rect b="b" l="l" r="r" t="t"/>
              <a:pathLst>
                <a:path extrusionOk="0" h="33595" w="32287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6276063" y="4147158"/>
            <a:ext cx="673673" cy="761203"/>
          </a:xfrm>
          <a:custGeom>
            <a:rect b="b" l="l" r="r" t="t"/>
            <a:pathLst>
              <a:path extrusionOk="0" h="1526283" w="1344057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6801856" y="4442841"/>
            <a:ext cx="201440" cy="183077"/>
          </a:xfrm>
          <a:custGeom>
            <a:rect b="b" l="l" r="r" t="t"/>
            <a:pathLst>
              <a:path extrusionOk="0" h="367086" w="401896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6403220" y="4265684"/>
            <a:ext cx="673673" cy="506259"/>
          </a:xfrm>
          <a:custGeom>
            <a:rect b="b" l="l" r="r" t="t"/>
            <a:pathLst>
              <a:path extrusionOk="0" h="1015097" w="1344057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6555423" y="4257331"/>
            <a:ext cx="355711" cy="365474"/>
          </a:xfrm>
          <a:custGeom>
            <a:rect b="b" l="l" r="r" t="t"/>
            <a:pathLst>
              <a:path extrusionOk="0" h="732809" w="709685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6619804" y="4488150"/>
            <a:ext cx="24112" cy="49025"/>
          </a:xfrm>
          <a:custGeom>
            <a:rect b="b" l="l" r="r" t="t"/>
            <a:pathLst>
              <a:path extrusionOk="0" h="98299" w="48107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6267465" y="4261270"/>
            <a:ext cx="176555" cy="269034"/>
          </a:xfrm>
          <a:custGeom>
            <a:rect b="b" l="l" r="r" t="t"/>
            <a:pathLst>
              <a:path extrusionOk="0" h="539438" w="352249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6283061" y="4312103"/>
            <a:ext cx="191580" cy="301143"/>
          </a:xfrm>
          <a:custGeom>
            <a:rect b="b" l="l" r="r" t="t"/>
            <a:pathLst>
              <a:path extrusionOk="0" h="603820" w="382224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6288789" y="4151574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rect b="b" l="l" r="r" t="t"/>
              <a:pathLst>
                <a:path extrusionOk="0" h="992957" w="1309629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rect b="b" l="l" r="r" t="t"/>
              <a:pathLst>
                <a:path extrusionOk="0" h="574916" w="475551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4" name="Google Shape;904;p23"/>
          <p:cNvSpPr/>
          <p:nvPr/>
        </p:nvSpPr>
        <p:spPr>
          <a:xfrm rot="-1029957">
            <a:off x="7868401" y="330531"/>
            <a:ext cx="1522127" cy="1926717"/>
          </a:xfrm>
          <a:custGeom>
            <a:rect b="b" l="l" r="r" t="t"/>
            <a:pathLst>
              <a:path extrusionOk="0" h="3855266" w="3045702">
                <a:moveTo>
                  <a:pt x="2870060" y="1999292"/>
                </a:moveTo>
                <a:cubicBezTo>
                  <a:pt x="2760450" y="2022962"/>
                  <a:pt x="2656244" y="2064982"/>
                  <a:pt x="2555048" y="2112554"/>
                </a:cubicBezTo>
                <a:cubicBezTo>
                  <a:pt x="2469367" y="2156193"/>
                  <a:pt x="2388627" y="2208390"/>
                  <a:pt x="2307577" y="2259740"/>
                </a:cubicBezTo>
                <a:cubicBezTo>
                  <a:pt x="2212711" y="2321189"/>
                  <a:pt x="2127030" y="2396440"/>
                  <a:pt x="2042816" y="2471537"/>
                </a:cubicBezTo>
                <a:cubicBezTo>
                  <a:pt x="1999126" y="2516332"/>
                  <a:pt x="1956981" y="2562824"/>
                  <a:pt x="1919235" y="2612786"/>
                </a:cubicBezTo>
                <a:cubicBezTo>
                  <a:pt x="1892681" y="2645862"/>
                  <a:pt x="1864662" y="2678322"/>
                  <a:pt x="1847371" y="2717566"/>
                </a:cubicBezTo>
                <a:cubicBezTo>
                  <a:pt x="1828614" y="2668915"/>
                  <a:pt x="1811864" y="2619185"/>
                  <a:pt x="1798510" y="2568915"/>
                </a:cubicBezTo>
                <a:cubicBezTo>
                  <a:pt x="1787935" y="2506772"/>
                  <a:pt x="1786391" y="2443780"/>
                  <a:pt x="1782917" y="2380943"/>
                </a:cubicBezTo>
                <a:cubicBezTo>
                  <a:pt x="1777591" y="2294281"/>
                  <a:pt x="1775044" y="2207234"/>
                  <a:pt x="1777051" y="2120418"/>
                </a:cubicBezTo>
                <a:cubicBezTo>
                  <a:pt x="1779444" y="2087187"/>
                  <a:pt x="1789324" y="2054496"/>
                  <a:pt x="1791177" y="2021420"/>
                </a:cubicBezTo>
                <a:cubicBezTo>
                  <a:pt x="1941620" y="2008544"/>
                  <a:pt x="2086119" y="1930055"/>
                  <a:pt x="2189399" y="1822113"/>
                </a:cubicBezTo>
                <a:cubicBezTo>
                  <a:pt x="2243664" y="1767526"/>
                  <a:pt x="2283803" y="1700910"/>
                  <a:pt x="2324250" y="1635991"/>
                </a:cubicBezTo>
                <a:cubicBezTo>
                  <a:pt x="2364389" y="1561589"/>
                  <a:pt x="2402984" y="1485259"/>
                  <a:pt x="2428225" y="1404380"/>
                </a:cubicBezTo>
                <a:cubicBezTo>
                  <a:pt x="2453852" y="1321881"/>
                  <a:pt x="2468518" y="1236607"/>
                  <a:pt x="2484419" y="1151796"/>
                </a:cubicBezTo>
                <a:cubicBezTo>
                  <a:pt x="2512130" y="982945"/>
                  <a:pt x="2527259" y="810855"/>
                  <a:pt x="2520698" y="639690"/>
                </a:cubicBezTo>
                <a:cubicBezTo>
                  <a:pt x="2517533" y="596205"/>
                  <a:pt x="2513134" y="552952"/>
                  <a:pt x="2508502" y="509621"/>
                </a:cubicBezTo>
                <a:cubicBezTo>
                  <a:pt x="2499857" y="447477"/>
                  <a:pt x="2483570" y="386644"/>
                  <a:pt x="2469521" y="325503"/>
                </a:cubicBezTo>
                <a:cubicBezTo>
                  <a:pt x="2453775" y="274539"/>
                  <a:pt x="2437256" y="147091"/>
                  <a:pt x="2364929" y="155187"/>
                </a:cubicBezTo>
                <a:cubicBezTo>
                  <a:pt x="2326566" y="163514"/>
                  <a:pt x="2311128" y="204994"/>
                  <a:pt x="2297002" y="237299"/>
                </a:cubicBezTo>
                <a:cubicBezTo>
                  <a:pt x="2275235" y="290037"/>
                  <a:pt x="2250456" y="341463"/>
                  <a:pt x="2228535" y="394123"/>
                </a:cubicBezTo>
                <a:cubicBezTo>
                  <a:pt x="2227145" y="345781"/>
                  <a:pt x="2208079" y="300522"/>
                  <a:pt x="2195575" y="254339"/>
                </a:cubicBezTo>
                <a:cubicBezTo>
                  <a:pt x="2173421" y="192812"/>
                  <a:pt x="2150573" y="78086"/>
                  <a:pt x="2076007" y="64670"/>
                </a:cubicBezTo>
                <a:cubicBezTo>
                  <a:pt x="2039111" y="60507"/>
                  <a:pt x="2017189" y="105071"/>
                  <a:pt x="1994958" y="128201"/>
                </a:cubicBezTo>
                <a:cubicBezTo>
                  <a:pt x="1966861" y="160121"/>
                  <a:pt x="1945402" y="196513"/>
                  <a:pt x="1927803" y="235064"/>
                </a:cubicBezTo>
                <a:cubicBezTo>
                  <a:pt x="1915375" y="259813"/>
                  <a:pt x="1899320" y="287878"/>
                  <a:pt x="1890597" y="315017"/>
                </a:cubicBezTo>
                <a:cubicBezTo>
                  <a:pt x="1891601" y="258811"/>
                  <a:pt x="1875931" y="204300"/>
                  <a:pt x="1856248" y="152180"/>
                </a:cubicBezTo>
                <a:cubicBezTo>
                  <a:pt x="1831470" y="84639"/>
                  <a:pt x="1793261" y="-3950"/>
                  <a:pt x="1707966" y="136"/>
                </a:cubicBezTo>
                <a:cubicBezTo>
                  <a:pt x="1661652" y="-172"/>
                  <a:pt x="1641969" y="51023"/>
                  <a:pt x="1613254" y="79396"/>
                </a:cubicBezTo>
                <a:cubicBezTo>
                  <a:pt x="1544864" y="157037"/>
                  <a:pt x="1491063" y="247168"/>
                  <a:pt x="1443822" y="338919"/>
                </a:cubicBezTo>
                <a:cubicBezTo>
                  <a:pt x="1458334" y="280476"/>
                  <a:pt x="1462579" y="220954"/>
                  <a:pt x="1461113" y="160892"/>
                </a:cubicBezTo>
                <a:cubicBezTo>
                  <a:pt x="1461190" y="132288"/>
                  <a:pt x="1463660" y="103298"/>
                  <a:pt x="1458797" y="74924"/>
                </a:cubicBezTo>
                <a:cubicBezTo>
                  <a:pt x="1443822" y="-2793"/>
                  <a:pt x="1381453" y="16173"/>
                  <a:pt x="1344942" y="65749"/>
                </a:cubicBezTo>
                <a:cubicBezTo>
                  <a:pt x="1326031" y="90730"/>
                  <a:pt x="1304958" y="114400"/>
                  <a:pt x="1289751" y="141925"/>
                </a:cubicBezTo>
                <a:cubicBezTo>
                  <a:pt x="1279948" y="161740"/>
                  <a:pt x="1273773" y="183020"/>
                  <a:pt x="1263044" y="202373"/>
                </a:cubicBezTo>
                <a:cubicBezTo>
                  <a:pt x="1199362" y="311548"/>
                  <a:pt x="1157911" y="431132"/>
                  <a:pt x="1112678" y="548711"/>
                </a:cubicBezTo>
                <a:cubicBezTo>
                  <a:pt x="1090061" y="611240"/>
                  <a:pt x="1075318" y="676236"/>
                  <a:pt x="1059494" y="740770"/>
                </a:cubicBezTo>
                <a:cubicBezTo>
                  <a:pt x="1044751" y="802759"/>
                  <a:pt x="1029235" y="864594"/>
                  <a:pt x="1021362" y="927894"/>
                </a:cubicBezTo>
                <a:cubicBezTo>
                  <a:pt x="1007700" y="1051565"/>
                  <a:pt x="1003145" y="1177240"/>
                  <a:pt x="1009784" y="1301527"/>
                </a:cubicBezTo>
                <a:cubicBezTo>
                  <a:pt x="1021208" y="1398520"/>
                  <a:pt x="1044288" y="1495127"/>
                  <a:pt x="1078869" y="1586492"/>
                </a:cubicBezTo>
                <a:cubicBezTo>
                  <a:pt x="1093689" y="1621034"/>
                  <a:pt x="1114376" y="1652645"/>
                  <a:pt x="1135372" y="1683871"/>
                </a:cubicBezTo>
                <a:cubicBezTo>
                  <a:pt x="1159378" y="1718721"/>
                  <a:pt x="1180605" y="1755961"/>
                  <a:pt x="1209088" y="1787495"/>
                </a:cubicBezTo>
                <a:cubicBezTo>
                  <a:pt x="1285506" y="1864519"/>
                  <a:pt x="1377362" y="1926894"/>
                  <a:pt x="1475316" y="1973309"/>
                </a:cubicBezTo>
                <a:cubicBezTo>
                  <a:pt x="1515995" y="1992276"/>
                  <a:pt x="1559067" y="2004535"/>
                  <a:pt x="1603065" y="2012091"/>
                </a:cubicBezTo>
                <a:cubicBezTo>
                  <a:pt x="1594420" y="2053494"/>
                  <a:pt x="1586315" y="2095206"/>
                  <a:pt x="1584231" y="2137457"/>
                </a:cubicBezTo>
                <a:cubicBezTo>
                  <a:pt x="1574659" y="2337458"/>
                  <a:pt x="1612096" y="2536687"/>
                  <a:pt x="1661112" y="2729979"/>
                </a:cubicBezTo>
                <a:cubicBezTo>
                  <a:pt x="1597816" y="2661745"/>
                  <a:pt x="1537454" y="2590966"/>
                  <a:pt x="1477863" y="2519570"/>
                </a:cubicBezTo>
                <a:cubicBezTo>
                  <a:pt x="1436181" y="2475006"/>
                  <a:pt x="1387937" y="2436995"/>
                  <a:pt x="1342781" y="2396054"/>
                </a:cubicBezTo>
                <a:cubicBezTo>
                  <a:pt x="1268679" y="2324119"/>
                  <a:pt x="1187861" y="2260125"/>
                  <a:pt x="1100636" y="2204844"/>
                </a:cubicBezTo>
                <a:cubicBezTo>
                  <a:pt x="994732" y="2132985"/>
                  <a:pt x="874084" y="2089115"/>
                  <a:pt x="751506" y="2054882"/>
                </a:cubicBezTo>
                <a:cubicBezTo>
                  <a:pt x="658724" y="2026971"/>
                  <a:pt x="564167" y="2004997"/>
                  <a:pt x="468219" y="1990811"/>
                </a:cubicBezTo>
                <a:cubicBezTo>
                  <a:pt x="322717" y="1964982"/>
                  <a:pt x="175824" y="1970225"/>
                  <a:pt x="29163" y="1983563"/>
                </a:cubicBezTo>
                <a:cubicBezTo>
                  <a:pt x="2996" y="1983101"/>
                  <a:pt x="-863" y="2002839"/>
                  <a:pt x="140" y="2023887"/>
                </a:cubicBezTo>
                <a:cubicBezTo>
                  <a:pt x="-14" y="2063440"/>
                  <a:pt x="-400" y="2103147"/>
                  <a:pt x="2919" y="2142623"/>
                </a:cubicBezTo>
                <a:cubicBezTo>
                  <a:pt x="10561" y="2235144"/>
                  <a:pt x="21985" y="2328591"/>
                  <a:pt x="54868" y="2415946"/>
                </a:cubicBezTo>
                <a:cubicBezTo>
                  <a:pt x="111602" y="2567682"/>
                  <a:pt x="194890" y="2710473"/>
                  <a:pt x="307819" y="2827358"/>
                </a:cubicBezTo>
                <a:cubicBezTo>
                  <a:pt x="415113" y="2948484"/>
                  <a:pt x="553128" y="3035763"/>
                  <a:pt x="695312" y="3110628"/>
                </a:cubicBezTo>
                <a:cubicBezTo>
                  <a:pt x="863123" y="3200836"/>
                  <a:pt x="1044905" y="3266449"/>
                  <a:pt x="1235255" y="3285956"/>
                </a:cubicBezTo>
                <a:cubicBezTo>
                  <a:pt x="1360920" y="3304383"/>
                  <a:pt x="1488670" y="3299140"/>
                  <a:pt x="1613872" y="3280250"/>
                </a:cubicBezTo>
                <a:cubicBezTo>
                  <a:pt x="1656249" y="3275393"/>
                  <a:pt x="1698858" y="3269610"/>
                  <a:pt x="1739768" y="3257043"/>
                </a:cubicBezTo>
                <a:cubicBezTo>
                  <a:pt x="1778518" y="3397675"/>
                  <a:pt x="1829154" y="3536997"/>
                  <a:pt x="1919544" y="3653497"/>
                </a:cubicBezTo>
                <a:cubicBezTo>
                  <a:pt x="1942546" y="3693050"/>
                  <a:pt x="1967633" y="3731061"/>
                  <a:pt x="1998046" y="3765371"/>
                </a:cubicBezTo>
                <a:cubicBezTo>
                  <a:pt x="2015336" y="3786805"/>
                  <a:pt x="2032086" y="3809010"/>
                  <a:pt x="2052079" y="3828054"/>
                </a:cubicBezTo>
                <a:cubicBezTo>
                  <a:pt x="2062962" y="3838462"/>
                  <a:pt x="2074849" y="3849334"/>
                  <a:pt x="2090519" y="3850722"/>
                </a:cubicBezTo>
                <a:cubicBezTo>
                  <a:pt x="2118076" y="3855425"/>
                  <a:pt x="2169562" y="3861978"/>
                  <a:pt x="2189168" y="3838231"/>
                </a:cubicBezTo>
                <a:cubicBezTo>
                  <a:pt x="2199897" y="3816180"/>
                  <a:pt x="2187315" y="3791200"/>
                  <a:pt x="2179673" y="3770074"/>
                </a:cubicBezTo>
                <a:cubicBezTo>
                  <a:pt x="2162074" y="3730752"/>
                  <a:pt x="2147948" y="3690043"/>
                  <a:pt x="2129500" y="3651107"/>
                </a:cubicBezTo>
                <a:cubicBezTo>
                  <a:pt x="2092063" y="3590043"/>
                  <a:pt x="2074078" y="3520189"/>
                  <a:pt x="2046984" y="3454422"/>
                </a:cubicBezTo>
                <a:cubicBezTo>
                  <a:pt x="2022052" y="3390505"/>
                  <a:pt x="1989709" y="3329055"/>
                  <a:pt x="1973962" y="3261977"/>
                </a:cubicBezTo>
                <a:cubicBezTo>
                  <a:pt x="2027146" y="3251106"/>
                  <a:pt x="2082337" y="3249178"/>
                  <a:pt x="2133900" y="3231291"/>
                </a:cubicBezTo>
                <a:cubicBezTo>
                  <a:pt x="2195497" y="3207235"/>
                  <a:pt x="2253853" y="3175778"/>
                  <a:pt x="2310124" y="3141314"/>
                </a:cubicBezTo>
                <a:cubicBezTo>
                  <a:pt x="2400437" y="3082023"/>
                  <a:pt x="2487738" y="3016564"/>
                  <a:pt x="2559139" y="2934914"/>
                </a:cubicBezTo>
                <a:cubicBezTo>
                  <a:pt x="2689590" y="2794976"/>
                  <a:pt x="2795803" y="2633911"/>
                  <a:pt x="2884648" y="2464829"/>
                </a:cubicBezTo>
                <a:cubicBezTo>
                  <a:pt x="2954814" y="2325198"/>
                  <a:pt x="3014019" y="2179709"/>
                  <a:pt x="3044586" y="2026046"/>
                </a:cubicBezTo>
                <a:cubicBezTo>
                  <a:pt x="3060333" y="1960973"/>
                  <a:pt x="2904872" y="1987727"/>
                  <a:pt x="2870060" y="19992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5" name="Google Shape;905;p23"/>
          <p:cNvGrpSpPr/>
          <p:nvPr/>
        </p:nvGrpSpPr>
        <p:grpSpPr>
          <a:xfrm rot="-1025001">
            <a:off x="7868611" y="331938"/>
            <a:ext cx="1523045" cy="1927878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rect b="b" l="l" r="r" t="t"/>
              <a:pathLst>
                <a:path extrusionOk="0" h="999847" w="909605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rect b="b" l="l" r="r" t="t"/>
                  <a:pathLst>
                    <a:path extrusionOk="0" h="445280" w="293094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rect b="b" l="l" r="r" t="t"/>
                  <a:pathLst>
                    <a:path extrusionOk="0" h="434803" w="330601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rect b="b" l="l" r="r" t="t"/>
                  <a:pathLst>
                    <a:path extrusionOk="0" h="109164" w="111264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rect b="b" l="l" r="r" t="t"/>
                  <a:pathLst>
                    <a:path extrusionOk="0" h="212551" w="457421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rect b="b" l="l" r="r" t="t"/>
                  <a:pathLst>
                    <a:path extrusionOk="0" h="3855266" w="3045702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rect b="b" l="l" r="r" t="t"/>
                <a:pathLst>
                  <a:path extrusionOk="0" h="1950428" w="1444554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rect b="b" l="l" r="r" t="t"/>
                <a:pathLst>
                  <a:path extrusionOk="0" h="47549" w="42882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rect b="b" l="l" r="r" t="t"/>
                <a:pathLst>
                  <a:path extrusionOk="0" h="292598" w="112533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rect b="b" l="l" r="r" t="t"/>
                <a:pathLst>
                  <a:path extrusionOk="0" h="264919" w="96614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rect b="b" l="l" r="r" t="t"/>
                <a:pathLst>
                  <a:path extrusionOk="0" h="1810300" w="2964723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2100171" y="548645"/>
            <a:ext cx="672381" cy="763542"/>
          </a:xfrm>
          <a:custGeom>
            <a:rect b="b" l="l" r="r" t="t"/>
            <a:pathLst>
              <a:path extrusionOk="0" h="1526283" w="1344057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2050241" y="780920"/>
            <a:ext cx="201053" cy="183639"/>
          </a:xfrm>
          <a:custGeom>
            <a:rect b="b" l="l" r="r" t="t"/>
            <a:pathLst>
              <a:path extrusionOk="0" h="367086" w="401896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1973014" y="663090"/>
            <a:ext cx="672381" cy="507815"/>
          </a:xfrm>
          <a:custGeom>
            <a:rect b="b" l="l" r="r" t="t"/>
            <a:pathLst>
              <a:path extrusionOk="0" h="1015097" w="1344057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2124287" y="811867"/>
            <a:ext cx="355029" cy="366597"/>
          </a:xfrm>
          <a:custGeom>
            <a:rect b="b" l="l" r="r" t="t"/>
            <a:pathLst>
              <a:path extrusionOk="0" h="732809" w="709685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2401314" y="915596"/>
            <a:ext cx="24066" cy="49175"/>
          </a:xfrm>
          <a:custGeom>
            <a:rect b="b" l="l" r="r" t="t"/>
            <a:pathLst>
              <a:path extrusionOk="0" h="98299" w="48107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2577686" y="968298"/>
            <a:ext cx="176217" cy="269861"/>
          </a:xfrm>
          <a:custGeom>
            <a:rect b="b" l="l" r="r" t="t"/>
            <a:pathLst>
              <a:path extrusionOk="0" h="539438" w="352249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2558964" y="882401"/>
            <a:ext cx="191212" cy="302068"/>
          </a:xfrm>
          <a:custGeom>
            <a:rect b="b" l="l" r="r" t="t"/>
            <a:pathLst>
              <a:path extrusionOk="0" h="603820" w="382224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2105097" y="554200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rect b="b" l="l" r="r" t="t"/>
              <a:pathLst>
                <a:path extrusionOk="0" h="992957" w="1309629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rect b="b" l="l" r="r" t="t"/>
              <a:pathLst>
                <a:path extrusionOk="0" h="574916" w="475551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24"/>
          <p:cNvGrpSpPr/>
          <p:nvPr/>
        </p:nvGrpSpPr>
        <p:grpSpPr>
          <a:xfrm>
            <a:off x="800096" y="514350"/>
            <a:ext cx="7543800" cy="1020396"/>
            <a:chOff x="0" y="0"/>
            <a:chExt cx="20116800" cy="2721057"/>
          </a:xfrm>
        </p:grpSpPr>
        <p:sp>
          <p:nvSpPr>
            <p:cNvPr id="934" name="Google Shape;934;p24"/>
            <p:cNvSpPr txBox="1"/>
            <p:nvPr/>
          </p:nvSpPr>
          <p:spPr>
            <a:xfrm>
              <a:off x="0" y="0"/>
              <a:ext cx="20116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Team Members 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935" name="Google Shape;935;p24"/>
            <p:cNvSpPr txBox="1"/>
            <p:nvPr/>
          </p:nvSpPr>
          <p:spPr>
            <a:xfrm>
              <a:off x="1170138" y="2023257"/>
              <a:ext cx="17776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936" name="Google Shape;936;p24"/>
          <p:cNvSpPr/>
          <p:nvPr/>
        </p:nvSpPr>
        <p:spPr>
          <a:xfrm>
            <a:off x="514350" y="2003921"/>
            <a:ext cx="1900497" cy="2623998"/>
          </a:xfrm>
          <a:custGeom>
            <a:rect b="b" l="l" r="r" t="t"/>
            <a:pathLst>
              <a:path extrusionOk="0" h="3545943" w="2568239">
                <a:moveTo>
                  <a:pt x="2443778" y="3545943"/>
                </a:moveTo>
                <a:lnTo>
                  <a:pt x="124460" y="3545943"/>
                </a:lnTo>
                <a:cubicBezTo>
                  <a:pt x="55880" y="3545943"/>
                  <a:pt x="0" y="3490063"/>
                  <a:pt x="0" y="34214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43779" y="0"/>
                </a:lnTo>
                <a:cubicBezTo>
                  <a:pt x="2512358" y="0"/>
                  <a:pt x="2568239" y="55880"/>
                  <a:pt x="2568239" y="124460"/>
                </a:cubicBezTo>
                <a:lnTo>
                  <a:pt x="2568239" y="3421483"/>
                </a:lnTo>
                <a:cubicBezTo>
                  <a:pt x="2568239" y="3490063"/>
                  <a:pt x="2512358" y="3545943"/>
                  <a:pt x="2443779" y="35459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24"/>
          <p:cNvGrpSpPr/>
          <p:nvPr/>
        </p:nvGrpSpPr>
        <p:grpSpPr>
          <a:xfrm>
            <a:off x="717285" y="3680920"/>
            <a:ext cx="1495463" cy="525994"/>
            <a:chOff x="0" y="0"/>
            <a:chExt cx="3987900" cy="1402650"/>
          </a:xfrm>
        </p:grpSpPr>
        <p:sp>
          <p:nvSpPr>
            <p:cNvPr id="938" name="Google Shape;938;p24"/>
            <p:cNvSpPr txBox="1"/>
            <p:nvPr/>
          </p:nvSpPr>
          <p:spPr>
            <a:xfrm>
              <a:off x="0" y="828150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39" name="Google Shape;939;p24"/>
            <p:cNvSpPr txBox="1"/>
            <p:nvPr/>
          </p:nvSpPr>
          <p:spPr>
            <a:xfrm>
              <a:off x="0" y="0"/>
              <a:ext cx="3987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940" name="Google Shape;940;p24"/>
          <p:cNvSpPr/>
          <p:nvPr/>
        </p:nvSpPr>
        <p:spPr>
          <a:xfrm>
            <a:off x="2585654" y="2003921"/>
            <a:ext cx="1900497" cy="2623998"/>
          </a:xfrm>
          <a:custGeom>
            <a:rect b="b" l="l" r="r" t="t"/>
            <a:pathLst>
              <a:path extrusionOk="0" h="3545943" w="2568239">
                <a:moveTo>
                  <a:pt x="2443778" y="3545943"/>
                </a:moveTo>
                <a:lnTo>
                  <a:pt x="124460" y="3545943"/>
                </a:lnTo>
                <a:cubicBezTo>
                  <a:pt x="55880" y="3545943"/>
                  <a:pt x="0" y="3490063"/>
                  <a:pt x="0" y="34214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43779" y="0"/>
                </a:lnTo>
                <a:cubicBezTo>
                  <a:pt x="2512358" y="0"/>
                  <a:pt x="2568239" y="55880"/>
                  <a:pt x="2568239" y="124460"/>
                </a:cubicBezTo>
                <a:lnTo>
                  <a:pt x="2568239" y="3421483"/>
                </a:lnTo>
                <a:cubicBezTo>
                  <a:pt x="2568239" y="3490063"/>
                  <a:pt x="2512358" y="3545943"/>
                  <a:pt x="2443779" y="35459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1" name="Google Shape;941;p24"/>
          <p:cNvGrpSpPr/>
          <p:nvPr/>
        </p:nvGrpSpPr>
        <p:grpSpPr>
          <a:xfrm>
            <a:off x="2788588" y="3680920"/>
            <a:ext cx="1495463" cy="525994"/>
            <a:chOff x="0" y="0"/>
            <a:chExt cx="3987900" cy="1402650"/>
          </a:xfrm>
        </p:grpSpPr>
        <p:sp>
          <p:nvSpPr>
            <p:cNvPr id="942" name="Google Shape;942;p24"/>
            <p:cNvSpPr txBox="1"/>
            <p:nvPr/>
          </p:nvSpPr>
          <p:spPr>
            <a:xfrm>
              <a:off x="0" y="828150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43" name="Google Shape;943;p24"/>
            <p:cNvSpPr txBox="1"/>
            <p:nvPr/>
          </p:nvSpPr>
          <p:spPr>
            <a:xfrm>
              <a:off x="0" y="0"/>
              <a:ext cx="3987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944" name="Google Shape;944;p24"/>
          <p:cNvSpPr/>
          <p:nvPr/>
        </p:nvSpPr>
        <p:spPr>
          <a:xfrm>
            <a:off x="4656958" y="2003921"/>
            <a:ext cx="1900497" cy="2623998"/>
          </a:xfrm>
          <a:custGeom>
            <a:rect b="b" l="l" r="r" t="t"/>
            <a:pathLst>
              <a:path extrusionOk="0" h="3545943" w="2568239">
                <a:moveTo>
                  <a:pt x="2443778" y="3545943"/>
                </a:moveTo>
                <a:lnTo>
                  <a:pt x="124460" y="3545943"/>
                </a:lnTo>
                <a:cubicBezTo>
                  <a:pt x="55880" y="3545943"/>
                  <a:pt x="0" y="3490063"/>
                  <a:pt x="0" y="34214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43779" y="0"/>
                </a:lnTo>
                <a:cubicBezTo>
                  <a:pt x="2512358" y="0"/>
                  <a:pt x="2568239" y="55880"/>
                  <a:pt x="2568239" y="124460"/>
                </a:cubicBezTo>
                <a:lnTo>
                  <a:pt x="2568239" y="3421483"/>
                </a:lnTo>
                <a:cubicBezTo>
                  <a:pt x="2568239" y="3490063"/>
                  <a:pt x="2512358" y="3545943"/>
                  <a:pt x="2443779" y="35459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5" name="Google Shape;945;p24"/>
          <p:cNvGrpSpPr/>
          <p:nvPr/>
        </p:nvGrpSpPr>
        <p:grpSpPr>
          <a:xfrm>
            <a:off x="4859893" y="3680920"/>
            <a:ext cx="1495463" cy="525994"/>
            <a:chOff x="0" y="0"/>
            <a:chExt cx="3987900" cy="1402650"/>
          </a:xfrm>
        </p:grpSpPr>
        <p:sp>
          <p:nvSpPr>
            <p:cNvPr id="946" name="Google Shape;946;p24"/>
            <p:cNvSpPr txBox="1"/>
            <p:nvPr/>
          </p:nvSpPr>
          <p:spPr>
            <a:xfrm>
              <a:off x="0" y="828150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47" name="Google Shape;947;p24"/>
            <p:cNvSpPr txBox="1"/>
            <p:nvPr/>
          </p:nvSpPr>
          <p:spPr>
            <a:xfrm>
              <a:off x="0" y="0"/>
              <a:ext cx="3987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948" name="Google Shape;948;p24"/>
          <p:cNvSpPr/>
          <p:nvPr/>
        </p:nvSpPr>
        <p:spPr>
          <a:xfrm>
            <a:off x="6728263" y="2003921"/>
            <a:ext cx="1900497" cy="2623998"/>
          </a:xfrm>
          <a:custGeom>
            <a:rect b="b" l="l" r="r" t="t"/>
            <a:pathLst>
              <a:path extrusionOk="0" h="3545943" w="2568239">
                <a:moveTo>
                  <a:pt x="2443778" y="3545943"/>
                </a:moveTo>
                <a:lnTo>
                  <a:pt x="124460" y="3545943"/>
                </a:lnTo>
                <a:cubicBezTo>
                  <a:pt x="55880" y="3545943"/>
                  <a:pt x="0" y="3490063"/>
                  <a:pt x="0" y="34214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43779" y="0"/>
                </a:lnTo>
                <a:cubicBezTo>
                  <a:pt x="2512358" y="0"/>
                  <a:pt x="2568239" y="55880"/>
                  <a:pt x="2568239" y="124460"/>
                </a:cubicBezTo>
                <a:lnTo>
                  <a:pt x="2568239" y="3421483"/>
                </a:lnTo>
                <a:cubicBezTo>
                  <a:pt x="2568239" y="3490063"/>
                  <a:pt x="2512358" y="3545943"/>
                  <a:pt x="2443779" y="35459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9" name="Google Shape;949;p24"/>
          <p:cNvGrpSpPr/>
          <p:nvPr/>
        </p:nvGrpSpPr>
        <p:grpSpPr>
          <a:xfrm>
            <a:off x="6931197" y="3680920"/>
            <a:ext cx="1495463" cy="525994"/>
            <a:chOff x="0" y="0"/>
            <a:chExt cx="3987900" cy="1402650"/>
          </a:xfrm>
        </p:grpSpPr>
        <p:sp>
          <p:nvSpPr>
            <p:cNvPr id="950" name="Google Shape;950;p24"/>
            <p:cNvSpPr txBox="1"/>
            <p:nvPr/>
          </p:nvSpPr>
          <p:spPr>
            <a:xfrm>
              <a:off x="0" y="828150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951" name="Google Shape;951;p24"/>
            <p:cNvSpPr txBox="1"/>
            <p:nvPr/>
          </p:nvSpPr>
          <p:spPr>
            <a:xfrm>
              <a:off x="0" y="0"/>
              <a:ext cx="3987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rect b="b" l="l" r="r" t="t"/>
            <a:pathLst>
              <a:path extrusionOk="0" h="3132463" w="334128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rect b="b" l="l" r="r" t="t"/>
              <a:pathLst>
                <a:path extrusionOk="0" h="3132463" w="334128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rect b="b" l="l" r="r" t="t"/>
              <a:pathLst>
                <a:path extrusionOk="0" h="1822022" w="2190329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rect b="b" l="l" r="r" t="t"/>
              <a:pathLst>
                <a:path extrusionOk="0" h="1258960" w="2144802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rect b="b" l="l" r="r" t="t"/>
              <a:pathLst>
                <a:path extrusionOk="0" h="813125" w="1918009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rect b="b" l="l" r="r" t="t"/>
            <a:pathLst>
              <a:path extrusionOk="0" h="3132463" w="334128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rect b="b" l="l" r="r" t="t"/>
              <a:pathLst>
                <a:path extrusionOk="0" h="3132463" w="334128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rect b="b" l="l" r="r" t="t"/>
              <a:pathLst>
                <a:path extrusionOk="0" h="1822022" w="2190329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rect b="b" l="l" r="r" t="t"/>
              <a:pathLst>
                <a:path extrusionOk="0" h="1258960" w="2144802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rect b="b" l="l" r="r" t="t"/>
              <a:pathLst>
                <a:path extrusionOk="0" h="813125" w="1918009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rect b="b" l="l" r="r" t="t"/>
            <a:pathLst>
              <a:path extrusionOk="0" h="1028131" w="113392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rect b="b" l="l" r="r" t="t"/>
            <a:pathLst>
              <a:path extrusionOk="0" h="1028131" w="113392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rect b="b" l="l" r="r" t="t"/>
            <a:pathLst>
              <a:path extrusionOk="0" h="1004317" w="1110203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rect b="b" l="l" r="r" t="t"/>
            <a:pathLst>
              <a:path extrusionOk="0" h="1028131" w="113392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rect b="b" l="l" r="r" t="t"/>
            <a:pathLst>
              <a:path extrusionOk="0" h="1028131" w="113392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rect b="b" l="l" r="r" t="t"/>
            <a:pathLst>
              <a:path extrusionOk="0" h="1004317" w="1110203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0" name="Google Shape;970;p24"/>
          <p:cNvPicPr preferRelativeResize="0"/>
          <p:nvPr/>
        </p:nvPicPr>
        <p:blipFill rotWithShape="1">
          <a:blip r:embed="rId3">
            <a:alphaModFix/>
          </a:blip>
          <a:srcRect b="34270" l="0" r="0" t="13480"/>
          <a:stretch/>
        </p:blipFill>
        <p:spPr>
          <a:xfrm>
            <a:off x="670533" y="2157440"/>
            <a:ext cx="1589023" cy="124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24"/>
          <p:cNvPicPr preferRelativeResize="0"/>
          <p:nvPr/>
        </p:nvPicPr>
        <p:blipFill rotWithShape="1">
          <a:blip r:embed="rId4">
            <a:alphaModFix/>
          </a:blip>
          <a:srcRect b="39370" l="20725" r="25257" t="2577"/>
          <a:stretch/>
        </p:blipFill>
        <p:spPr>
          <a:xfrm>
            <a:off x="2741837" y="2157440"/>
            <a:ext cx="1589025" cy="120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24"/>
          <p:cNvPicPr preferRelativeResize="0"/>
          <p:nvPr/>
        </p:nvPicPr>
        <p:blipFill rotWithShape="1">
          <a:blip r:embed="rId5">
            <a:alphaModFix/>
          </a:blip>
          <a:srcRect b="43635" l="0" r="0" t="5672"/>
          <a:stretch/>
        </p:blipFill>
        <p:spPr>
          <a:xfrm>
            <a:off x="4813141" y="2194204"/>
            <a:ext cx="1589024" cy="120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24"/>
          <p:cNvPicPr preferRelativeResize="0"/>
          <p:nvPr/>
        </p:nvPicPr>
        <p:blipFill rotWithShape="1">
          <a:blip r:embed="rId6">
            <a:alphaModFix/>
          </a:blip>
          <a:srcRect b="38637" l="0" r="0" t="10670"/>
          <a:stretch/>
        </p:blipFill>
        <p:spPr>
          <a:xfrm>
            <a:off x="6884445" y="2194204"/>
            <a:ext cx="1589023" cy="120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5"/>
          <p:cNvSpPr txBox="1"/>
          <p:nvPr/>
        </p:nvSpPr>
        <p:spPr>
          <a:xfrm>
            <a:off x="514350" y="1963209"/>
            <a:ext cx="3686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Section Header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rect b="b" l="l" r="r" t="t"/>
            <a:pathLst>
              <a:path extrusionOk="0" h="5806529" w="6316985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rect b="b" l="l" r="r" t="t"/>
              <a:pathLst>
                <a:path extrusionOk="0" h="2835261" w="6178358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rect b="b" l="l" r="r" t="t"/>
              <a:pathLst>
                <a:path extrusionOk="0" h="490618" w="753436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rect b="b" l="l" r="r" t="t"/>
              <a:pathLst>
                <a:path extrusionOk="0" h="645818" w="374537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rect b="b" l="l" r="r" t="t"/>
              <a:pathLst>
                <a:path extrusionOk="0" h="633059" w="291519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rect b="b" l="l" r="r" t="t"/>
              <a:pathLst>
                <a:path extrusionOk="0" h="637260" w="554952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rect b="b" l="l" r="r" t="t"/>
              <a:pathLst>
                <a:path extrusionOk="0" h="146799" w="657315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rect b="b" l="l" r="r" t="t"/>
              <a:pathLst>
                <a:path extrusionOk="0" h="64532" w="140609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rect b="b" l="l" r="r" t="t"/>
              <a:pathLst>
                <a:path extrusionOk="0" h="505588" w="746056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rect b="b" l="l" r="r" t="t"/>
              <a:pathLst>
                <a:path extrusionOk="0" h="473434" w="314603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rect b="b" l="l" r="r" t="t"/>
              <a:pathLst>
                <a:path extrusionOk="0" h="1853317" w="60233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rect b="b" l="l" r="r" t="t"/>
              <a:pathLst>
                <a:path extrusionOk="0" h="2158666" w="592226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rect b="b" l="l" r="r" t="t"/>
              <a:pathLst>
                <a:path extrusionOk="0" h="914783" w="488785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rect b="b" l="l" r="r" t="t"/>
              <a:pathLst>
                <a:path extrusionOk="0" h="526685" w="303254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rect b="b" l="l" r="r" t="t"/>
              <a:pathLst>
                <a:path extrusionOk="0" h="1025466" w="466277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rect b="b" l="l" r="r" t="t"/>
              <a:pathLst>
                <a:path extrusionOk="0" h="984528" w="440533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rect b="b" l="l" r="r" t="t"/>
              <a:pathLst>
                <a:path extrusionOk="0" h="568593" w="446579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rect b="b" l="l" r="r" t="t"/>
              <a:pathLst>
                <a:path extrusionOk="0" h="696955" w="592305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rect b="b" l="l" r="r" t="t"/>
              <a:pathLst>
                <a:path extrusionOk="0" h="522705" w="646779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rect b="b" l="l" r="r" t="t"/>
              <a:pathLst>
                <a:path extrusionOk="0" h="198486" w="984014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rect b="b" l="l" r="r" t="t"/>
                <a:pathLst>
                  <a:path extrusionOk="0" h="5806529" w="6316985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rect b="b" l="l" r="r" t="t"/>
                <a:pathLst>
                  <a:path extrusionOk="0" h="220094" w="65638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rect b="b" l="l" r="r" t="t"/>
                <a:pathLst>
                  <a:path extrusionOk="0" h="351482" w="708432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rect b="b" l="l" r="r" t="t"/>
                <a:pathLst>
                  <a:path extrusionOk="0" h="1145125" w="766454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rect b="b" l="l" r="r" t="t"/>
                <a:pathLst>
                  <a:path extrusionOk="0" h="1106046" w="752985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rect b="b" l="l" r="r" t="t"/>
            <a:pathLst>
              <a:path extrusionOk="0" h="852110" w="832916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rect b="b" l="l" r="r" t="t"/>
            <a:pathLst>
              <a:path extrusionOk="0" h="197938" w="189642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rect b="b" l="l" r="r" t="t"/>
            <a:pathLst>
              <a:path extrusionOk="0" h="852110" w="832916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rect b="b" l="l" r="r" t="t"/>
            <a:pathLst>
              <a:path extrusionOk="0" h="143866" w="328124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rect b="b" l="l" r="r" t="t"/>
            <a:pathLst>
              <a:path extrusionOk="0" h="310124" w="152225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rect b="b" l="l" r="r" t="t"/>
            <a:pathLst>
              <a:path extrusionOk="0" h="143487" w="285049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rect b="b" l="l" r="r" t="t"/>
            <a:pathLst>
              <a:path extrusionOk="0" h="329186" w="19217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rect b="b" l="l" r="r" t="t"/>
            <a:pathLst>
              <a:path extrusionOk="0" h="344703" w="21005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rect b="b" l="l" r="r" t="t"/>
            <a:pathLst>
              <a:path extrusionOk="0" h="150901" w="337844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rect b="b" l="l" r="r" t="t"/>
            <a:pathLst>
              <a:path extrusionOk="0" h="283779" w="302426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rect b="b" l="l" r="r" t="t"/>
            <a:pathLst>
              <a:path extrusionOk="0" h="303712" w="233639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rect b="b" l="l" r="r" t="t"/>
            <a:pathLst>
              <a:path extrusionOk="0" h="1184082" w="1305918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rect b="b" l="l" r="r" t="t"/>
            <a:pathLst>
              <a:path extrusionOk="0" h="1184082" w="1305918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rect b="b" l="l" r="r" t="t"/>
            <a:pathLst>
              <a:path extrusionOk="0" h="1156657" w="1278603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rect b="b" l="l" r="r" t="t"/>
            <a:pathLst>
              <a:path extrusionOk="0" h="1614467" w="1895413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rect b="b" l="l" r="r" t="t"/>
            <a:pathLst>
              <a:path extrusionOk="0" h="1614467" w="1895413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rect b="b" l="l" r="r" t="t"/>
            <a:pathLst>
              <a:path extrusionOk="0" h="1567628" w="1849351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6"/>
          <p:cNvSpPr/>
          <p:nvPr/>
        </p:nvSpPr>
        <p:spPr>
          <a:xfrm flipH="1" rot="10800000">
            <a:off x="7153548" y="-192517"/>
            <a:ext cx="1720540" cy="706833"/>
          </a:xfrm>
          <a:custGeom>
            <a:rect b="b" l="l" r="r" t="t"/>
            <a:pathLst>
              <a:path extrusionOk="0" h="1413665" w="3441080">
                <a:moveTo>
                  <a:pt x="3419838" y="858505"/>
                </a:moveTo>
                <a:cubicBezTo>
                  <a:pt x="3396369" y="787595"/>
                  <a:pt x="3366223" y="713857"/>
                  <a:pt x="3311713" y="661158"/>
                </a:cubicBezTo>
                <a:cubicBezTo>
                  <a:pt x="3270349" y="626392"/>
                  <a:pt x="3220244" y="595697"/>
                  <a:pt x="3165596" y="590179"/>
                </a:cubicBezTo>
                <a:cubicBezTo>
                  <a:pt x="3117418" y="589075"/>
                  <a:pt x="3067589" y="597491"/>
                  <a:pt x="3025880" y="622668"/>
                </a:cubicBezTo>
                <a:cubicBezTo>
                  <a:pt x="3023953" y="491540"/>
                  <a:pt x="2958362" y="368207"/>
                  <a:pt x="2868407" y="275776"/>
                </a:cubicBezTo>
                <a:cubicBezTo>
                  <a:pt x="2840601" y="245632"/>
                  <a:pt x="2812796" y="215144"/>
                  <a:pt x="2780723" y="189415"/>
                </a:cubicBezTo>
                <a:cubicBezTo>
                  <a:pt x="2748857" y="165065"/>
                  <a:pt x="2713893" y="144786"/>
                  <a:pt x="2677622" y="127679"/>
                </a:cubicBezTo>
                <a:cubicBezTo>
                  <a:pt x="2500396" y="38076"/>
                  <a:pt x="2299838" y="92293"/>
                  <a:pt x="2166797" y="233354"/>
                </a:cubicBezTo>
                <a:cubicBezTo>
                  <a:pt x="2094806" y="308333"/>
                  <a:pt x="2024948" y="387176"/>
                  <a:pt x="1980142" y="482021"/>
                </a:cubicBezTo>
                <a:cubicBezTo>
                  <a:pt x="1956879" y="446635"/>
                  <a:pt x="1935749" y="409869"/>
                  <a:pt x="1910835" y="375587"/>
                </a:cubicBezTo>
                <a:cubicBezTo>
                  <a:pt x="1887778" y="344064"/>
                  <a:pt x="1861418" y="315093"/>
                  <a:pt x="1835608" y="285777"/>
                </a:cubicBezTo>
                <a:cubicBezTo>
                  <a:pt x="1773802" y="211557"/>
                  <a:pt x="1701260" y="142923"/>
                  <a:pt x="1617981" y="92914"/>
                </a:cubicBezTo>
                <a:cubicBezTo>
                  <a:pt x="1503662" y="25591"/>
                  <a:pt x="1353759" y="-10347"/>
                  <a:pt x="1221545" y="2621"/>
                </a:cubicBezTo>
                <a:cubicBezTo>
                  <a:pt x="1024153" y="22970"/>
                  <a:pt x="885400" y="199210"/>
                  <a:pt x="824833" y="376760"/>
                </a:cubicBezTo>
                <a:cubicBezTo>
                  <a:pt x="754838" y="310610"/>
                  <a:pt x="676445" y="277845"/>
                  <a:pt x="582292" y="262187"/>
                </a:cubicBezTo>
                <a:cubicBezTo>
                  <a:pt x="438102" y="234251"/>
                  <a:pt x="292398" y="295641"/>
                  <a:pt x="204301" y="411732"/>
                </a:cubicBezTo>
                <a:cubicBezTo>
                  <a:pt x="155847" y="466156"/>
                  <a:pt x="117374" y="527891"/>
                  <a:pt x="85439" y="593283"/>
                </a:cubicBezTo>
                <a:cubicBezTo>
                  <a:pt x="53366" y="656122"/>
                  <a:pt x="23014" y="720617"/>
                  <a:pt x="8767" y="790147"/>
                </a:cubicBezTo>
                <a:cubicBezTo>
                  <a:pt x="-4448" y="868989"/>
                  <a:pt x="26" y="950315"/>
                  <a:pt x="4500" y="1029847"/>
                </a:cubicBezTo>
                <a:cubicBezTo>
                  <a:pt x="9730" y="1077994"/>
                  <a:pt x="26" y="1202569"/>
                  <a:pt x="29552" y="1235540"/>
                </a:cubicBezTo>
                <a:cubicBezTo>
                  <a:pt x="45726" y="1248370"/>
                  <a:pt x="69609" y="1236299"/>
                  <a:pt x="88536" y="1236920"/>
                </a:cubicBezTo>
                <a:cubicBezTo>
                  <a:pt x="120196" y="1235264"/>
                  <a:pt x="152475" y="1238851"/>
                  <a:pt x="183860" y="1232436"/>
                </a:cubicBezTo>
                <a:cubicBezTo>
                  <a:pt x="203337" y="1228022"/>
                  <a:pt x="225981" y="1224780"/>
                  <a:pt x="240572" y="1210156"/>
                </a:cubicBezTo>
                <a:cubicBezTo>
                  <a:pt x="246904" y="1203465"/>
                  <a:pt x="246973" y="1193601"/>
                  <a:pt x="248280" y="1184979"/>
                </a:cubicBezTo>
                <a:cubicBezTo>
                  <a:pt x="255301" y="1142488"/>
                  <a:pt x="261082" y="1099722"/>
                  <a:pt x="266313" y="1057024"/>
                </a:cubicBezTo>
                <a:cubicBezTo>
                  <a:pt x="270855" y="1020604"/>
                  <a:pt x="276292" y="984321"/>
                  <a:pt x="282074" y="948108"/>
                </a:cubicBezTo>
                <a:cubicBezTo>
                  <a:pt x="296252" y="861747"/>
                  <a:pt x="311256" y="774489"/>
                  <a:pt x="340920" y="691922"/>
                </a:cubicBezTo>
                <a:cubicBezTo>
                  <a:pt x="352207" y="665641"/>
                  <a:pt x="367555" y="641430"/>
                  <a:pt x="381527" y="616460"/>
                </a:cubicBezTo>
                <a:cubicBezTo>
                  <a:pt x="397357" y="590248"/>
                  <a:pt x="410296" y="561415"/>
                  <a:pt x="431976" y="539411"/>
                </a:cubicBezTo>
                <a:cubicBezTo>
                  <a:pt x="443333" y="529961"/>
                  <a:pt x="459438" y="533686"/>
                  <a:pt x="473203" y="535824"/>
                </a:cubicBezTo>
                <a:cubicBezTo>
                  <a:pt x="540308" y="551344"/>
                  <a:pt x="590482" y="615149"/>
                  <a:pt x="621453" y="673850"/>
                </a:cubicBezTo>
                <a:cubicBezTo>
                  <a:pt x="637696" y="705925"/>
                  <a:pt x="650154" y="739655"/>
                  <a:pt x="663575" y="772971"/>
                </a:cubicBezTo>
                <a:cubicBezTo>
                  <a:pt x="686563" y="828154"/>
                  <a:pt x="711202" y="882854"/>
                  <a:pt x="724279" y="941486"/>
                </a:cubicBezTo>
                <a:cubicBezTo>
                  <a:pt x="735635" y="990184"/>
                  <a:pt x="748368" y="1039021"/>
                  <a:pt x="751603" y="1089168"/>
                </a:cubicBezTo>
                <a:cubicBezTo>
                  <a:pt x="752911" y="1117518"/>
                  <a:pt x="752016" y="1145937"/>
                  <a:pt x="754012" y="1174219"/>
                </a:cubicBezTo>
                <a:cubicBezTo>
                  <a:pt x="755251" y="1187324"/>
                  <a:pt x="755595" y="1201327"/>
                  <a:pt x="762959" y="1212639"/>
                </a:cubicBezTo>
                <a:cubicBezTo>
                  <a:pt x="776518" y="1231608"/>
                  <a:pt x="799919" y="1218020"/>
                  <a:pt x="818226" y="1214502"/>
                </a:cubicBezTo>
                <a:cubicBezTo>
                  <a:pt x="853190" y="1204914"/>
                  <a:pt x="887671" y="1193325"/>
                  <a:pt x="922291" y="1182634"/>
                </a:cubicBezTo>
                <a:cubicBezTo>
                  <a:pt x="944040" y="1176012"/>
                  <a:pt x="965926" y="1169942"/>
                  <a:pt x="987813" y="1163872"/>
                </a:cubicBezTo>
                <a:cubicBezTo>
                  <a:pt x="1002541" y="1159526"/>
                  <a:pt x="1023258" y="1155594"/>
                  <a:pt x="1026768" y="1137798"/>
                </a:cubicBezTo>
                <a:cubicBezTo>
                  <a:pt x="1029246" y="1052955"/>
                  <a:pt x="1031930" y="967835"/>
                  <a:pt x="1037918" y="883061"/>
                </a:cubicBezTo>
                <a:cubicBezTo>
                  <a:pt x="1043562" y="810979"/>
                  <a:pt x="1052371" y="738068"/>
                  <a:pt x="1076942" y="669159"/>
                </a:cubicBezTo>
                <a:cubicBezTo>
                  <a:pt x="1093873" y="622461"/>
                  <a:pt x="1116173" y="578108"/>
                  <a:pt x="1142189" y="535893"/>
                </a:cubicBezTo>
                <a:cubicBezTo>
                  <a:pt x="1169306" y="489126"/>
                  <a:pt x="1199452" y="444014"/>
                  <a:pt x="1238683" y="406559"/>
                </a:cubicBezTo>
                <a:cubicBezTo>
                  <a:pt x="1274128" y="371586"/>
                  <a:pt x="1312326" y="334545"/>
                  <a:pt x="1363257" y="325854"/>
                </a:cubicBezTo>
                <a:cubicBezTo>
                  <a:pt x="1475925" y="308402"/>
                  <a:pt x="1579026" y="365516"/>
                  <a:pt x="1645511" y="454636"/>
                </a:cubicBezTo>
                <a:cubicBezTo>
                  <a:pt x="1745033" y="586730"/>
                  <a:pt x="1799956" y="746898"/>
                  <a:pt x="1821224" y="910238"/>
                </a:cubicBezTo>
                <a:cubicBezTo>
                  <a:pt x="1826867" y="950453"/>
                  <a:pt x="1833819" y="990874"/>
                  <a:pt x="1832304" y="1031571"/>
                </a:cubicBezTo>
                <a:cubicBezTo>
                  <a:pt x="1831410" y="1060611"/>
                  <a:pt x="1827142" y="1089444"/>
                  <a:pt x="1827349" y="1118484"/>
                </a:cubicBezTo>
                <a:cubicBezTo>
                  <a:pt x="1827142" y="1151042"/>
                  <a:pt x="1841389" y="1162285"/>
                  <a:pt x="1872705" y="1155870"/>
                </a:cubicBezTo>
                <a:cubicBezTo>
                  <a:pt x="1914758" y="1151801"/>
                  <a:pt x="1956466" y="1144972"/>
                  <a:pt x="1998174" y="1138626"/>
                </a:cubicBezTo>
                <a:cubicBezTo>
                  <a:pt x="2024397" y="1134694"/>
                  <a:pt x="2050482" y="1130831"/>
                  <a:pt x="2076567" y="1126416"/>
                </a:cubicBezTo>
                <a:cubicBezTo>
                  <a:pt x="2095907" y="1124278"/>
                  <a:pt x="2113182" y="1115104"/>
                  <a:pt x="2114077" y="1093652"/>
                </a:cubicBezTo>
                <a:cubicBezTo>
                  <a:pt x="2122680" y="1050058"/>
                  <a:pt x="2131765" y="1006601"/>
                  <a:pt x="2143190" y="963697"/>
                </a:cubicBezTo>
                <a:cubicBezTo>
                  <a:pt x="2156955" y="912446"/>
                  <a:pt x="2173886" y="862160"/>
                  <a:pt x="2189235" y="811392"/>
                </a:cubicBezTo>
                <a:cubicBezTo>
                  <a:pt x="2203688" y="764694"/>
                  <a:pt x="2216146" y="717168"/>
                  <a:pt x="2235486" y="672056"/>
                </a:cubicBezTo>
                <a:cubicBezTo>
                  <a:pt x="2286967" y="543549"/>
                  <a:pt x="2381258" y="430080"/>
                  <a:pt x="2519047" y="392901"/>
                </a:cubicBezTo>
                <a:cubicBezTo>
                  <a:pt x="2567363" y="383451"/>
                  <a:pt x="2623319" y="397591"/>
                  <a:pt x="2655735" y="436288"/>
                </a:cubicBezTo>
                <a:cubicBezTo>
                  <a:pt x="2689942" y="478365"/>
                  <a:pt x="2698683" y="534651"/>
                  <a:pt x="2708525" y="586523"/>
                </a:cubicBezTo>
                <a:cubicBezTo>
                  <a:pt x="2712723" y="617287"/>
                  <a:pt x="2709006" y="648328"/>
                  <a:pt x="2708043" y="679230"/>
                </a:cubicBezTo>
                <a:cubicBezTo>
                  <a:pt x="2706116" y="723307"/>
                  <a:pt x="2704946" y="767522"/>
                  <a:pt x="2698270" y="811185"/>
                </a:cubicBezTo>
                <a:cubicBezTo>
                  <a:pt x="2689322" y="888303"/>
                  <a:pt x="2660622" y="960524"/>
                  <a:pt x="2638185" y="1034330"/>
                </a:cubicBezTo>
                <a:cubicBezTo>
                  <a:pt x="2626829" y="1069164"/>
                  <a:pt x="2616436" y="1104481"/>
                  <a:pt x="2600950" y="1137798"/>
                </a:cubicBezTo>
                <a:cubicBezTo>
                  <a:pt x="2590489" y="1160216"/>
                  <a:pt x="2577136" y="1181806"/>
                  <a:pt x="2571217" y="1206087"/>
                </a:cubicBezTo>
                <a:cubicBezTo>
                  <a:pt x="2566744" y="1221469"/>
                  <a:pt x="2573557" y="1241955"/>
                  <a:pt x="2592209" y="1241472"/>
                </a:cubicBezTo>
                <a:cubicBezTo>
                  <a:pt x="2633574" y="1242438"/>
                  <a:pt x="2674869" y="1245611"/>
                  <a:pt x="2715889" y="1251612"/>
                </a:cubicBezTo>
                <a:cubicBezTo>
                  <a:pt x="2736675" y="1254440"/>
                  <a:pt x="2757529" y="1257475"/>
                  <a:pt x="2778520" y="1257820"/>
                </a:cubicBezTo>
                <a:cubicBezTo>
                  <a:pt x="2791460" y="1257751"/>
                  <a:pt x="2807358" y="1259338"/>
                  <a:pt x="2816994" y="1248922"/>
                </a:cubicBezTo>
                <a:cubicBezTo>
                  <a:pt x="2821812" y="1244232"/>
                  <a:pt x="2822500" y="1237127"/>
                  <a:pt x="2824083" y="1230919"/>
                </a:cubicBezTo>
                <a:cubicBezTo>
                  <a:pt x="2826974" y="1219606"/>
                  <a:pt x="2830209" y="1208363"/>
                  <a:pt x="2833306" y="1197119"/>
                </a:cubicBezTo>
                <a:cubicBezTo>
                  <a:pt x="2845144" y="1153111"/>
                  <a:pt x="2858496" y="1109379"/>
                  <a:pt x="2876322" y="1067371"/>
                </a:cubicBezTo>
                <a:cubicBezTo>
                  <a:pt x="2893666" y="1030330"/>
                  <a:pt x="2914038" y="994737"/>
                  <a:pt x="2933378" y="958661"/>
                </a:cubicBezTo>
                <a:cubicBezTo>
                  <a:pt x="2963868" y="911756"/>
                  <a:pt x="2987544" y="857470"/>
                  <a:pt x="3032281" y="822222"/>
                </a:cubicBezTo>
                <a:cubicBezTo>
                  <a:pt x="3053135" y="806978"/>
                  <a:pt x="3075779" y="790078"/>
                  <a:pt x="3102896" y="790561"/>
                </a:cubicBezTo>
                <a:cubicBezTo>
                  <a:pt x="3230499" y="813531"/>
                  <a:pt x="3198357" y="1037917"/>
                  <a:pt x="3183697" y="1131728"/>
                </a:cubicBezTo>
                <a:cubicBezTo>
                  <a:pt x="3170758" y="1200499"/>
                  <a:pt x="3145843" y="1266029"/>
                  <a:pt x="3123888" y="1332248"/>
                </a:cubicBezTo>
                <a:cubicBezTo>
                  <a:pt x="3116937" y="1352252"/>
                  <a:pt x="3102965" y="1388879"/>
                  <a:pt x="3134143" y="1394535"/>
                </a:cubicBezTo>
                <a:cubicBezTo>
                  <a:pt x="3147426" y="1395087"/>
                  <a:pt x="3160847" y="1393846"/>
                  <a:pt x="3174199" y="1394328"/>
                </a:cubicBezTo>
                <a:cubicBezTo>
                  <a:pt x="3236556" y="1396605"/>
                  <a:pt x="3298292" y="1407434"/>
                  <a:pt x="3360373" y="1413366"/>
                </a:cubicBezTo>
                <a:cubicBezTo>
                  <a:pt x="3369114" y="1413918"/>
                  <a:pt x="3378818" y="1414332"/>
                  <a:pt x="3386045" y="1408607"/>
                </a:cubicBezTo>
                <a:cubicBezTo>
                  <a:pt x="3391758" y="1404123"/>
                  <a:pt x="3393960" y="1396605"/>
                  <a:pt x="3394717" y="1389707"/>
                </a:cubicBezTo>
                <a:cubicBezTo>
                  <a:pt x="3396438" y="1374049"/>
                  <a:pt x="3398021" y="1358322"/>
                  <a:pt x="3400086" y="1342664"/>
                </a:cubicBezTo>
                <a:cubicBezTo>
                  <a:pt x="3407106" y="1289550"/>
                  <a:pt x="3417498" y="1236920"/>
                  <a:pt x="3425826" y="1184013"/>
                </a:cubicBezTo>
                <a:cubicBezTo>
                  <a:pt x="3443927" y="1076752"/>
                  <a:pt x="3450397" y="964179"/>
                  <a:pt x="3419838" y="85850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26"/>
          <p:cNvSpPr/>
          <p:nvPr/>
        </p:nvSpPr>
        <p:spPr>
          <a:xfrm flipH="1" rot="10800000">
            <a:off x="7153548" y="-192517"/>
            <a:ext cx="1720540" cy="706833"/>
          </a:xfrm>
          <a:custGeom>
            <a:rect b="b" l="l" r="r" t="t"/>
            <a:pathLst>
              <a:path extrusionOk="0" h="1413665" w="3441080">
                <a:moveTo>
                  <a:pt x="3360373" y="1413366"/>
                </a:moveTo>
                <a:cubicBezTo>
                  <a:pt x="3298292" y="1407434"/>
                  <a:pt x="3236556" y="1396605"/>
                  <a:pt x="3174199" y="1394328"/>
                </a:cubicBezTo>
                <a:cubicBezTo>
                  <a:pt x="3160847" y="1393846"/>
                  <a:pt x="3147426" y="1395087"/>
                  <a:pt x="3134143" y="1394535"/>
                </a:cubicBezTo>
                <a:cubicBezTo>
                  <a:pt x="3102965" y="1388879"/>
                  <a:pt x="3116937" y="1352252"/>
                  <a:pt x="3123888" y="1332248"/>
                </a:cubicBezTo>
                <a:cubicBezTo>
                  <a:pt x="3145843" y="1266029"/>
                  <a:pt x="3170758" y="1200499"/>
                  <a:pt x="3183697" y="1131728"/>
                </a:cubicBezTo>
                <a:cubicBezTo>
                  <a:pt x="3198357" y="1037917"/>
                  <a:pt x="3230499" y="813531"/>
                  <a:pt x="3102896" y="790561"/>
                </a:cubicBezTo>
                <a:cubicBezTo>
                  <a:pt x="3075779" y="790078"/>
                  <a:pt x="3053135" y="806978"/>
                  <a:pt x="3032281" y="822222"/>
                </a:cubicBezTo>
                <a:cubicBezTo>
                  <a:pt x="2987544" y="857470"/>
                  <a:pt x="2963868" y="911756"/>
                  <a:pt x="2933378" y="958661"/>
                </a:cubicBezTo>
                <a:cubicBezTo>
                  <a:pt x="2914038" y="994737"/>
                  <a:pt x="2893666" y="1030330"/>
                  <a:pt x="2876322" y="1067371"/>
                </a:cubicBezTo>
                <a:cubicBezTo>
                  <a:pt x="2858496" y="1109379"/>
                  <a:pt x="2845144" y="1153111"/>
                  <a:pt x="2833306" y="1197119"/>
                </a:cubicBezTo>
                <a:cubicBezTo>
                  <a:pt x="2830209" y="1208363"/>
                  <a:pt x="2826974" y="1219606"/>
                  <a:pt x="2824083" y="1230919"/>
                </a:cubicBezTo>
                <a:cubicBezTo>
                  <a:pt x="2822500" y="1237127"/>
                  <a:pt x="2821812" y="1244232"/>
                  <a:pt x="2816994" y="1248922"/>
                </a:cubicBezTo>
                <a:cubicBezTo>
                  <a:pt x="2807358" y="1259338"/>
                  <a:pt x="2791460" y="1257751"/>
                  <a:pt x="2778520" y="1257820"/>
                </a:cubicBezTo>
                <a:cubicBezTo>
                  <a:pt x="2757529" y="1257475"/>
                  <a:pt x="2736675" y="1254440"/>
                  <a:pt x="2715889" y="1251612"/>
                </a:cubicBezTo>
                <a:cubicBezTo>
                  <a:pt x="2674869" y="1245611"/>
                  <a:pt x="2633574" y="1242438"/>
                  <a:pt x="2592209" y="1241472"/>
                </a:cubicBezTo>
                <a:cubicBezTo>
                  <a:pt x="2573557" y="1241955"/>
                  <a:pt x="2566744" y="1221469"/>
                  <a:pt x="2571217" y="1206087"/>
                </a:cubicBezTo>
                <a:cubicBezTo>
                  <a:pt x="2577136" y="1181806"/>
                  <a:pt x="2590489" y="1160216"/>
                  <a:pt x="2600950" y="1137798"/>
                </a:cubicBezTo>
                <a:cubicBezTo>
                  <a:pt x="2616436" y="1104481"/>
                  <a:pt x="2626829" y="1069164"/>
                  <a:pt x="2638185" y="1034330"/>
                </a:cubicBezTo>
                <a:cubicBezTo>
                  <a:pt x="2660622" y="960524"/>
                  <a:pt x="2689322" y="888303"/>
                  <a:pt x="2698270" y="811185"/>
                </a:cubicBezTo>
                <a:cubicBezTo>
                  <a:pt x="2704946" y="767522"/>
                  <a:pt x="2706116" y="723307"/>
                  <a:pt x="2708043" y="679230"/>
                </a:cubicBezTo>
                <a:cubicBezTo>
                  <a:pt x="2709006" y="648328"/>
                  <a:pt x="2712723" y="617287"/>
                  <a:pt x="2708525" y="586523"/>
                </a:cubicBezTo>
                <a:cubicBezTo>
                  <a:pt x="2698683" y="534651"/>
                  <a:pt x="2689942" y="478365"/>
                  <a:pt x="2655735" y="436288"/>
                </a:cubicBezTo>
                <a:cubicBezTo>
                  <a:pt x="2623319" y="397591"/>
                  <a:pt x="2567363" y="383451"/>
                  <a:pt x="2519047" y="392901"/>
                </a:cubicBezTo>
                <a:cubicBezTo>
                  <a:pt x="2381258" y="430080"/>
                  <a:pt x="2286967" y="543549"/>
                  <a:pt x="2235486" y="672056"/>
                </a:cubicBezTo>
                <a:cubicBezTo>
                  <a:pt x="2216146" y="717168"/>
                  <a:pt x="2203688" y="764694"/>
                  <a:pt x="2189235" y="811392"/>
                </a:cubicBezTo>
                <a:cubicBezTo>
                  <a:pt x="2173886" y="862160"/>
                  <a:pt x="2156955" y="912446"/>
                  <a:pt x="2143190" y="963697"/>
                </a:cubicBezTo>
                <a:cubicBezTo>
                  <a:pt x="2131765" y="1006601"/>
                  <a:pt x="2122680" y="1050058"/>
                  <a:pt x="2114077" y="1093652"/>
                </a:cubicBezTo>
                <a:cubicBezTo>
                  <a:pt x="2113182" y="1115104"/>
                  <a:pt x="2095907" y="1124278"/>
                  <a:pt x="2076567" y="1126416"/>
                </a:cubicBezTo>
                <a:cubicBezTo>
                  <a:pt x="2050482" y="1130831"/>
                  <a:pt x="2024397" y="1134694"/>
                  <a:pt x="1998174" y="1138626"/>
                </a:cubicBezTo>
                <a:cubicBezTo>
                  <a:pt x="1956466" y="1144972"/>
                  <a:pt x="1914758" y="1151801"/>
                  <a:pt x="1872705" y="1155870"/>
                </a:cubicBezTo>
                <a:cubicBezTo>
                  <a:pt x="1841389" y="1162285"/>
                  <a:pt x="1827142" y="1151042"/>
                  <a:pt x="1827349" y="1118484"/>
                </a:cubicBezTo>
                <a:cubicBezTo>
                  <a:pt x="1827142" y="1089444"/>
                  <a:pt x="1831410" y="1060611"/>
                  <a:pt x="1832304" y="1031571"/>
                </a:cubicBezTo>
                <a:cubicBezTo>
                  <a:pt x="1833819" y="990874"/>
                  <a:pt x="1826867" y="950453"/>
                  <a:pt x="1821224" y="910238"/>
                </a:cubicBezTo>
                <a:cubicBezTo>
                  <a:pt x="1799956" y="746898"/>
                  <a:pt x="1745033" y="586730"/>
                  <a:pt x="1645511" y="454636"/>
                </a:cubicBezTo>
                <a:cubicBezTo>
                  <a:pt x="1579026" y="365516"/>
                  <a:pt x="1475925" y="308402"/>
                  <a:pt x="1363257" y="325854"/>
                </a:cubicBezTo>
                <a:cubicBezTo>
                  <a:pt x="1312326" y="334545"/>
                  <a:pt x="1274128" y="371586"/>
                  <a:pt x="1238683" y="406559"/>
                </a:cubicBezTo>
                <a:cubicBezTo>
                  <a:pt x="1199452" y="444014"/>
                  <a:pt x="1169306" y="489126"/>
                  <a:pt x="1142189" y="535893"/>
                </a:cubicBezTo>
                <a:cubicBezTo>
                  <a:pt x="1116173" y="578108"/>
                  <a:pt x="1093873" y="622461"/>
                  <a:pt x="1076942" y="669159"/>
                </a:cubicBezTo>
                <a:cubicBezTo>
                  <a:pt x="1052371" y="738068"/>
                  <a:pt x="1043562" y="810979"/>
                  <a:pt x="1037918" y="883061"/>
                </a:cubicBezTo>
                <a:cubicBezTo>
                  <a:pt x="1031930" y="967835"/>
                  <a:pt x="1029246" y="1052955"/>
                  <a:pt x="1026768" y="1137798"/>
                </a:cubicBezTo>
                <a:cubicBezTo>
                  <a:pt x="1023258" y="1155594"/>
                  <a:pt x="1002541" y="1159526"/>
                  <a:pt x="987813" y="1163872"/>
                </a:cubicBezTo>
                <a:cubicBezTo>
                  <a:pt x="965926" y="1169942"/>
                  <a:pt x="944040" y="1176012"/>
                  <a:pt x="922291" y="1182634"/>
                </a:cubicBezTo>
                <a:cubicBezTo>
                  <a:pt x="887671" y="1193325"/>
                  <a:pt x="853190" y="1204914"/>
                  <a:pt x="818226" y="1214502"/>
                </a:cubicBezTo>
                <a:cubicBezTo>
                  <a:pt x="799919" y="1218020"/>
                  <a:pt x="776518" y="1231608"/>
                  <a:pt x="762959" y="1212639"/>
                </a:cubicBezTo>
                <a:cubicBezTo>
                  <a:pt x="755595" y="1201327"/>
                  <a:pt x="755251" y="1187324"/>
                  <a:pt x="754012" y="1174219"/>
                </a:cubicBezTo>
                <a:cubicBezTo>
                  <a:pt x="752016" y="1145937"/>
                  <a:pt x="752911" y="1117518"/>
                  <a:pt x="751603" y="1089168"/>
                </a:cubicBezTo>
                <a:cubicBezTo>
                  <a:pt x="748368" y="1039021"/>
                  <a:pt x="735635" y="990184"/>
                  <a:pt x="724279" y="941486"/>
                </a:cubicBezTo>
                <a:cubicBezTo>
                  <a:pt x="711202" y="882854"/>
                  <a:pt x="686563" y="828154"/>
                  <a:pt x="663575" y="772971"/>
                </a:cubicBezTo>
                <a:cubicBezTo>
                  <a:pt x="650154" y="739655"/>
                  <a:pt x="637696" y="705925"/>
                  <a:pt x="621453" y="673850"/>
                </a:cubicBezTo>
                <a:cubicBezTo>
                  <a:pt x="590482" y="615149"/>
                  <a:pt x="540308" y="551344"/>
                  <a:pt x="473203" y="535824"/>
                </a:cubicBezTo>
                <a:cubicBezTo>
                  <a:pt x="459438" y="533686"/>
                  <a:pt x="443333" y="529961"/>
                  <a:pt x="431976" y="539411"/>
                </a:cubicBezTo>
                <a:cubicBezTo>
                  <a:pt x="410296" y="561415"/>
                  <a:pt x="397357" y="590248"/>
                  <a:pt x="381527" y="616460"/>
                </a:cubicBezTo>
                <a:cubicBezTo>
                  <a:pt x="367555" y="641430"/>
                  <a:pt x="352207" y="665641"/>
                  <a:pt x="340920" y="691922"/>
                </a:cubicBezTo>
                <a:cubicBezTo>
                  <a:pt x="311256" y="774489"/>
                  <a:pt x="296252" y="861747"/>
                  <a:pt x="282074" y="948108"/>
                </a:cubicBezTo>
                <a:cubicBezTo>
                  <a:pt x="276292" y="984321"/>
                  <a:pt x="270855" y="1020604"/>
                  <a:pt x="266313" y="1057024"/>
                </a:cubicBezTo>
                <a:cubicBezTo>
                  <a:pt x="261082" y="1099722"/>
                  <a:pt x="255301" y="1142488"/>
                  <a:pt x="248280" y="1184979"/>
                </a:cubicBezTo>
                <a:cubicBezTo>
                  <a:pt x="246973" y="1193601"/>
                  <a:pt x="246904" y="1203465"/>
                  <a:pt x="240572" y="1210156"/>
                </a:cubicBezTo>
                <a:cubicBezTo>
                  <a:pt x="225981" y="1224780"/>
                  <a:pt x="203337" y="1228022"/>
                  <a:pt x="183860" y="1232436"/>
                </a:cubicBezTo>
                <a:cubicBezTo>
                  <a:pt x="152475" y="1238851"/>
                  <a:pt x="120196" y="1235264"/>
                  <a:pt x="88536" y="1236920"/>
                </a:cubicBezTo>
                <a:cubicBezTo>
                  <a:pt x="69609" y="1236299"/>
                  <a:pt x="45726" y="1248370"/>
                  <a:pt x="29552" y="1235540"/>
                </a:cubicBezTo>
                <a:cubicBezTo>
                  <a:pt x="26" y="1202569"/>
                  <a:pt x="9730" y="1077994"/>
                  <a:pt x="4500" y="1029847"/>
                </a:cubicBezTo>
                <a:cubicBezTo>
                  <a:pt x="26" y="950315"/>
                  <a:pt x="-4448" y="868989"/>
                  <a:pt x="8767" y="790147"/>
                </a:cubicBezTo>
                <a:cubicBezTo>
                  <a:pt x="23014" y="720617"/>
                  <a:pt x="53366" y="656122"/>
                  <a:pt x="85439" y="593283"/>
                </a:cubicBezTo>
                <a:cubicBezTo>
                  <a:pt x="117374" y="527891"/>
                  <a:pt x="155847" y="466156"/>
                  <a:pt x="204301" y="411732"/>
                </a:cubicBezTo>
                <a:cubicBezTo>
                  <a:pt x="292398" y="295641"/>
                  <a:pt x="438102" y="234251"/>
                  <a:pt x="582292" y="262187"/>
                </a:cubicBezTo>
                <a:cubicBezTo>
                  <a:pt x="676445" y="277845"/>
                  <a:pt x="754838" y="310610"/>
                  <a:pt x="824833" y="376760"/>
                </a:cubicBezTo>
                <a:cubicBezTo>
                  <a:pt x="885400" y="199210"/>
                  <a:pt x="1024153" y="22970"/>
                  <a:pt x="1221545" y="2621"/>
                </a:cubicBezTo>
                <a:cubicBezTo>
                  <a:pt x="1353759" y="-10347"/>
                  <a:pt x="1503662" y="25591"/>
                  <a:pt x="1617981" y="92914"/>
                </a:cubicBezTo>
                <a:cubicBezTo>
                  <a:pt x="1701260" y="142923"/>
                  <a:pt x="1773802" y="211557"/>
                  <a:pt x="1835608" y="285777"/>
                </a:cubicBezTo>
                <a:cubicBezTo>
                  <a:pt x="1861418" y="315093"/>
                  <a:pt x="1887778" y="344064"/>
                  <a:pt x="1910835" y="375587"/>
                </a:cubicBezTo>
                <a:cubicBezTo>
                  <a:pt x="1935749" y="409869"/>
                  <a:pt x="1956879" y="446635"/>
                  <a:pt x="1980142" y="482021"/>
                </a:cubicBezTo>
                <a:cubicBezTo>
                  <a:pt x="2024948" y="387176"/>
                  <a:pt x="2094806" y="308333"/>
                  <a:pt x="2166797" y="233354"/>
                </a:cubicBezTo>
                <a:cubicBezTo>
                  <a:pt x="2299838" y="92293"/>
                  <a:pt x="2500396" y="38076"/>
                  <a:pt x="2677622" y="127679"/>
                </a:cubicBezTo>
                <a:cubicBezTo>
                  <a:pt x="2713893" y="144786"/>
                  <a:pt x="2748857" y="165065"/>
                  <a:pt x="2780723" y="189415"/>
                </a:cubicBezTo>
                <a:cubicBezTo>
                  <a:pt x="2812796" y="215144"/>
                  <a:pt x="2840601" y="245632"/>
                  <a:pt x="2868407" y="275776"/>
                </a:cubicBezTo>
                <a:cubicBezTo>
                  <a:pt x="2958362" y="368207"/>
                  <a:pt x="3023953" y="491540"/>
                  <a:pt x="3025880" y="622668"/>
                </a:cubicBezTo>
                <a:cubicBezTo>
                  <a:pt x="3067589" y="597491"/>
                  <a:pt x="3117418" y="589075"/>
                  <a:pt x="3165596" y="590179"/>
                </a:cubicBezTo>
                <a:cubicBezTo>
                  <a:pt x="3220244" y="595697"/>
                  <a:pt x="3270349" y="626392"/>
                  <a:pt x="3311713" y="661158"/>
                </a:cubicBezTo>
                <a:cubicBezTo>
                  <a:pt x="3366223" y="713857"/>
                  <a:pt x="3396369" y="787595"/>
                  <a:pt x="3419838" y="858505"/>
                </a:cubicBezTo>
                <a:cubicBezTo>
                  <a:pt x="3450397" y="964179"/>
                  <a:pt x="3443927" y="1076752"/>
                  <a:pt x="3425826" y="1184013"/>
                </a:cubicBezTo>
                <a:cubicBezTo>
                  <a:pt x="3417498" y="1236920"/>
                  <a:pt x="3407106" y="1289550"/>
                  <a:pt x="3400086" y="1342664"/>
                </a:cubicBezTo>
                <a:cubicBezTo>
                  <a:pt x="3398021" y="1358322"/>
                  <a:pt x="3396438" y="1374049"/>
                  <a:pt x="3394717" y="1389707"/>
                </a:cubicBezTo>
                <a:cubicBezTo>
                  <a:pt x="3393960" y="1396605"/>
                  <a:pt x="3391758" y="1404123"/>
                  <a:pt x="3386045" y="1408607"/>
                </a:cubicBezTo>
                <a:cubicBezTo>
                  <a:pt x="3378818" y="1414332"/>
                  <a:pt x="3369114" y="1413918"/>
                  <a:pt x="3360373" y="1413366"/>
                </a:cubicBezTo>
                <a:close/>
                <a:moveTo>
                  <a:pt x="3365397" y="1383499"/>
                </a:moveTo>
                <a:cubicBezTo>
                  <a:pt x="3381158" y="1227263"/>
                  <a:pt x="3431470" y="1070751"/>
                  <a:pt x="3402426" y="913135"/>
                </a:cubicBezTo>
                <a:cubicBezTo>
                  <a:pt x="3386733" y="836156"/>
                  <a:pt x="3347778" y="737379"/>
                  <a:pt x="3290584" y="682334"/>
                </a:cubicBezTo>
                <a:cubicBezTo>
                  <a:pt x="3258442" y="655156"/>
                  <a:pt x="3219418" y="632187"/>
                  <a:pt x="3178604" y="622047"/>
                </a:cubicBezTo>
                <a:cubicBezTo>
                  <a:pt x="3140544" y="616736"/>
                  <a:pt x="3100143" y="622875"/>
                  <a:pt x="3064354" y="636670"/>
                </a:cubicBezTo>
                <a:cubicBezTo>
                  <a:pt x="3049143" y="643085"/>
                  <a:pt x="3035585" y="652742"/>
                  <a:pt x="3020512" y="659364"/>
                </a:cubicBezTo>
                <a:cubicBezTo>
                  <a:pt x="3014042" y="662123"/>
                  <a:pt x="3005301" y="660054"/>
                  <a:pt x="3000896" y="654398"/>
                </a:cubicBezTo>
                <a:cubicBezTo>
                  <a:pt x="2995115" y="646948"/>
                  <a:pt x="2996973" y="637084"/>
                  <a:pt x="2996285" y="628324"/>
                </a:cubicBezTo>
                <a:cubicBezTo>
                  <a:pt x="2995872" y="608734"/>
                  <a:pt x="2994633" y="592110"/>
                  <a:pt x="2992362" y="573348"/>
                </a:cubicBezTo>
                <a:cubicBezTo>
                  <a:pt x="2975224" y="458706"/>
                  <a:pt x="2910597" y="358550"/>
                  <a:pt x="2829864" y="278121"/>
                </a:cubicBezTo>
                <a:cubicBezTo>
                  <a:pt x="2787055" y="229077"/>
                  <a:pt x="2735780" y="188656"/>
                  <a:pt x="2677071" y="160444"/>
                </a:cubicBezTo>
                <a:cubicBezTo>
                  <a:pt x="2617262" y="131611"/>
                  <a:pt x="2550983" y="109400"/>
                  <a:pt x="2484015" y="113401"/>
                </a:cubicBezTo>
                <a:cubicBezTo>
                  <a:pt x="2381947" y="118091"/>
                  <a:pt x="2283457" y="162720"/>
                  <a:pt x="2209745" y="233009"/>
                </a:cubicBezTo>
                <a:cubicBezTo>
                  <a:pt x="2154478" y="288881"/>
                  <a:pt x="2099073" y="346202"/>
                  <a:pt x="2055231" y="411732"/>
                </a:cubicBezTo>
                <a:cubicBezTo>
                  <a:pt x="2038300" y="437599"/>
                  <a:pt x="2022401" y="464224"/>
                  <a:pt x="2008567" y="491954"/>
                </a:cubicBezTo>
                <a:cubicBezTo>
                  <a:pt x="2001340" y="508922"/>
                  <a:pt x="1987300" y="536928"/>
                  <a:pt x="1967134" y="516165"/>
                </a:cubicBezTo>
                <a:cubicBezTo>
                  <a:pt x="1932790" y="466225"/>
                  <a:pt x="1904227" y="412146"/>
                  <a:pt x="1865272" y="365447"/>
                </a:cubicBezTo>
                <a:cubicBezTo>
                  <a:pt x="1803604" y="293572"/>
                  <a:pt x="1745102" y="221352"/>
                  <a:pt x="1669256" y="164582"/>
                </a:cubicBezTo>
                <a:cubicBezTo>
                  <a:pt x="1559066" y="75876"/>
                  <a:pt x="1416597" y="32351"/>
                  <a:pt x="1276330" y="29385"/>
                </a:cubicBezTo>
                <a:cubicBezTo>
                  <a:pt x="1119958" y="26488"/>
                  <a:pt x="1000201" y="117539"/>
                  <a:pt x="919469" y="245839"/>
                </a:cubicBezTo>
                <a:cubicBezTo>
                  <a:pt x="898271" y="281984"/>
                  <a:pt x="878724" y="319301"/>
                  <a:pt x="863101" y="358205"/>
                </a:cubicBezTo>
                <a:cubicBezTo>
                  <a:pt x="852846" y="376415"/>
                  <a:pt x="850712" y="429666"/>
                  <a:pt x="819603" y="411249"/>
                </a:cubicBezTo>
                <a:cubicBezTo>
                  <a:pt x="780923" y="378484"/>
                  <a:pt x="743137" y="342891"/>
                  <a:pt x="695097" y="324543"/>
                </a:cubicBezTo>
                <a:cubicBezTo>
                  <a:pt x="606518" y="288330"/>
                  <a:pt x="506377" y="271154"/>
                  <a:pt x="412980" y="298262"/>
                </a:cubicBezTo>
                <a:cubicBezTo>
                  <a:pt x="343604" y="317921"/>
                  <a:pt x="282349" y="361033"/>
                  <a:pt x="236511" y="415940"/>
                </a:cubicBezTo>
                <a:cubicBezTo>
                  <a:pt x="163418" y="493678"/>
                  <a:pt x="113382" y="588454"/>
                  <a:pt x="68714" y="684541"/>
                </a:cubicBezTo>
                <a:cubicBezTo>
                  <a:pt x="71949" y="686886"/>
                  <a:pt x="72844" y="691301"/>
                  <a:pt x="70917" y="694819"/>
                </a:cubicBezTo>
                <a:cubicBezTo>
                  <a:pt x="61832" y="711788"/>
                  <a:pt x="53297" y="727791"/>
                  <a:pt x="45313" y="744208"/>
                </a:cubicBezTo>
                <a:cubicBezTo>
                  <a:pt x="29139" y="793389"/>
                  <a:pt x="25836" y="846157"/>
                  <a:pt x="28658" y="897615"/>
                </a:cubicBezTo>
                <a:cubicBezTo>
                  <a:pt x="30172" y="949418"/>
                  <a:pt x="32374" y="1001290"/>
                  <a:pt x="35540" y="1053024"/>
                </a:cubicBezTo>
                <a:cubicBezTo>
                  <a:pt x="38224" y="1105930"/>
                  <a:pt x="34232" y="1160216"/>
                  <a:pt x="48617" y="1210984"/>
                </a:cubicBezTo>
                <a:cubicBezTo>
                  <a:pt x="104366" y="1200568"/>
                  <a:pt x="164244" y="1215881"/>
                  <a:pt x="217034" y="1191049"/>
                </a:cubicBezTo>
                <a:cubicBezTo>
                  <a:pt x="238989" y="1051575"/>
                  <a:pt x="251240" y="910307"/>
                  <a:pt x="285653" y="773040"/>
                </a:cubicBezTo>
                <a:cubicBezTo>
                  <a:pt x="294256" y="738896"/>
                  <a:pt x="302240" y="704338"/>
                  <a:pt x="316693" y="672125"/>
                </a:cubicBezTo>
                <a:cubicBezTo>
                  <a:pt x="330940" y="641568"/>
                  <a:pt x="349317" y="613080"/>
                  <a:pt x="365628" y="583557"/>
                </a:cubicBezTo>
                <a:cubicBezTo>
                  <a:pt x="383798" y="555414"/>
                  <a:pt x="398252" y="516717"/>
                  <a:pt x="432596" y="505611"/>
                </a:cubicBezTo>
                <a:cubicBezTo>
                  <a:pt x="480843" y="495816"/>
                  <a:pt x="529502" y="520166"/>
                  <a:pt x="564603" y="552034"/>
                </a:cubicBezTo>
                <a:cubicBezTo>
                  <a:pt x="635494" y="609976"/>
                  <a:pt x="665984" y="698130"/>
                  <a:pt x="699020" y="780421"/>
                </a:cubicBezTo>
                <a:cubicBezTo>
                  <a:pt x="739352" y="868644"/>
                  <a:pt x="764542" y="963007"/>
                  <a:pt x="778789" y="1058818"/>
                </a:cubicBezTo>
                <a:cubicBezTo>
                  <a:pt x="785052" y="1102757"/>
                  <a:pt x="779340" y="1147662"/>
                  <a:pt x="786153" y="1191532"/>
                </a:cubicBezTo>
                <a:cubicBezTo>
                  <a:pt x="857319" y="1173322"/>
                  <a:pt x="926833" y="1148972"/>
                  <a:pt x="997517" y="1129038"/>
                </a:cubicBezTo>
                <a:cubicBezTo>
                  <a:pt x="1000890" y="1000807"/>
                  <a:pt x="1002404" y="871473"/>
                  <a:pt x="1025323" y="744966"/>
                </a:cubicBezTo>
                <a:cubicBezTo>
                  <a:pt x="1040396" y="665020"/>
                  <a:pt x="1073707" y="589558"/>
                  <a:pt x="1116310" y="520649"/>
                </a:cubicBezTo>
                <a:cubicBezTo>
                  <a:pt x="1149897" y="460982"/>
                  <a:pt x="1191330" y="406214"/>
                  <a:pt x="1242812" y="360895"/>
                </a:cubicBezTo>
                <a:cubicBezTo>
                  <a:pt x="1278051" y="327233"/>
                  <a:pt x="1320723" y="299297"/>
                  <a:pt x="1370140" y="294262"/>
                </a:cubicBezTo>
                <a:cubicBezTo>
                  <a:pt x="1567807" y="275707"/>
                  <a:pt x="1681507" y="426286"/>
                  <a:pt x="1759969" y="586454"/>
                </a:cubicBezTo>
                <a:cubicBezTo>
                  <a:pt x="1819709" y="709097"/>
                  <a:pt x="1845244" y="844916"/>
                  <a:pt x="1860454" y="979562"/>
                </a:cubicBezTo>
                <a:cubicBezTo>
                  <a:pt x="1866993" y="1028260"/>
                  <a:pt x="1855705" y="1078752"/>
                  <a:pt x="1857908" y="1127106"/>
                </a:cubicBezTo>
                <a:cubicBezTo>
                  <a:pt x="1933341" y="1118553"/>
                  <a:pt x="2009255" y="1108275"/>
                  <a:pt x="2083587" y="1093652"/>
                </a:cubicBezTo>
                <a:cubicBezTo>
                  <a:pt x="2101619" y="992254"/>
                  <a:pt x="2131352" y="893753"/>
                  <a:pt x="2162737" y="795803"/>
                </a:cubicBezTo>
                <a:cubicBezTo>
                  <a:pt x="2191231" y="695026"/>
                  <a:pt x="2227158" y="593352"/>
                  <a:pt x="2293781" y="510923"/>
                </a:cubicBezTo>
                <a:cubicBezTo>
                  <a:pt x="2327230" y="468294"/>
                  <a:pt x="2367631" y="431046"/>
                  <a:pt x="2415396" y="405110"/>
                </a:cubicBezTo>
                <a:cubicBezTo>
                  <a:pt x="2462473" y="378070"/>
                  <a:pt x="2515400" y="352824"/>
                  <a:pt x="2571011" y="361447"/>
                </a:cubicBezTo>
                <a:cubicBezTo>
                  <a:pt x="2687051" y="373863"/>
                  <a:pt x="2720088" y="473605"/>
                  <a:pt x="2737019" y="573969"/>
                </a:cubicBezTo>
                <a:cubicBezTo>
                  <a:pt x="2743213" y="609493"/>
                  <a:pt x="2739152" y="645499"/>
                  <a:pt x="2737844" y="681230"/>
                </a:cubicBezTo>
                <a:cubicBezTo>
                  <a:pt x="2736124" y="752209"/>
                  <a:pt x="2729930" y="823257"/>
                  <a:pt x="2713411" y="892511"/>
                </a:cubicBezTo>
                <a:cubicBezTo>
                  <a:pt x="2694484" y="962662"/>
                  <a:pt x="2669569" y="1031157"/>
                  <a:pt x="2647821" y="1100481"/>
                </a:cubicBezTo>
                <a:cubicBezTo>
                  <a:pt x="2636464" y="1139453"/>
                  <a:pt x="2613201" y="1173460"/>
                  <a:pt x="2600606" y="1211674"/>
                </a:cubicBezTo>
                <a:cubicBezTo>
                  <a:pt x="2665577" y="1210708"/>
                  <a:pt x="2729379" y="1227884"/>
                  <a:pt x="2794213" y="1227401"/>
                </a:cubicBezTo>
                <a:cubicBezTo>
                  <a:pt x="2814792" y="1148904"/>
                  <a:pt x="2836265" y="1069509"/>
                  <a:pt x="2877629" y="999083"/>
                </a:cubicBezTo>
                <a:cubicBezTo>
                  <a:pt x="2910322" y="938726"/>
                  <a:pt x="2943978" y="875059"/>
                  <a:pt x="2987888" y="822222"/>
                </a:cubicBezTo>
                <a:cubicBezTo>
                  <a:pt x="3111224" y="693026"/>
                  <a:pt x="3217973" y="786215"/>
                  <a:pt x="3227195" y="938244"/>
                </a:cubicBezTo>
                <a:cubicBezTo>
                  <a:pt x="3229742" y="1013775"/>
                  <a:pt x="3224305" y="1090134"/>
                  <a:pt x="3207305" y="1163941"/>
                </a:cubicBezTo>
                <a:cubicBezTo>
                  <a:pt x="3192783" y="1232574"/>
                  <a:pt x="3164977" y="1297345"/>
                  <a:pt x="3145293" y="1364461"/>
                </a:cubicBezTo>
                <a:cubicBezTo>
                  <a:pt x="3219143" y="1362115"/>
                  <a:pt x="3292098" y="1377360"/>
                  <a:pt x="3365397" y="13834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26"/>
          <p:cNvSpPr/>
          <p:nvPr/>
        </p:nvSpPr>
        <p:spPr>
          <a:xfrm flipH="1" rot="10800000">
            <a:off x="7167438" y="-177434"/>
            <a:ext cx="1691771" cy="677089"/>
          </a:xfrm>
          <a:custGeom>
            <a:rect b="b" l="l" r="r" t="t"/>
            <a:pathLst>
              <a:path extrusionOk="0" h="1354177" w="3383542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0" name="Google Shape;1030;p26"/>
          <p:cNvGrpSpPr/>
          <p:nvPr/>
        </p:nvGrpSpPr>
        <p:grpSpPr>
          <a:xfrm>
            <a:off x="5107791" y="1283673"/>
            <a:ext cx="3168000" cy="2557265"/>
            <a:chOff x="0" y="0"/>
            <a:chExt cx="8448000" cy="6819374"/>
          </a:xfrm>
        </p:grpSpPr>
        <p:sp>
          <p:nvSpPr>
            <p:cNvPr id="1031" name="Google Shape;1031;p26"/>
            <p:cNvSpPr txBox="1"/>
            <p:nvPr/>
          </p:nvSpPr>
          <p:spPr>
            <a:xfrm>
              <a:off x="0" y="5319074"/>
              <a:ext cx="84480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32" name="Google Shape;1032;p26"/>
            <p:cNvSpPr txBox="1"/>
            <p:nvPr/>
          </p:nvSpPr>
          <p:spPr>
            <a:xfrm>
              <a:off x="0" y="0"/>
              <a:ext cx="84480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Big Topic or Idea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1033" name="Google Shape;1033;p26"/>
          <p:cNvPicPr preferRelativeResize="0"/>
          <p:nvPr/>
        </p:nvPicPr>
        <p:blipFill rotWithShape="1">
          <a:blip r:embed="rId3">
            <a:alphaModFix/>
          </a:blip>
          <a:srcRect b="15921" l="0" r="0" t="3628"/>
          <a:stretch/>
        </p:blipFill>
        <p:spPr>
          <a:xfrm>
            <a:off x="0" y="0"/>
            <a:ext cx="42635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26"/>
          <p:cNvSpPr/>
          <p:nvPr/>
        </p:nvSpPr>
        <p:spPr>
          <a:xfrm>
            <a:off x="3196452" y="4041825"/>
            <a:ext cx="1911319" cy="1175436"/>
          </a:xfrm>
          <a:custGeom>
            <a:rect b="b" l="l" r="r" t="t"/>
            <a:pathLst>
              <a:path extrusionOk="0" h="2350872" w="3822638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3196452" y="4041825"/>
            <a:ext cx="1911319" cy="1175436"/>
          </a:xfrm>
          <a:custGeom>
            <a:rect b="b" l="l" r="r" t="t"/>
            <a:pathLst>
              <a:path extrusionOk="0" h="2350872" w="3822638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3215275" y="4715317"/>
            <a:ext cx="727525" cy="357153"/>
          </a:xfrm>
          <a:custGeom>
            <a:rect b="b" l="l" r="r" t="t"/>
            <a:pathLst>
              <a:path extrusionOk="0" h="714305" w="1455049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4325901" y="4828705"/>
            <a:ext cx="760825" cy="369602"/>
          </a:xfrm>
          <a:custGeom>
            <a:rect b="b" l="l" r="r" t="t"/>
            <a:pathLst>
              <a:path extrusionOk="0" h="739204" w="1521651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3338763" y="4060961"/>
            <a:ext cx="1618254" cy="791948"/>
          </a:xfrm>
          <a:custGeom>
            <a:rect b="b" l="l" r="r" t="t"/>
            <a:pathLst>
              <a:path extrusionOk="0" h="1583896" w="3236509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3508153" y="4194173"/>
            <a:ext cx="1299963" cy="625907"/>
          </a:xfrm>
          <a:custGeom>
            <a:rect b="b" l="l" r="r" t="t"/>
            <a:pathLst>
              <a:path extrusionOk="0" h="1251813" w="2599926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3640080" y="4328425"/>
            <a:ext cx="1052586" cy="552645"/>
          </a:xfrm>
          <a:custGeom>
            <a:rect b="b" l="l" r="r" t="t"/>
            <a:pathLst>
              <a:path extrusionOk="0" h="1105290" w="2105172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7"/>
          <p:cNvSpPr txBox="1"/>
          <p:nvPr/>
        </p:nvSpPr>
        <p:spPr>
          <a:xfrm>
            <a:off x="2398217" y="3300204"/>
            <a:ext cx="4347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046" name="Google Shape;1046;p27"/>
          <p:cNvSpPr/>
          <p:nvPr/>
        </p:nvSpPr>
        <p:spPr>
          <a:xfrm>
            <a:off x="3375961" y="422340"/>
            <a:ext cx="2655870" cy="2332188"/>
          </a:xfrm>
          <a:custGeom>
            <a:rect b="b" l="l" r="r" t="t"/>
            <a:pathLst>
              <a:path extrusionOk="0" h="4664375" w="5311739">
                <a:moveTo>
                  <a:pt x="5281138" y="3166659"/>
                </a:moveTo>
                <a:cubicBezTo>
                  <a:pt x="5192006" y="3168572"/>
                  <a:pt x="5104148" y="3175585"/>
                  <a:pt x="5015546" y="3184511"/>
                </a:cubicBezTo>
                <a:cubicBezTo>
                  <a:pt x="4990475" y="3186849"/>
                  <a:pt x="4964765" y="3189186"/>
                  <a:pt x="4938737" y="3191736"/>
                </a:cubicBezTo>
                <a:cubicBezTo>
                  <a:pt x="4939162" y="3191736"/>
                  <a:pt x="4939481" y="3191630"/>
                  <a:pt x="4939906" y="3191630"/>
                </a:cubicBezTo>
                <a:cubicBezTo>
                  <a:pt x="4827189" y="3202469"/>
                  <a:pt x="4714578" y="3215645"/>
                  <a:pt x="4602073" y="3229352"/>
                </a:cubicBezTo>
                <a:cubicBezTo>
                  <a:pt x="4612803" y="3166022"/>
                  <a:pt x="4622258" y="3102267"/>
                  <a:pt x="4632350" y="3040424"/>
                </a:cubicBezTo>
                <a:cubicBezTo>
                  <a:pt x="4661034" y="2846289"/>
                  <a:pt x="4675695" y="2649498"/>
                  <a:pt x="4664753" y="2453451"/>
                </a:cubicBezTo>
                <a:cubicBezTo>
                  <a:pt x="4654235" y="2348148"/>
                  <a:pt x="4633094" y="2244334"/>
                  <a:pt x="4622045" y="2139244"/>
                </a:cubicBezTo>
                <a:cubicBezTo>
                  <a:pt x="4618115" y="2064119"/>
                  <a:pt x="4615034" y="1981768"/>
                  <a:pt x="4610678" y="1905900"/>
                </a:cubicBezTo>
                <a:cubicBezTo>
                  <a:pt x="4610784" y="1849689"/>
                  <a:pt x="4607704" y="1792628"/>
                  <a:pt x="4609828" y="1736204"/>
                </a:cubicBezTo>
                <a:cubicBezTo>
                  <a:pt x="4642124" y="1721859"/>
                  <a:pt x="4627357" y="1658317"/>
                  <a:pt x="4639043" y="1627289"/>
                </a:cubicBezTo>
                <a:cubicBezTo>
                  <a:pt x="4670171" y="1518480"/>
                  <a:pt x="4693012" y="1408396"/>
                  <a:pt x="4707035" y="1295974"/>
                </a:cubicBezTo>
                <a:cubicBezTo>
                  <a:pt x="4725202" y="1197048"/>
                  <a:pt x="4749955" y="1099183"/>
                  <a:pt x="4752929" y="998131"/>
                </a:cubicBezTo>
                <a:cubicBezTo>
                  <a:pt x="4768121" y="794858"/>
                  <a:pt x="4773008" y="590310"/>
                  <a:pt x="4753885" y="387037"/>
                </a:cubicBezTo>
                <a:cubicBezTo>
                  <a:pt x="4748892" y="254426"/>
                  <a:pt x="4687063" y="83137"/>
                  <a:pt x="4522714" y="139667"/>
                </a:cubicBezTo>
                <a:cubicBezTo>
                  <a:pt x="4431138" y="179301"/>
                  <a:pt x="4357516" y="251026"/>
                  <a:pt x="4282301" y="314994"/>
                </a:cubicBezTo>
                <a:cubicBezTo>
                  <a:pt x="4185731" y="407864"/>
                  <a:pt x="4095642" y="499884"/>
                  <a:pt x="3992168" y="586591"/>
                </a:cubicBezTo>
                <a:cubicBezTo>
                  <a:pt x="3917165" y="653640"/>
                  <a:pt x="3850342" y="729190"/>
                  <a:pt x="3780119" y="801128"/>
                </a:cubicBezTo>
                <a:cubicBezTo>
                  <a:pt x="3711172" y="873384"/>
                  <a:pt x="3640524" y="944046"/>
                  <a:pt x="3573808" y="1018427"/>
                </a:cubicBezTo>
                <a:cubicBezTo>
                  <a:pt x="3521433" y="1080482"/>
                  <a:pt x="3457691" y="1135524"/>
                  <a:pt x="3379182" y="1160707"/>
                </a:cubicBezTo>
                <a:cubicBezTo>
                  <a:pt x="3025838" y="992818"/>
                  <a:pt x="2725826" y="899204"/>
                  <a:pt x="2330094" y="963172"/>
                </a:cubicBezTo>
                <a:cubicBezTo>
                  <a:pt x="2128457" y="984211"/>
                  <a:pt x="1920764" y="983255"/>
                  <a:pt x="1731875" y="1066243"/>
                </a:cubicBezTo>
                <a:cubicBezTo>
                  <a:pt x="1687787" y="1081651"/>
                  <a:pt x="1643061" y="1098440"/>
                  <a:pt x="1603753" y="1123729"/>
                </a:cubicBezTo>
                <a:cubicBezTo>
                  <a:pt x="1603435" y="1095889"/>
                  <a:pt x="1570501" y="1062737"/>
                  <a:pt x="1561259" y="1037660"/>
                </a:cubicBezTo>
                <a:cubicBezTo>
                  <a:pt x="1529600" y="978686"/>
                  <a:pt x="1499429" y="919075"/>
                  <a:pt x="1467452" y="860314"/>
                </a:cubicBezTo>
                <a:cubicBezTo>
                  <a:pt x="1408490" y="748317"/>
                  <a:pt x="1332850" y="646202"/>
                  <a:pt x="1266133" y="538881"/>
                </a:cubicBezTo>
                <a:cubicBezTo>
                  <a:pt x="1200372" y="438892"/>
                  <a:pt x="1119208" y="345915"/>
                  <a:pt x="1044629" y="251557"/>
                </a:cubicBezTo>
                <a:cubicBezTo>
                  <a:pt x="953372" y="145936"/>
                  <a:pt x="849260" y="-42567"/>
                  <a:pt x="684274" y="8650"/>
                </a:cubicBezTo>
                <a:cubicBezTo>
                  <a:pt x="594611" y="49028"/>
                  <a:pt x="565077" y="253045"/>
                  <a:pt x="544679" y="342940"/>
                </a:cubicBezTo>
                <a:cubicBezTo>
                  <a:pt x="482637" y="638233"/>
                  <a:pt x="447473" y="940008"/>
                  <a:pt x="454378" y="1241995"/>
                </a:cubicBezTo>
                <a:cubicBezTo>
                  <a:pt x="454697" y="1312232"/>
                  <a:pt x="451616" y="1383107"/>
                  <a:pt x="458627" y="1453025"/>
                </a:cubicBezTo>
                <a:cubicBezTo>
                  <a:pt x="456078" y="1459825"/>
                  <a:pt x="454697" y="1467264"/>
                  <a:pt x="453422" y="1474064"/>
                </a:cubicBezTo>
                <a:cubicBezTo>
                  <a:pt x="446092" y="1515293"/>
                  <a:pt x="441630" y="1557052"/>
                  <a:pt x="435999" y="1598599"/>
                </a:cubicBezTo>
                <a:cubicBezTo>
                  <a:pt x="429837" y="1661292"/>
                  <a:pt x="415708" y="1722922"/>
                  <a:pt x="408590" y="1785615"/>
                </a:cubicBezTo>
                <a:cubicBezTo>
                  <a:pt x="403703" y="1849795"/>
                  <a:pt x="401366" y="1914082"/>
                  <a:pt x="397116" y="1978262"/>
                </a:cubicBezTo>
                <a:cubicBezTo>
                  <a:pt x="364927" y="2286731"/>
                  <a:pt x="279512" y="2595519"/>
                  <a:pt x="320626" y="2907388"/>
                </a:cubicBezTo>
                <a:cubicBezTo>
                  <a:pt x="336030" y="3020341"/>
                  <a:pt x="356853" y="3133507"/>
                  <a:pt x="393717" y="3241678"/>
                </a:cubicBezTo>
                <a:cubicBezTo>
                  <a:pt x="396479" y="3249010"/>
                  <a:pt x="399454" y="3256342"/>
                  <a:pt x="402322" y="3263567"/>
                </a:cubicBezTo>
                <a:cubicBezTo>
                  <a:pt x="318289" y="3286307"/>
                  <a:pt x="234468" y="3309577"/>
                  <a:pt x="150541" y="3332742"/>
                </a:cubicBezTo>
                <a:cubicBezTo>
                  <a:pt x="105603" y="3345599"/>
                  <a:pt x="60665" y="3358988"/>
                  <a:pt x="17108" y="3375989"/>
                </a:cubicBezTo>
                <a:cubicBezTo>
                  <a:pt x="2553" y="3381727"/>
                  <a:pt x="-3821" y="3399897"/>
                  <a:pt x="2341" y="3413817"/>
                </a:cubicBezTo>
                <a:cubicBezTo>
                  <a:pt x="9034" y="3426143"/>
                  <a:pt x="18064" y="3430393"/>
                  <a:pt x="28262" y="3430393"/>
                </a:cubicBezTo>
                <a:cubicBezTo>
                  <a:pt x="48979" y="3430393"/>
                  <a:pt x="74369" y="3412330"/>
                  <a:pt x="93811" y="3407761"/>
                </a:cubicBezTo>
                <a:cubicBezTo>
                  <a:pt x="202066" y="3372057"/>
                  <a:pt x="311596" y="3340605"/>
                  <a:pt x="421232" y="3309259"/>
                </a:cubicBezTo>
                <a:cubicBezTo>
                  <a:pt x="466277" y="3414455"/>
                  <a:pt x="522901" y="3514763"/>
                  <a:pt x="581756" y="3612733"/>
                </a:cubicBezTo>
                <a:cubicBezTo>
                  <a:pt x="597054" y="3638767"/>
                  <a:pt x="612565" y="3664800"/>
                  <a:pt x="628500" y="3690515"/>
                </a:cubicBezTo>
                <a:cubicBezTo>
                  <a:pt x="498572" y="3754589"/>
                  <a:pt x="368645" y="3818663"/>
                  <a:pt x="238930" y="3883162"/>
                </a:cubicBezTo>
                <a:cubicBezTo>
                  <a:pt x="198029" y="3902395"/>
                  <a:pt x="156384" y="3920034"/>
                  <a:pt x="113889" y="3935654"/>
                </a:cubicBezTo>
                <a:cubicBezTo>
                  <a:pt x="86055" y="3938735"/>
                  <a:pt x="73201" y="3976351"/>
                  <a:pt x="99229" y="3991440"/>
                </a:cubicBezTo>
                <a:cubicBezTo>
                  <a:pt x="103372" y="3993777"/>
                  <a:pt x="108152" y="3994840"/>
                  <a:pt x="112933" y="3994840"/>
                </a:cubicBezTo>
                <a:cubicBezTo>
                  <a:pt x="119307" y="3994840"/>
                  <a:pt x="125575" y="3992821"/>
                  <a:pt x="130675" y="3989102"/>
                </a:cubicBezTo>
                <a:cubicBezTo>
                  <a:pt x="170726" y="3972844"/>
                  <a:pt x="210140" y="3954568"/>
                  <a:pt x="249129" y="3935973"/>
                </a:cubicBezTo>
                <a:cubicBezTo>
                  <a:pt x="364502" y="3878168"/>
                  <a:pt x="479131" y="3818876"/>
                  <a:pt x="594186" y="3760539"/>
                </a:cubicBezTo>
                <a:cubicBezTo>
                  <a:pt x="613839" y="3750232"/>
                  <a:pt x="633599" y="3740031"/>
                  <a:pt x="653253" y="3729937"/>
                </a:cubicBezTo>
                <a:cubicBezTo>
                  <a:pt x="711896" y="3821638"/>
                  <a:pt x="776594" y="3908983"/>
                  <a:pt x="856697" y="3984001"/>
                </a:cubicBezTo>
                <a:cubicBezTo>
                  <a:pt x="879962" y="4006953"/>
                  <a:pt x="901953" y="4031180"/>
                  <a:pt x="924582" y="4054876"/>
                </a:cubicBezTo>
                <a:cubicBezTo>
                  <a:pt x="841930" y="4127876"/>
                  <a:pt x="754072" y="4194181"/>
                  <a:pt x="664621" y="4258468"/>
                </a:cubicBezTo>
                <a:cubicBezTo>
                  <a:pt x="634131" y="4281314"/>
                  <a:pt x="604597" y="4305434"/>
                  <a:pt x="574107" y="4328174"/>
                </a:cubicBezTo>
                <a:cubicBezTo>
                  <a:pt x="558384" y="4336356"/>
                  <a:pt x="552859" y="4357820"/>
                  <a:pt x="564439" y="4371740"/>
                </a:cubicBezTo>
                <a:cubicBezTo>
                  <a:pt x="571238" y="4379603"/>
                  <a:pt x="578144" y="4382684"/>
                  <a:pt x="585049" y="4382684"/>
                </a:cubicBezTo>
                <a:cubicBezTo>
                  <a:pt x="601516" y="4382684"/>
                  <a:pt x="617770" y="4364939"/>
                  <a:pt x="630944" y="4353463"/>
                </a:cubicBezTo>
                <a:cubicBezTo>
                  <a:pt x="661008" y="4327961"/>
                  <a:pt x="691711" y="4303415"/>
                  <a:pt x="722944" y="4279401"/>
                </a:cubicBezTo>
                <a:cubicBezTo>
                  <a:pt x="804853" y="4220215"/>
                  <a:pt x="881662" y="4154759"/>
                  <a:pt x="956984" y="4087285"/>
                </a:cubicBezTo>
                <a:cubicBezTo>
                  <a:pt x="969520" y="4099292"/>
                  <a:pt x="982481" y="4110981"/>
                  <a:pt x="996185" y="4121819"/>
                </a:cubicBezTo>
                <a:cubicBezTo>
                  <a:pt x="1048773" y="4162091"/>
                  <a:pt x="1105928" y="4195669"/>
                  <a:pt x="1165102" y="4225209"/>
                </a:cubicBezTo>
                <a:cubicBezTo>
                  <a:pt x="1261140" y="4277382"/>
                  <a:pt x="1364827" y="4312554"/>
                  <a:pt x="1462777" y="4360370"/>
                </a:cubicBezTo>
                <a:cubicBezTo>
                  <a:pt x="1512921" y="4384597"/>
                  <a:pt x="1566252" y="4418812"/>
                  <a:pt x="1618839" y="4440702"/>
                </a:cubicBezTo>
                <a:cubicBezTo>
                  <a:pt x="1677375" y="4466735"/>
                  <a:pt x="1738568" y="4486605"/>
                  <a:pt x="1797423" y="4512320"/>
                </a:cubicBezTo>
                <a:cubicBezTo>
                  <a:pt x="1971864" y="4591058"/>
                  <a:pt x="2154591" y="4665758"/>
                  <a:pt x="2349217" y="4663420"/>
                </a:cubicBezTo>
                <a:cubicBezTo>
                  <a:pt x="2358034" y="4664164"/>
                  <a:pt x="2366746" y="4664376"/>
                  <a:pt x="2375457" y="4664376"/>
                </a:cubicBezTo>
                <a:cubicBezTo>
                  <a:pt x="2430275" y="4664376"/>
                  <a:pt x="2484137" y="4652263"/>
                  <a:pt x="2538849" y="4648119"/>
                </a:cubicBezTo>
                <a:cubicBezTo>
                  <a:pt x="2577307" y="4645568"/>
                  <a:pt x="2616721" y="4642700"/>
                  <a:pt x="2656560" y="4640149"/>
                </a:cubicBezTo>
                <a:cubicBezTo>
                  <a:pt x="2795092" y="4631649"/>
                  <a:pt x="2940530" y="4626548"/>
                  <a:pt x="3078851" y="4597752"/>
                </a:cubicBezTo>
                <a:cubicBezTo>
                  <a:pt x="3164265" y="4577457"/>
                  <a:pt x="3252654" y="4577457"/>
                  <a:pt x="3338175" y="4559818"/>
                </a:cubicBezTo>
                <a:cubicBezTo>
                  <a:pt x="3425182" y="4536228"/>
                  <a:pt x="3513784" y="4517952"/>
                  <a:pt x="3599517" y="4490112"/>
                </a:cubicBezTo>
                <a:cubicBezTo>
                  <a:pt x="3720414" y="4443252"/>
                  <a:pt x="3844180" y="4396604"/>
                  <a:pt x="3951267" y="4322223"/>
                </a:cubicBezTo>
                <a:cubicBezTo>
                  <a:pt x="4056547" y="4238810"/>
                  <a:pt x="4154816" y="4147109"/>
                  <a:pt x="4235875" y="4040319"/>
                </a:cubicBezTo>
                <a:cubicBezTo>
                  <a:pt x="4318421" y="4075278"/>
                  <a:pt x="4401073" y="4110343"/>
                  <a:pt x="4481069" y="4151253"/>
                </a:cubicBezTo>
                <a:cubicBezTo>
                  <a:pt x="4658272" y="4245079"/>
                  <a:pt x="4830482" y="4347938"/>
                  <a:pt x="5008960" y="4439427"/>
                </a:cubicBezTo>
                <a:cubicBezTo>
                  <a:pt x="5014165" y="4442295"/>
                  <a:pt x="5019265" y="4443464"/>
                  <a:pt x="5024046" y="4443464"/>
                </a:cubicBezTo>
                <a:cubicBezTo>
                  <a:pt x="5051029" y="4443464"/>
                  <a:pt x="5066965" y="4403299"/>
                  <a:pt x="5038281" y="4386616"/>
                </a:cubicBezTo>
                <a:cubicBezTo>
                  <a:pt x="4949255" y="4339331"/>
                  <a:pt x="4857041" y="4298527"/>
                  <a:pt x="4770033" y="4247736"/>
                </a:cubicBezTo>
                <a:cubicBezTo>
                  <a:pt x="4607916" y="4151996"/>
                  <a:pt x="4437725" y="4073046"/>
                  <a:pt x="4264346" y="4001215"/>
                </a:cubicBezTo>
                <a:cubicBezTo>
                  <a:pt x="4271145" y="3991440"/>
                  <a:pt x="4277838" y="3981451"/>
                  <a:pt x="4284425" y="3971463"/>
                </a:cubicBezTo>
                <a:cubicBezTo>
                  <a:pt x="4357410" y="3871261"/>
                  <a:pt x="4434644" y="3772972"/>
                  <a:pt x="4490418" y="3661825"/>
                </a:cubicBezTo>
                <a:cubicBezTo>
                  <a:pt x="4738481" y="3691259"/>
                  <a:pt x="4988031" y="3711554"/>
                  <a:pt x="5230676" y="3771909"/>
                </a:cubicBezTo>
                <a:cubicBezTo>
                  <a:pt x="5232907" y="3772547"/>
                  <a:pt x="5235244" y="3772865"/>
                  <a:pt x="5237475" y="3772865"/>
                </a:cubicBezTo>
                <a:cubicBezTo>
                  <a:pt x="5250436" y="3772865"/>
                  <a:pt x="5262972" y="3763302"/>
                  <a:pt x="5266053" y="3750232"/>
                </a:cubicBezTo>
                <a:cubicBezTo>
                  <a:pt x="5270621" y="3732487"/>
                  <a:pt x="5256810" y="3715804"/>
                  <a:pt x="5239387" y="3713254"/>
                </a:cubicBezTo>
                <a:cubicBezTo>
                  <a:pt x="5163109" y="3697422"/>
                  <a:pt x="5086300" y="3684458"/>
                  <a:pt x="5009278" y="3674364"/>
                </a:cubicBezTo>
                <a:cubicBezTo>
                  <a:pt x="4843018" y="3650561"/>
                  <a:pt x="4676226" y="3633454"/>
                  <a:pt x="4509010" y="3619534"/>
                </a:cubicBezTo>
                <a:cubicBezTo>
                  <a:pt x="4536631" y="3548659"/>
                  <a:pt x="4552992" y="3473535"/>
                  <a:pt x="4567865" y="3399154"/>
                </a:cubicBezTo>
                <a:cubicBezTo>
                  <a:pt x="4577214" y="3361644"/>
                  <a:pt x="4585288" y="3323072"/>
                  <a:pt x="4592512" y="3284075"/>
                </a:cubicBezTo>
                <a:cubicBezTo>
                  <a:pt x="4821664" y="3260061"/>
                  <a:pt x="5051561" y="3229777"/>
                  <a:pt x="5282944" y="3227546"/>
                </a:cubicBezTo>
                <a:cubicBezTo>
                  <a:pt x="5322677" y="3225739"/>
                  <a:pt x="5320552" y="3166128"/>
                  <a:pt x="5281138" y="31666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7" name="Google Shape;1047;p27"/>
          <p:cNvGrpSpPr/>
          <p:nvPr/>
        </p:nvGrpSpPr>
        <p:grpSpPr>
          <a:xfrm>
            <a:off x="3375961" y="422340"/>
            <a:ext cx="2655870" cy="2332188"/>
            <a:chOff x="6751921" y="844681"/>
            <a:chExt cx="5311739" cy="4664375"/>
          </a:xfrm>
        </p:grpSpPr>
        <p:grpSp>
          <p:nvGrpSpPr>
            <p:cNvPr id="1048" name="Google Shape;1048;p27"/>
            <p:cNvGrpSpPr/>
            <p:nvPr/>
          </p:nvGrpSpPr>
          <p:grpSpPr>
            <a:xfrm>
              <a:off x="6751921" y="844681"/>
              <a:ext cx="5311739" cy="4664375"/>
              <a:chOff x="6751921" y="844681"/>
              <a:chExt cx="5311739" cy="4664375"/>
            </a:xfrm>
          </p:grpSpPr>
          <p:sp>
            <p:nvSpPr>
              <p:cNvPr id="1049" name="Google Shape;1049;p27"/>
              <p:cNvSpPr/>
              <p:nvPr/>
            </p:nvSpPr>
            <p:spPr>
              <a:xfrm>
                <a:off x="8661318" y="3842730"/>
                <a:ext cx="1137363" cy="752398"/>
              </a:xfrm>
              <a:custGeom>
                <a:rect b="b" l="l" r="r" t="t"/>
                <a:pathLst>
                  <a:path extrusionOk="0" h="752398" w="1137363">
                    <a:moveTo>
                      <a:pt x="1081490" y="589289"/>
                    </a:moveTo>
                    <a:cubicBezTo>
                      <a:pt x="978122" y="703411"/>
                      <a:pt x="783071" y="724450"/>
                      <a:pt x="669504" y="612772"/>
                    </a:cubicBezTo>
                    <a:cubicBezTo>
                      <a:pt x="623822" y="578663"/>
                      <a:pt x="605656" y="525109"/>
                      <a:pt x="592164" y="471767"/>
                    </a:cubicBezTo>
                    <a:cubicBezTo>
                      <a:pt x="589189" y="455616"/>
                      <a:pt x="584090" y="441483"/>
                      <a:pt x="577503" y="430432"/>
                    </a:cubicBezTo>
                    <a:cubicBezTo>
                      <a:pt x="612986" y="411093"/>
                      <a:pt x="633383" y="357220"/>
                      <a:pt x="648575" y="321092"/>
                    </a:cubicBezTo>
                    <a:cubicBezTo>
                      <a:pt x="665148" y="307172"/>
                      <a:pt x="689264" y="307491"/>
                      <a:pt x="712105" y="307810"/>
                    </a:cubicBezTo>
                    <a:cubicBezTo>
                      <a:pt x="720285" y="307916"/>
                      <a:pt x="728359" y="308022"/>
                      <a:pt x="735902" y="307597"/>
                    </a:cubicBezTo>
                    <a:cubicBezTo>
                      <a:pt x="792526" y="310254"/>
                      <a:pt x="858712" y="306535"/>
                      <a:pt x="898869" y="261056"/>
                    </a:cubicBezTo>
                    <a:cubicBezTo>
                      <a:pt x="939133" y="214409"/>
                      <a:pt x="939133" y="134714"/>
                      <a:pt x="890051" y="94442"/>
                    </a:cubicBezTo>
                    <a:cubicBezTo>
                      <a:pt x="787214" y="33556"/>
                      <a:pt x="658774" y="41101"/>
                      <a:pt x="542976" y="31856"/>
                    </a:cubicBezTo>
                    <a:cubicBezTo>
                      <a:pt x="464892" y="28349"/>
                      <a:pt x="380965" y="-3953"/>
                      <a:pt x="298950" y="403"/>
                    </a:cubicBezTo>
                    <a:cubicBezTo>
                      <a:pt x="272922" y="2954"/>
                      <a:pt x="246682" y="33662"/>
                      <a:pt x="259324" y="59377"/>
                    </a:cubicBezTo>
                    <a:cubicBezTo>
                      <a:pt x="228728" y="91679"/>
                      <a:pt x="208968" y="137477"/>
                      <a:pt x="205356" y="181787"/>
                    </a:cubicBezTo>
                    <a:cubicBezTo>
                      <a:pt x="207799" y="224716"/>
                      <a:pt x="244557" y="259993"/>
                      <a:pt x="283546" y="273382"/>
                    </a:cubicBezTo>
                    <a:cubicBezTo>
                      <a:pt x="330077" y="289427"/>
                      <a:pt x="381602" y="278801"/>
                      <a:pt x="427072" y="298034"/>
                    </a:cubicBezTo>
                    <a:cubicBezTo>
                      <a:pt x="454693" y="313123"/>
                      <a:pt x="453418" y="351482"/>
                      <a:pt x="468610" y="376347"/>
                    </a:cubicBezTo>
                    <a:cubicBezTo>
                      <a:pt x="477959" y="395261"/>
                      <a:pt x="491664" y="412475"/>
                      <a:pt x="509193" y="424269"/>
                    </a:cubicBezTo>
                    <a:cubicBezTo>
                      <a:pt x="504837" y="429264"/>
                      <a:pt x="500587" y="435214"/>
                      <a:pt x="496338" y="442440"/>
                    </a:cubicBezTo>
                    <a:cubicBezTo>
                      <a:pt x="447682" y="518733"/>
                      <a:pt x="377778" y="595346"/>
                      <a:pt x="280571" y="596408"/>
                    </a:cubicBezTo>
                    <a:cubicBezTo>
                      <a:pt x="223841" y="598003"/>
                      <a:pt x="167642" y="590458"/>
                      <a:pt x="115267" y="567931"/>
                    </a:cubicBezTo>
                    <a:cubicBezTo>
                      <a:pt x="88389" y="556455"/>
                      <a:pt x="64273" y="539879"/>
                      <a:pt x="42070" y="521071"/>
                    </a:cubicBezTo>
                    <a:cubicBezTo>
                      <a:pt x="32190" y="513739"/>
                      <a:pt x="4462" y="481862"/>
                      <a:pt x="0" y="508320"/>
                    </a:cubicBezTo>
                    <a:cubicBezTo>
                      <a:pt x="35377" y="610753"/>
                      <a:pt x="168491" y="648582"/>
                      <a:pt x="266973" y="653682"/>
                    </a:cubicBezTo>
                    <a:cubicBezTo>
                      <a:pt x="377140" y="662714"/>
                      <a:pt x="473603" y="592265"/>
                      <a:pt x="532459" y="504176"/>
                    </a:cubicBezTo>
                    <a:cubicBezTo>
                      <a:pt x="549244" y="586101"/>
                      <a:pt x="600450" y="653363"/>
                      <a:pt x="670991" y="697142"/>
                    </a:cubicBezTo>
                    <a:cubicBezTo>
                      <a:pt x="721879" y="734545"/>
                      <a:pt x="783815" y="752609"/>
                      <a:pt x="846600" y="752397"/>
                    </a:cubicBezTo>
                    <a:cubicBezTo>
                      <a:pt x="848194" y="752397"/>
                      <a:pt x="849788" y="752397"/>
                      <a:pt x="851381" y="752397"/>
                    </a:cubicBezTo>
                    <a:cubicBezTo>
                      <a:pt x="912574" y="752397"/>
                      <a:pt x="974085" y="739114"/>
                      <a:pt x="1028584" y="710955"/>
                    </a:cubicBezTo>
                    <a:cubicBezTo>
                      <a:pt x="1060561" y="693317"/>
                      <a:pt x="1169454" y="632324"/>
                      <a:pt x="1128128" y="589077"/>
                    </a:cubicBezTo>
                    <a:cubicBezTo>
                      <a:pt x="1115698" y="576644"/>
                      <a:pt x="1094026" y="576326"/>
                      <a:pt x="1081490" y="589289"/>
                    </a:cubicBezTo>
                    <a:close/>
                    <a:moveTo>
                      <a:pt x="457774" y="240336"/>
                    </a:moveTo>
                    <a:cubicBezTo>
                      <a:pt x="403700" y="209839"/>
                      <a:pt x="338470" y="233641"/>
                      <a:pt x="283758" y="204739"/>
                    </a:cubicBezTo>
                    <a:cubicBezTo>
                      <a:pt x="269204" y="194644"/>
                      <a:pt x="257305" y="179237"/>
                      <a:pt x="263786" y="160854"/>
                    </a:cubicBezTo>
                    <a:cubicBezTo>
                      <a:pt x="271647" y="125257"/>
                      <a:pt x="285033" y="88279"/>
                      <a:pt x="314567" y="65859"/>
                    </a:cubicBezTo>
                    <a:cubicBezTo>
                      <a:pt x="387445" y="68728"/>
                      <a:pt x="458305" y="92530"/>
                      <a:pt x="531290" y="97311"/>
                    </a:cubicBezTo>
                    <a:cubicBezTo>
                      <a:pt x="612242" y="101562"/>
                      <a:pt x="693301" y="104537"/>
                      <a:pt x="772978" y="120263"/>
                    </a:cubicBezTo>
                    <a:cubicBezTo>
                      <a:pt x="800175" y="127808"/>
                      <a:pt x="832258" y="131208"/>
                      <a:pt x="853400" y="151291"/>
                    </a:cubicBezTo>
                    <a:cubicBezTo>
                      <a:pt x="867317" y="173711"/>
                      <a:pt x="863386" y="204739"/>
                      <a:pt x="843945" y="222590"/>
                    </a:cubicBezTo>
                    <a:cubicBezTo>
                      <a:pt x="814623" y="243311"/>
                      <a:pt x="778609" y="242461"/>
                      <a:pt x="743763" y="241504"/>
                    </a:cubicBezTo>
                    <a:cubicBezTo>
                      <a:pt x="734096" y="241292"/>
                      <a:pt x="724535" y="240973"/>
                      <a:pt x="715292" y="241292"/>
                    </a:cubicBezTo>
                    <a:cubicBezTo>
                      <a:pt x="667273" y="241823"/>
                      <a:pt x="607143" y="246605"/>
                      <a:pt x="586002" y="297397"/>
                    </a:cubicBezTo>
                    <a:cubicBezTo>
                      <a:pt x="573360" y="321517"/>
                      <a:pt x="569004" y="352013"/>
                      <a:pt x="547757" y="370609"/>
                    </a:cubicBezTo>
                    <a:cubicBezTo>
                      <a:pt x="505899" y="336500"/>
                      <a:pt x="515992" y="262862"/>
                      <a:pt x="457774" y="2403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7"/>
              <p:cNvSpPr/>
              <p:nvPr/>
            </p:nvSpPr>
            <p:spPr>
              <a:xfrm>
                <a:off x="10451855" y="1355400"/>
                <a:ext cx="874198" cy="1134315"/>
              </a:xfrm>
              <a:custGeom>
                <a:rect b="b" l="l" r="r" t="t"/>
                <a:pathLst>
                  <a:path extrusionOk="0" h="1134315" w="874198">
                    <a:moveTo>
                      <a:pt x="136491" y="922436"/>
                    </a:moveTo>
                    <a:cubicBezTo>
                      <a:pt x="207351" y="975778"/>
                      <a:pt x="288303" y="1013181"/>
                      <a:pt x="369149" y="1048353"/>
                    </a:cubicBezTo>
                    <a:cubicBezTo>
                      <a:pt x="441284" y="1078743"/>
                      <a:pt x="510550" y="1120609"/>
                      <a:pt x="588847" y="1132616"/>
                    </a:cubicBezTo>
                    <a:cubicBezTo>
                      <a:pt x="597665" y="1133785"/>
                      <a:pt x="606057" y="1134316"/>
                      <a:pt x="614238" y="1134316"/>
                    </a:cubicBezTo>
                    <a:cubicBezTo>
                      <a:pt x="740022" y="1134316"/>
                      <a:pt x="789210" y="1001811"/>
                      <a:pt x="805357" y="890665"/>
                    </a:cubicBezTo>
                    <a:cubicBezTo>
                      <a:pt x="823949" y="779518"/>
                      <a:pt x="833085" y="667096"/>
                      <a:pt x="843072" y="554993"/>
                    </a:cubicBezTo>
                    <a:cubicBezTo>
                      <a:pt x="837547" y="456598"/>
                      <a:pt x="955364" y="-56419"/>
                      <a:pt x="765625" y="5105"/>
                    </a:cubicBezTo>
                    <a:cubicBezTo>
                      <a:pt x="734073" y="18387"/>
                      <a:pt x="710488" y="44314"/>
                      <a:pt x="684035" y="65353"/>
                    </a:cubicBezTo>
                    <a:cubicBezTo>
                      <a:pt x="649083" y="95743"/>
                      <a:pt x="611050" y="122414"/>
                      <a:pt x="577904" y="154717"/>
                    </a:cubicBezTo>
                    <a:cubicBezTo>
                      <a:pt x="519899" y="215922"/>
                      <a:pt x="471986" y="286159"/>
                      <a:pt x="413238" y="346833"/>
                    </a:cubicBezTo>
                    <a:cubicBezTo>
                      <a:pt x="369893" y="392524"/>
                      <a:pt x="319749" y="430990"/>
                      <a:pt x="275661" y="475831"/>
                    </a:cubicBezTo>
                    <a:cubicBezTo>
                      <a:pt x="203420" y="554037"/>
                      <a:pt x="134472" y="634688"/>
                      <a:pt x="55326" y="706306"/>
                    </a:cubicBezTo>
                    <a:cubicBezTo>
                      <a:pt x="42046" y="700993"/>
                      <a:pt x="26536" y="705775"/>
                      <a:pt x="17718" y="716825"/>
                    </a:cubicBezTo>
                    <a:cubicBezTo>
                      <a:pt x="-47936" y="791950"/>
                      <a:pt x="86347" y="877170"/>
                      <a:pt x="136491" y="922436"/>
                    </a:cubicBezTo>
                    <a:close/>
                    <a:moveTo>
                      <a:pt x="72218" y="753378"/>
                    </a:moveTo>
                    <a:cubicBezTo>
                      <a:pt x="74130" y="750191"/>
                      <a:pt x="75298" y="746897"/>
                      <a:pt x="75936" y="743390"/>
                    </a:cubicBezTo>
                    <a:cubicBezTo>
                      <a:pt x="203208" y="649776"/>
                      <a:pt x="297971" y="521309"/>
                      <a:pt x="421524" y="423445"/>
                    </a:cubicBezTo>
                    <a:cubicBezTo>
                      <a:pt x="500564" y="354164"/>
                      <a:pt x="558463" y="265332"/>
                      <a:pt x="632829" y="191589"/>
                    </a:cubicBezTo>
                    <a:cubicBezTo>
                      <a:pt x="686266" y="150679"/>
                      <a:pt x="734604" y="101269"/>
                      <a:pt x="791547" y="65778"/>
                    </a:cubicBezTo>
                    <a:cubicBezTo>
                      <a:pt x="815556" y="114445"/>
                      <a:pt x="807376" y="173100"/>
                      <a:pt x="807057" y="225910"/>
                    </a:cubicBezTo>
                    <a:cubicBezTo>
                      <a:pt x="800258" y="319843"/>
                      <a:pt x="787403" y="413244"/>
                      <a:pt x="780710" y="507283"/>
                    </a:cubicBezTo>
                    <a:cubicBezTo>
                      <a:pt x="773486" y="597603"/>
                      <a:pt x="765412" y="687923"/>
                      <a:pt x="755107" y="777924"/>
                    </a:cubicBezTo>
                    <a:cubicBezTo>
                      <a:pt x="738003" y="869413"/>
                      <a:pt x="736835" y="1063441"/>
                      <a:pt x="613069" y="1067586"/>
                    </a:cubicBezTo>
                    <a:cubicBezTo>
                      <a:pt x="542953" y="1063866"/>
                      <a:pt x="480379" y="1024019"/>
                      <a:pt x="416956" y="997136"/>
                    </a:cubicBezTo>
                    <a:cubicBezTo>
                      <a:pt x="287772" y="941775"/>
                      <a:pt x="153595" y="878764"/>
                      <a:pt x="66268" y="762836"/>
                    </a:cubicBezTo>
                    <a:cubicBezTo>
                      <a:pt x="68287" y="759754"/>
                      <a:pt x="70199" y="756566"/>
                      <a:pt x="72218" y="75337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7"/>
              <p:cNvSpPr/>
              <p:nvPr/>
            </p:nvSpPr>
            <p:spPr>
              <a:xfrm>
                <a:off x="7384818" y="1116143"/>
                <a:ext cx="706981" cy="1296853"/>
              </a:xfrm>
              <a:custGeom>
                <a:rect b="b" l="l" r="r" t="t"/>
                <a:pathLst>
                  <a:path extrusionOk="0" h="1296853" w="706981">
                    <a:moveTo>
                      <a:pt x="564076" y="1108139"/>
                    </a:moveTo>
                    <a:cubicBezTo>
                      <a:pt x="602002" y="1084974"/>
                      <a:pt x="640460" y="1060853"/>
                      <a:pt x="670738" y="1027807"/>
                    </a:cubicBezTo>
                    <a:cubicBezTo>
                      <a:pt x="749140" y="924630"/>
                      <a:pt x="680936" y="782881"/>
                      <a:pt x="647153" y="674072"/>
                    </a:cubicBezTo>
                    <a:cubicBezTo>
                      <a:pt x="603808" y="545924"/>
                      <a:pt x="545272" y="424789"/>
                      <a:pt x="467082" y="314280"/>
                    </a:cubicBezTo>
                    <a:cubicBezTo>
                      <a:pt x="408651" y="222684"/>
                      <a:pt x="359783" y="120145"/>
                      <a:pt x="272668" y="51289"/>
                    </a:cubicBezTo>
                    <a:cubicBezTo>
                      <a:pt x="199046" y="-11191"/>
                      <a:pt x="71350" y="-35524"/>
                      <a:pt x="53608" y="89649"/>
                    </a:cubicBezTo>
                    <a:cubicBezTo>
                      <a:pt x="50102" y="112388"/>
                      <a:pt x="51802" y="135127"/>
                      <a:pt x="51484" y="157973"/>
                    </a:cubicBezTo>
                    <a:cubicBezTo>
                      <a:pt x="51484" y="162011"/>
                      <a:pt x="52440" y="165836"/>
                      <a:pt x="53927" y="169343"/>
                    </a:cubicBezTo>
                    <a:cubicBezTo>
                      <a:pt x="53502" y="177418"/>
                      <a:pt x="53183" y="185600"/>
                      <a:pt x="52652" y="193570"/>
                    </a:cubicBezTo>
                    <a:cubicBezTo>
                      <a:pt x="50315" y="251799"/>
                      <a:pt x="48296" y="310242"/>
                      <a:pt x="50527" y="368471"/>
                    </a:cubicBezTo>
                    <a:cubicBezTo>
                      <a:pt x="26624" y="554106"/>
                      <a:pt x="6864" y="740377"/>
                      <a:pt x="1446" y="927499"/>
                    </a:cubicBezTo>
                    <a:cubicBezTo>
                      <a:pt x="-1210" y="1016862"/>
                      <a:pt x="-1741" y="1107076"/>
                      <a:pt x="13663" y="1195271"/>
                    </a:cubicBezTo>
                    <a:cubicBezTo>
                      <a:pt x="21631" y="1253288"/>
                      <a:pt x="75387" y="1291329"/>
                      <a:pt x="131267" y="1295791"/>
                    </a:cubicBezTo>
                    <a:cubicBezTo>
                      <a:pt x="138066" y="1296535"/>
                      <a:pt x="144759" y="1296854"/>
                      <a:pt x="151452" y="1296854"/>
                    </a:cubicBezTo>
                    <a:cubicBezTo>
                      <a:pt x="230492" y="1296854"/>
                      <a:pt x="300609" y="1250206"/>
                      <a:pt x="369344" y="1215460"/>
                    </a:cubicBezTo>
                    <a:cubicBezTo>
                      <a:pt x="436485" y="1183688"/>
                      <a:pt x="498953" y="1143629"/>
                      <a:pt x="564076" y="1108139"/>
                    </a:cubicBezTo>
                    <a:close/>
                    <a:moveTo>
                      <a:pt x="160695" y="1231186"/>
                    </a:moveTo>
                    <a:cubicBezTo>
                      <a:pt x="64126" y="1238837"/>
                      <a:pt x="73368" y="1162012"/>
                      <a:pt x="65932" y="1091775"/>
                    </a:cubicBezTo>
                    <a:cubicBezTo>
                      <a:pt x="57539" y="951194"/>
                      <a:pt x="66038" y="809126"/>
                      <a:pt x="72943" y="668440"/>
                    </a:cubicBezTo>
                    <a:cubicBezTo>
                      <a:pt x="85373" y="525203"/>
                      <a:pt x="99184" y="382073"/>
                      <a:pt x="111401" y="238836"/>
                    </a:cubicBezTo>
                    <a:cubicBezTo>
                      <a:pt x="113845" y="205364"/>
                      <a:pt x="118944" y="171893"/>
                      <a:pt x="118413" y="138315"/>
                    </a:cubicBezTo>
                    <a:cubicBezTo>
                      <a:pt x="114482" y="113132"/>
                      <a:pt x="115863" y="87842"/>
                      <a:pt x="133073" y="67122"/>
                    </a:cubicBezTo>
                    <a:cubicBezTo>
                      <a:pt x="133498" y="67122"/>
                      <a:pt x="133817" y="67122"/>
                      <a:pt x="134136" y="67122"/>
                    </a:cubicBezTo>
                    <a:cubicBezTo>
                      <a:pt x="279468" y="67122"/>
                      <a:pt x="359889" y="284633"/>
                      <a:pt x="435423" y="387704"/>
                    </a:cubicBezTo>
                    <a:cubicBezTo>
                      <a:pt x="508939" y="491200"/>
                      <a:pt x="554833" y="610423"/>
                      <a:pt x="597009" y="730814"/>
                    </a:cubicBezTo>
                    <a:cubicBezTo>
                      <a:pt x="619000" y="806470"/>
                      <a:pt x="658839" y="893708"/>
                      <a:pt x="629518" y="972234"/>
                    </a:cubicBezTo>
                    <a:cubicBezTo>
                      <a:pt x="602321" y="1011124"/>
                      <a:pt x="557277" y="1034501"/>
                      <a:pt x="517438" y="1058728"/>
                    </a:cubicBezTo>
                    <a:cubicBezTo>
                      <a:pt x="449446" y="1096663"/>
                      <a:pt x="385173" y="1135978"/>
                      <a:pt x="314419" y="1169875"/>
                    </a:cubicBezTo>
                    <a:cubicBezTo>
                      <a:pt x="265657" y="1195164"/>
                      <a:pt x="216788" y="1225873"/>
                      <a:pt x="160695" y="12311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7"/>
              <p:cNvSpPr/>
              <p:nvPr/>
            </p:nvSpPr>
            <p:spPr>
              <a:xfrm>
                <a:off x="9720087" y="3211132"/>
                <a:ext cx="1112044" cy="739747"/>
              </a:xfrm>
              <a:custGeom>
                <a:rect b="b" l="l" r="r" t="t"/>
                <a:pathLst>
                  <a:path extrusionOk="0" h="739747" w="1112044">
                    <a:moveTo>
                      <a:pt x="981188" y="102195"/>
                    </a:moveTo>
                    <a:cubicBezTo>
                      <a:pt x="934444" y="60223"/>
                      <a:pt x="873677" y="40140"/>
                      <a:pt x="814078" y="24095"/>
                    </a:cubicBezTo>
                    <a:cubicBezTo>
                      <a:pt x="687868" y="-12564"/>
                      <a:pt x="553798" y="-2257"/>
                      <a:pt x="426101" y="21014"/>
                    </a:cubicBezTo>
                    <a:cubicBezTo>
                      <a:pt x="261965" y="59904"/>
                      <a:pt x="129700" y="178914"/>
                      <a:pt x="37487" y="316413"/>
                    </a:cubicBezTo>
                    <a:cubicBezTo>
                      <a:pt x="-3308" y="331183"/>
                      <a:pt x="-3839" y="381868"/>
                      <a:pt x="3810" y="417784"/>
                    </a:cubicBezTo>
                    <a:cubicBezTo>
                      <a:pt x="31007" y="598211"/>
                      <a:pt x="253360" y="729122"/>
                      <a:pt x="423339" y="739004"/>
                    </a:cubicBezTo>
                    <a:cubicBezTo>
                      <a:pt x="436831" y="739535"/>
                      <a:pt x="450429" y="739748"/>
                      <a:pt x="463921" y="739748"/>
                    </a:cubicBezTo>
                    <a:cubicBezTo>
                      <a:pt x="529257" y="739748"/>
                      <a:pt x="594593" y="734329"/>
                      <a:pt x="659503" y="726465"/>
                    </a:cubicBezTo>
                    <a:cubicBezTo>
                      <a:pt x="759791" y="714565"/>
                      <a:pt x="863478" y="696607"/>
                      <a:pt x="950273" y="641777"/>
                    </a:cubicBezTo>
                    <a:cubicBezTo>
                      <a:pt x="1145961" y="505660"/>
                      <a:pt x="1173476" y="255952"/>
                      <a:pt x="981188" y="102195"/>
                    </a:cubicBezTo>
                    <a:close/>
                    <a:moveTo>
                      <a:pt x="521289" y="69468"/>
                    </a:moveTo>
                    <a:cubicBezTo>
                      <a:pt x="532338" y="68618"/>
                      <a:pt x="543599" y="68193"/>
                      <a:pt x="554860" y="68086"/>
                    </a:cubicBezTo>
                    <a:cubicBezTo>
                      <a:pt x="578020" y="66280"/>
                      <a:pt x="601923" y="65217"/>
                      <a:pt x="626039" y="65217"/>
                    </a:cubicBezTo>
                    <a:cubicBezTo>
                      <a:pt x="638043" y="82856"/>
                      <a:pt x="668215" y="81262"/>
                      <a:pt x="688506" y="86257"/>
                    </a:cubicBezTo>
                    <a:cubicBezTo>
                      <a:pt x="728239" y="93163"/>
                      <a:pt x="767227" y="108465"/>
                      <a:pt x="797292" y="136411"/>
                    </a:cubicBezTo>
                    <a:cubicBezTo>
                      <a:pt x="888550" y="209198"/>
                      <a:pt x="889400" y="349566"/>
                      <a:pt x="831288" y="443498"/>
                    </a:cubicBezTo>
                    <a:cubicBezTo>
                      <a:pt x="789218" y="506829"/>
                      <a:pt x="715915" y="560383"/>
                      <a:pt x="639318" y="571646"/>
                    </a:cubicBezTo>
                    <a:cubicBezTo>
                      <a:pt x="555285" y="573665"/>
                      <a:pt x="464771" y="551989"/>
                      <a:pt x="407510" y="486639"/>
                    </a:cubicBezTo>
                    <a:cubicBezTo>
                      <a:pt x="326345" y="382612"/>
                      <a:pt x="343661" y="227581"/>
                      <a:pt x="434175" y="134392"/>
                    </a:cubicBezTo>
                    <a:cubicBezTo>
                      <a:pt x="458503" y="106764"/>
                      <a:pt x="488249" y="84025"/>
                      <a:pt x="521289" y="69468"/>
                    </a:cubicBezTo>
                    <a:close/>
                    <a:moveTo>
                      <a:pt x="916277" y="584929"/>
                    </a:moveTo>
                    <a:cubicBezTo>
                      <a:pt x="787093" y="660373"/>
                      <a:pt x="633157" y="665048"/>
                      <a:pt x="486550" y="673123"/>
                    </a:cubicBezTo>
                    <a:cubicBezTo>
                      <a:pt x="321352" y="689594"/>
                      <a:pt x="68614" y="560595"/>
                      <a:pt x="65958" y="376024"/>
                    </a:cubicBezTo>
                    <a:cubicBezTo>
                      <a:pt x="74351" y="364017"/>
                      <a:pt x="81788" y="348503"/>
                      <a:pt x="74458" y="334264"/>
                    </a:cubicBezTo>
                    <a:cubicBezTo>
                      <a:pt x="171983" y="216317"/>
                      <a:pt x="293730" y="117709"/>
                      <a:pt x="440231" y="82219"/>
                    </a:cubicBezTo>
                    <a:cubicBezTo>
                      <a:pt x="413140" y="101239"/>
                      <a:pt x="388918" y="124403"/>
                      <a:pt x="369158" y="148949"/>
                    </a:cubicBezTo>
                    <a:cubicBezTo>
                      <a:pt x="278220" y="254145"/>
                      <a:pt x="273333" y="420547"/>
                      <a:pt x="360872" y="529143"/>
                    </a:cubicBezTo>
                    <a:cubicBezTo>
                      <a:pt x="420471" y="599593"/>
                      <a:pt x="511622" y="630833"/>
                      <a:pt x="601498" y="636570"/>
                    </a:cubicBezTo>
                    <a:cubicBezTo>
                      <a:pt x="608191" y="637102"/>
                      <a:pt x="614777" y="637421"/>
                      <a:pt x="621364" y="637421"/>
                    </a:cubicBezTo>
                    <a:cubicBezTo>
                      <a:pt x="726751" y="637421"/>
                      <a:pt x="826614" y="566865"/>
                      <a:pt x="884619" y="482176"/>
                    </a:cubicBezTo>
                    <a:cubicBezTo>
                      <a:pt x="956010" y="371667"/>
                      <a:pt x="959941" y="206754"/>
                      <a:pt x="864115" y="109208"/>
                    </a:cubicBezTo>
                    <a:cubicBezTo>
                      <a:pt x="911497" y="130354"/>
                      <a:pt x="954310" y="160213"/>
                      <a:pt x="988519" y="201760"/>
                    </a:cubicBezTo>
                    <a:cubicBezTo>
                      <a:pt x="1094755" y="332777"/>
                      <a:pt x="1044612" y="491527"/>
                      <a:pt x="916277" y="58492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7"/>
              <p:cNvSpPr/>
              <p:nvPr/>
            </p:nvSpPr>
            <p:spPr>
              <a:xfrm>
                <a:off x="10241318" y="3388461"/>
                <a:ext cx="207403" cy="260324"/>
              </a:xfrm>
              <a:custGeom>
                <a:rect b="b" l="l" r="r" t="t"/>
                <a:pathLst>
                  <a:path extrusionOk="0" h="260324" w="207403">
                    <a:moveTo>
                      <a:pt x="49884" y="251505"/>
                    </a:moveTo>
                    <a:cubicBezTo>
                      <a:pt x="61570" y="257562"/>
                      <a:pt x="74000" y="260325"/>
                      <a:pt x="86536" y="260325"/>
                    </a:cubicBezTo>
                    <a:cubicBezTo>
                      <a:pt x="121488" y="260325"/>
                      <a:pt x="156865" y="239073"/>
                      <a:pt x="177475" y="211233"/>
                    </a:cubicBezTo>
                    <a:cubicBezTo>
                      <a:pt x="218482" y="153003"/>
                      <a:pt x="223369" y="46745"/>
                      <a:pt x="153784" y="8385"/>
                    </a:cubicBezTo>
                    <a:cubicBezTo>
                      <a:pt x="15676" y="-46444"/>
                      <a:pt x="-53909" y="182968"/>
                      <a:pt x="49884" y="2515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7"/>
              <p:cNvSpPr/>
              <p:nvPr/>
            </p:nvSpPr>
            <p:spPr>
              <a:xfrm>
                <a:off x="9932454" y="4176506"/>
                <a:ext cx="56287" cy="57552"/>
              </a:xfrm>
              <a:custGeom>
                <a:rect b="b" l="l" r="r" t="t"/>
                <a:pathLst>
                  <a:path extrusionOk="0" h="57552" w="56287">
                    <a:moveTo>
                      <a:pt x="31326" y="279"/>
                    </a:moveTo>
                    <a:cubicBezTo>
                      <a:pt x="-1607" y="-4290"/>
                      <a:pt x="-13293" y="48627"/>
                      <a:pt x="19534" y="56809"/>
                    </a:cubicBezTo>
                    <a:cubicBezTo>
                      <a:pt x="22084" y="57340"/>
                      <a:pt x="24527" y="57553"/>
                      <a:pt x="26865" y="57553"/>
                    </a:cubicBezTo>
                    <a:cubicBezTo>
                      <a:pt x="60116" y="57553"/>
                      <a:pt x="69890" y="6124"/>
                      <a:pt x="31326" y="2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7"/>
              <p:cNvSpPr/>
              <p:nvPr/>
            </p:nvSpPr>
            <p:spPr>
              <a:xfrm>
                <a:off x="10031807" y="4348100"/>
                <a:ext cx="51051" cy="58841"/>
              </a:xfrm>
              <a:custGeom>
                <a:rect b="b" l="l" r="r" t="t"/>
                <a:pathLst>
                  <a:path extrusionOk="0" h="58841" w="51051">
                    <a:moveTo>
                      <a:pt x="2089" y="31215"/>
                    </a:moveTo>
                    <a:cubicBezTo>
                      <a:pt x="1027" y="32915"/>
                      <a:pt x="389" y="34934"/>
                      <a:pt x="177" y="37059"/>
                    </a:cubicBezTo>
                    <a:cubicBezTo>
                      <a:pt x="-1523" y="49279"/>
                      <a:pt x="9313" y="58842"/>
                      <a:pt x="20787" y="58842"/>
                    </a:cubicBezTo>
                    <a:cubicBezTo>
                      <a:pt x="21530" y="58842"/>
                      <a:pt x="22380" y="58842"/>
                      <a:pt x="23124" y="58736"/>
                    </a:cubicBezTo>
                    <a:cubicBezTo>
                      <a:pt x="42459" y="56185"/>
                      <a:pt x="56270" y="32065"/>
                      <a:pt x="49152" y="14001"/>
                    </a:cubicBezTo>
                    <a:cubicBezTo>
                      <a:pt x="36722" y="-13308"/>
                      <a:pt x="-5454" y="3056"/>
                      <a:pt x="2089" y="312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7"/>
              <p:cNvSpPr/>
              <p:nvPr/>
            </p:nvSpPr>
            <p:spPr>
              <a:xfrm>
                <a:off x="10226938" y="4213846"/>
                <a:ext cx="48748" cy="52516"/>
              </a:xfrm>
              <a:custGeom>
                <a:rect b="b" l="l" r="r" t="t"/>
                <a:pathLst>
                  <a:path extrusionOk="0" h="52516" w="48748">
                    <a:moveTo>
                      <a:pt x="26337" y="130"/>
                    </a:moveTo>
                    <a:cubicBezTo>
                      <a:pt x="-7127" y="-2951"/>
                      <a:pt x="-9146" y="49647"/>
                      <a:pt x="22832" y="52410"/>
                    </a:cubicBezTo>
                    <a:cubicBezTo>
                      <a:pt x="23575" y="52516"/>
                      <a:pt x="24319" y="52516"/>
                      <a:pt x="25062" y="52516"/>
                    </a:cubicBezTo>
                    <a:cubicBezTo>
                      <a:pt x="55127" y="52410"/>
                      <a:pt x="57677" y="2362"/>
                      <a:pt x="26337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7"/>
              <p:cNvSpPr/>
              <p:nvPr/>
            </p:nvSpPr>
            <p:spPr>
              <a:xfrm>
                <a:off x="8391777" y="3970850"/>
                <a:ext cx="45587" cy="51010"/>
              </a:xfrm>
              <a:custGeom>
                <a:rect b="b" l="l" r="r" t="t"/>
                <a:pathLst>
                  <a:path extrusionOk="0" h="51010" w="45587">
                    <a:moveTo>
                      <a:pt x="1506" y="30184"/>
                    </a:moveTo>
                    <a:cubicBezTo>
                      <a:pt x="1399" y="30608"/>
                      <a:pt x="1399" y="30927"/>
                      <a:pt x="1293" y="31246"/>
                    </a:cubicBezTo>
                    <a:cubicBezTo>
                      <a:pt x="549" y="37303"/>
                      <a:pt x="3524" y="43572"/>
                      <a:pt x="8411" y="47185"/>
                    </a:cubicBezTo>
                    <a:cubicBezTo>
                      <a:pt x="12236" y="49841"/>
                      <a:pt x="16166" y="51010"/>
                      <a:pt x="19991" y="51010"/>
                    </a:cubicBezTo>
                    <a:cubicBezTo>
                      <a:pt x="39220" y="51010"/>
                      <a:pt x="55155" y="21470"/>
                      <a:pt x="38795" y="6381"/>
                    </a:cubicBezTo>
                    <a:cubicBezTo>
                      <a:pt x="22541" y="-10195"/>
                      <a:pt x="-6993" y="8294"/>
                      <a:pt x="1506" y="301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7"/>
              <p:cNvSpPr/>
              <p:nvPr/>
            </p:nvSpPr>
            <p:spPr>
              <a:xfrm>
                <a:off x="8462329" y="4157081"/>
                <a:ext cx="58264" cy="57533"/>
              </a:xfrm>
              <a:custGeom>
                <a:rect b="b" l="l" r="r" t="t"/>
                <a:pathLst>
                  <a:path extrusionOk="0" h="57533" w="58264">
                    <a:moveTo>
                      <a:pt x="47070" y="5785"/>
                    </a:moveTo>
                    <a:cubicBezTo>
                      <a:pt x="15412" y="-16955"/>
                      <a:pt x="-20709" y="33306"/>
                      <a:pt x="14456" y="53601"/>
                    </a:cubicBezTo>
                    <a:cubicBezTo>
                      <a:pt x="19237" y="56364"/>
                      <a:pt x="24017" y="57533"/>
                      <a:pt x="28692" y="57533"/>
                    </a:cubicBezTo>
                    <a:cubicBezTo>
                      <a:pt x="52914" y="57639"/>
                      <a:pt x="70867" y="23849"/>
                      <a:pt x="47070" y="57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7"/>
              <p:cNvSpPr/>
              <p:nvPr/>
            </p:nvSpPr>
            <p:spPr>
              <a:xfrm>
                <a:off x="8614619" y="3994519"/>
                <a:ext cx="58610" cy="61981"/>
              </a:xfrm>
              <a:custGeom>
                <a:rect b="b" l="l" r="r" t="t"/>
                <a:pathLst>
                  <a:path extrusionOk="0" h="61981" w="58610">
                    <a:moveTo>
                      <a:pt x="47123" y="6727"/>
                    </a:moveTo>
                    <a:cubicBezTo>
                      <a:pt x="13021" y="-15375"/>
                      <a:pt x="-15238" y="21497"/>
                      <a:pt x="9197" y="52099"/>
                    </a:cubicBezTo>
                    <a:cubicBezTo>
                      <a:pt x="15465" y="59112"/>
                      <a:pt x="22370" y="61981"/>
                      <a:pt x="28957" y="61981"/>
                    </a:cubicBezTo>
                    <a:cubicBezTo>
                      <a:pt x="52329" y="61981"/>
                      <a:pt x="71876" y="25428"/>
                      <a:pt x="47123" y="67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7"/>
              <p:cNvSpPr/>
              <p:nvPr/>
            </p:nvSpPr>
            <p:spPr>
              <a:xfrm>
                <a:off x="6751921" y="844681"/>
                <a:ext cx="5311739" cy="4664375"/>
              </a:xfrm>
              <a:custGeom>
                <a:rect b="b" l="l" r="r" t="t"/>
                <a:pathLst>
                  <a:path extrusionOk="0" h="4664375" w="5311739">
                    <a:moveTo>
                      <a:pt x="5281138" y="3166659"/>
                    </a:moveTo>
                    <a:cubicBezTo>
                      <a:pt x="5192006" y="3168572"/>
                      <a:pt x="5104148" y="3175585"/>
                      <a:pt x="5015546" y="3184511"/>
                    </a:cubicBezTo>
                    <a:lnTo>
                      <a:pt x="5015546" y="3184511"/>
                    </a:lnTo>
                    <a:cubicBezTo>
                      <a:pt x="4990475" y="3186849"/>
                      <a:pt x="4964765" y="3189186"/>
                      <a:pt x="4938737" y="3191736"/>
                    </a:cubicBezTo>
                    <a:cubicBezTo>
                      <a:pt x="4939162" y="3191736"/>
                      <a:pt x="4939481" y="3191630"/>
                      <a:pt x="4939906" y="3191630"/>
                    </a:cubicBezTo>
                    <a:cubicBezTo>
                      <a:pt x="4827189" y="3202469"/>
                      <a:pt x="4714578" y="3215645"/>
                      <a:pt x="4602073" y="3229352"/>
                    </a:cubicBezTo>
                    <a:cubicBezTo>
                      <a:pt x="4612803" y="3166022"/>
                      <a:pt x="4622258" y="3102267"/>
                      <a:pt x="4632350" y="3040424"/>
                    </a:cubicBezTo>
                    <a:cubicBezTo>
                      <a:pt x="4661034" y="2846289"/>
                      <a:pt x="4675695" y="2649498"/>
                      <a:pt x="4664753" y="2453451"/>
                    </a:cubicBezTo>
                    <a:cubicBezTo>
                      <a:pt x="4654235" y="2348148"/>
                      <a:pt x="4633094" y="2244334"/>
                      <a:pt x="4622045" y="2139244"/>
                    </a:cubicBezTo>
                    <a:cubicBezTo>
                      <a:pt x="4618115" y="2064119"/>
                      <a:pt x="4615034" y="1981768"/>
                      <a:pt x="4610678" y="1905900"/>
                    </a:cubicBezTo>
                    <a:cubicBezTo>
                      <a:pt x="4610784" y="1849689"/>
                      <a:pt x="4607704" y="1792628"/>
                      <a:pt x="4609828" y="1736204"/>
                    </a:cubicBezTo>
                    <a:cubicBezTo>
                      <a:pt x="4642124" y="1721859"/>
                      <a:pt x="4627357" y="1658317"/>
                      <a:pt x="4639043" y="1627289"/>
                    </a:cubicBezTo>
                    <a:cubicBezTo>
                      <a:pt x="4670171" y="1518480"/>
                      <a:pt x="4693012" y="1408396"/>
                      <a:pt x="4707035" y="1295974"/>
                    </a:cubicBezTo>
                    <a:cubicBezTo>
                      <a:pt x="4725202" y="1197048"/>
                      <a:pt x="4749955" y="1099183"/>
                      <a:pt x="4752929" y="998131"/>
                    </a:cubicBezTo>
                    <a:cubicBezTo>
                      <a:pt x="4768121" y="794858"/>
                      <a:pt x="4773008" y="590310"/>
                      <a:pt x="4753885" y="387037"/>
                    </a:cubicBezTo>
                    <a:cubicBezTo>
                      <a:pt x="4748892" y="254426"/>
                      <a:pt x="4687063" y="83137"/>
                      <a:pt x="4522714" y="139667"/>
                    </a:cubicBezTo>
                    <a:cubicBezTo>
                      <a:pt x="4431138" y="179301"/>
                      <a:pt x="4357516" y="251026"/>
                      <a:pt x="4282301" y="314994"/>
                    </a:cubicBezTo>
                    <a:cubicBezTo>
                      <a:pt x="4185731" y="407864"/>
                      <a:pt x="4095642" y="499884"/>
                      <a:pt x="3992168" y="586591"/>
                    </a:cubicBezTo>
                    <a:cubicBezTo>
                      <a:pt x="3917165" y="653640"/>
                      <a:pt x="3850342" y="729190"/>
                      <a:pt x="3780119" y="801128"/>
                    </a:cubicBezTo>
                    <a:cubicBezTo>
                      <a:pt x="3711172" y="873384"/>
                      <a:pt x="3640524" y="944046"/>
                      <a:pt x="3573808" y="1018427"/>
                    </a:cubicBezTo>
                    <a:cubicBezTo>
                      <a:pt x="3521433" y="1080482"/>
                      <a:pt x="3457691" y="1135524"/>
                      <a:pt x="3379182" y="1160707"/>
                    </a:cubicBezTo>
                    <a:cubicBezTo>
                      <a:pt x="3025838" y="992818"/>
                      <a:pt x="2725826" y="899204"/>
                      <a:pt x="2330094" y="963172"/>
                    </a:cubicBezTo>
                    <a:cubicBezTo>
                      <a:pt x="2128457" y="984211"/>
                      <a:pt x="1920764" y="983255"/>
                      <a:pt x="1731875" y="1066243"/>
                    </a:cubicBezTo>
                    <a:cubicBezTo>
                      <a:pt x="1687787" y="1081651"/>
                      <a:pt x="1643061" y="1098440"/>
                      <a:pt x="1603753" y="1123729"/>
                    </a:cubicBezTo>
                    <a:cubicBezTo>
                      <a:pt x="1603435" y="1095889"/>
                      <a:pt x="1570501" y="1062737"/>
                      <a:pt x="1561259" y="1037660"/>
                    </a:cubicBezTo>
                    <a:cubicBezTo>
                      <a:pt x="1529600" y="978686"/>
                      <a:pt x="1499429" y="919075"/>
                      <a:pt x="1467452" y="860314"/>
                    </a:cubicBezTo>
                    <a:cubicBezTo>
                      <a:pt x="1408490" y="748317"/>
                      <a:pt x="1332850" y="646202"/>
                      <a:pt x="1266133" y="538881"/>
                    </a:cubicBezTo>
                    <a:cubicBezTo>
                      <a:pt x="1200372" y="438892"/>
                      <a:pt x="1119208" y="345915"/>
                      <a:pt x="1044629" y="251557"/>
                    </a:cubicBezTo>
                    <a:cubicBezTo>
                      <a:pt x="953372" y="145936"/>
                      <a:pt x="849260" y="-42567"/>
                      <a:pt x="684274" y="8650"/>
                    </a:cubicBezTo>
                    <a:cubicBezTo>
                      <a:pt x="594611" y="49028"/>
                      <a:pt x="565077" y="253045"/>
                      <a:pt x="544679" y="342940"/>
                    </a:cubicBezTo>
                    <a:cubicBezTo>
                      <a:pt x="482637" y="638233"/>
                      <a:pt x="447473" y="940008"/>
                      <a:pt x="454378" y="1241995"/>
                    </a:cubicBezTo>
                    <a:cubicBezTo>
                      <a:pt x="454697" y="1312232"/>
                      <a:pt x="451616" y="1383107"/>
                      <a:pt x="458627" y="1453025"/>
                    </a:cubicBezTo>
                    <a:cubicBezTo>
                      <a:pt x="456078" y="1459825"/>
                      <a:pt x="454697" y="1467264"/>
                      <a:pt x="453422" y="1474064"/>
                    </a:cubicBezTo>
                    <a:cubicBezTo>
                      <a:pt x="446092" y="1515293"/>
                      <a:pt x="441630" y="1557052"/>
                      <a:pt x="435999" y="1598599"/>
                    </a:cubicBezTo>
                    <a:cubicBezTo>
                      <a:pt x="429837" y="1661292"/>
                      <a:pt x="415708" y="1722922"/>
                      <a:pt x="408590" y="1785615"/>
                    </a:cubicBezTo>
                    <a:cubicBezTo>
                      <a:pt x="403703" y="1849795"/>
                      <a:pt x="401366" y="1914082"/>
                      <a:pt x="397116" y="1978262"/>
                    </a:cubicBezTo>
                    <a:cubicBezTo>
                      <a:pt x="364927" y="2286731"/>
                      <a:pt x="279512" y="2595519"/>
                      <a:pt x="320626" y="2907388"/>
                    </a:cubicBezTo>
                    <a:cubicBezTo>
                      <a:pt x="336030" y="3020341"/>
                      <a:pt x="356853" y="3133507"/>
                      <a:pt x="393717" y="3241678"/>
                    </a:cubicBezTo>
                    <a:cubicBezTo>
                      <a:pt x="396479" y="3249010"/>
                      <a:pt x="399454" y="3256342"/>
                      <a:pt x="402322" y="3263567"/>
                    </a:cubicBezTo>
                    <a:cubicBezTo>
                      <a:pt x="318289" y="3286307"/>
                      <a:pt x="234468" y="3309577"/>
                      <a:pt x="150541" y="3332742"/>
                    </a:cubicBezTo>
                    <a:cubicBezTo>
                      <a:pt x="105603" y="3345599"/>
                      <a:pt x="60665" y="3358988"/>
                      <a:pt x="17108" y="3375989"/>
                    </a:cubicBezTo>
                    <a:cubicBezTo>
                      <a:pt x="2553" y="3381727"/>
                      <a:pt x="-3821" y="3399897"/>
                      <a:pt x="2341" y="3413817"/>
                    </a:cubicBezTo>
                    <a:cubicBezTo>
                      <a:pt x="9034" y="3426143"/>
                      <a:pt x="18064" y="3430393"/>
                      <a:pt x="28262" y="3430393"/>
                    </a:cubicBezTo>
                    <a:cubicBezTo>
                      <a:pt x="48979" y="3430393"/>
                      <a:pt x="74369" y="3412330"/>
                      <a:pt x="93811" y="3407761"/>
                    </a:cubicBezTo>
                    <a:cubicBezTo>
                      <a:pt x="202066" y="3372057"/>
                      <a:pt x="311596" y="3340605"/>
                      <a:pt x="421232" y="3309259"/>
                    </a:cubicBezTo>
                    <a:cubicBezTo>
                      <a:pt x="466277" y="3414455"/>
                      <a:pt x="522901" y="3514763"/>
                      <a:pt x="581756" y="3612733"/>
                    </a:cubicBezTo>
                    <a:cubicBezTo>
                      <a:pt x="597054" y="3638767"/>
                      <a:pt x="612565" y="3664800"/>
                      <a:pt x="628500" y="3690515"/>
                    </a:cubicBezTo>
                    <a:cubicBezTo>
                      <a:pt x="498572" y="3754589"/>
                      <a:pt x="368645" y="3818663"/>
                      <a:pt x="238930" y="3883162"/>
                    </a:cubicBezTo>
                    <a:cubicBezTo>
                      <a:pt x="198029" y="3902395"/>
                      <a:pt x="156384" y="3920034"/>
                      <a:pt x="113889" y="3935654"/>
                    </a:cubicBezTo>
                    <a:cubicBezTo>
                      <a:pt x="86055" y="3938735"/>
                      <a:pt x="73201" y="3976351"/>
                      <a:pt x="99229" y="3991440"/>
                    </a:cubicBezTo>
                    <a:cubicBezTo>
                      <a:pt x="103372" y="3993777"/>
                      <a:pt x="108152" y="3994840"/>
                      <a:pt x="112933" y="3994840"/>
                    </a:cubicBezTo>
                    <a:cubicBezTo>
                      <a:pt x="119307" y="3994840"/>
                      <a:pt x="125575" y="3992821"/>
                      <a:pt x="130675" y="3989102"/>
                    </a:cubicBezTo>
                    <a:cubicBezTo>
                      <a:pt x="170726" y="3972844"/>
                      <a:pt x="210140" y="3954568"/>
                      <a:pt x="249129" y="3935973"/>
                    </a:cubicBezTo>
                    <a:cubicBezTo>
                      <a:pt x="364502" y="3878168"/>
                      <a:pt x="479131" y="3818876"/>
                      <a:pt x="594186" y="3760539"/>
                    </a:cubicBezTo>
                    <a:cubicBezTo>
                      <a:pt x="613839" y="3750232"/>
                      <a:pt x="633599" y="3740031"/>
                      <a:pt x="653253" y="3729937"/>
                    </a:cubicBezTo>
                    <a:cubicBezTo>
                      <a:pt x="711896" y="3821638"/>
                      <a:pt x="776594" y="3908983"/>
                      <a:pt x="856697" y="3984001"/>
                    </a:cubicBezTo>
                    <a:cubicBezTo>
                      <a:pt x="879962" y="4006953"/>
                      <a:pt x="901953" y="4031180"/>
                      <a:pt x="924582" y="4054876"/>
                    </a:cubicBezTo>
                    <a:cubicBezTo>
                      <a:pt x="841930" y="4127876"/>
                      <a:pt x="754072" y="4194181"/>
                      <a:pt x="664621" y="4258468"/>
                    </a:cubicBezTo>
                    <a:cubicBezTo>
                      <a:pt x="634131" y="4281314"/>
                      <a:pt x="604597" y="4305434"/>
                      <a:pt x="574107" y="4328174"/>
                    </a:cubicBezTo>
                    <a:cubicBezTo>
                      <a:pt x="558384" y="4336356"/>
                      <a:pt x="552859" y="4357820"/>
                      <a:pt x="564439" y="4371740"/>
                    </a:cubicBezTo>
                    <a:cubicBezTo>
                      <a:pt x="571238" y="4379603"/>
                      <a:pt x="578144" y="4382684"/>
                      <a:pt x="585049" y="4382684"/>
                    </a:cubicBezTo>
                    <a:cubicBezTo>
                      <a:pt x="601516" y="4382684"/>
                      <a:pt x="617770" y="4364939"/>
                      <a:pt x="630944" y="4353463"/>
                    </a:cubicBezTo>
                    <a:cubicBezTo>
                      <a:pt x="661008" y="4327961"/>
                      <a:pt x="691711" y="4303415"/>
                      <a:pt x="722944" y="4279401"/>
                    </a:cubicBezTo>
                    <a:cubicBezTo>
                      <a:pt x="804853" y="4220215"/>
                      <a:pt x="881662" y="4154759"/>
                      <a:pt x="956984" y="4087285"/>
                    </a:cubicBezTo>
                    <a:cubicBezTo>
                      <a:pt x="969520" y="4099292"/>
                      <a:pt x="982481" y="4110981"/>
                      <a:pt x="996185" y="4121819"/>
                    </a:cubicBezTo>
                    <a:cubicBezTo>
                      <a:pt x="1048773" y="4162091"/>
                      <a:pt x="1105928" y="4195669"/>
                      <a:pt x="1165102" y="4225209"/>
                    </a:cubicBezTo>
                    <a:cubicBezTo>
                      <a:pt x="1261140" y="4277382"/>
                      <a:pt x="1364827" y="4312554"/>
                      <a:pt x="1462777" y="4360370"/>
                    </a:cubicBezTo>
                    <a:cubicBezTo>
                      <a:pt x="1512921" y="4384597"/>
                      <a:pt x="1566252" y="4418812"/>
                      <a:pt x="1618839" y="4440702"/>
                    </a:cubicBezTo>
                    <a:cubicBezTo>
                      <a:pt x="1677375" y="4466735"/>
                      <a:pt x="1738568" y="4486605"/>
                      <a:pt x="1797423" y="4512320"/>
                    </a:cubicBezTo>
                    <a:cubicBezTo>
                      <a:pt x="1971864" y="4591058"/>
                      <a:pt x="2154591" y="4665758"/>
                      <a:pt x="2349217" y="4663420"/>
                    </a:cubicBezTo>
                    <a:cubicBezTo>
                      <a:pt x="2358034" y="4664164"/>
                      <a:pt x="2366746" y="4664376"/>
                      <a:pt x="2375457" y="4664376"/>
                    </a:cubicBezTo>
                    <a:cubicBezTo>
                      <a:pt x="2430275" y="4664376"/>
                      <a:pt x="2484137" y="4652263"/>
                      <a:pt x="2538849" y="4648119"/>
                    </a:cubicBezTo>
                    <a:cubicBezTo>
                      <a:pt x="2577307" y="4645568"/>
                      <a:pt x="2616721" y="4642700"/>
                      <a:pt x="2656560" y="4640149"/>
                    </a:cubicBezTo>
                    <a:cubicBezTo>
                      <a:pt x="2795092" y="4631649"/>
                      <a:pt x="2940530" y="4626548"/>
                      <a:pt x="3078851" y="4597752"/>
                    </a:cubicBezTo>
                    <a:cubicBezTo>
                      <a:pt x="3164265" y="4577457"/>
                      <a:pt x="3252654" y="4577457"/>
                      <a:pt x="3338175" y="4559818"/>
                    </a:cubicBezTo>
                    <a:cubicBezTo>
                      <a:pt x="3425182" y="4536228"/>
                      <a:pt x="3513784" y="4517952"/>
                      <a:pt x="3599517" y="4490112"/>
                    </a:cubicBezTo>
                    <a:cubicBezTo>
                      <a:pt x="3720414" y="4443252"/>
                      <a:pt x="3844180" y="4396604"/>
                      <a:pt x="3951267" y="4322223"/>
                    </a:cubicBezTo>
                    <a:cubicBezTo>
                      <a:pt x="4056547" y="4238810"/>
                      <a:pt x="4154816" y="4147109"/>
                      <a:pt x="4235875" y="4040319"/>
                    </a:cubicBezTo>
                    <a:cubicBezTo>
                      <a:pt x="4318421" y="4075278"/>
                      <a:pt x="4401073" y="4110343"/>
                      <a:pt x="4481069" y="4151253"/>
                    </a:cubicBezTo>
                    <a:cubicBezTo>
                      <a:pt x="4658272" y="4245079"/>
                      <a:pt x="4830482" y="4347938"/>
                      <a:pt x="5008960" y="4439427"/>
                    </a:cubicBezTo>
                    <a:cubicBezTo>
                      <a:pt x="5014165" y="4442295"/>
                      <a:pt x="5019265" y="4443464"/>
                      <a:pt x="5024046" y="4443464"/>
                    </a:cubicBezTo>
                    <a:cubicBezTo>
                      <a:pt x="5051029" y="4443464"/>
                      <a:pt x="5066965" y="4403299"/>
                      <a:pt x="5038281" y="4386616"/>
                    </a:cubicBezTo>
                    <a:cubicBezTo>
                      <a:pt x="4949255" y="4339331"/>
                      <a:pt x="4857041" y="4298527"/>
                      <a:pt x="4770033" y="4247736"/>
                    </a:cubicBezTo>
                    <a:cubicBezTo>
                      <a:pt x="4607916" y="4151996"/>
                      <a:pt x="4437725" y="4073046"/>
                      <a:pt x="4264346" y="4001215"/>
                    </a:cubicBezTo>
                    <a:cubicBezTo>
                      <a:pt x="4271145" y="3991440"/>
                      <a:pt x="4277838" y="3981451"/>
                      <a:pt x="4284425" y="3971463"/>
                    </a:cubicBezTo>
                    <a:cubicBezTo>
                      <a:pt x="4357410" y="3871261"/>
                      <a:pt x="4434644" y="3772972"/>
                      <a:pt x="4490418" y="3661825"/>
                    </a:cubicBezTo>
                    <a:cubicBezTo>
                      <a:pt x="4738481" y="3691259"/>
                      <a:pt x="4988031" y="3711554"/>
                      <a:pt x="5230676" y="3771909"/>
                    </a:cubicBezTo>
                    <a:cubicBezTo>
                      <a:pt x="5232907" y="3772547"/>
                      <a:pt x="5235244" y="3772865"/>
                      <a:pt x="5237475" y="3772865"/>
                    </a:cubicBezTo>
                    <a:cubicBezTo>
                      <a:pt x="5250436" y="3772865"/>
                      <a:pt x="5262972" y="3763302"/>
                      <a:pt x="5266053" y="3750232"/>
                    </a:cubicBezTo>
                    <a:cubicBezTo>
                      <a:pt x="5270621" y="3732487"/>
                      <a:pt x="5256810" y="3715804"/>
                      <a:pt x="5239387" y="3713254"/>
                    </a:cubicBezTo>
                    <a:cubicBezTo>
                      <a:pt x="5163109" y="3697422"/>
                      <a:pt x="5086300" y="3684458"/>
                      <a:pt x="5009278" y="3674364"/>
                    </a:cubicBezTo>
                    <a:cubicBezTo>
                      <a:pt x="4843018" y="3650561"/>
                      <a:pt x="4676226" y="3633454"/>
                      <a:pt x="4509010" y="3619534"/>
                    </a:cubicBezTo>
                    <a:cubicBezTo>
                      <a:pt x="4536631" y="3548659"/>
                      <a:pt x="4552992" y="3473535"/>
                      <a:pt x="4567865" y="3399154"/>
                    </a:cubicBezTo>
                    <a:cubicBezTo>
                      <a:pt x="4577214" y="3361644"/>
                      <a:pt x="4585288" y="3323072"/>
                      <a:pt x="4592512" y="3284075"/>
                    </a:cubicBezTo>
                    <a:cubicBezTo>
                      <a:pt x="4821664" y="3260061"/>
                      <a:pt x="5051561" y="3229777"/>
                      <a:pt x="5282944" y="3227546"/>
                    </a:cubicBezTo>
                    <a:cubicBezTo>
                      <a:pt x="5322677" y="3225739"/>
                      <a:pt x="5320552" y="3166128"/>
                      <a:pt x="5281138" y="3166659"/>
                    </a:cubicBezTo>
                    <a:close/>
                    <a:moveTo>
                      <a:pt x="2982069" y="1290236"/>
                    </a:moveTo>
                    <a:cubicBezTo>
                      <a:pt x="2983450" y="1217981"/>
                      <a:pt x="2994180" y="1145087"/>
                      <a:pt x="2988868" y="1072937"/>
                    </a:cubicBezTo>
                    <a:cubicBezTo>
                      <a:pt x="3063340" y="1096102"/>
                      <a:pt x="3138662" y="1125323"/>
                      <a:pt x="3217702" y="1159751"/>
                    </a:cubicBezTo>
                    <a:cubicBezTo>
                      <a:pt x="3209097" y="1177921"/>
                      <a:pt x="3199535" y="1195666"/>
                      <a:pt x="3190187" y="1213518"/>
                    </a:cubicBezTo>
                    <a:cubicBezTo>
                      <a:pt x="3123364" y="1337097"/>
                      <a:pt x="3067377" y="1466838"/>
                      <a:pt x="2980582" y="1578516"/>
                    </a:cubicBezTo>
                    <a:cubicBezTo>
                      <a:pt x="2979626" y="1481715"/>
                      <a:pt x="2977394" y="1387570"/>
                      <a:pt x="2982069" y="1290236"/>
                    </a:cubicBezTo>
                    <a:close/>
                    <a:moveTo>
                      <a:pt x="2706066" y="1014070"/>
                    </a:moveTo>
                    <a:cubicBezTo>
                      <a:pt x="2702135" y="1022571"/>
                      <a:pt x="2699904" y="1032347"/>
                      <a:pt x="2697354" y="1041272"/>
                    </a:cubicBezTo>
                    <a:cubicBezTo>
                      <a:pt x="2685456" y="1083457"/>
                      <a:pt x="2675682" y="1126173"/>
                      <a:pt x="2664315" y="1168570"/>
                    </a:cubicBezTo>
                    <a:cubicBezTo>
                      <a:pt x="2625645" y="1294806"/>
                      <a:pt x="2600360" y="1424335"/>
                      <a:pt x="2569977" y="1552589"/>
                    </a:cubicBezTo>
                    <a:cubicBezTo>
                      <a:pt x="2515902" y="1376306"/>
                      <a:pt x="2501879" y="1190885"/>
                      <a:pt x="2469477" y="1010138"/>
                    </a:cubicBezTo>
                    <a:cubicBezTo>
                      <a:pt x="2552660" y="1005038"/>
                      <a:pt x="2630638" y="1006526"/>
                      <a:pt x="2706066" y="1014070"/>
                    </a:cubicBezTo>
                    <a:close/>
                    <a:moveTo>
                      <a:pt x="2188905" y="1036809"/>
                    </a:moveTo>
                    <a:cubicBezTo>
                      <a:pt x="2170314" y="1212774"/>
                      <a:pt x="2171058" y="1390439"/>
                      <a:pt x="2153316" y="1566509"/>
                    </a:cubicBezTo>
                    <a:cubicBezTo>
                      <a:pt x="2137699" y="1563003"/>
                      <a:pt x="2125588" y="1531763"/>
                      <a:pt x="2113371" y="1500629"/>
                    </a:cubicBezTo>
                    <a:cubicBezTo>
                      <a:pt x="2103279" y="1475127"/>
                      <a:pt x="2093930" y="1451219"/>
                      <a:pt x="2083519" y="1424441"/>
                    </a:cubicBezTo>
                    <a:cubicBezTo>
                      <a:pt x="2041874" y="1301394"/>
                      <a:pt x="1986631" y="1183340"/>
                      <a:pt x="1955078" y="1057211"/>
                    </a:cubicBezTo>
                    <a:cubicBezTo>
                      <a:pt x="2032631" y="1046373"/>
                      <a:pt x="2110821" y="1041910"/>
                      <a:pt x="2188905" y="1036809"/>
                    </a:cubicBezTo>
                    <a:close/>
                    <a:moveTo>
                      <a:pt x="4233325" y="3928534"/>
                    </a:moveTo>
                    <a:cubicBezTo>
                      <a:pt x="4222277" y="3943942"/>
                      <a:pt x="4211228" y="3959456"/>
                      <a:pt x="4200073" y="3974969"/>
                    </a:cubicBezTo>
                    <a:cubicBezTo>
                      <a:pt x="4125176" y="3944792"/>
                      <a:pt x="4049854" y="3915571"/>
                      <a:pt x="3974426" y="3886775"/>
                    </a:cubicBezTo>
                    <a:cubicBezTo>
                      <a:pt x="3962315" y="3882206"/>
                      <a:pt x="3930763" y="3871367"/>
                      <a:pt x="3933844" y="3894319"/>
                    </a:cubicBezTo>
                    <a:cubicBezTo>
                      <a:pt x="3941811" y="3906326"/>
                      <a:pt x="3957535" y="3910577"/>
                      <a:pt x="3969327" y="3918440"/>
                    </a:cubicBezTo>
                    <a:cubicBezTo>
                      <a:pt x="4035300" y="3953293"/>
                      <a:pt x="4103398" y="3983789"/>
                      <a:pt x="4171920" y="4013223"/>
                    </a:cubicBezTo>
                    <a:cubicBezTo>
                      <a:pt x="4154179" y="4037025"/>
                      <a:pt x="4135906" y="4060401"/>
                      <a:pt x="4116465" y="4082822"/>
                    </a:cubicBezTo>
                    <a:cubicBezTo>
                      <a:pt x="4050598" y="4152315"/>
                      <a:pt x="3974214" y="4219471"/>
                      <a:pt x="3897298" y="4279401"/>
                    </a:cubicBezTo>
                    <a:cubicBezTo>
                      <a:pt x="3797436" y="4342412"/>
                      <a:pt x="3685568" y="4386085"/>
                      <a:pt x="3575189" y="4428376"/>
                    </a:cubicBezTo>
                    <a:cubicBezTo>
                      <a:pt x="3487437" y="4455259"/>
                      <a:pt x="3397773" y="4475767"/>
                      <a:pt x="3308747" y="4498400"/>
                    </a:cubicBezTo>
                    <a:cubicBezTo>
                      <a:pt x="3243305" y="4509876"/>
                      <a:pt x="3176270" y="4510939"/>
                      <a:pt x="3111146" y="4524221"/>
                    </a:cubicBezTo>
                    <a:cubicBezTo>
                      <a:pt x="2995561" y="4551423"/>
                      <a:pt x="2879550" y="4557480"/>
                      <a:pt x="2760778" y="4568743"/>
                    </a:cubicBezTo>
                    <a:cubicBezTo>
                      <a:pt x="2675470" y="4572675"/>
                      <a:pt x="2586018" y="4577775"/>
                      <a:pt x="2500285" y="4585001"/>
                    </a:cubicBezTo>
                    <a:cubicBezTo>
                      <a:pt x="2449185" y="4592333"/>
                      <a:pt x="2398298" y="4600940"/>
                      <a:pt x="2346348" y="4597115"/>
                    </a:cubicBezTo>
                    <a:cubicBezTo>
                      <a:pt x="2160540" y="4599558"/>
                      <a:pt x="1984081" y="4523477"/>
                      <a:pt x="1816970" y="4448777"/>
                    </a:cubicBezTo>
                    <a:cubicBezTo>
                      <a:pt x="1743986" y="4417856"/>
                      <a:pt x="1668664" y="4393629"/>
                      <a:pt x="1597804" y="4357714"/>
                    </a:cubicBezTo>
                    <a:cubicBezTo>
                      <a:pt x="1409871" y="4246036"/>
                      <a:pt x="1186880" y="4194713"/>
                      <a:pt x="1016370" y="4052857"/>
                    </a:cubicBezTo>
                    <a:cubicBezTo>
                      <a:pt x="1013290" y="4049669"/>
                      <a:pt x="1010102" y="4046588"/>
                      <a:pt x="1007022" y="4043400"/>
                    </a:cubicBezTo>
                    <a:cubicBezTo>
                      <a:pt x="1185499" y="3895063"/>
                      <a:pt x="1378956" y="3764365"/>
                      <a:pt x="1545748" y="3602214"/>
                    </a:cubicBezTo>
                    <a:cubicBezTo>
                      <a:pt x="1555522" y="3553972"/>
                      <a:pt x="1408703" y="3688071"/>
                      <a:pt x="1391174" y="3697422"/>
                    </a:cubicBezTo>
                    <a:cubicBezTo>
                      <a:pt x="1255828" y="3806443"/>
                      <a:pt x="1111134" y="3903139"/>
                      <a:pt x="975894" y="4012054"/>
                    </a:cubicBezTo>
                    <a:cubicBezTo>
                      <a:pt x="902910" y="3938735"/>
                      <a:pt x="830031" y="3864779"/>
                      <a:pt x="767351" y="3782323"/>
                    </a:cubicBezTo>
                    <a:cubicBezTo>
                      <a:pt x="747485" y="3755758"/>
                      <a:pt x="729425" y="3728024"/>
                      <a:pt x="711896" y="3699759"/>
                    </a:cubicBezTo>
                    <a:cubicBezTo>
                      <a:pt x="854997" y="3627185"/>
                      <a:pt x="999691" y="3556416"/>
                      <a:pt x="1139711" y="3477041"/>
                    </a:cubicBezTo>
                    <a:cubicBezTo>
                      <a:pt x="1199947" y="3443251"/>
                      <a:pt x="1258059" y="3403616"/>
                      <a:pt x="1323288" y="3380239"/>
                    </a:cubicBezTo>
                    <a:cubicBezTo>
                      <a:pt x="1328175" y="3380452"/>
                      <a:pt x="1332956" y="3377477"/>
                      <a:pt x="1334656" y="3372908"/>
                    </a:cubicBezTo>
                    <a:cubicBezTo>
                      <a:pt x="1343898" y="3305858"/>
                      <a:pt x="1097217" y="3463759"/>
                      <a:pt x="1065346" y="3474491"/>
                    </a:cubicBezTo>
                    <a:cubicBezTo>
                      <a:pt x="939774" y="3536758"/>
                      <a:pt x="813989" y="3598814"/>
                      <a:pt x="688311" y="3660763"/>
                    </a:cubicBezTo>
                    <a:cubicBezTo>
                      <a:pt x="667170" y="3625485"/>
                      <a:pt x="646454" y="3589994"/>
                      <a:pt x="624251" y="3555354"/>
                    </a:cubicBezTo>
                    <a:cubicBezTo>
                      <a:pt x="573788" y="3469497"/>
                      <a:pt x="525344" y="3381939"/>
                      <a:pt x="485080" y="3290770"/>
                    </a:cubicBezTo>
                    <a:cubicBezTo>
                      <a:pt x="635405" y="3247310"/>
                      <a:pt x="787430" y="3209801"/>
                      <a:pt x="940411" y="3177073"/>
                    </a:cubicBezTo>
                    <a:cubicBezTo>
                      <a:pt x="1019133" y="3164747"/>
                      <a:pt x="1095942" y="3142751"/>
                      <a:pt x="1174132" y="3128725"/>
                    </a:cubicBezTo>
                    <a:cubicBezTo>
                      <a:pt x="1179656" y="3129044"/>
                      <a:pt x="1185074" y="3125856"/>
                      <a:pt x="1187305" y="3120331"/>
                    </a:cubicBezTo>
                    <a:cubicBezTo>
                      <a:pt x="1193998" y="3084628"/>
                      <a:pt x="1121545" y="3108961"/>
                      <a:pt x="1101041" y="3110023"/>
                    </a:cubicBezTo>
                    <a:cubicBezTo>
                      <a:pt x="915764" y="3139032"/>
                      <a:pt x="731656" y="3175798"/>
                      <a:pt x="550204" y="3223827"/>
                    </a:cubicBezTo>
                    <a:cubicBezTo>
                      <a:pt x="522157" y="3231158"/>
                      <a:pt x="494217" y="3238597"/>
                      <a:pt x="466170" y="3246035"/>
                    </a:cubicBezTo>
                    <a:cubicBezTo>
                      <a:pt x="428138" y="3145833"/>
                      <a:pt x="407634" y="3039787"/>
                      <a:pt x="391486" y="2934272"/>
                    </a:cubicBezTo>
                    <a:cubicBezTo>
                      <a:pt x="350691" y="2684457"/>
                      <a:pt x="399347" y="2434005"/>
                      <a:pt x="435680" y="2184935"/>
                    </a:cubicBezTo>
                    <a:cubicBezTo>
                      <a:pt x="458309" y="2058275"/>
                      <a:pt x="466595" y="1930127"/>
                      <a:pt x="470845" y="1801766"/>
                    </a:cubicBezTo>
                    <a:cubicBezTo>
                      <a:pt x="484549" y="1688069"/>
                      <a:pt x="502822" y="1574479"/>
                      <a:pt x="503141" y="1459613"/>
                    </a:cubicBezTo>
                    <a:cubicBezTo>
                      <a:pt x="502928" y="1457807"/>
                      <a:pt x="502716" y="1456000"/>
                      <a:pt x="502397" y="1454300"/>
                    </a:cubicBezTo>
                    <a:cubicBezTo>
                      <a:pt x="502078" y="1444099"/>
                      <a:pt x="501547" y="1433898"/>
                      <a:pt x="503247" y="1423697"/>
                    </a:cubicBezTo>
                    <a:cubicBezTo>
                      <a:pt x="506647" y="1376837"/>
                      <a:pt x="508559" y="1329552"/>
                      <a:pt x="504947" y="1282586"/>
                    </a:cubicBezTo>
                    <a:cubicBezTo>
                      <a:pt x="505159" y="1277060"/>
                      <a:pt x="503141" y="1270154"/>
                      <a:pt x="496873" y="1269410"/>
                    </a:cubicBezTo>
                    <a:cubicBezTo>
                      <a:pt x="499847" y="1205655"/>
                      <a:pt x="502185" y="1141899"/>
                      <a:pt x="503566" y="1078144"/>
                    </a:cubicBezTo>
                    <a:cubicBezTo>
                      <a:pt x="513021" y="873277"/>
                      <a:pt x="542023" y="667667"/>
                      <a:pt x="581012" y="466306"/>
                    </a:cubicBezTo>
                    <a:cubicBezTo>
                      <a:pt x="612989" y="333589"/>
                      <a:pt x="622976" y="190671"/>
                      <a:pt x="699360" y="73680"/>
                    </a:cubicBezTo>
                    <a:cubicBezTo>
                      <a:pt x="806553" y="24801"/>
                      <a:pt x="906840" y="189290"/>
                      <a:pt x="966439" y="258677"/>
                    </a:cubicBezTo>
                    <a:cubicBezTo>
                      <a:pt x="1044948" y="358454"/>
                      <a:pt x="1128981" y="454299"/>
                      <a:pt x="1200797" y="559070"/>
                    </a:cubicBezTo>
                    <a:cubicBezTo>
                      <a:pt x="1275057" y="676911"/>
                      <a:pt x="1357815" y="789652"/>
                      <a:pt x="1421664" y="913656"/>
                    </a:cubicBezTo>
                    <a:cubicBezTo>
                      <a:pt x="1462034" y="988993"/>
                      <a:pt x="1500173" y="1065287"/>
                      <a:pt x="1543198" y="1139137"/>
                    </a:cubicBezTo>
                    <a:cubicBezTo>
                      <a:pt x="1547767" y="1147106"/>
                      <a:pt x="1555309" y="1152313"/>
                      <a:pt x="1563808" y="1154438"/>
                    </a:cubicBezTo>
                    <a:cubicBezTo>
                      <a:pt x="1559771" y="1158794"/>
                      <a:pt x="1556584" y="1165382"/>
                      <a:pt x="1560727" y="1170695"/>
                    </a:cubicBezTo>
                    <a:cubicBezTo>
                      <a:pt x="1562959" y="1173564"/>
                      <a:pt x="1566252" y="1174627"/>
                      <a:pt x="1569758" y="1174414"/>
                    </a:cubicBezTo>
                    <a:cubicBezTo>
                      <a:pt x="1589624" y="1172077"/>
                      <a:pt x="1607153" y="1160920"/>
                      <a:pt x="1625532" y="1153588"/>
                    </a:cubicBezTo>
                    <a:cubicBezTo>
                      <a:pt x="1716683" y="1117354"/>
                      <a:pt x="1813996" y="1088239"/>
                      <a:pt x="1910140" y="1064012"/>
                    </a:cubicBezTo>
                    <a:cubicBezTo>
                      <a:pt x="1914815" y="1063162"/>
                      <a:pt x="1919595" y="1062524"/>
                      <a:pt x="1924270" y="1061780"/>
                    </a:cubicBezTo>
                    <a:cubicBezTo>
                      <a:pt x="1917577" y="1164107"/>
                      <a:pt x="1975582" y="1262503"/>
                      <a:pt x="2001929" y="1359730"/>
                    </a:cubicBezTo>
                    <a:cubicBezTo>
                      <a:pt x="2027319" y="1438999"/>
                      <a:pt x="2057172" y="1516674"/>
                      <a:pt x="2085749" y="1594880"/>
                    </a:cubicBezTo>
                    <a:cubicBezTo>
                      <a:pt x="2099560" y="1632602"/>
                      <a:pt x="2113052" y="1670643"/>
                      <a:pt x="2128351" y="1707833"/>
                    </a:cubicBezTo>
                    <a:cubicBezTo>
                      <a:pt x="2132600" y="1718991"/>
                      <a:pt x="2137593" y="1731104"/>
                      <a:pt x="2148960" y="1736736"/>
                    </a:cubicBezTo>
                    <a:cubicBezTo>
                      <a:pt x="2194536" y="1755437"/>
                      <a:pt x="2204097" y="1706239"/>
                      <a:pt x="2205691" y="1672343"/>
                    </a:cubicBezTo>
                    <a:cubicBezTo>
                      <a:pt x="2212809" y="1612413"/>
                      <a:pt x="2223007" y="1552696"/>
                      <a:pt x="2226407" y="1492341"/>
                    </a:cubicBezTo>
                    <a:cubicBezTo>
                      <a:pt x="2234693" y="1338691"/>
                      <a:pt x="2242024" y="1184934"/>
                      <a:pt x="2255516" y="1031709"/>
                    </a:cubicBezTo>
                    <a:cubicBezTo>
                      <a:pt x="2272089" y="1030434"/>
                      <a:pt x="2288768" y="1028946"/>
                      <a:pt x="2305341" y="1027246"/>
                    </a:cubicBezTo>
                    <a:cubicBezTo>
                      <a:pt x="2350704" y="1020552"/>
                      <a:pt x="2394155" y="1015558"/>
                      <a:pt x="2436437" y="1012157"/>
                    </a:cubicBezTo>
                    <a:cubicBezTo>
                      <a:pt x="2438668" y="1076231"/>
                      <a:pt x="2446423" y="1140093"/>
                      <a:pt x="2452904" y="1203848"/>
                    </a:cubicBezTo>
                    <a:cubicBezTo>
                      <a:pt x="2467139" y="1340816"/>
                      <a:pt x="2487112" y="1477358"/>
                      <a:pt x="2524932" y="1609969"/>
                    </a:cubicBezTo>
                    <a:cubicBezTo>
                      <a:pt x="2531838" y="1632071"/>
                      <a:pt x="2530138" y="1662780"/>
                      <a:pt x="2555316" y="1672768"/>
                    </a:cubicBezTo>
                    <a:cubicBezTo>
                      <a:pt x="2583150" y="1683500"/>
                      <a:pt x="2604291" y="1656298"/>
                      <a:pt x="2611621" y="1632708"/>
                    </a:cubicBezTo>
                    <a:cubicBezTo>
                      <a:pt x="2639668" y="1561621"/>
                      <a:pt x="2652735" y="1485965"/>
                      <a:pt x="2668246" y="1411478"/>
                    </a:cubicBezTo>
                    <a:cubicBezTo>
                      <a:pt x="2698417" y="1285774"/>
                      <a:pt x="2734856" y="1161557"/>
                      <a:pt x="2767789" y="1036491"/>
                    </a:cubicBezTo>
                    <a:cubicBezTo>
                      <a:pt x="2769277" y="1031496"/>
                      <a:pt x="2769595" y="1026396"/>
                      <a:pt x="2769064" y="1021614"/>
                    </a:cubicBezTo>
                    <a:cubicBezTo>
                      <a:pt x="2836843" y="1031709"/>
                      <a:pt x="2903029" y="1046798"/>
                      <a:pt x="2969639" y="1066668"/>
                    </a:cubicBezTo>
                    <a:cubicBezTo>
                      <a:pt x="2959016" y="1103965"/>
                      <a:pt x="2951154" y="1178027"/>
                      <a:pt x="2948817" y="1186209"/>
                    </a:cubicBezTo>
                    <a:cubicBezTo>
                      <a:pt x="2931606" y="1305750"/>
                      <a:pt x="2924064" y="1426673"/>
                      <a:pt x="2923320" y="1547383"/>
                    </a:cubicBezTo>
                    <a:cubicBezTo>
                      <a:pt x="2922257" y="1578516"/>
                      <a:pt x="2920877" y="1609650"/>
                      <a:pt x="2919708" y="1640784"/>
                    </a:cubicBezTo>
                    <a:cubicBezTo>
                      <a:pt x="2918539" y="1651410"/>
                      <a:pt x="2919920" y="1662142"/>
                      <a:pt x="2925870" y="1671280"/>
                    </a:cubicBezTo>
                    <a:cubicBezTo>
                      <a:pt x="2978563" y="1733760"/>
                      <a:pt x="3042518" y="1595093"/>
                      <a:pt x="3073432" y="1560877"/>
                    </a:cubicBezTo>
                    <a:cubicBezTo>
                      <a:pt x="3117839" y="1494041"/>
                      <a:pt x="3159378" y="1425291"/>
                      <a:pt x="3191993" y="1351867"/>
                    </a:cubicBezTo>
                    <a:cubicBezTo>
                      <a:pt x="3219083" y="1295974"/>
                      <a:pt x="3253398" y="1243376"/>
                      <a:pt x="3276345" y="1185572"/>
                    </a:cubicBezTo>
                    <a:cubicBezTo>
                      <a:pt x="3296423" y="1194816"/>
                      <a:pt x="3316715" y="1204273"/>
                      <a:pt x="3337431" y="1214155"/>
                    </a:cubicBezTo>
                    <a:cubicBezTo>
                      <a:pt x="3381307" y="1241570"/>
                      <a:pt x="3428369" y="1214899"/>
                      <a:pt x="3468208" y="1192797"/>
                    </a:cubicBezTo>
                    <a:cubicBezTo>
                      <a:pt x="3561590" y="1147319"/>
                      <a:pt x="3621295" y="1059655"/>
                      <a:pt x="3692687" y="987505"/>
                    </a:cubicBezTo>
                    <a:cubicBezTo>
                      <a:pt x="3762165" y="915143"/>
                      <a:pt x="3831963" y="843206"/>
                      <a:pt x="3901229" y="770631"/>
                    </a:cubicBezTo>
                    <a:cubicBezTo>
                      <a:pt x="3995355" y="664691"/>
                      <a:pt x="4108072" y="578303"/>
                      <a:pt x="4208997" y="479376"/>
                    </a:cubicBezTo>
                    <a:cubicBezTo>
                      <a:pt x="4296324" y="390013"/>
                      <a:pt x="4387581" y="304474"/>
                      <a:pt x="4489781" y="232006"/>
                    </a:cubicBezTo>
                    <a:cubicBezTo>
                      <a:pt x="4692056" y="88769"/>
                      <a:pt x="4689293" y="394688"/>
                      <a:pt x="4697368" y="522198"/>
                    </a:cubicBezTo>
                    <a:cubicBezTo>
                      <a:pt x="4706079" y="714208"/>
                      <a:pt x="4696836" y="907386"/>
                      <a:pt x="4677926" y="1098546"/>
                    </a:cubicBezTo>
                    <a:cubicBezTo>
                      <a:pt x="4654235" y="1217662"/>
                      <a:pt x="4633519" y="1339541"/>
                      <a:pt x="4614184" y="1459825"/>
                    </a:cubicBezTo>
                    <a:cubicBezTo>
                      <a:pt x="4612591" y="1475446"/>
                      <a:pt x="4602392" y="1508811"/>
                      <a:pt x="4591662" y="1547170"/>
                    </a:cubicBezTo>
                    <a:cubicBezTo>
                      <a:pt x="4586350" y="1550358"/>
                      <a:pt x="4581994" y="1554927"/>
                      <a:pt x="4579763" y="1560877"/>
                    </a:cubicBezTo>
                    <a:cubicBezTo>
                      <a:pt x="4553204" y="1618788"/>
                      <a:pt x="4542474" y="1682119"/>
                      <a:pt x="4543962" y="1745768"/>
                    </a:cubicBezTo>
                    <a:cubicBezTo>
                      <a:pt x="4542899" y="1840125"/>
                      <a:pt x="4544918" y="1934483"/>
                      <a:pt x="4551504" y="2028735"/>
                    </a:cubicBezTo>
                    <a:cubicBezTo>
                      <a:pt x="4551079" y="2176434"/>
                      <a:pt x="4585181" y="2320521"/>
                      <a:pt x="4600055" y="2466839"/>
                    </a:cubicBezTo>
                    <a:cubicBezTo>
                      <a:pt x="4601542" y="2542814"/>
                      <a:pt x="4605685" y="2625271"/>
                      <a:pt x="4600479" y="2702203"/>
                    </a:cubicBezTo>
                    <a:cubicBezTo>
                      <a:pt x="4591450" y="2855321"/>
                      <a:pt x="4574133" y="3007696"/>
                      <a:pt x="4545980" y="3158796"/>
                    </a:cubicBezTo>
                    <a:cubicBezTo>
                      <a:pt x="4542262" y="3185255"/>
                      <a:pt x="4538012" y="3211501"/>
                      <a:pt x="4533657" y="3237640"/>
                    </a:cubicBezTo>
                    <a:cubicBezTo>
                      <a:pt x="4451323" y="3247841"/>
                      <a:pt x="4368990" y="3258254"/>
                      <a:pt x="4286656" y="3268243"/>
                    </a:cubicBezTo>
                    <a:cubicBezTo>
                      <a:pt x="4201029" y="3280781"/>
                      <a:pt x="4114978" y="3292470"/>
                      <a:pt x="4030413" y="3310321"/>
                    </a:cubicBezTo>
                    <a:cubicBezTo>
                      <a:pt x="4003216" y="3315315"/>
                      <a:pt x="4004916" y="3346874"/>
                      <a:pt x="4031263" y="3346874"/>
                    </a:cubicBezTo>
                    <a:cubicBezTo>
                      <a:pt x="4032113" y="3346874"/>
                      <a:pt x="4032963" y="3346874"/>
                      <a:pt x="4033813" y="3346768"/>
                    </a:cubicBezTo>
                    <a:cubicBezTo>
                      <a:pt x="4196992" y="3326579"/>
                      <a:pt x="4360597" y="3308196"/>
                      <a:pt x="4524308" y="3290982"/>
                    </a:cubicBezTo>
                    <a:cubicBezTo>
                      <a:pt x="4506247" y="3388103"/>
                      <a:pt x="4483300" y="3483629"/>
                      <a:pt x="4453342" y="3580750"/>
                    </a:cubicBezTo>
                    <a:cubicBezTo>
                      <a:pt x="4449198" y="3591482"/>
                      <a:pt x="4444737" y="3602001"/>
                      <a:pt x="4440168" y="3612415"/>
                    </a:cubicBezTo>
                    <a:cubicBezTo>
                      <a:pt x="4331594" y="3600301"/>
                      <a:pt x="4223339" y="3584681"/>
                      <a:pt x="4114446" y="3576393"/>
                    </a:cubicBezTo>
                    <a:cubicBezTo>
                      <a:pt x="4104779" y="3576287"/>
                      <a:pt x="4094793" y="3574587"/>
                      <a:pt x="4085231" y="3577137"/>
                    </a:cubicBezTo>
                    <a:cubicBezTo>
                      <a:pt x="4080238" y="3578306"/>
                      <a:pt x="4076945" y="3583300"/>
                      <a:pt x="4079176" y="3588294"/>
                    </a:cubicBezTo>
                    <a:cubicBezTo>
                      <a:pt x="4085125" y="3597432"/>
                      <a:pt x="4097449" y="3597964"/>
                      <a:pt x="4107010" y="3601683"/>
                    </a:cubicBezTo>
                    <a:cubicBezTo>
                      <a:pt x="4210697" y="3623784"/>
                      <a:pt x="4315446" y="3639617"/>
                      <a:pt x="4420621" y="3653006"/>
                    </a:cubicBezTo>
                    <a:cubicBezTo>
                      <a:pt x="4369096" y="3751401"/>
                      <a:pt x="4298023" y="3838427"/>
                      <a:pt x="4233325" y="39285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7"/>
              <p:cNvSpPr/>
              <p:nvPr/>
            </p:nvSpPr>
            <p:spPr>
              <a:xfrm>
                <a:off x="7748308" y="3036274"/>
                <a:ext cx="1079494" cy="728333"/>
              </a:xfrm>
              <a:custGeom>
                <a:rect b="b" l="l" r="r" t="t"/>
                <a:pathLst>
                  <a:path extrusionOk="0" h="728333" w="1079494">
                    <a:moveTo>
                      <a:pt x="1071303" y="426665"/>
                    </a:moveTo>
                    <a:cubicBezTo>
                      <a:pt x="1097331" y="355472"/>
                      <a:pt x="1057492" y="282578"/>
                      <a:pt x="1005861" y="233806"/>
                    </a:cubicBezTo>
                    <a:cubicBezTo>
                      <a:pt x="959011" y="165162"/>
                      <a:pt x="886026" y="119365"/>
                      <a:pt x="811448" y="85787"/>
                    </a:cubicBezTo>
                    <a:cubicBezTo>
                      <a:pt x="598337" y="-16753"/>
                      <a:pt x="469153" y="-34392"/>
                      <a:pt x="250836" y="71336"/>
                    </a:cubicBezTo>
                    <a:cubicBezTo>
                      <a:pt x="132595" y="125847"/>
                      <a:pt x="-80304" y="285447"/>
                      <a:pt x="31458" y="428790"/>
                    </a:cubicBezTo>
                    <a:cubicBezTo>
                      <a:pt x="108054" y="530374"/>
                      <a:pt x="215885" y="602098"/>
                      <a:pt x="330726" y="654059"/>
                    </a:cubicBezTo>
                    <a:cubicBezTo>
                      <a:pt x="406261" y="684342"/>
                      <a:pt x="482008" y="724083"/>
                      <a:pt x="564660" y="727696"/>
                    </a:cubicBezTo>
                    <a:cubicBezTo>
                      <a:pt x="572309" y="728121"/>
                      <a:pt x="580064" y="728334"/>
                      <a:pt x="587819" y="728334"/>
                    </a:cubicBezTo>
                    <a:cubicBezTo>
                      <a:pt x="777771" y="728440"/>
                      <a:pt x="999593" y="603586"/>
                      <a:pt x="1071303" y="426665"/>
                    </a:cubicBezTo>
                    <a:close/>
                    <a:moveTo>
                      <a:pt x="781170" y="133816"/>
                    </a:moveTo>
                    <a:cubicBezTo>
                      <a:pt x="795618" y="139129"/>
                      <a:pt x="810067" y="147311"/>
                      <a:pt x="822603" y="157512"/>
                    </a:cubicBezTo>
                    <a:cubicBezTo>
                      <a:pt x="850649" y="171007"/>
                      <a:pt x="877846" y="186202"/>
                      <a:pt x="903449" y="203841"/>
                    </a:cubicBezTo>
                    <a:cubicBezTo>
                      <a:pt x="904086" y="205222"/>
                      <a:pt x="904936" y="206497"/>
                      <a:pt x="905892" y="207878"/>
                    </a:cubicBezTo>
                    <a:cubicBezTo>
                      <a:pt x="914816" y="220417"/>
                      <a:pt x="924802" y="234868"/>
                      <a:pt x="930964" y="250701"/>
                    </a:cubicBezTo>
                    <a:cubicBezTo>
                      <a:pt x="961560" y="370348"/>
                      <a:pt x="885282" y="491696"/>
                      <a:pt x="794025" y="563845"/>
                    </a:cubicBezTo>
                    <a:cubicBezTo>
                      <a:pt x="732089" y="603905"/>
                      <a:pt x="645400" y="602311"/>
                      <a:pt x="584101" y="561401"/>
                    </a:cubicBezTo>
                    <a:cubicBezTo>
                      <a:pt x="412954" y="463856"/>
                      <a:pt x="398187" y="149755"/>
                      <a:pt x="589625" y="72292"/>
                    </a:cubicBezTo>
                    <a:cubicBezTo>
                      <a:pt x="635732" y="80474"/>
                      <a:pt x="680989" y="95563"/>
                      <a:pt x="723802" y="115858"/>
                    </a:cubicBezTo>
                    <a:cubicBezTo>
                      <a:pt x="732514" y="119152"/>
                      <a:pt x="741119" y="122553"/>
                      <a:pt x="749830" y="125847"/>
                    </a:cubicBezTo>
                    <a:cubicBezTo>
                      <a:pt x="760135" y="127441"/>
                      <a:pt x="770547" y="129991"/>
                      <a:pt x="781170" y="133816"/>
                    </a:cubicBezTo>
                    <a:close/>
                    <a:moveTo>
                      <a:pt x="417416" y="618568"/>
                    </a:moveTo>
                    <a:cubicBezTo>
                      <a:pt x="347618" y="592216"/>
                      <a:pt x="281539" y="557682"/>
                      <a:pt x="219390" y="516454"/>
                    </a:cubicBezTo>
                    <a:cubicBezTo>
                      <a:pt x="172859" y="484682"/>
                      <a:pt x="52811" y="388199"/>
                      <a:pt x="66303" y="327632"/>
                    </a:cubicBezTo>
                    <a:cubicBezTo>
                      <a:pt x="118572" y="204903"/>
                      <a:pt x="248605" y="137323"/>
                      <a:pt x="368334" y="93969"/>
                    </a:cubicBezTo>
                    <a:cubicBezTo>
                      <a:pt x="415397" y="74205"/>
                      <a:pt x="464266" y="65385"/>
                      <a:pt x="513241" y="65385"/>
                    </a:cubicBezTo>
                    <a:cubicBezTo>
                      <a:pt x="516641" y="65385"/>
                      <a:pt x="520040" y="65598"/>
                      <a:pt x="523440" y="65704"/>
                    </a:cubicBezTo>
                    <a:cubicBezTo>
                      <a:pt x="456404" y="113414"/>
                      <a:pt x="412210" y="193108"/>
                      <a:pt x="400205" y="273653"/>
                    </a:cubicBezTo>
                    <a:cubicBezTo>
                      <a:pt x="370884" y="440798"/>
                      <a:pt x="483495" y="634507"/>
                      <a:pt x="657298" y="656184"/>
                    </a:cubicBezTo>
                    <a:cubicBezTo>
                      <a:pt x="648481" y="657565"/>
                      <a:pt x="639557" y="658734"/>
                      <a:pt x="630633" y="659584"/>
                    </a:cubicBezTo>
                    <a:cubicBezTo>
                      <a:pt x="556161" y="670529"/>
                      <a:pt x="485088" y="648215"/>
                      <a:pt x="417416" y="618568"/>
                    </a:cubicBezTo>
                    <a:close/>
                    <a:moveTo>
                      <a:pt x="920765" y="525805"/>
                    </a:moveTo>
                    <a:cubicBezTo>
                      <a:pt x="931814" y="509972"/>
                      <a:pt x="941694" y="493396"/>
                      <a:pt x="950299" y="476500"/>
                    </a:cubicBezTo>
                    <a:cubicBezTo>
                      <a:pt x="976646" y="417633"/>
                      <a:pt x="993325" y="344633"/>
                      <a:pt x="982383" y="278753"/>
                    </a:cubicBezTo>
                    <a:cubicBezTo>
                      <a:pt x="989607" y="286722"/>
                      <a:pt x="996831" y="294586"/>
                      <a:pt x="1004267" y="302342"/>
                    </a:cubicBezTo>
                    <a:cubicBezTo>
                      <a:pt x="1052711" y="366842"/>
                      <a:pt x="1019140" y="423265"/>
                      <a:pt x="971759" y="474907"/>
                    </a:cubicBezTo>
                    <a:cubicBezTo>
                      <a:pt x="956036" y="492652"/>
                      <a:pt x="938932" y="509759"/>
                      <a:pt x="920765" y="5258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7"/>
              <p:cNvSpPr/>
              <p:nvPr/>
            </p:nvSpPr>
            <p:spPr>
              <a:xfrm>
                <a:off x="8341619" y="3213779"/>
                <a:ext cx="235235" cy="288370"/>
              </a:xfrm>
              <a:custGeom>
                <a:rect b="b" l="l" r="r" t="t"/>
                <a:pathLst>
                  <a:path extrusionOk="0" h="288370" w="235235">
                    <a:moveTo>
                      <a:pt x="30097" y="53432"/>
                    </a:moveTo>
                    <a:cubicBezTo>
                      <a:pt x="-20790" y="125688"/>
                      <a:pt x="-11016" y="260637"/>
                      <a:pt x="89271" y="281145"/>
                    </a:cubicBezTo>
                    <a:cubicBezTo>
                      <a:pt x="103507" y="286139"/>
                      <a:pt x="116680" y="288370"/>
                      <a:pt x="129004" y="288370"/>
                    </a:cubicBezTo>
                    <a:cubicBezTo>
                      <a:pt x="234603" y="288370"/>
                      <a:pt x="267537" y="119313"/>
                      <a:pt x="200183" y="42700"/>
                    </a:cubicBezTo>
                    <a:cubicBezTo>
                      <a:pt x="158856" y="-22437"/>
                      <a:pt x="67493" y="-8410"/>
                      <a:pt x="30097" y="534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3" name="Google Shape;1063;p27"/>
            <p:cNvSpPr/>
            <p:nvPr/>
          </p:nvSpPr>
          <p:spPr>
            <a:xfrm>
              <a:off x="9786152" y="3293457"/>
              <a:ext cx="980205" cy="592213"/>
            </a:xfrm>
            <a:custGeom>
              <a:rect b="b" l="l" r="r" t="t"/>
              <a:pathLst>
                <a:path extrusionOk="0" h="592213" w="980205">
                  <a:moveTo>
                    <a:pt x="922666" y="119435"/>
                  </a:moveTo>
                  <a:cubicBezTo>
                    <a:pt x="1028691" y="250452"/>
                    <a:pt x="978653" y="409202"/>
                    <a:pt x="850319" y="502604"/>
                  </a:cubicBezTo>
                  <a:cubicBezTo>
                    <a:pt x="721135" y="578048"/>
                    <a:pt x="567198" y="582723"/>
                    <a:pt x="420591" y="590798"/>
                  </a:cubicBezTo>
                  <a:cubicBezTo>
                    <a:pt x="255393" y="607269"/>
                    <a:pt x="2656" y="478270"/>
                    <a:pt x="0" y="293699"/>
                  </a:cubicBezTo>
                  <a:cubicBezTo>
                    <a:pt x="8393" y="281692"/>
                    <a:pt x="15829" y="266178"/>
                    <a:pt x="8499" y="251940"/>
                  </a:cubicBezTo>
                  <a:cubicBezTo>
                    <a:pt x="105918" y="133992"/>
                    <a:pt x="227665" y="35384"/>
                    <a:pt x="374059" y="0"/>
                  </a:cubicBezTo>
                  <a:cubicBezTo>
                    <a:pt x="347076" y="19020"/>
                    <a:pt x="322960" y="42185"/>
                    <a:pt x="303200" y="66730"/>
                  </a:cubicBezTo>
                  <a:cubicBezTo>
                    <a:pt x="212261" y="171927"/>
                    <a:pt x="207374" y="338328"/>
                    <a:pt x="294913" y="446924"/>
                  </a:cubicBezTo>
                  <a:cubicBezTo>
                    <a:pt x="354512" y="517374"/>
                    <a:pt x="445663" y="548614"/>
                    <a:pt x="535539" y="554352"/>
                  </a:cubicBezTo>
                  <a:cubicBezTo>
                    <a:pt x="542232" y="554883"/>
                    <a:pt x="548819" y="555202"/>
                    <a:pt x="555406" y="555202"/>
                  </a:cubicBezTo>
                  <a:cubicBezTo>
                    <a:pt x="660899" y="555202"/>
                    <a:pt x="760655" y="484646"/>
                    <a:pt x="818767" y="399958"/>
                  </a:cubicBezTo>
                  <a:cubicBezTo>
                    <a:pt x="890158" y="289342"/>
                    <a:pt x="894195" y="124216"/>
                    <a:pt x="798157" y="26777"/>
                  </a:cubicBezTo>
                  <a:cubicBezTo>
                    <a:pt x="845538" y="47710"/>
                    <a:pt x="888352" y="77781"/>
                    <a:pt x="922666" y="119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7813560" y="3101660"/>
              <a:ext cx="592045" cy="597028"/>
            </a:xfrm>
            <a:custGeom>
              <a:rect b="b" l="l" r="r" t="t"/>
              <a:pathLst>
                <a:path extrusionOk="0" h="597028" w="592045">
                  <a:moveTo>
                    <a:pt x="592046" y="590905"/>
                  </a:moveTo>
                  <a:cubicBezTo>
                    <a:pt x="583228" y="592286"/>
                    <a:pt x="574410" y="593349"/>
                    <a:pt x="565487" y="594199"/>
                  </a:cubicBezTo>
                  <a:cubicBezTo>
                    <a:pt x="490908" y="605144"/>
                    <a:pt x="419836" y="582829"/>
                    <a:pt x="352163" y="553183"/>
                  </a:cubicBezTo>
                  <a:cubicBezTo>
                    <a:pt x="282366" y="526831"/>
                    <a:pt x="216286" y="492297"/>
                    <a:pt x="154138" y="451068"/>
                  </a:cubicBezTo>
                  <a:cubicBezTo>
                    <a:pt x="107606" y="419297"/>
                    <a:pt x="-12441" y="322814"/>
                    <a:pt x="1051" y="262247"/>
                  </a:cubicBezTo>
                  <a:cubicBezTo>
                    <a:pt x="53319" y="139518"/>
                    <a:pt x="183353" y="71937"/>
                    <a:pt x="303082" y="28584"/>
                  </a:cubicBezTo>
                  <a:cubicBezTo>
                    <a:pt x="350145" y="8819"/>
                    <a:pt x="399014" y="0"/>
                    <a:pt x="447989" y="0"/>
                  </a:cubicBezTo>
                  <a:cubicBezTo>
                    <a:pt x="451495" y="0"/>
                    <a:pt x="454894" y="106"/>
                    <a:pt x="458400" y="106"/>
                  </a:cubicBezTo>
                  <a:cubicBezTo>
                    <a:pt x="391258" y="47816"/>
                    <a:pt x="347064" y="127617"/>
                    <a:pt x="335059" y="208267"/>
                  </a:cubicBezTo>
                  <a:cubicBezTo>
                    <a:pt x="305738" y="375412"/>
                    <a:pt x="418242" y="569228"/>
                    <a:pt x="592046" y="5909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8199153" y="3108567"/>
              <a:ext cx="486986" cy="520713"/>
            </a:xfrm>
            <a:custGeom>
              <a:rect b="b" l="l" r="r" t="t"/>
              <a:pathLst>
                <a:path extrusionOk="0" h="520713" w="486986">
                  <a:moveTo>
                    <a:pt x="271364" y="393582"/>
                  </a:moveTo>
                  <a:cubicBezTo>
                    <a:pt x="377069" y="393582"/>
                    <a:pt x="409897" y="224418"/>
                    <a:pt x="342649" y="147912"/>
                  </a:cubicBezTo>
                  <a:cubicBezTo>
                    <a:pt x="301429" y="82882"/>
                    <a:pt x="210065" y="96908"/>
                    <a:pt x="172564" y="158751"/>
                  </a:cubicBezTo>
                  <a:cubicBezTo>
                    <a:pt x="121676" y="231006"/>
                    <a:pt x="131450" y="365955"/>
                    <a:pt x="231738" y="386463"/>
                  </a:cubicBezTo>
                  <a:cubicBezTo>
                    <a:pt x="245867" y="391351"/>
                    <a:pt x="259147" y="393582"/>
                    <a:pt x="271364" y="393582"/>
                  </a:cubicBezTo>
                  <a:close/>
                  <a:moveTo>
                    <a:pt x="480119" y="178408"/>
                  </a:moveTo>
                  <a:cubicBezTo>
                    <a:pt x="510715" y="298056"/>
                    <a:pt x="434437" y="419403"/>
                    <a:pt x="343180" y="491553"/>
                  </a:cubicBezTo>
                  <a:cubicBezTo>
                    <a:pt x="281244" y="531612"/>
                    <a:pt x="194555" y="530018"/>
                    <a:pt x="133256" y="489109"/>
                  </a:cubicBezTo>
                  <a:cubicBezTo>
                    <a:pt x="-37891" y="391563"/>
                    <a:pt x="-52764" y="77250"/>
                    <a:pt x="138887" y="0"/>
                  </a:cubicBezTo>
                  <a:cubicBezTo>
                    <a:pt x="184887" y="8182"/>
                    <a:pt x="230144" y="23377"/>
                    <a:pt x="272957" y="43672"/>
                  </a:cubicBezTo>
                  <a:cubicBezTo>
                    <a:pt x="281669" y="46966"/>
                    <a:pt x="290274" y="50367"/>
                    <a:pt x="298986" y="53661"/>
                  </a:cubicBezTo>
                  <a:cubicBezTo>
                    <a:pt x="309397" y="55042"/>
                    <a:pt x="319808" y="57592"/>
                    <a:pt x="330432" y="61524"/>
                  </a:cubicBezTo>
                  <a:cubicBezTo>
                    <a:pt x="344880" y="66837"/>
                    <a:pt x="359328" y="75019"/>
                    <a:pt x="371864" y="85220"/>
                  </a:cubicBezTo>
                  <a:cubicBezTo>
                    <a:pt x="399910" y="98714"/>
                    <a:pt x="427001" y="113803"/>
                    <a:pt x="452604" y="131442"/>
                  </a:cubicBezTo>
                  <a:cubicBezTo>
                    <a:pt x="453241" y="132823"/>
                    <a:pt x="454091" y="134205"/>
                    <a:pt x="455154" y="135480"/>
                  </a:cubicBezTo>
                  <a:cubicBezTo>
                    <a:pt x="463971" y="148125"/>
                    <a:pt x="473958" y="162576"/>
                    <a:pt x="480119" y="178408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10075394" y="3276349"/>
              <a:ext cx="515658" cy="506450"/>
            </a:xfrm>
            <a:custGeom>
              <a:rect b="b" l="l" r="r" t="t"/>
              <a:pathLst>
                <a:path extrusionOk="0" h="506450" w="515658">
                  <a:moveTo>
                    <a:pt x="343398" y="323239"/>
                  </a:moveTo>
                  <a:cubicBezTo>
                    <a:pt x="384405" y="265009"/>
                    <a:pt x="389292" y="158751"/>
                    <a:pt x="319707" y="120391"/>
                  </a:cubicBezTo>
                  <a:cubicBezTo>
                    <a:pt x="181599" y="65562"/>
                    <a:pt x="112120" y="294974"/>
                    <a:pt x="215807" y="363511"/>
                  </a:cubicBezTo>
                  <a:cubicBezTo>
                    <a:pt x="227494" y="369568"/>
                    <a:pt x="239923" y="372331"/>
                    <a:pt x="252459" y="372331"/>
                  </a:cubicBezTo>
                  <a:cubicBezTo>
                    <a:pt x="287411" y="372331"/>
                    <a:pt x="322788" y="351079"/>
                    <a:pt x="343398" y="323239"/>
                  </a:cubicBezTo>
                  <a:close/>
                  <a:moveTo>
                    <a:pt x="441879" y="71087"/>
                  </a:moveTo>
                  <a:cubicBezTo>
                    <a:pt x="533137" y="143874"/>
                    <a:pt x="533986" y="284242"/>
                    <a:pt x="475875" y="378175"/>
                  </a:cubicBezTo>
                  <a:cubicBezTo>
                    <a:pt x="433805" y="441611"/>
                    <a:pt x="360502" y="495059"/>
                    <a:pt x="283905" y="506323"/>
                  </a:cubicBezTo>
                  <a:cubicBezTo>
                    <a:pt x="199872" y="508342"/>
                    <a:pt x="109358" y="486665"/>
                    <a:pt x="52097" y="421316"/>
                  </a:cubicBezTo>
                  <a:cubicBezTo>
                    <a:pt x="-29068" y="317289"/>
                    <a:pt x="-11752" y="162257"/>
                    <a:pt x="78762" y="69068"/>
                  </a:cubicBezTo>
                  <a:cubicBezTo>
                    <a:pt x="103196" y="41547"/>
                    <a:pt x="132837" y="18702"/>
                    <a:pt x="166089" y="4144"/>
                  </a:cubicBezTo>
                  <a:cubicBezTo>
                    <a:pt x="177137" y="3400"/>
                    <a:pt x="188292" y="2869"/>
                    <a:pt x="199660" y="2869"/>
                  </a:cubicBezTo>
                  <a:cubicBezTo>
                    <a:pt x="222925" y="1063"/>
                    <a:pt x="246722" y="0"/>
                    <a:pt x="270838" y="0"/>
                  </a:cubicBezTo>
                  <a:cubicBezTo>
                    <a:pt x="282843" y="17639"/>
                    <a:pt x="312908" y="16151"/>
                    <a:pt x="333199" y="21039"/>
                  </a:cubicBezTo>
                  <a:cubicBezTo>
                    <a:pt x="372932" y="27946"/>
                    <a:pt x="411814" y="43141"/>
                    <a:pt x="441879" y="71087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7128029" y="909750"/>
              <a:ext cx="4324027" cy="4533092"/>
            </a:xfrm>
            <a:custGeom>
              <a:rect b="b" l="l" r="r" t="t"/>
              <a:pathLst>
                <a:path extrusionOk="0" h="4533092" w="4324027">
                  <a:moveTo>
                    <a:pt x="927527" y="1234200"/>
                  </a:moveTo>
                  <a:cubicBezTo>
                    <a:pt x="1005929" y="1131023"/>
                    <a:pt x="937725" y="989274"/>
                    <a:pt x="903942" y="880465"/>
                  </a:cubicBezTo>
                  <a:cubicBezTo>
                    <a:pt x="860597" y="752317"/>
                    <a:pt x="802061" y="631182"/>
                    <a:pt x="723871" y="520673"/>
                  </a:cubicBezTo>
                  <a:cubicBezTo>
                    <a:pt x="665441" y="429078"/>
                    <a:pt x="616572" y="326538"/>
                    <a:pt x="529458" y="257683"/>
                  </a:cubicBezTo>
                  <a:cubicBezTo>
                    <a:pt x="455836" y="195203"/>
                    <a:pt x="328139" y="170869"/>
                    <a:pt x="310397" y="296042"/>
                  </a:cubicBezTo>
                  <a:cubicBezTo>
                    <a:pt x="306892" y="318781"/>
                    <a:pt x="308591" y="341521"/>
                    <a:pt x="308273" y="364367"/>
                  </a:cubicBezTo>
                  <a:cubicBezTo>
                    <a:pt x="308166" y="368404"/>
                    <a:pt x="309123" y="372230"/>
                    <a:pt x="310716" y="375736"/>
                  </a:cubicBezTo>
                  <a:cubicBezTo>
                    <a:pt x="310291" y="383812"/>
                    <a:pt x="309972" y="391994"/>
                    <a:pt x="309441" y="399963"/>
                  </a:cubicBezTo>
                  <a:cubicBezTo>
                    <a:pt x="307104" y="458193"/>
                    <a:pt x="304979" y="516742"/>
                    <a:pt x="307423" y="575078"/>
                  </a:cubicBezTo>
                  <a:cubicBezTo>
                    <a:pt x="283520" y="760712"/>
                    <a:pt x="263760" y="946877"/>
                    <a:pt x="258341" y="1133998"/>
                  </a:cubicBezTo>
                  <a:cubicBezTo>
                    <a:pt x="255685" y="1223362"/>
                    <a:pt x="255154" y="1313576"/>
                    <a:pt x="270559" y="1401770"/>
                  </a:cubicBezTo>
                  <a:cubicBezTo>
                    <a:pt x="278526" y="1459788"/>
                    <a:pt x="332282" y="1497828"/>
                    <a:pt x="388163" y="1502291"/>
                  </a:cubicBezTo>
                  <a:cubicBezTo>
                    <a:pt x="394962" y="1503035"/>
                    <a:pt x="401655" y="1503354"/>
                    <a:pt x="408348" y="1503354"/>
                  </a:cubicBezTo>
                  <a:cubicBezTo>
                    <a:pt x="487388" y="1503354"/>
                    <a:pt x="557610" y="1456706"/>
                    <a:pt x="626239" y="1421960"/>
                  </a:cubicBezTo>
                  <a:cubicBezTo>
                    <a:pt x="693381" y="1390295"/>
                    <a:pt x="755848" y="1350235"/>
                    <a:pt x="820971" y="1314745"/>
                  </a:cubicBezTo>
                  <a:cubicBezTo>
                    <a:pt x="858791" y="1291368"/>
                    <a:pt x="897249" y="1267247"/>
                    <a:pt x="927527" y="1234200"/>
                  </a:cubicBezTo>
                  <a:close/>
                  <a:moveTo>
                    <a:pt x="1283738" y="3112217"/>
                  </a:moveTo>
                  <a:cubicBezTo>
                    <a:pt x="1302967" y="3112217"/>
                    <a:pt x="1318903" y="3082677"/>
                    <a:pt x="1302542" y="3067589"/>
                  </a:cubicBezTo>
                  <a:cubicBezTo>
                    <a:pt x="1286288" y="3050800"/>
                    <a:pt x="1256648" y="3069289"/>
                    <a:pt x="1265253" y="3091284"/>
                  </a:cubicBezTo>
                  <a:cubicBezTo>
                    <a:pt x="1265147" y="3091709"/>
                    <a:pt x="1265147" y="3092028"/>
                    <a:pt x="1265041" y="3092347"/>
                  </a:cubicBezTo>
                  <a:cubicBezTo>
                    <a:pt x="1264297" y="3098403"/>
                    <a:pt x="1267272" y="3104673"/>
                    <a:pt x="1272159" y="3108286"/>
                  </a:cubicBezTo>
                  <a:cubicBezTo>
                    <a:pt x="1275983" y="3111048"/>
                    <a:pt x="1279914" y="3112217"/>
                    <a:pt x="1283738" y="3112217"/>
                  </a:cubicBezTo>
                  <a:close/>
                  <a:moveTo>
                    <a:pt x="1362885" y="3304970"/>
                  </a:moveTo>
                  <a:cubicBezTo>
                    <a:pt x="1387107" y="3304970"/>
                    <a:pt x="1405061" y="3271180"/>
                    <a:pt x="1381370" y="3253116"/>
                  </a:cubicBezTo>
                  <a:cubicBezTo>
                    <a:pt x="1349712" y="3230377"/>
                    <a:pt x="1313591" y="3280637"/>
                    <a:pt x="1348755" y="3300933"/>
                  </a:cubicBezTo>
                  <a:cubicBezTo>
                    <a:pt x="1353536" y="3303695"/>
                    <a:pt x="1358317" y="3304970"/>
                    <a:pt x="1362885" y="3304970"/>
                  </a:cubicBezTo>
                  <a:close/>
                  <a:moveTo>
                    <a:pt x="1515547" y="3146751"/>
                  </a:moveTo>
                  <a:cubicBezTo>
                    <a:pt x="1538919" y="3146751"/>
                    <a:pt x="1558467" y="3110198"/>
                    <a:pt x="1533714" y="3091497"/>
                  </a:cubicBezTo>
                  <a:cubicBezTo>
                    <a:pt x="1499612" y="3069395"/>
                    <a:pt x="1471353" y="3106267"/>
                    <a:pt x="1495787" y="3136869"/>
                  </a:cubicBezTo>
                  <a:cubicBezTo>
                    <a:pt x="1502055" y="3143882"/>
                    <a:pt x="1508960" y="3146751"/>
                    <a:pt x="1515547" y="3146751"/>
                  </a:cubicBezTo>
                  <a:close/>
                  <a:moveTo>
                    <a:pt x="1691581" y="2553190"/>
                  </a:moveTo>
                  <a:cubicBezTo>
                    <a:pt x="1717609" y="2481997"/>
                    <a:pt x="1677771" y="2409103"/>
                    <a:pt x="1626139" y="2360330"/>
                  </a:cubicBezTo>
                  <a:cubicBezTo>
                    <a:pt x="1579289" y="2291687"/>
                    <a:pt x="1506304" y="2245890"/>
                    <a:pt x="1431726" y="2212312"/>
                  </a:cubicBezTo>
                  <a:cubicBezTo>
                    <a:pt x="1218615" y="2109772"/>
                    <a:pt x="1089432" y="2092133"/>
                    <a:pt x="871115" y="2197861"/>
                  </a:cubicBezTo>
                  <a:cubicBezTo>
                    <a:pt x="752873" y="2252372"/>
                    <a:pt x="539975" y="2411972"/>
                    <a:pt x="651736" y="2555315"/>
                  </a:cubicBezTo>
                  <a:cubicBezTo>
                    <a:pt x="728333" y="2656899"/>
                    <a:pt x="836163" y="2728623"/>
                    <a:pt x="951005" y="2780584"/>
                  </a:cubicBezTo>
                  <a:cubicBezTo>
                    <a:pt x="1026539" y="2810867"/>
                    <a:pt x="1102286" y="2850608"/>
                    <a:pt x="1184938" y="2854221"/>
                  </a:cubicBezTo>
                  <a:cubicBezTo>
                    <a:pt x="1192587" y="2854646"/>
                    <a:pt x="1200343" y="2854859"/>
                    <a:pt x="1208098" y="2854859"/>
                  </a:cubicBezTo>
                  <a:cubicBezTo>
                    <a:pt x="1398049" y="2854965"/>
                    <a:pt x="1619978" y="2730111"/>
                    <a:pt x="1691581" y="2553190"/>
                  </a:cubicBezTo>
                  <a:close/>
                  <a:moveTo>
                    <a:pt x="2562085" y="3644148"/>
                  </a:moveTo>
                  <a:cubicBezTo>
                    <a:pt x="2594062" y="3626509"/>
                    <a:pt x="2702955" y="3565517"/>
                    <a:pt x="2661629" y="3522270"/>
                  </a:cubicBezTo>
                  <a:cubicBezTo>
                    <a:pt x="2648987" y="3509625"/>
                    <a:pt x="2627315" y="3509306"/>
                    <a:pt x="2614779" y="3522270"/>
                  </a:cubicBezTo>
                  <a:cubicBezTo>
                    <a:pt x="2511410" y="3636391"/>
                    <a:pt x="2316360" y="3657431"/>
                    <a:pt x="2202793" y="3545753"/>
                  </a:cubicBezTo>
                  <a:cubicBezTo>
                    <a:pt x="2157111" y="3511644"/>
                    <a:pt x="2138944" y="3458089"/>
                    <a:pt x="2125452" y="3404748"/>
                  </a:cubicBezTo>
                  <a:cubicBezTo>
                    <a:pt x="2122371" y="3388596"/>
                    <a:pt x="2117378" y="3374464"/>
                    <a:pt x="2110792" y="3363413"/>
                  </a:cubicBezTo>
                  <a:cubicBezTo>
                    <a:pt x="2146275" y="3344180"/>
                    <a:pt x="2166672" y="3290094"/>
                    <a:pt x="2181864" y="3254072"/>
                  </a:cubicBezTo>
                  <a:cubicBezTo>
                    <a:pt x="2198437" y="3240153"/>
                    <a:pt x="2222553" y="3240471"/>
                    <a:pt x="2245394" y="3240790"/>
                  </a:cubicBezTo>
                  <a:cubicBezTo>
                    <a:pt x="2253574" y="3240896"/>
                    <a:pt x="2261648" y="3241003"/>
                    <a:pt x="2269190" y="3240578"/>
                  </a:cubicBezTo>
                  <a:cubicBezTo>
                    <a:pt x="2325815" y="3243234"/>
                    <a:pt x="2392000" y="3239515"/>
                    <a:pt x="2432158" y="3194036"/>
                  </a:cubicBezTo>
                  <a:cubicBezTo>
                    <a:pt x="2472422" y="3147389"/>
                    <a:pt x="2472422" y="3067695"/>
                    <a:pt x="2423340" y="3027423"/>
                  </a:cubicBezTo>
                  <a:cubicBezTo>
                    <a:pt x="2320503" y="2966536"/>
                    <a:pt x="2192063" y="2974081"/>
                    <a:pt x="2076265" y="2964837"/>
                  </a:cubicBezTo>
                  <a:cubicBezTo>
                    <a:pt x="1998181" y="2961330"/>
                    <a:pt x="1914254" y="2929027"/>
                    <a:pt x="1832239" y="2933384"/>
                  </a:cubicBezTo>
                  <a:cubicBezTo>
                    <a:pt x="1806211" y="2935934"/>
                    <a:pt x="1779970" y="2966643"/>
                    <a:pt x="1792612" y="2992357"/>
                  </a:cubicBezTo>
                  <a:cubicBezTo>
                    <a:pt x="1762016" y="3024660"/>
                    <a:pt x="1742256" y="3070457"/>
                    <a:pt x="1738644" y="3114767"/>
                  </a:cubicBezTo>
                  <a:cubicBezTo>
                    <a:pt x="1741088" y="3157696"/>
                    <a:pt x="1777845" y="3192974"/>
                    <a:pt x="1816834" y="3206362"/>
                  </a:cubicBezTo>
                  <a:cubicBezTo>
                    <a:pt x="1863366" y="3222408"/>
                    <a:pt x="1914891" y="3211782"/>
                    <a:pt x="1960360" y="3231015"/>
                  </a:cubicBezTo>
                  <a:cubicBezTo>
                    <a:pt x="1987982" y="3246103"/>
                    <a:pt x="1986707" y="3284463"/>
                    <a:pt x="2001899" y="3309327"/>
                  </a:cubicBezTo>
                  <a:cubicBezTo>
                    <a:pt x="2011248" y="3328241"/>
                    <a:pt x="2024740" y="3345455"/>
                    <a:pt x="2042269" y="3357250"/>
                  </a:cubicBezTo>
                  <a:cubicBezTo>
                    <a:pt x="2038019" y="3362244"/>
                    <a:pt x="2033770" y="3368195"/>
                    <a:pt x="2029520" y="3375420"/>
                  </a:cubicBezTo>
                  <a:cubicBezTo>
                    <a:pt x="1980864" y="3451714"/>
                    <a:pt x="1910960" y="3528327"/>
                    <a:pt x="1813754" y="3529389"/>
                  </a:cubicBezTo>
                  <a:cubicBezTo>
                    <a:pt x="1757023" y="3530983"/>
                    <a:pt x="1700824" y="3523438"/>
                    <a:pt x="1648449" y="3500912"/>
                  </a:cubicBezTo>
                  <a:cubicBezTo>
                    <a:pt x="1621571" y="3489436"/>
                    <a:pt x="1597456" y="3472859"/>
                    <a:pt x="1575252" y="3454051"/>
                  </a:cubicBezTo>
                  <a:cubicBezTo>
                    <a:pt x="1565372" y="3446720"/>
                    <a:pt x="1537644" y="3414842"/>
                    <a:pt x="1533182" y="3441301"/>
                  </a:cubicBezTo>
                  <a:cubicBezTo>
                    <a:pt x="1568559" y="3543734"/>
                    <a:pt x="1701674" y="3581562"/>
                    <a:pt x="1800155" y="3586662"/>
                  </a:cubicBezTo>
                  <a:cubicBezTo>
                    <a:pt x="1910323" y="3595695"/>
                    <a:pt x="2006786" y="3525245"/>
                    <a:pt x="2065641" y="3437156"/>
                  </a:cubicBezTo>
                  <a:cubicBezTo>
                    <a:pt x="2082426" y="3519082"/>
                    <a:pt x="2133632" y="3586344"/>
                    <a:pt x="2204174" y="3630122"/>
                  </a:cubicBezTo>
                  <a:cubicBezTo>
                    <a:pt x="2255061" y="3667525"/>
                    <a:pt x="2316997" y="3685589"/>
                    <a:pt x="2379783" y="3685377"/>
                  </a:cubicBezTo>
                  <a:cubicBezTo>
                    <a:pt x="2381377" y="3685377"/>
                    <a:pt x="2382970" y="3685377"/>
                    <a:pt x="2384564" y="3685377"/>
                  </a:cubicBezTo>
                  <a:cubicBezTo>
                    <a:pt x="2446075" y="3685483"/>
                    <a:pt x="2507480" y="3672201"/>
                    <a:pt x="2562085" y="3644148"/>
                  </a:cubicBezTo>
                  <a:close/>
                  <a:moveTo>
                    <a:pt x="2831289" y="3324416"/>
                  </a:moveTo>
                  <a:cubicBezTo>
                    <a:pt x="2864541" y="3324416"/>
                    <a:pt x="2874315" y="3272880"/>
                    <a:pt x="2835751" y="3267036"/>
                  </a:cubicBezTo>
                  <a:cubicBezTo>
                    <a:pt x="2802818" y="3262467"/>
                    <a:pt x="2791132" y="3315384"/>
                    <a:pt x="2823959" y="3323566"/>
                  </a:cubicBezTo>
                  <a:cubicBezTo>
                    <a:pt x="2826508" y="3324097"/>
                    <a:pt x="2828952" y="3324416"/>
                    <a:pt x="2831289" y="3324416"/>
                  </a:cubicBezTo>
                  <a:close/>
                  <a:moveTo>
                    <a:pt x="2926796" y="3496980"/>
                  </a:moveTo>
                  <a:cubicBezTo>
                    <a:pt x="2946131" y="3494430"/>
                    <a:pt x="2959942" y="3470309"/>
                    <a:pt x="2952824" y="3452245"/>
                  </a:cubicBezTo>
                  <a:cubicBezTo>
                    <a:pt x="2940501" y="3425043"/>
                    <a:pt x="2898218" y="3441407"/>
                    <a:pt x="2905761" y="3469565"/>
                  </a:cubicBezTo>
                  <a:cubicBezTo>
                    <a:pt x="2904699" y="3471265"/>
                    <a:pt x="2904061" y="3473284"/>
                    <a:pt x="2903849" y="3475410"/>
                  </a:cubicBezTo>
                  <a:cubicBezTo>
                    <a:pt x="2902149" y="3487629"/>
                    <a:pt x="2913091" y="3497192"/>
                    <a:pt x="2924459" y="3497192"/>
                  </a:cubicBezTo>
                  <a:cubicBezTo>
                    <a:pt x="2925203" y="3497086"/>
                    <a:pt x="2926052" y="3497086"/>
                    <a:pt x="2926796" y="3496980"/>
                  </a:cubicBezTo>
                  <a:close/>
                  <a:moveTo>
                    <a:pt x="3123971" y="3356612"/>
                  </a:moveTo>
                  <a:cubicBezTo>
                    <a:pt x="3154036" y="3356612"/>
                    <a:pt x="3156586" y="3306458"/>
                    <a:pt x="3125246" y="3304227"/>
                  </a:cubicBezTo>
                  <a:cubicBezTo>
                    <a:pt x="3091782" y="3301145"/>
                    <a:pt x="3089763" y="3353743"/>
                    <a:pt x="3121740" y="3356506"/>
                  </a:cubicBezTo>
                  <a:cubicBezTo>
                    <a:pt x="3122590" y="3356506"/>
                    <a:pt x="3123228" y="3356612"/>
                    <a:pt x="3123971" y="3356612"/>
                  </a:cubicBezTo>
                  <a:close/>
                  <a:moveTo>
                    <a:pt x="3542332" y="2943160"/>
                  </a:moveTo>
                  <a:cubicBezTo>
                    <a:pt x="3738020" y="2807042"/>
                    <a:pt x="3765535" y="2557334"/>
                    <a:pt x="3573247" y="2403578"/>
                  </a:cubicBezTo>
                  <a:cubicBezTo>
                    <a:pt x="3526502" y="2361606"/>
                    <a:pt x="3465735" y="2341523"/>
                    <a:pt x="3406136" y="2325478"/>
                  </a:cubicBezTo>
                  <a:cubicBezTo>
                    <a:pt x="3279927" y="2288818"/>
                    <a:pt x="3145856" y="2299126"/>
                    <a:pt x="3018160" y="2322396"/>
                  </a:cubicBezTo>
                  <a:cubicBezTo>
                    <a:pt x="2854024" y="2361287"/>
                    <a:pt x="2721759" y="2480297"/>
                    <a:pt x="2629545" y="2617795"/>
                  </a:cubicBezTo>
                  <a:cubicBezTo>
                    <a:pt x="2588751" y="2632565"/>
                    <a:pt x="2588220" y="2683251"/>
                    <a:pt x="2595869" y="2719166"/>
                  </a:cubicBezTo>
                  <a:cubicBezTo>
                    <a:pt x="2623065" y="2899594"/>
                    <a:pt x="2845419" y="3030504"/>
                    <a:pt x="3015397" y="3040386"/>
                  </a:cubicBezTo>
                  <a:cubicBezTo>
                    <a:pt x="3028889" y="3040811"/>
                    <a:pt x="3042382" y="3041130"/>
                    <a:pt x="3055980" y="3041130"/>
                  </a:cubicBezTo>
                  <a:cubicBezTo>
                    <a:pt x="3121315" y="3041130"/>
                    <a:pt x="3186651" y="3035711"/>
                    <a:pt x="3251562" y="3027848"/>
                  </a:cubicBezTo>
                  <a:cubicBezTo>
                    <a:pt x="3351849" y="3015947"/>
                    <a:pt x="3455536" y="2997989"/>
                    <a:pt x="3542332" y="2943160"/>
                  </a:cubicBezTo>
                  <a:close/>
                  <a:moveTo>
                    <a:pt x="4167004" y="1000644"/>
                  </a:moveTo>
                  <a:cubicBezTo>
                    <a:pt x="4161479" y="902248"/>
                    <a:pt x="4279296" y="389231"/>
                    <a:pt x="4089557" y="450755"/>
                  </a:cubicBezTo>
                  <a:cubicBezTo>
                    <a:pt x="4058005" y="464037"/>
                    <a:pt x="4034420" y="489964"/>
                    <a:pt x="4007967" y="511004"/>
                  </a:cubicBezTo>
                  <a:cubicBezTo>
                    <a:pt x="3973016" y="541394"/>
                    <a:pt x="3934983" y="568065"/>
                    <a:pt x="3901837" y="600367"/>
                  </a:cubicBezTo>
                  <a:cubicBezTo>
                    <a:pt x="3843832" y="661572"/>
                    <a:pt x="3795919" y="731809"/>
                    <a:pt x="3737170" y="792483"/>
                  </a:cubicBezTo>
                  <a:cubicBezTo>
                    <a:pt x="3693825" y="838174"/>
                    <a:pt x="3643682" y="876640"/>
                    <a:pt x="3599593" y="921481"/>
                  </a:cubicBezTo>
                  <a:cubicBezTo>
                    <a:pt x="3527352" y="999687"/>
                    <a:pt x="3458405" y="1080338"/>
                    <a:pt x="3379258" y="1151956"/>
                  </a:cubicBezTo>
                  <a:cubicBezTo>
                    <a:pt x="3365979" y="1146643"/>
                    <a:pt x="3350468" y="1151425"/>
                    <a:pt x="3341650" y="1162476"/>
                  </a:cubicBezTo>
                  <a:cubicBezTo>
                    <a:pt x="3275677" y="1237601"/>
                    <a:pt x="3409961" y="1322714"/>
                    <a:pt x="3460211" y="1367980"/>
                  </a:cubicBezTo>
                  <a:cubicBezTo>
                    <a:pt x="3531071" y="1421322"/>
                    <a:pt x="3612023" y="1458725"/>
                    <a:pt x="3692869" y="1493897"/>
                  </a:cubicBezTo>
                  <a:cubicBezTo>
                    <a:pt x="3765004" y="1524287"/>
                    <a:pt x="3834270" y="1566153"/>
                    <a:pt x="3912567" y="1578160"/>
                  </a:cubicBezTo>
                  <a:cubicBezTo>
                    <a:pt x="3921384" y="1579329"/>
                    <a:pt x="3929883" y="1579860"/>
                    <a:pt x="3937957" y="1579860"/>
                  </a:cubicBezTo>
                  <a:cubicBezTo>
                    <a:pt x="4063741" y="1579754"/>
                    <a:pt x="4112823" y="1447355"/>
                    <a:pt x="4129077" y="1336209"/>
                  </a:cubicBezTo>
                  <a:cubicBezTo>
                    <a:pt x="4147881" y="1225168"/>
                    <a:pt x="4156911" y="1112853"/>
                    <a:pt x="4167004" y="1000644"/>
                  </a:cubicBezTo>
                  <a:close/>
                  <a:moveTo>
                    <a:pt x="4320728" y="457343"/>
                  </a:moveTo>
                  <a:cubicBezTo>
                    <a:pt x="4329440" y="649352"/>
                    <a:pt x="4320197" y="842531"/>
                    <a:pt x="4301287" y="1033690"/>
                  </a:cubicBezTo>
                  <a:cubicBezTo>
                    <a:pt x="4277596" y="1152806"/>
                    <a:pt x="4256880" y="1274685"/>
                    <a:pt x="4237545" y="1394970"/>
                  </a:cubicBezTo>
                  <a:cubicBezTo>
                    <a:pt x="4235952" y="1410590"/>
                    <a:pt x="4225753" y="1443849"/>
                    <a:pt x="4215023" y="1482102"/>
                  </a:cubicBezTo>
                  <a:cubicBezTo>
                    <a:pt x="4209605" y="1485290"/>
                    <a:pt x="4205355" y="1489965"/>
                    <a:pt x="4203124" y="1496022"/>
                  </a:cubicBezTo>
                  <a:cubicBezTo>
                    <a:pt x="4176565" y="1553933"/>
                    <a:pt x="4165835" y="1617263"/>
                    <a:pt x="4167322" y="1680912"/>
                  </a:cubicBezTo>
                  <a:cubicBezTo>
                    <a:pt x="4166260" y="1775270"/>
                    <a:pt x="4168278" y="1869628"/>
                    <a:pt x="4174865" y="1963879"/>
                  </a:cubicBezTo>
                  <a:cubicBezTo>
                    <a:pt x="4174440" y="2111579"/>
                    <a:pt x="4208542" y="2255666"/>
                    <a:pt x="4223415" y="2401984"/>
                  </a:cubicBezTo>
                  <a:cubicBezTo>
                    <a:pt x="4224903" y="2477959"/>
                    <a:pt x="4229046" y="2560416"/>
                    <a:pt x="4223840" y="2637347"/>
                  </a:cubicBezTo>
                  <a:cubicBezTo>
                    <a:pt x="4214810" y="2790466"/>
                    <a:pt x="4197494" y="2942841"/>
                    <a:pt x="4169341" y="3093941"/>
                  </a:cubicBezTo>
                  <a:cubicBezTo>
                    <a:pt x="4165622" y="3120505"/>
                    <a:pt x="4161479" y="3146751"/>
                    <a:pt x="4157230" y="3172785"/>
                  </a:cubicBezTo>
                  <a:cubicBezTo>
                    <a:pt x="4074790" y="3182986"/>
                    <a:pt x="3992457" y="3193399"/>
                    <a:pt x="3910123" y="3203387"/>
                  </a:cubicBezTo>
                  <a:cubicBezTo>
                    <a:pt x="3824496" y="3215926"/>
                    <a:pt x="3738445" y="3227614"/>
                    <a:pt x="3653880" y="3245466"/>
                  </a:cubicBezTo>
                  <a:cubicBezTo>
                    <a:pt x="3626684" y="3250460"/>
                    <a:pt x="3628384" y="3282125"/>
                    <a:pt x="3654730" y="3282125"/>
                  </a:cubicBezTo>
                  <a:cubicBezTo>
                    <a:pt x="3655580" y="3282125"/>
                    <a:pt x="3656430" y="3282019"/>
                    <a:pt x="3657280" y="3282019"/>
                  </a:cubicBezTo>
                  <a:cubicBezTo>
                    <a:pt x="3820566" y="3261829"/>
                    <a:pt x="3984170" y="3243447"/>
                    <a:pt x="4147987" y="3226020"/>
                  </a:cubicBezTo>
                  <a:cubicBezTo>
                    <a:pt x="4129821" y="3323247"/>
                    <a:pt x="4106768" y="3418773"/>
                    <a:pt x="4076809" y="3515894"/>
                  </a:cubicBezTo>
                  <a:cubicBezTo>
                    <a:pt x="4072772" y="3526626"/>
                    <a:pt x="4068310" y="3537252"/>
                    <a:pt x="4063635" y="3547665"/>
                  </a:cubicBezTo>
                  <a:cubicBezTo>
                    <a:pt x="3955061" y="3535552"/>
                    <a:pt x="3846700" y="3519826"/>
                    <a:pt x="3737807" y="3511537"/>
                  </a:cubicBezTo>
                  <a:cubicBezTo>
                    <a:pt x="3728140" y="3511431"/>
                    <a:pt x="3718153" y="3509731"/>
                    <a:pt x="3708592" y="3512281"/>
                  </a:cubicBezTo>
                  <a:cubicBezTo>
                    <a:pt x="3703599" y="3513450"/>
                    <a:pt x="3700306" y="3518444"/>
                    <a:pt x="3702537" y="3523438"/>
                  </a:cubicBezTo>
                  <a:cubicBezTo>
                    <a:pt x="3708486" y="3532577"/>
                    <a:pt x="3720809" y="3533108"/>
                    <a:pt x="3730371" y="3536827"/>
                  </a:cubicBezTo>
                  <a:cubicBezTo>
                    <a:pt x="3834058" y="3558929"/>
                    <a:pt x="3938807" y="3574868"/>
                    <a:pt x="4043875" y="3588256"/>
                  </a:cubicBezTo>
                  <a:cubicBezTo>
                    <a:pt x="3992882" y="3686546"/>
                    <a:pt x="3921809" y="3773572"/>
                    <a:pt x="3857111" y="3863679"/>
                  </a:cubicBezTo>
                  <a:cubicBezTo>
                    <a:pt x="3846062" y="3879086"/>
                    <a:pt x="3835014" y="3894600"/>
                    <a:pt x="3823965" y="3910008"/>
                  </a:cubicBezTo>
                  <a:cubicBezTo>
                    <a:pt x="3749068" y="3879724"/>
                    <a:pt x="3673746" y="3850609"/>
                    <a:pt x="3598318" y="3821813"/>
                  </a:cubicBezTo>
                  <a:cubicBezTo>
                    <a:pt x="3586208" y="3817244"/>
                    <a:pt x="3554655" y="3806405"/>
                    <a:pt x="3557736" y="3829357"/>
                  </a:cubicBezTo>
                  <a:cubicBezTo>
                    <a:pt x="3565704" y="3841365"/>
                    <a:pt x="3581427" y="3845615"/>
                    <a:pt x="3593219" y="3853478"/>
                  </a:cubicBezTo>
                  <a:cubicBezTo>
                    <a:pt x="3659192" y="3888437"/>
                    <a:pt x="3727290" y="3918827"/>
                    <a:pt x="3795919" y="3948367"/>
                  </a:cubicBezTo>
                  <a:cubicBezTo>
                    <a:pt x="3778177" y="3972169"/>
                    <a:pt x="3759798" y="3995546"/>
                    <a:pt x="3740357" y="4017860"/>
                  </a:cubicBezTo>
                  <a:cubicBezTo>
                    <a:pt x="3674490" y="4087354"/>
                    <a:pt x="3598106" y="4154509"/>
                    <a:pt x="3521190" y="4214439"/>
                  </a:cubicBezTo>
                  <a:cubicBezTo>
                    <a:pt x="3421328" y="4277451"/>
                    <a:pt x="3309461" y="4321123"/>
                    <a:pt x="3199081" y="4363414"/>
                  </a:cubicBezTo>
                  <a:cubicBezTo>
                    <a:pt x="3111329" y="4390297"/>
                    <a:pt x="3021665" y="4410805"/>
                    <a:pt x="2932639" y="4433438"/>
                  </a:cubicBezTo>
                  <a:cubicBezTo>
                    <a:pt x="2867197" y="4444914"/>
                    <a:pt x="2800162" y="4445977"/>
                    <a:pt x="2735038" y="4459259"/>
                  </a:cubicBezTo>
                  <a:cubicBezTo>
                    <a:pt x="2619453" y="4486461"/>
                    <a:pt x="2503443" y="4492518"/>
                    <a:pt x="2384670" y="4503782"/>
                  </a:cubicBezTo>
                  <a:cubicBezTo>
                    <a:pt x="2299362" y="4507713"/>
                    <a:pt x="2209910" y="4512814"/>
                    <a:pt x="2124177" y="4520039"/>
                  </a:cubicBezTo>
                  <a:cubicBezTo>
                    <a:pt x="2073077" y="4527371"/>
                    <a:pt x="2022190" y="4535978"/>
                    <a:pt x="1970240" y="4532153"/>
                  </a:cubicBezTo>
                  <a:cubicBezTo>
                    <a:pt x="1784432" y="4534597"/>
                    <a:pt x="1607973" y="4458515"/>
                    <a:pt x="1440863" y="4383815"/>
                  </a:cubicBezTo>
                  <a:cubicBezTo>
                    <a:pt x="1367878" y="4352894"/>
                    <a:pt x="1292556" y="4328667"/>
                    <a:pt x="1221696" y="4292752"/>
                  </a:cubicBezTo>
                  <a:cubicBezTo>
                    <a:pt x="1033763" y="4181074"/>
                    <a:pt x="810773" y="4129751"/>
                    <a:pt x="640263" y="3987896"/>
                  </a:cubicBezTo>
                  <a:cubicBezTo>
                    <a:pt x="637075" y="3984708"/>
                    <a:pt x="633995" y="3981520"/>
                    <a:pt x="630914" y="3978438"/>
                  </a:cubicBezTo>
                  <a:cubicBezTo>
                    <a:pt x="809391" y="3830101"/>
                    <a:pt x="1002848" y="3699509"/>
                    <a:pt x="1169640" y="3537358"/>
                  </a:cubicBezTo>
                  <a:cubicBezTo>
                    <a:pt x="1179414" y="3489117"/>
                    <a:pt x="1032595" y="3623215"/>
                    <a:pt x="1015066" y="3632566"/>
                  </a:cubicBezTo>
                  <a:cubicBezTo>
                    <a:pt x="879720" y="3741588"/>
                    <a:pt x="734919" y="3838177"/>
                    <a:pt x="599680" y="3947092"/>
                  </a:cubicBezTo>
                  <a:cubicBezTo>
                    <a:pt x="526695" y="3873773"/>
                    <a:pt x="453923" y="3799924"/>
                    <a:pt x="391244" y="3717467"/>
                  </a:cubicBezTo>
                  <a:cubicBezTo>
                    <a:pt x="371377" y="3690796"/>
                    <a:pt x="353317" y="3663169"/>
                    <a:pt x="335788" y="3634904"/>
                  </a:cubicBezTo>
                  <a:cubicBezTo>
                    <a:pt x="478995" y="3562329"/>
                    <a:pt x="623583" y="3491561"/>
                    <a:pt x="763710" y="3412185"/>
                  </a:cubicBezTo>
                  <a:cubicBezTo>
                    <a:pt x="823946" y="3378395"/>
                    <a:pt x="882057" y="3338761"/>
                    <a:pt x="947287" y="3315384"/>
                  </a:cubicBezTo>
                  <a:cubicBezTo>
                    <a:pt x="952174" y="3315596"/>
                    <a:pt x="956954" y="3312621"/>
                    <a:pt x="958654" y="3308052"/>
                  </a:cubicBezTo>
                  <a:cubicBezTo>
                    <a:pt x="967897" y="3241003"/>
                    <a:pt x="721215" y="3398903"/>
                    <a:pt x="689344" y="3409635"/>
                  </a:cubicBezTo>
                  <a:cubicBezTo>
                    <a:pt x="563772" y="3471903"/>
                    <a:pt x="437988" y="3533958"/>
                    <a:pt x="312310" y="3595907"/>
                  </a:cubicBezTo>
                  <a:cubicBezTo>
                    <a:pt x="291169" y="3560629"/>
                    <a:pt x="270452" y="3525032"/>
                    <a:pt x="248249" y="3490498"/>
                  </a:cubicBezTo>
                  <a:cubicBezTo>
                    <a:pt x="197786" y="3404641"/>
                    <a:pt x="149343" y="3317084"/>
                    <a:pt x="109079" y="3225914"/>
                  </a:cubicBezTo>
                  <a:cubicBezTo>
                    <a:pt x="259404" y="3182454"/>
                    <a:pt x="411429" y="3144945"/>
                    <a:pt x="564409" y="3112323"/>
                  </a:cubicBezTo>
                  <a:cubicBezTo>
                    <a:pt x="643131" y="3099997"/>
                    <a:pt x="719940" y="3078002"/>
                    <a:pt x="798130" y="3063976"/>
                  </a:cubicBezTo>
                  <a:cubicBezTo>
                    <a:pt x="803655" y="3064295"/>
                    <a:pt x="809073" y="3061107"/>
                    <a:pt x="811304" y="3055581"/>
                  </a:cubicBezTo>
                  <a:cubicBezTo>
                    <a:pt x="817997" y="3019878"/>
                    <a:pt x="745543" y="3044211"/>
                    <a:pt x="725039" y="3045274"/>
                  </a:cubicBezTo>
                  <a:cubicBezTo>
                    <a:pt x="539763" y="3074283"/>
                    <a:pt x="355654" y="3111048"/>
                    <a:pt x="174202" y="3159077"/>
                  </a:cubicBezTo>
                  <a:cubicBezTo>
                    <a:pt x="146155" y="3166409"/>
                    <a:pt x="118109" y="3173847"/>
                    <a:pt x="90169" y="3181285"/>
                  </a:cubicBezTo>
                  <a:cubicBezTo>
                    <a:pt x="52242" y="3081083"/>
                    <a:pt x="31632" y="2975143"/>
                    <a:pt x="15484" y="2869522"/>
                  </a:cubicBezTo>
                  <a:cubicBezTo>
                    <a:pt x="-25311" y="2619708"/>
                    <a:pt x="23346" y="2369256"/>
                    <a:pt x="59679" y="2120186"/>
                  </a:cubicBezTo>
                  <a:cubicBezTo>
                    <a:pt x="82307" y="1993525"/>
                    <a:pt x="90594" y="1865377"/>
                    <a:pt x="94843" y="1737017"/>
                  </a:cubicBezTo>
                  <a:cubicBezTo>
                    <a:pt x="108548" y="1623320"/>
                    <a:pt x="126820" y="1509729"/>
                    <a:pt x="127139" y="1394864"/>
                  </a:cubicBezTo>
                  <a:cubicBezTo>
                    <a:pt x="127033" y="1393163"/>
                    <a:pt x="126714" y="1391463"/>
                    <a:pt x="126395" y="1389869"/>
                  </a:cubicBezTo>
                  <a:cubicBezTo>
                    <a:pt x="125970" y="1379562"/>
                    <a:pt x="125439" y="1369149"/>
                    <a:pt x="127139" y="1358842"/>
                  </a:cubicBezTo>
                  <a:cubicBezTo>
                    <a:pt x="130539" y="1311982"/>
                    <a:pt x="132451" y="1264697"/>
                    <a:pt x="128839" y="1217730"/>
                  </a:cubicBezTo>
                  <a:cubicBezTo>
                    <a:pt x="129051" y="1212205"/>
                    <a:pt x="127139" y="1205192"/>
                    <a:pt x="120871" y="1204554"/>
                  </a:cubicBezTo>
                  <a:cubicBezTo>
                    <a:pt x="123846" y="1140799"/>
                    <a:pt x="126183" y="1077150"/>
                    <a:pt x="127564" y="1013395"/>
                  </a:cubicBezTo>
                  <a:cubicBezTo>
                    <a:pt x="137019" y="808528"/>
                    <a:pt x="166022" y="602917"/>
                    <a:pt x="205011" y="401557"/>
                  </a:cubicBezTo>
                  <a:cubicBezTo>
                    <a:pt x="236988" y="268840"/>
                    <a:pt x="246974" y="125922"/>
                    <a:pt x="323358" y="8931"/>
                  </a:cubicBezTo>
                  <a:cubicBezTo>
                    <a:pt x="430551" y="-39948"/>
                    <a:pt x="530839" y="124541"/>
                    <a:pt x="590437" y="193928"/>
                  </a:cubicBezTo>
                  <a:cubicBezTo>
                    <a:pt x="668946" y="293704"/>
                    <a:pt x="752980" y="389550"/>
                    <a:pt x="824796" y="494321"/>
                  </a:cubicBezTo>
                  <a:cubicBezTo>
                    <a:pt x="899055" y="612162"/>
                    <a:pt x="981814" y="724902"/>
                    <a:pt x="1045662" y="848906"/>
                  </a:cubicBezTo>
                  <a:cubicBezTo>
                    <a:pt x="1086032" y="924137"/>
                    <a:pt x="1124171" y="1000537"/>
                    <a:pt x="1167197" y="1074387"/>
                  </a:cubicBezTo>
                  <a:cubicBezTo>
                    <a:pt x="1171765" y="1082357"/>
                    <a:pt x="1179308" y="1087563"/>
                    <a:pt x="1187807" y="1089689"/>
                  </a:cubicBezTo>
                  <a:cubicBezTo>
                    <a:pt x="1183770" y="1094045"/>
                    <a:pt x="1180583" y="1100633"/>
                    <a:pt x="1184726" y="1105946"/>
                  </a:cubicBezTo>
                  <a:cubicBezTo>
                    <a:pt x="1186957" y="1108815"/>
                    <a:pt x="1190250" y="1109878"/>
                    <a:pt x="1193756" y="1109665"/>
                  </a:cubicBezTo>
                  <a:cubicBezTo>
                    <a:pt x="1213622" y="1107328"/>
                    <a:pt x="1231151" y="1096170"/>
                    <a:pt x="1249530" y="1088838"/>
                  </a:cubicBezTo>
                  <a:cubicBezTo>
                    <a:pt x="1340681" y="1052604"/>
                    <a:pt x="1437994" y="1023489"/>
                    <a:pt x="1534139" y="999262"/>
                  </a:cubicBezTo>
                  <a:cubicBezTo>
                    <a:pt x="1538813" y="998412"/>
                    <a:pt x="1543487" y="997669"/>
                    <a:pt x="1548056" y="996818"/>
                  </a:cubicBezTo>
                  <a:cubicBezTo>
                    <a:pt x="1541256" y="1099252"/>
                    <a:pt x="1599580" y="1197754"/>
                    <a:pt x="1625821" y="1294874"/>
                  </a:cubicBezTo>
                  <a:cubicBezTo>
                    <a:pt x="1651211" y="1374143"/>
                    <a:pt x="1681064" y="1451818"/>
                    <a:pt x="1709642" y="1530025"/>
                  </a:cubicBezTo>
                  <a:cubicBezTo>
                    <a:pt x="1723452" y="1567747"/>
                    <a:pt x="1736944" y="1605787"/>
                    <a:pt x="1752243" y="1642978"/>
                  </a:cubicBezTo>
                  <a:cubicBezTo>
                    <a:pt x="1756492" y="1654135"/>
                    <a:pt x="1761485" y="1666248"/>
                    <a:pt x="1772852" y="1671880"/>
                  </a:cubicBezTo>
                  <a:cubicBezTo>
                    <a:pt x="1818428" y="1690582"/>
                    <a:pt x="1827989" y="1641384"/>
                    <a:pt x="1829583" y="1607487"/>
                  </a:cubicBezTo>
                  <a:cubicBezTo>
                    <a:pt x="1836594" y="1547557"/>
                    <a:pt x="1846899" y="1487946"/>
                    <a:pt x="1850299" y="1427485"/>
                  </a:cubicBezTo>
                  <a:cubicBezTo>
                    <a:pt x="1858585" y="1273941"/>
                    <a:pt x="1865916" y="1120185"/>
                    <a:pt x="1879302" y="966960"/>
                  </a:cubicBezTo>
                  <a:cubicBezTo>
                    <a:pt x="1895875" y="965578"/>
                    <a:pt x="1912554" y="964197"/>
                    <a:pt x="1929127" y="962497"/>
                  </a:cubicBezTo>
                  <a:cubicBezTo>
                    <a:pt x="1974383" y="955803"/>
                    <a:pt x="2017941" y="950702"/>
                    <a:pt x="2060117" y="947408"/>
                  </a:cubicBezTo>
                  <a:cubicBezTo>
                    <a:pt x="2062347" y="1011482"/>
                    <a:pt x="2070103" y="1075344"/>
                    <a:pt x="2076583" y="1139099"/>
                  </a:cubicBezTo>
                  <a:cubicBezTo>
                    <a:pt x="2090819" y="1276066"/>
                    <a:pt x="2110792" y="1412609"/>
                    <a:pt x="2148718" y="1545220"/>
                  </a:cubicBezTo>
                  <a:cubicBezTo>
                    <a:pt x="2155624" y="1567322"/>
                    <a:pt x="2153924" y="1598030"/>
                    <a:pt x="2179102" y="1608019"/>
                  </a:cubicBezTo>
                  <a:cubicBezTo>
                    <a:pt x="2206936" y="1618751"/>
                    <a:pt x="2228077" y="1591548"/>
                    <a:pt x="2235407" y="1567959"/>
                  </a:cubicBezTo>
                  <a:cubicBezTo>
                    <a:pt x="2263454" y="1496872"/>
                    <a:pt x="2276521" y="1421216"/>
                    <a:pt x="2292031" y="1346728"/>
                  </a:cubicBezTo>
                  <a:cubicBezTo>
                    <a:pt x="2322309" y="1221024"/>
                    <a:pt x="2358642" y="1096808"/>
                    <a:pt x="2391575" y="971848"/>
                  </a:cubicBezTo>
                  <a:cubicBezTo>
                    <a:pt x="2393063" y="966853"/>
                    <a:pt x="2393487" y="961753"/>
                    <a:pt x="2392850" y="956865"/>
                  </a:cubicBezTo>
                  <a:cubicBezTo>
                    <a:pt x="2460523" y="966853"/>
                    <a:pt x="2526708" y="982048"/>
                    <a:pt x="2593425" y="1001919"/>
                  </a:cubicBezTo>
                  <a:cubicBezTo>
                    <a:pt x="2582908" y="1039216"/>
                    <a:pt x="2575046" y="1113278"/>
                    <a:pt x="2572709" y="1121460"/>
                  </a:cubicBezTo>
                  <a:cubicBezTo>
                    <a:pt x="2555498" y="1241001"/>
                    <a:pt x="2547956" y="1361817"/>
                    <a:pt x="2547212" y="1482633"/>
                  </a:cubicBezTo>
                  <a:cubicBezTo>
                    <a:pt x="2546150" y="1513767"/>
                    <a:pt x="2544769" y="1544901"/>
                    <a:pt x="2543600" y="1576035"/>
                  </a:cubicBezTo>
                  <a:cubicBezTo>
                    <a:pt x="2542432" y="1586661"/>
                    <a:pt x="2543812" y="1597393"/>
                    <a:pt x="2549762" y="1606531"/>
                  </a:cubicBezTo>
                  <a:cubicBezTo>
                    <a:pt x="2602455" y="1668905"/>
                    <a:pt x="2666410" y="1530237"/>
                    <a:pt x="2697325" y="1496128"/>
                  </a:cubicBezTo>
                  <a:cubicBezTo>
                    <a:pt x="2741731" y="1429292"/>
                    <a:pt x="2783376" y="1360542"/>
                    <a:pt x="2815885" y="1287117"/>
                  </a:cubicBezTo>
                  <a:cubicBezTo>
                    <a:pt x="2842975" y="1231225"/>
                    <a:pt x="2877290" y="1178627"/>
                    <a:pt x="2900237" y="1120822"/>
                  </a:cubicBezTo>
                  <a:cubicBezTo>
                    <a:pt x="2920315" y="1129961"/>
                    <a:pt x="2940607" y="1139524"/>
                    <a:pt x="2961323" y="1149406"/>
                  </a:cubicBezTo>
                  <a:cubicBezTo>
                    <a:pt x="3005199" y="1176821"/>
                    <a:pt x="3052262" y="1150150"/>
                    <a:pt x="3092100" y="1128048"/>
                  </a:cubicBezTo>
                  <a:cubicBezTo>
                    <a:pt x="3185483" y="1082569"/>
                    <a:pt x="3245188" y="994906"/>
                    <a:pt x="3316579" y="922756"/>
                  </a:cubicBezTo>
                  <a:cubicBezTo>
                    <a:pt x="3386058" y="850394"/>
                    <a:pt x="3455855" y="778457"/>
                    <a:pt x="3525121" y="705882"/>
                  </a:cubicBezTo>
                  <a:cubicBezTo>
                    <a:pt x="3619247" y="599942"/>
                    <a:pt x="3731964" y="513554"/>
                    <a:pt x="3832889" y="414627"/>
                  </a:cubicBezTo>
                  <a:cubicBezTo>
                    <a:pt x="3920216" y="325263"/>
                    <a:pt x="4011473" y="239725"/>
                    <a:pt x="4113673" y="167257"/>
                  </a:cubicBezTo>
                  <a:cubicBezTo>
                    <a:pt x="4315416" y="23914"/>
                    <a:pt x="4312654" y="329832"/>
                    <a:pt x="4320728" y="4573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7447364" y="1183265"/>
              <a:ext cx="577461" cy="1164592"/>
            </a:xfrm>
            <a:custGeom>
              <a:rect b="b" l="l" r="r" t="t"/>
              <a:pathLst>
                <a:path extrusionOk="0" h="1164592" w="577461">
                  <a:moveTo>
                    <a:pt x="534570" y="663480"/>
                  </a:moveTo>
                  <a:cubicBezTo>
                    <a:pt x="556561" y="739136"/>
                    <a:pt x="596399" y="826374"/>
                    <a:pt x="567078" y="904899"/>
                  </a:cubicBezTo>
                  <a:cubicBezTo>
                    <a:pt x="539882" y="943790"/>
                    <a:pt x="494837" y="967167"/>
                    <a:pt x="454998" y="991394"/>
                  </a:cubicBezTo>
                  <a:cubicBezTo>
                    <a:pt x="387007" y="1029328"/>
                    <a:pt x="322734" y="1068644"/>
                    <a:pt x="251980" y="1102541"/>
                  </a:cubicBezTo>
                  <a:cubicBezTo>
                    <a:pt x="203111" y="1128043"/>
                    <a:pt x="154348" y="1158858"/>
                    <a:pt x="98255" y="1164064"/>
                  </a:cubicBezTo>
                  <a:cubicBezTo>
                    <a:pt x="1686" y="1171715"/>
                    <a:pt x="10929" y="1094890"/>
                    <a:pt x="3492" y="1024653"/>
                  </a:cubicBezTo>
                  <a:cubicBezTo>
                    <a:pt x="-4900" y="884073"/>
                    <a:pt x="3598" y="742005"/>
                    <a:pt x="10504" y="601318"/>
                  </a:cubicBezTo>
                  <a:cubicBezTo>
                    <a:pt x="22933" y="458081"/>
                    <a:pt x="36744" y="314951"/>
                    <a:pt x="48962" y="171714"/>
                  </a:cubicBezTo>
                  <a:cubicBezTo>
                    <a:pt x="51405" y="138243"/>
                    <a:pt x="56504" y="104771"/>
                    <a:pt x="55973" y="71193"/>
                  </a:cubicBezTo>
                  <a:cubicBezTo>
                    <a:pt x="52042" y="46010"/>
                    <a:pt x="53423" y="20720"/>
                    <a:pt x="70634" y="0"/>
                  </a:cubicBezTo>
                  <a:cubicBezTo>
                    <a:pt x="71059" y="0"/>
                    <a:pt x="71377" y="0"/>
                    <a:pt x="71696" y="0"/>
                  </a:cubicBezTo>
                  <a:cubicBezTo>
                    <a:pt x="217028" y="0"/>
                    <a:pt x="297449" y="217512"/>
                    <a:pt x="372984" y="320583"/>
                  </a:cubicBezTo>
                  <a:cubicBezTo>
                    <a:pt x="446499" y="423972"/>
                    <a:pt x="492287" y="543088"/>
                    <a:pt x="534570" y="6634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10518017" y="1421072"/>
              <a:ext cx="742384" cy="1001807"/>
            </a:xfrm>
            <a:custGeom>
              <a:rect b="b" l="l" r="r" t="t"/>
              <a:pathLst>
                <a:path extrusionOk="0" h="1001807" w="742384">
                  <a:moveTo>
                    <a:pt x="725278" y="0"/>
                  </a:moveTo>
                  <a:cubicBezTo>
                    <a:pt x="749288" y="48666"/>
                    <a:pt x="741107" y="107321"/>
                    <a:pt x="740789" y="160132"/>
                  </a:cubicBezTo>
                  <a:cubicBezTo>
                    <a:pt x="733990" y="254065"/>
                    <a:pt x="721135" y="347466"/>
                    <a:pt x="714442" y="441505"/>
                  </a:cubicBezTo>
                  <a:cubicBezTo>
                    <a:pt x="707218" y="531825"/>
                    <a:pt x="699144" y="622145"/>
                    <a:pt x="688839" y="712146"/>
                  </a:cubicBezTo>
                  <a:cubicBezTo>
                    <a:pt x="671735" y="803635"/>
                    <a:pt x="670566" y="997663"/>
                    <a:pt x="546801" y="1001807"/>
                  </a:cubicBezTo>
                  <a:cubicBezTo>
                    <a:pt x="476684" y="998088"/>
                    <a:pt x="414111" y="958241"/>
                    <a:pt x="350687" y="931358"/>
                  </a:cubicBezTo>
                  <a:cubicBezTo>
                    <a:pt x="221503" y="875997"/>
                    <a:pt x="87327" y="812986"/>
                    <a:pt x="0" y="697057"/>
                  </a:cubicBezTo>
                  <a:cubicBezTo>
                    <a:pt x="1912" y="693869"/>
                    <a:pt x="3931" y="690788"/>
                    <a:pt x="5843" y="687600"/>
                  </a:cubicBezTo>
                  <a:cubicBezTo>
                    <a:pt x="7755" y="684412"/>
                    <a:pt x="8924" y="681118"/>
                    <a:pt x="9561" y="677612"/>
                  </a:cubicBezTo>
                  <a:cubicBezTo>
                    <a:pt x="136833" y="583998"/>
                    <a:pt x="231596" y="455531"/>
                    <a:pt x="355149" y="357667"/>
                  </a:cubicBezTo>
                  <a:cubicBezTo>
                    <a:pt x="434190" y="288386"/>
                    <a:pt x="492088" y="199554"/>
                    <a:pt x="566454" y="125810"/>
                  </a:cubicBezTo>
                  <a:cubicBezTo>
                    <a:pt x="619997" y="85007"/>
                    <a:pt x="668335" y="35597"/>
                    <a:pt x="725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8923292" y="3908589"/>
              <a:ext cx="599814" cy="304749"/>
            </a:xfrm>
            <a:custGeom>
              <a:rect b="b" l="l" r="r" t="t"/>
              <a:pathLst>
                <a:path extrusionOk="0" h="304749" w="599814">
                  <a:moveTo>
                    <a:pt x="591531" y="85432"/>
                  </a:moveTo>
                  <a:cubicBezTo>
                    <a:pt x="605449" y="107853"/>
                    <a:pt x="601518" y="138880"/>
                    <a:pt x="582077" y="156732"/>
                  </a:cubicBezTo>
                  <a:cubicBezTo>
                    <a:pt x="552755" y="177452"/>
                    <a:pt x="516741" y="176602"/>
                    <a:pt x="481895" y="175646"/>
                  </a:cubicBezTo>
                  <a:cubicBezTo>
                    <a:pt x="472228" y="175433"/>
                    <a:pt x="462666" y="175115"/>
                    <a:pt x="453424" y="175433"/>
                  </a:cubicBezTo>
                  <a:cubicBezTo>
                    <a:pt x="405405" y="175964"/>
                    <a:pt x="345275" y="180746"/>
                    <a:pt x="324134" y="231538"/>
                  </a:cubicBezTo>
                  <a:cubicBezTo>
                    <a:pt x="311492" y="255658"/>
                    <a:pt x="307136" y="286155"/>
                    <a:pt x="285888" y="304750"/>
                  </a:cubicBezTo>
                  <a:cubicBezTo>
                    <a:pt x="243819" y="270641"/>
                    <a:pt x="254017" y="196897"/>
                    <a:pt x="195800" y="174477"/>
                  </a:cubicBezTo>
                  <a:cubicBezTo>
                    <a:pt x="141725" y="143981"/>
                    <a:pt x="76496" y="167783"/>
                    <a:pt x="21784" y="138880"/>
                  </a:cubicBezTo>
                  <a:cubicBezTo>
                    <a:pt x="7229" y="128786"/>
                    <a:pt x="-4669" y="113378"/>
                    <a:pt x="1811" y="94995"/>
                  </a:cubicBezTo>
                  <a:cubicBezTo>
                    <a:pt x="9673" y="59399"/>
                    <a:pt x="23059" y="22421"/>
                    <a:pt x="52593" y="0"/>
                  </a:cubicBezTo>
                  <a:cubicBezTo>
                    <a:pt x="125471" y="2869"/>
                    <a:pt x="196331" y="26671"/>
                    <a:pt x="269316" y="31452"/>
                  </a:cubicBezTo>
                  <a:cubicBezTo>
                    <a:pt x="350268" y="35703"/>
                    <a:pt x="431327" y="38678"/>
                    <a:pt x="511004" y="54404"/>
                  </a:cubicBezTo>
                  <a:cubicBezTo>
                    <a:pt x="538307" y="61949"/>
                    <a:pt x="570497" y="65349"/>
                    <a:pt x="591531" y="854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8707106" y="1881491"/>
              <a:ext cx="233614" cy="529699"/>
            </a:xfrm>
            <a:custGeom>
              <a:rect b="b" l="l" r="r" t="t"/>
              <a:pathLst>
                <a:path extrusionOk="0" h="529699" w="233614">
                  <a:moveTo>
                    <a:pt x="233614" y="0"/>
                  </a:moveTo>
                  <a:cubicBezTo>
                    <a:pt x="215023" y="175964"/>
                    <a:pt x="215979" y="353629"/>
                    <a:pt x="198238" y="529700"/>
                  </a:cubicBezTo>
                  <a:cubicBezTo>
                    <a:pt x="182621" y="526193"/>
                    <a:pt x="170510" y="494953"/>
                    <a:pt x="158293" y="463819"/>
                  </a:cubicBezTo>
                  <a:cubicBezTo>
                    <a:pt x="148094" y="438317"/>
                    <a:pt x="138851" y="414515"/>
                    <a:pt x="128440" y="387632"/>
                  </a:cubicBezTo>
                  <a:cubicBezTo>
                    <a:pt x="86689" y="264584"/>
                    <a:pt x="31446" y="146531"/>
                    <a:pt x="0" y="20402"/>
                  </a:cubicBezTo>
                  <a:cubicBezTo>
                    <a:pt x="77447" y="9457"/>
                    <a:pt x="155531" y="5207"/>
                    <a:pt x="233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9221291" y="1851773"/>
              <a:ext cx="236589" cy="545497"/>
            </a:xfrm>
            <a:custGeom>
              <a:rect b="b" l="l" r="r" t="t"/>
              <a:pathLst>
                <a:path extrusionOk="0" h="545497" w="236589">
                  <a:moveTo>
                    <a:pt x="236589" y="6978"/>
                  </a:moveTo>
                  <a:cubicBezTo>
                    <a:pt x="232659" y="15479"/>
                    <a:pt x="230534" y="25255"/>
                    <a:pt x="227878" y="34181"/>
                  </a:cubicBezTo>
                  <a:cubicBezTo>
                    <a:pt x="215979" y="76365"/>
                    <a:pt x="206206" y="119081"/>
                    <a:pt x="194838" y="161479"/>
                  </a:cubicBezTo>
                  <a:cubicBezTo>
                    <a:pt x="156168" y="287714"/>
                    <a:pt x="130990" y="417243"/>
                    <a:pt x="100500" y="545498"/>
                  </a:cubicBezTo>
                  <a:cubicBezTo>
                    <a:pt x="46426" y="369108"/>
                    <a:pt x="32508" y="183580"/>
                    <a:pt x="0" y="2941"/>
                  </a:cubicBezTo>
                  <a:cubicBezTo>
                    <a:pt x="83290" y="-2054"/>
                    <a:pt x="161267" y="-672"/>
                    <a:pt x="236589" y="69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9731089" y="1917831"/>
              <a:ext cx="238640" cy="505472"/>
            </a:xfrm>
            <a:custGeom>
              <a:rect b="b" l="l" r="r" t="t"/>
              <a:pathLst>
                <a:path extrusionOk="0" h="505472" w="238640">
                  <a:moveTo>
                    <a:pt x="238641" y="86707"/>
                  </a:moveTo>
                  <a:cubicBezTo>
                    <a:pt x="229929" y="104984"/>
                    <a:pt x="220368" y="122623"/>
                    <a:pt x="211019" y="140474"/>
                  </a:cubicBezTo>
                  <a:cubicBezTo>
                    <a:pt x="144196" y="264053"/>
                    <a:pt x="88209" y="393795"/>
                    <a:pt x="1414" y="505473"/>
                  </a:cubicBezTo>
                  <a:cubicBezTo>
                    <a:pt x="352" y="408565"/>
                    <a:pt x="-1773" y="314526"/>
                    <a:pt x="2901" y="217193"/>
                  </a:cubicBezTo>
                  <a:cubicBezTo>
                    <a:pt x="4283" y="145043"/>
                    <a:pt x="15225" y="72150"/>
                    <a:pt x="9913" y="0"/>
                  </a:cubicBezTo>
                  <a:cubicBezTo>
                    <a:pt x="84385" y="23058"/>
                    <a:pt x="159601" y="52173"/>
                    <a:pt x="238641" y="867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4" name="Google Shape;1074;p27"/>
          <p:cNvSpPr/>
          <p:nvPr/>
        </p:nvSpPr>
        <p:spPr>
          <a:xfrm>
            <a:off x="2411660" y="1416945"/>
            <a:ext cx="462997" cy="825968"/>
          </a:xfrm>
          <a:custGeom>
            <a:rect b="b" l="l" r="r" t="t"/>
            <a:pathLst>
              <a:path extrusionOk="0" h="1651937" w="925993">
                <a:moveTo>
                  <a:pt x="922922" y="933635"/>
                </a:moveTo>
                <a:cubicBezTo>
                  <a:pt x="918660" y="868484"/>
                  <a:pt x="905015" y="805678"/>
                  <a:pt x="891337" y="741815"/>
                </a:cubicBezTo>
                <a:cubicBezTo>
                  <a:pt x="880335" y="688325"/>
                  <a:pt x="860743" y="637215"/>
                  <a:pt x="838773" y="587393"/>
                </a:cubicBezTo>
                <a:cubicBezTo>
                  <a:pt x="824633" y="552703"/>
                  <a:pt x="808345" y="518773"/>
                  <a:pt x="786837" y="488014"/>
                </a:cubicBezTo>
                <a:cubicBezTo>
                  <a:pt x="758523" y="443412"/>
                  <a:pt x="722808" y="404394"/>
                  <a:pt x="684087" y="368679"/>
                </a:cubicBezTo>
                <a:cubicBezTo>
                  <a:pt x="645961" y="333691"/>
                  <a:pt x="606216" y="300323"/>
                  <a:pt x="563431" y="271051"/>
                </a:cubicBezTo>
                <a:cubicBezTo>
                  <a:pt x="488500" y="220932"/>
                  <a:pt x="409769" y="175900"/>
                  <a:pt x="326777" y="140417"/>
                </a:cubicBezTo>
                <a:cubicBezTo>
                  <a:pt x="285743" y="122576"/>
                  <a:pt x="245502" y="103051"/>
                  <a:pt x="204535" y="85045"/>
                </a:cubicBezTo>
                <a:cubicBezTo>
                  <a:pt x="164096" y="67072"/>
                  <a:pt x="122666" y="51279"/>
                  <a:pt x="82458" y="32778"/>
                </a:cubicBezTo>
                <a:cubicBezTo>
                  <a:pt x="62866" y="23230"/>
                  <a:pt x="42482" y="15565"/>
                  <a:pt x="22361" y="7305"/>
                </a:cubicBezTo>
                <a:cubicBezTo>
                  <a:pt x="16348" y="5125"/>
                  <a:pt x="10765" y="764"/>
                  <a:pt x="4388" y="4"/>
                </a:cubicBezTo>
                <a:cubicBezTo>
                  <a:pt x="1646" y="-128"/>
                  <a:pt x="-171" y="3176"/>
                  <a:pt x="1084" y="5455"/>
                </a:cubicBezTo>
                <a:cubicBezTo>
                  <a:pt x="985" y="5488"/>
                  <a:pt x="919" y="5521"/>
                  <a:pt x="853" y="5587"/>
                </a:cubicBezTo>
                <a:cubicBezTo>
                  <a:pt x="-733" y="7338"/>
                  <a:pt x="292" y="9981"/>
                  <a:pt x="754" y="12063"/>
                </a:cubicBezTo>
                <a:cubicBezTo>
                  <a:pt x="10765" y="46059"/>
                  <a:pt x="24542" y="78966"/>
                  <a:pt x="32207" y="113689"/>
                </a:cubicBezTo>
                <a:cubicBezTo>
                  <a:pt x="39839" y="145571"/>
                  <a:pt x="45752" y="177783"/>
                  <a:pt x="49816" y="210326"/>
                </a:cubicBezTo>
                <a:cubicBezTo>
                  <a:pt x="55664" y="253706"/>
                  <a:pt x="62272" y="297052"/>
                  <a:pt x="65807" y="340696"/>
                </a:cubicBezTo>
                <a:cubicBezTo>
                  <a:pt x="69177" y="385925"/>
                  <a:pt x="68681" y="432807"/>
                  <a:pt x="71555" y="478267"/>
                </a:cubicBezTo>
                <a:cubicBezTo>
                  <a:pt x="74265" y="522506"/>
                  <a:pt x="78626" y="566612"/>
                  <a:pt x="83945" y="610619"/>
                </a:cubicBezTo>
                <a:cubicBezTo>
                  <a:pt x="90949" y="669824"/>
                  <a:pt x="103272" y="728302"/>
                  <a:pt x="118272" y="785954"/>
                </a:cubicBezTo>
                <a:cubicBezTo>
                  <a:pt x="133238" y="843771"/>
                  <a:pt x="150517" y="900961"/>
                  <a:pt x="174206" y="955837"/>
                </a:cubicBezTo>
                <a:cubicBezTo>
                  <a:pt x="201694" y="1024954"/>
                  <a:pt x="237177" y="1092352"/>
                  <a:pt x="292120" y="1143660"/>
                </a:cubicBezTo>
                <a:cubicBezTo>
                  <a:pt x="322911" y="1175642"/>
                  <a:pt x="359452" y="1201081"/>
                  <a:pt x="394109" y="1228602"/>
                </a:cubicBezTo>
                <a:cubicBezTo>
                  <a:pt x="421333" y="1246443"/>
                  <a:pt x="447235" y="1264680"/>
                  <a:pt x="473699" y="1283644"/>
                </a:cubicBezTo>
                <a:cubicBezTo>
                  <a:pt x="515624" y="1313213"/>
                  <a:pt x="561845" y="1335382"/>
                  <a:pt x="606909" y="1359632"/>
                </a:cubicBezTo>
                <a:cubicBezTo>
                  <a:pt x="625907" y="1369676"/>
                  <a:pt x="642128" y="1383916"/>
                  <a:pt x="659606" y="1396371"/>
                </a:cubicBezTo>
                <a:cubicBezTo>
                  <a:pt x="669649" y="1403573"/>
                  <a:pt x="680949" y="1408628"/>
                  <a:pt x="691389" y="1415137"/>
                </a:cubicBezTo>
                <a:cubicBezTo>
                  <a:pt x="693767" y="1416690"/>
                  <a:pt x="696477" y="1416491"/>
                  <a:pt x="698690" y="1415335"/>
                </a:cubicBezTo>
                <a:cubicBezTo>
                  <a:pt x="700937" y="1423925"/>
                  <a:pt x="703282" y="1432515"/>
                  <a:pt x="705727" y="1441072"/>
                </a:cubicBezTo>
                <a:cubicBezTo>
                  <a:pt x="715110" y="1478835"/>
                  <a:pt x="727995" y="1515540"/>
                  <a:pt x="737213" y="1553336"/>
                </a:cubicBezTo>
                <a:cubicBezTo>
                  <a:pt x="742863" y="1575241"/>
                  <a:pt x="747620" y="1597013"/>
                  <a:pt x="751552" y="1619347"/>
                </a:cubicBezTo>
                <a:cubicBezTo>
                  <a:pt x="754855" y="1636362"/>
                  <a:pt x="755549" y="1650734"/>
                  <a:pt x="776727" y="1651890"/>
                </a:cubicBezTo>
                <a:cubicBezTo>
                  <a:pt x="802761" y="1652716"/>
                  <a:pt x="828531" y="1642606"/>
                  <a:pt x="851526" y="1631241"/>
                </a:cubicBezTo>
                <a:cubicBezTo>
                  <a:pt x="870919" y="1623411"/>
                  <a:pt x="862891" y="1600713"/>
                  <a:pt x="858959" y="1585251"/>
                </a:cubicBezTo>
                <a:cubicBezTo>
                  <a:pt x="855623" y="1571574"/>
                  <a:pt x="851691" y="1558061"/>
                  <a:pt x="847528" y="1544614"/>
                </a:cubicBezTo>
                <a:cubicBezTo>
                  <a:pt x="837220" y="1508206"/>
                  <a:pt x="826020" y="1472095"/>
                  <a:pt x="815382" y="1435786"/>
                </a:cubicBezTo>
                <a:cubicBezTo>
                  <a:pt x="811252" y="1425280"/>
                  <a:pt x="807056" y="1414806"/>
                  <a:pt x="802827" y="1404333"/>
                </a:cubicBezTo>
                <a:cubicBezTo>
                  <a:pt x="806230" y="1405523"/>
                  <a:pt x="810459" y="1404069"/>
                  <a:pt x="812177" y="1400930"/>
                </a:cubicBezTo>
                <a:cubicBezTo>
                  <a:pt x="816307" y="1393034"/>
                  <a:pt x="820238" y="1385072"/>
                  <a:pt x="824434" y="1377209"/>
                </a:cubicBezTo>
                <a:cubicBezTo>
                  <a:pt x="834709" y="1358575"/>
                  <a:pt x="844257" y="1339479"/>
                  <a:pt x="855490" y="1321374"/>
                </a:cubicBezTo>
                <a:cubicBezTo>
                  <a:pt x="864510" y="1307267"/>
                  <a:pt x="874289" y="1293523"/>
                  <a:pt x="881227" y="1278193"/>
                </a:cubicBezTo>
                <a:cubicBezTo>
                  <a:pt x="894145" y="1244791"/>
                  <a:pt x="899762" y="1209043"/>
                  <a:pt x="909112" y="1174518"/>
                </a:cubicBezTo>
                <a:cubicBezTo>
                  <a:pt x="927547" y="1095590"/>
                  <a:pt x="928670" y="1014117"/>
                  <a:pt x="922922" y="9336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27"/>
          <p:cNvSpPr/>
          <p:nvPr/>
        </p:nvSpPr>
        <p:spPr>
          <a:xfrm>
            <a:off x="2490249" y="1505483"/>
            <a:ext cx="353406" cy="737430"/>
          </a:xfrm>
          <a:custGeom>
            <a:rect b="b" l="l" r="r" t="t"/>
            <a:pathLst>
              <a:path extrusionOk="0" h="1474859" w="706812">
                <a:moveTo>
                  <a:pt x="619548" y="1474812"/>
                </a:moveTo>
                <a:cubicBezTo>
                  <a:pt x="598371" y="1473656"/>
                  <a:pt x="597677" y="1459284"/>
                  <a:pt x="594373" y="1442269"/>
                </a:cubicBezTo>
                <a:cubicBezTo>
                  <a:pt x="590441" y="1419935"/>
                  <a:pt x="585684" y="1398163"/>
                  <a:pt x="580034" y="1376259"/>
                </a:cubicBezTo>
                <a:cubicBezTo>
                  <a:pt x="570817" y="1338463"/>
                  <a:pt x="557932" y="1301757"/>
                  <a:pt x="548549" y="1263994"/>
                </a:cubicBezTo>
                <a:cubicBezTo>
                  <a:pt x="537811" y="1226859"/>
                  <a:pt x="529585" y="1189063"/>
                  <a:pt x="520070" y="1151598"/>
                </a:cubicBezTo>
                <a:cubicBezTo>
                  <a:pt x="485346" y="1034014"/>
                  <a:pt x="448178" y="917091"/>
                  <a:pt x="409193" y="800862"/>
                </a:cubicBezTo>
                <a:cubicBezTo>
                  <a:pt x="393797" y="756492"/>
                  <a:pt x="376187" y="712914"/>
                  <a:pt x="360230" y="668742"/>
                </a:cubicBezTo>
                <a:cubicBezTo>
                  <a:pt x="343215" y="617863"/>
                  <a:pt x="322038" y="568669"/>
                  <a:pt x="295574" y="521985"/>
                </a:cubicBezTo>
                <a:cubicBezTo>
                  <a:pt x="266004" y="465556"/>
                  <a:pt x="230554" y="412529"/>
                  <a:pt x="200225" y="356496"/>
                </a:cubicBezTo>
                <a:cubicBezTo>
                  <a:pt x="182781" y="326365"/>
                  <a:pt x="166427" y="295639"/>
                  <a:pt x="149280" y="265376"/>
                </a:cubicBezTo>
                <a:cubicBezTo>
                  <a:pt x="135271" y="240994"/>
                  <a:pt x="119182" y="217834"/>
                  <a:pt x="104248" y="193980"/>
                </a:cubicBezTo>
                <a:cubicBezTo>
                  <a:pt x="91463" y="174124"/>
                  <a:pt x="79998" y="153310"/>
                  <a:pt x="64668" y="135238"/>
                </a:cubicBezTo>
                <a:cubicBezTo>
                  <a:pt x="53402" y="120272"/>
                  <a:pt x="44581" y="104413"/>
                  <a:pt x="34174" y="88984"/>
                </a:cubicBezTo>
                <a:cubicBezTo>
                  <a:pt x="27071" y="78313"/>
                  <a:pt x="21785" y="66518"/>
                  <a:pt x="15937" y="55682"/>
                </a:cubicBezTo>
                <a:cubicBezTo>
                  <a:pt x="8635" y="39592"/>
                  <a:pt x="-6860" y="19967"/>
                  <a:pt x="3415" y="2688"/>
                </a:cubicBezTo>
                <a:cubicBezTo>
                  <a:pt x="8008" y="-2036"/>
                  <a:pt x="15045" y="45"/>
                  <a:pt x="19042" y="4472"/>
                </a:cubicBezTo>
                <a:cubicBezTo>
                  <a:pt x="28822" y="12732"/>
                  <a:pt x="38469" y="21156"/>
                  <a:pt x="47455" y="30308"/>
                </a:cubicBezTo>
                <a:cubicBezTo>
                  <a:pt x="62323" y="47092"/>
                  <a:pt x="78545" y="62454"/>
                  <a:pt x="94073" y="78577"/>
                </a:cubicBezTo>
                <a:cubicBezTo>
                  <a:pt x="121032" y="113961"/>
                  <a:pt x="148156" y="149312"/>
                  <a:pt x="173464" y="185919"/>
                </a:cubicBezTo>
                <a:cubicBezTo>
                  <a:pt x="194014" y="216612"/>
                  <a:pt x="216612" y="245950"/>
                  <a:pt x="236138" y="277336"/>
                </a:cubicBezTo>
                <a:cubicBezTo>
                  <a:pt x="250807" y="303602"/>
                  <a:pt x="268251" y="328116"/>
                  <a:pt x="282953" y="354382"/>
                </a:cubicBezTo>
                <a:cubicBezTo>
                  <a:pt x="303470" y="392078"/>
                  <a:pt x="323789" y="429841"/>
                  <a:pt x="344173" y="467604"/>
                </a:cubicBezTo>
                <a:cubicBezTo>
                  <a:pt x="363567" y="508076"/>
                  <a:pt x="379987" y="549936"/>
                  <a:pt x="400372" y="589978"/>
                </a:cubicBezTo>
                <a:cubicBezTo>
                  <a:pt x="422507" y="639007"/>
                  <a:pt x="438366" y="690613"/>
                  <a:pt x="462285" y="738882"/>
                </a:cubicBezTo>
                <a:cubicBezTo>
                  <a:pt x="484025" y="787019"/>
                  <a:pt x="499850" y="837535"/>
                  <a:pt x="521556" y="885672"/>
                </a:cubicBezTo>
                <a:cubicBezTo>
                  <a:pt x="536358" y="921717"/>
                  <a:pt x="548879" y="958587"/>
                  <a:pt x="560707" y="995690"/>
                </a:cubicBezTo>
                <a:cubicBezTo>
                  <a:pt x="583371" y="1056414"/>
                  <a:pt x="607787" y="1116544"/>
                  <a:pt x="626685" y="1178557"/>
                </a:cubicBezTo>
                <a:cubicBezTo>
                  <a:pt x="636596" y="1205516"/>
                  <a:pt x="647730" y="1231980"/>
                  <a:pt x="658203" y="1258708"/>
                </a:cubicBezTo>
                <a:cubicBezTo>
                  <a:pt x="668842" y="1295017"/>
                  <a:pt x="680042" y="1331128"/>
                  <a:pt x="690350" y="1367537"/>
                </a:cubicBezTo>
                <a:cubicBezTo>
                  <a:pt x="694512" y="1380983"/>
                  <a:pt x="698444" y="1394496"/>
                  <a:pt x="701781" y="1408174"/>
                </a:cubicBezTo>
                <a:cubicBezTo>
                  <a:pt x="705712" y="1423636"/>
                  <a:pt x="713741" y="1446333"/>
                  <a:pt x="694347" y="1454163"/>
                </a:cubicBezTo>
                <a:cubicBezTo>
                  <a:pt x="671352" y="1465528"/>
                  <a:pt x="645582" y="1475638"/>
                  <a:pt x="619548" y="1474812"/>
                </a:cubicBezTo>
                <a:close/>
                <a:moveTo>
                  <a:pt x="628997" y="1459152"/>
                </a:moveTo>
                <a:cubicBezTo>
                  <a:pt x="638380" y="1459185"/>
                  <a:pt x="693554" y="1443525"/>
                  <a:pt x="691242" y="1434406"/>
                </a:cubicBezTo>
                <a:cubicBezTo>
                  <a:pt x="686814" y="1404705"/>
                  <a:pt x="675813" y="1376424"/>
                  <a:pt x="668445" y="1347383"/>
                </a:cubicBezTo>
                <a:cubicBezTo>
                  <a:pt x="660020" y="1320853"/>
                  <a:pt x="652124" y="1294191"/>
                  <a:pt x="644690" y="1267364"/>
                </a:cubicBezTo>
                <a:cubicBezTo>
                  <a:pt x="637290" y="1247310"/>
                  <a:pt x="628535" y="1227751"/>
                  <a:pt x="621101" y="1207697"/>
                </a:cubicBezTo>
                <a:cubicBezTo>
                  <a:pt x="612280" y="1186751"/>
                  <a:pt x="606003" y="1164945"/>
                  <a:pt x="599131" y="1143338"/>
                </a:cubicBezTo>
                <a:cubicBezTo>
                  <a:pt x="592060" y="1124671"/>
                  <a:pt x="584891" y="1105575"/>
                  <a:pt x="578647" y="1086710"/>
                </a:cubicBezTo>
                <a:cubicBezTo>
                  <a:pt x="571378" y="1065368"/>
                  <a:pt x="562326" y="1044719"/>
                  <a:pt x="554330" y="1023673"/>
                </a:cubicBezTo>
                <a:cubicBezTo>
                  <a:pt x="541214" y="989148"/>
                  <a:pt x="531369" y="953500"/>
                  <a:pt x="517922" y="919074"/>
                </a:cubicBezTo>
                <a:cubicBezTo>
                  <a:pt x="507680" y="890561"/>
                  <a:pt x="494168" y="863371"/>
                  <a:pt x="483694" y="834991"/>
                </a:cubicBezTo>
                <a:cubicBezTo>
                  <a:pt x="478573" y="820751"/>
                  <a:pt x="473419" y="806512"/>
                  <a:pt x="467671" y="792504"/>
                </a:cubicBezTo>
                <a:cubicBezTo>
                  <a:pt x="457132" y="764355"/>
                  <a:pt x="444081" y="737329"/>
                  <a:pt x="432088" y="709808"/>
                </a:cubicBezTo>
                <a:cubicBezTo>
                  <a:pt x="419369" y="681098"/>
                  <a:pt x="409028" y="651430"/>
                  <a:pt x="397398" y="622290"/>
                </a:cubicBezTo>
                <a:cubicBezTo>
                  <a:pt x="382432" y="585881"/>
                  <a:pt x="363468" y="551290"/>
                  <a:pt x="348501" y="514849"/>
                </a:cubicBezTo>
                <a:cubicBezTo>
                  <a:pt x="333238" y="475996"/>
                  <a:pt x="311168" y="440711"/>
                  <a:pt x="291906" y="403840"/>
                </a:cubicBezTo>
                <a:cubicBezTo>
                  <a:pt x="276279" y="372982"/>
                  <a:pt x="259165" y="342884"/>
                  <a:pt x="239838" y="314207"/>
                </a:cubicBezTo>
                <a:cubicBezTo>
                  <a:pt x="220477" y="280111"/>
                  <a:pt x="198837" y="248626"/>
                  <a:pt x="176008" y="217140"/>
                </a:cubicBezTo>
                <a:cubicBezTo>
                  <a:pt x="146108" y="172770"/>
                  <a:pt x="113896" y="130051"/>
                  <a:pt x="81353" y="87729"/>
                </a:cubicBezTo>
                <a:cubicBezTo>
                  <a:pt x="57499" y="65131"/>
                  <a:pt x="36685" y="39361"/>
                  <a:pt x="11344" y="18348"/>
                </a:cubicBezTo>
                <a:cubicBezTo>
                  <a:pt x="14120" y="31795"/>
                  <a:pt x="23040" y="42863"/>
                  <a:pt x="29516" y="54723"/>
                </a:cubicBezTo>
                <a:cubicBezTo>
                  <a:pt x="40683" y="78775"/>
                  <a:pt x="55385" y="100614"/>
                  <a:pt x="70186" y="122551"/>
                </a:cubicBezTo>
                <a:cubicBezTo>
                  <a:pt x="97046" y="161636"/>
                  <a:pt x="122750" y="201447"/>
                  <a:pt x="148883" y="241027"/>
                </a:cubicBezTo>
                <a:cubicBezTo>
                  <a:pt x="181558" y="294516"/>
                  <a:pt x="210929" y="350054"/>
                  <a:pt x="242911" y="403972"/>
                </a:cubicBezTo>
                <a:cubicBezTo>
                  <a:pt x="276412" y="457726"/>
                  <a:pt x="308294" y="512437"/>
                  <a:pt x="336574" y="569098"/>
                </a:cubicBezTo>
                <a:cubicBezTo>
                  <a:pt x="357422" y="612081"/>
                  <a:pt x="371463" y="657872"/>
                  <a:pt x="388709" y="702342"/>
                </a:cubicBezTo>
                <a:cubicBezTo>
                  <a:pt x="423895" y="791182"/>
                  <a:pt x="452506" y="882302"/>
                  <a:pt x="481580" y="973257"/>
                </a:cubicBezTo>
                <a:cubicBezTo>
                  <a:pt x="504542" y="1048121"/>
                  <a:pt x="530378" y="1122293"/>
                  <a:pt x="547657" y="1198743"/>
                </a:cubicBezTo>
                <a:cubicBezTo>
                  <a:pt x="560608" y="1253191"/>
                  <a:pt x="577028" y="1306680"/>
                  <a:pt x="592226" y="1360499"/>
                </a:cubicBezTo>
                <a:cubicBezTo>
                  <a:pt x="601179" y="1392183"/>
                  <a:pt x="606465" y="1425651"/>
                  <a:pt x="613899" y="1457368"/>
                </a:cubicBezTo>
                <a:cubicBezTo>
                  <a:pt x="618491" y="1459714"/>
                  <a:pt x="623975" y="1459284"/>
                  <a:pt x="628997" y="14591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27"/>
          <p:cNvSpPr/>
          <p:nvPr/>
        </p:nvSpPr>
        <p:spPr>
          <a:xfrm>
            <a:off x="2411660" y="1419538"/>
            <a:ext cx="351610" cy="705536"/>
          </a:xfrm>
          <a:custGeom>
            <a:rect b="b" l="l" r="r" t="t"/>
            <a:pathLst>
              <a:path extrusionOk="0" h="1411071" w="703219">
                <a:moveTo>
                  <a:pt x="691389" y="1409948"/>
                </a:moveTo>
                <a:cubicBezTo>
                  <a:pt x="680949" y="1403440"/>
                  <a:pt x="669649" y="1398385"/>
                  <a:pt x="659606" y="1391182"/>
                </a:cubicBezTo>
                <a:cubicBezTo>
                  <a:pt x="642128" y="1378727"/>
                  <a:pt x="625907" y="1364487"/>
                  <a:pt x="606909" y="1354444"/>
                </a:cubicBezTo>
                <a:cubicBezTo>
                  <a:pt x="561845" y="1330193"/>
                  <a:pt x="515624" y="1308025"/>
                  <a:pt x="473699" y="1278455"/>
                </a:cubicBezTo>
                <a:cubicBezTo>
                  <a:pt x="447235" y="1259491"/>
                  <a:pt x="421333" y="1241254"/>
                  <a:pt x="394109" y="1223413"/>
                </a:cubicBezTo>
                <a:cubicBezTo>
                  <a:pt x="359452" y="1195893"/>
                  <a:pt x="322911" y="1170453"/>
                  <a:pt x="292120" y="1138472"/>
                </a:cubicBezTo>
                <a:cubicBezTo>
                  <a:pt x="237177" y="1087163"/>
                  <a:pt x="201694" y="1019765"/>
                  <a:pt x="174206" y="950649"/>
                </a:cubicBezTo>
                <a:cubicBezTo>
                  <a:pt x="150517" y="895772"/>
                  <a:pt x="133238" y="838582"/>
                  <a:pt x="118272" y="780765"/>
                </a:cubicBezTo>
                <a:cubicBezTo>
                  <a:pt x="103272" y="723113"/>
                  <a:pt x="90949" y="664635"/>
                  <a:pt x="83945" y="605431"/>
                </a:cubicBezTo>
                <a:cubicBezTo>
                  <a:pt x="78626" y="561423"/>
                  <a:pt x="74265" y="517317"/>
                  <a:pt x="71555" y="473079"/>
                </a:cubicBezTo>
                <a:cubicBezTo>
                  <a:pt x="68681" y="427618"/>
                  <a:pt x="69177" y="380736"/>
                  <a:pt x="65807" y="335507"/>
                </a:cubicBezTo>
                <a:cubicBezTo>
                  <a:pt x="62272" y="291863"/>
                  <a:pt x="55664" y="248517"/>
                  <a:pt x="49816" y="205137"/>
                </a:cubicBezTo>
                <a:cubicBezTo>
                  <a:pt x="45752" y="172595"/>
                  <a:pt x="39839" y="140382"/>
                  <a:pt x="32207" y="108500"/>
                </a:cubicBezTo>
                <a:cubicBezTo>
                  <a:pt x="24542" y="73777"/>
                  <a:pt x="10765" y="40871"/>
                  <a:pt x="754" y="6874"/>
                </a:cubicBezTo>
                <a:cubicBezTo>
                  <a:pt x="292" y="4793"/>
                  <a:pt x="-733" y="2150"/>
                  <a:pt x="853" y="399"/>
                </a:cubicBezTo>
                <a:cubicBezTo>
                  <a:pt x="2109" y="-758"/>
                  <a:pt x="3397" y="894"/>
                  <a:pt x="4421" y="1654"/>
                </a:cubicBezTo>
                <a:cubicBezTo>
                  <a:pt x="5148" y="1885"/>
                  <a:pt x="5479" y="2645"/>
                  <a:pt x="5016" y="3240"/>
                </a:cubicBezTo>
                <a:cubicBezTo>
                  <a:pt x="45257" y="76387"/>
                  <a:pt x="59364" y="159743"/>
                  <a:pt x="70135" y="241579"/>
                </a:cubicBezTo>
                <a:cubicBezTo>
                  <a:pt x="74165" y="271049"/>
                  <a:pt x="78328" y="300552"/>
                  <a:pt x="80839" y="330221"/>
                </a:cubicBezTo>
                <a:cubicBezTo>
                  <a:pt x="85663" y="396000"/>
                  <a:pt x="84374" y="462110"/>
                  <a:pt x="91378" y="527790"/>
                </a:cubicBezTo>
                <a:cubicBezTo>
                  <a:pt x="98746" y="615540"/>
                  <a:pt x="112721" y="702795"/>
                  <a:pt x="136311" y="787637"/>
                </a:cubicBezTo>
                <a:cubicBezTo>
                  <a:pt x="150616" y="842250"/>
                  <a:pt x="167598" y="896135"/>
                  <a:pt x="190097" y="947972"/>
                </a:cubicBezTo>
                <a:cubicBezTo>
                  <a:pt x="219865" y="1023135"/>
                  <a:pt x="256471" y="1086635"/>
                  <a:pt x="317328" y="1141115"/>
                </a:cubicBezTo>
                <a:cubicBezTo>
                  <a:pt x="342272" y="1165365"/>
                  <a:pt x="371412" y="1184659"/>
                  <a:pt x="398140" y="1206828"/>
                </a:cubicBezTo>
                <a:cubicBezTo>
                  <a:pt x="413470" y="1218722"/>
                  <a:pt x="429394" y="1227345"/>
                  <a:pt x="445054" y="1238446"/>
                </a:cubicBezTo>
                <a:cubicBezTo>
                  <a:pt x="467388" y="1255362"/>
                  <a:pt x="490383" y="1270890"/>
                  <a:pt x="513840" y="1286054"/>
                </a:cubicBezTo>
                <a:cubicBezTo>
                  <a:pt x="551042" y="1309148"/>
                  <a:pt x="591580" y="1326427"/>
                  <a:pt x="628913" y="1349290"/>
                </a:cubicBezTo>
                <a:cubicBezTo>
                  <a:pt x="649033" y="1362109"/>
                  <a:pt x="666478" y="1379256"/>
                  <a:pt x="687887" y="1389828"/>
                </a:cubicBezTo>
                <a:cubicBezTo>
                  <a:pt x="693074" y="1393231"/>
                  <a:pt x="700606" y="1394883"/>
                  <a:pt x="702919" y="1401094"/>
                </a:cubicBezTo>
                <a:cubicBezTo>
                  <a:pt x="704835" y="1407437"/>
                  <a:pt x="697170" y="1413681"/>
                  <a:pt x="691389" y="14099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27"/>
          <p:cNvSpPr/>
          <p:nvPr/>
        </p:nvSpPr>
        <p:spPr>
          <a:xfrm>
            <a:off x="2411979" y="1416945"/>
            <a:ext cx="462677" cy="702369"/>
          </a:xfrm>
          <a:custGeom>
            <a:rect b="b" l="l" r="r" t="t"/>
            <a:pathLst>
              <a:path extrusionOk="0" h="1404738" w="925354">
                <a:moveTo>
                  <a:pt x="800834" y="1403672"/>
                </a:moveTo>
                <a:cubicBezTo>
                  <a:pt x="797133" y="1401624"/>
                  <a:pt x="795878" y="1396569"/>
                  <a:pt x="798025" y="1392935"/>
                </a:cubicBezTo>
                <a:cubicBezTo>
                  <a:pt x="802618" y="1384113"/>
                  <a:pt x="807078" y="1375193"/>
                  <a:pt x="811802" y="1366438"/>
                </a:cubicBezTo>
                <a:cubicBezTo>
                  <a:pt x="825579" y="1340172"/>
                  <a:pt x="840050" y="1314336"/>
                  <a:pt x="856569" y="1289690"/>
                </a:cubicBezTo>
                <a:cubicBezTo>
                  <a:pt x="871932" y="1266266"/>
                  <a:pt x="876525" y="1238282"/>
                  <a:pt x="883165" y="1211554"/>
                </a:cubicBezTo>
                <a:cubicBezTo>
                  <a:pt x="887857" y="1192557"/>
                  <a:pt x="892846" y="1173659"/>
                  <a:pt x="896612" y="1155521"/>
                </a:cubicBezTo>
                <a:cubicBezTo>
                  <a:pt x="906457" y="1104411"/>
                  <a:pt x="911314" y="1052573"/>
                  <a:pt x="909365" y="1000571"/>
                </a:cubicBezTo>
                <a:cubicBezTo>
                  <a:pt x="909398" y="923790"/>
                  <a:pt x="897900" y="847108"/>
                  <a:pt x="881282" y="772705"/>
                </a:cubicBezTo>
                <a:cubicBezTo>
                  <a:pt x="870545" y="715218"/>
                  <a:pt x="853067" y="659251"/>
                  <a:pt x="829048" y="605994"/>
                </a:cubicBezTo>
                <a:cubicBezTo>
                  <a:pt x="818278" y="580851"/>
                  <a:pt x="808069" y="555346"/>
                  <a:pt x="794755" y="531393"/>
                </a:cubicBezTo>
                <a:cubicBezTo>
                  <a:pt x="782894" y="509885"/>
                  <a:pt x="768621" y="489897"/>
                  <a:pt x="754646" y="469809"/>
                </a:cubicBezTo>
                <a:cubicBezTo>
                  <a:pt x="727852" y="432146"/>
                  <a:pt x="694384" y="399636"/>
                  <a:pt x="660189" y="368778"/>
                </a:cubicBezTo>
                <a:cubicBezTo>
                  <a:pt x="586183" y="299761"/>
                  <a:pt x="499887" y="245974"/>
                  <a:pt x="411212" y="197936"/>
                </a:cubicBezTo>
                <a:cubicBezTo>
                  <a:pt x="372425" y="176792"/>
                  <a:pt x="332316" y="159909"/>
                  <a:pt x="292208" y="141804"/>
                </a:cubicBezTo>
                <a:cubicBezTo>
                  <a:pt x="231912" y="113325"/>
                  <a:pt x="170957" y="86333"/>
                  <a:pt x="109703" y="59935"/>
                </a:cubicBezTo>
                <a:cubicBezTo>
                  <a:pt x="89616" y="51444"/>
                  <a:pt x="70256" y="41467"/>
                  <a:pt x="50466" y="32282"/>
                </a:cubicBezTo>
                <a:cubicBezTo>
                  <a:pt x="33781" y="23890"/>
                  <a:pt x="13958" y="19265"/>
                  <a:pt x="578" y="5752"/>
                </a:cubicBezTo>
                <a:cubicBezTo>
                  <a:pt x="-1008" y="3473"/>
                  <a:pt x="875" y="-129"/>
                  <a:pt x="3749" y="4"/>
                </a:cubicBezTo>
                <a:cubicBezTo>
                  <a:pt x="10126" y="763"/>
                  <a:pt x="15709" y="5124"/>
                  <a:pt x="21722" y="7305"/>
                </a:cubicBezTo>
                <a:cubicBezTo>
                  <a:pt x="41843" y="15565"/>
                  <a:pt x="62227" y="23230"/>
                  <a:pt x="81819" y="32778"/>
                </a:cubicBezTo>
                <a:cubicBezTo>
                  <a:pt x="122027" y="51279"/>
                  <a:pt x="163457" y="67071"/>
                  <a:pt x="203896" y="85044"/>
                </a:cubicBezTo>
                <a:cubicBezTo>
                  <a:pt x="244864" y="103050"/>
                  <a:pt x="285104" y="122576"/>
                  <a:pt x="326138" y="140417"/>
                </a:cubicBezTo>
                <a:cubicBezTo>
                  <a:pt x="409130" y="175900"/>
                  <a:pt x="487861" y="220931"/>
                  <a:pt x="562792" y="271050"/>
                </a:cubicBezTo>
                <a:cubicBezTo>
                  <a:pt x="605577" y="300322"/>
                  <a:pt x="645322" y="333691"/>
                  <a:pt x="683448" y="368679"/>
                </a:cubicBezTo>
                <a:cubicBezTo>
                  <a:pt x="722169" y="404393"/>
                  <a:pt x="757884" y="443412"/>
                  <a:pt x="786198" y="488013"/>
                </a:cubicBezTo>
                <a:cubicBezTo>
                  <a:pt x="807706" y="518772"/>
                  <a:pt x="823994" y="552703"/>
                  <a:pt x="838134" y="587393"/>
                </a:cubicBezTo>
                <a:cubicBezTo>
                  <a:pt x="860105" y="637215"/>
                  <a:pt x="879696" y="688325"/>
                  <a:pt x="890698" y="741814"/>
                </a:cubicBezTo>
                <a:cubicBezTo>
                  <a:pt x="904376" y="805678"/>
                  <a:pt x="918021" y="868483"/>
                  <a:pt x="922283" y="933635"/>
                </a:cubicBezTo>
                <a:cubicBezTo>
                  <a:pt x="928031" y="1014117"/>
                  <a:pt x="926908" y="1095589"/>
                  <a:pt x="908473" y="1174518"/>
                </a:cubicBezTo>
                <a:cubicBezTo>
                  <a:pt x="899123" y="1209043"/>
                  <a:pt x="893506" y="1244791"/>
                  <a:pt x="880588" y="1278192"/>
                </a:cubicBezTo>
                <a:cubicBezTo>
                  <a:pt x="873650" y="1293522"/>
                  <a:pt x="863871" y="1307266"/>
                  <a:pt x="854851" y="1321374"/>
                </a:cubicBezTo>
                <a:cubicBezTo>
                  <a:pt x="843618" y="1339479"/>
                  <a:pt x="834070" y="1358575"/>
                  <a:pt x="823795" y="1377208"/>
                </a:cubicBezTo>
                <a:cubicBezTo>
                  <a:pt x="819599" y="1385072"/>
                  <a:pt x="815668" y="1393034"/>
                  <a:pt x="811538" y="1400930"/>
                </a:cubicBezTo>
                <a:cubicBezTo>
                  <a:pt x="809589" y="1404498"/>
                  <a:pt x="804369" y="1405886"/>
                  <a:pt x="800834" y="14036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27"/>
          <p:cNvSpPr/>
          <p:nvPr/>
        </p:nvSpPr>
        <p:spPr>
          <a:xfrm>
            <a:off x="2596082" y="1947920"/>
            <a:ext cx="131126" cy="52253"/>
          </a:xfrm>
          <a:custGeom>
            <a:rect b="b" l="l" r="r" t="t"/>
            <a:pathLst>
              <a:path extrusionOk="0" h="104505" w="262253">
                <a:moveTo>
                  <a:pt x="258614" y="104505"/>
                </a:moveTo>
                <a:cubicBezTo>
                  <a:pt x="254319" y="103448"/>
                  <a:pt x="251115" y="99946"/>
                  <a:pt x="247547" y="97501"/>
                </a:cubicBezTo>
                <a:cubicBezTo>
                  <a:pt x="234298" y="87722"/>
                  <a:pt x="221347" y="77513"/>
                  <a:pt x="207306" y="68890"/>
                </a:cubicBezTo>
                <a:cubicBezTo>
                  <a:pt x="146152" y="32647"/>
                  <a:pt x="72674" y="33374"/>
                  <a:pt x="5540" y="15236"/>
                </a:cubicBezTo>
                <a:cubicBezTo>
                  <a:pt x="-3479" y="12890"/>
                  <a:pt x="-803" y="-1350"/>
                  <a:pt x="8646" y="104"/>
                </a:cubicBezTo>
                <a:cubicBezTo>
                  <a:pt x="47003" y="9883"/>
                  <a:pt x="86022" y="16094"/>
                  <a:pt x="124842" y="23495"/>
                </a:cubicBezTo>
                <a:cubicBezTo>
                  <a:pt x="167164" y="32019"/>
                  <a:pt x="208693" y="48505"/>
                  <a:pt x="241071" y="77744"/>
                </a:cubicBezTo>
                <a:cubicBezTo>
                  <a:pt x="244969" y="81246"/>
                  <a:pt x="271863" y="103085"/>
                  <a:pt x="258614" y="10450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27"/>
          <p:cNvSpPr/>
          <p:nvPr/>
        </p:nvSpPr>
        <p:spPr>
          <a:xfrm>
            <a:off x="2763789" y="1846668"/>
            <a:ext cx="89858" cy="136040"/>
          </a:xfrm>
          <a:custGeom>
            <a:rect b="b" l="l" r="r" t="t"/>
            <a:pathLst>
              <a:path extrusionOk="0" h="272081" w="179716">
                <a:moveTo>
                  <a:pt x="808" y="271032"/>
                </a:moveTo>
                <a:cubicBezTo>
                  <a:pt x="-5800" y="253918"/>
                  <a:pt x="30014" y="194878"/>
                  <a:pt x="39298" y="176938"/>
                </a:cubicBezTo>
                <a:cubicBezTo>
                  <a:pt x="71973" y="112348"/>
                  <a:pt x="112412" y="50897"/>
                  <a:pt x="166595" y="2231"/>
                </a:cubicBezTo>
                <a:cubicBezTo>
                  <a:pt x="173665" y="-4641"/>
                  <a:pt x="184502" y="5899"/>
                  <a:pt x="177398" y="13068"/>
                </a:cubicBezTo>
                <a:cubicBezTo>
                  <a:pt x="109438" y="71315"/>
                  <a:pt x="67446" y="150904"/>
                  <a:pt x="25190" y="228148"/>
                </a:cubicBezTo>
                <a:cubicBezTo>
                  <a:pt x="19706" y="238753"/>
                  <a:pt x="14651" y="249623"/>
                  <a:pt x="10026" y="260658"/>
                </a:cubicBezTo>
                <a:cubicBezTo>
                  <a:pt x="7911" y="264193"/>
                  <a:pt x="6623" y="275558"/>
                  <a:pt x="808" y="2710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27"/>
          <p:cNvSpPr/>
          <p:nvPr/>
        </p:nvSpPr>
        <p:spPr>
          <a:xfrm>
            <a:off x="2683114" y="1673686"/>
            <a:ext cx="80604" cy="118271"/>
          </a:xfrm>
          <a:custGeom>
            <a:rect b="b" l="l" r="r" t="t"/>
            <a:pathLst>
              <a:path extrusionOk="0" h="236542" w="161209">
                <a:moveTo>
                  <a:pt x="336" y="235236"/>
                </a:moveTo>
                <a:cubicBezTo>
                  <a:pt x="-3727" y="217924"/>
                  <a:pt x="30203" y="161329"/>
                  <a:pt x="39619" y="143257"/>
                </a:cubicBezTo>
                <a:cubicBezTo>
                  <a:pt x="55180" y="115968"/>
                  <a:pt x="73913" y="90660"/>
                  <a:pt x="92844" y="65650"/>
                </a:cubicBezTo>
                <a:cubicBezTo>
                  <a:pt x="109892" y="43613"/>
                  <a:pt x="130838" y="24914"/>
                  <a:pt x="147820" y="2844"/>
                </a:cubicBezTo>
                <a:cubicBezTo>
                  <a:pt x="153304" y="-4259"/>
                  <a:pt x="164801" y="3241"/>
                  <a:pt x="160110" y="11137"/>
                </a:cubicBezTo>
                <a:cubicBezTo>
                  <a:pt x="158623" y="13383"/>
                  <a:pt x="156872" y="15399"/>
                  <a:pt x="155088" y="17480"/>
                </a:cubicBezTo>
                <a:cubicBezTo>
                  <a:pt x="134935" y="40739"/>
                  <a:pt x="112303" y="61223"/>
                  <a:pt x="94198" y="86200"/>
                </a:cubicBezTo>
                <a:cubicBezTo>
                  <a:pt x="59079" y="132057"/>
                  <a:pt x="27362" y="181648"/>
                  <a:pt x="5094" y="234972"/>
                </a:cubicBezTo>
                <a:cubicBezTo>
                  <a:pt x="5094" y="234972"/>
                  <a:pt x="5094" y="234972"/>
                  <a:pt x="5094" y="234939"/>
                </a:cubicBezTo>
                <a:cubicBezTo>
                  <a:pt x="4400" y="236921"/>
                  <a:pt x="1393" y="237119"/>
                  <a:pt x="336" y="23523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27"/>
          <p:cNvSpPr/>
          <p:nvPr/>
        </p:nvSpPr>
        <p:spPr>
          <a:xfrm>
            <a:off x="2510790" y="1765519"/>
            <a:ext cx="153549" cy="40604"/>
          </a:xfrm>
          <a:custGeom>
            <a:rect b="b" l="l" r="r" t="t"/>
            <a:pathLst>
              <a:path extrusionOk="0" h="81208" w="307097">
                <a:moveTo>
                  <a:pt x="302330" y="80447"/>
                </a:moveTo>
                <a:cubicBezTo>
                  <a:pt x="291989" y="68322"/>
                  <a:pt x="277122" y="62077"/>
                  <a:pt x="262452" y="56890"/>
                </a:cubicBezTo>
                <a:cubicBezTo>
                  <a:pt x="247420" y="50745"/>
                  <a:pt x="232024" y="45558"/>
                  <a:pt x="216265" y="41494"/>
                </a:cubicBezTo>
                <a:cubicBezTo>
                  <a:pt x="197268" y="36340"/>
                  <a:pt x="178172" y="27850"/>
                  <a:pt x="159009" y="24149"/>
                </a:cubicBezTo>
                <a:cubicBezTo>
                  <a:pt x="109518" y="17905"/>
                  <a:pt x="60158" y="15592"/>
                  <a:pt x="10469" y="15691"/>
                </a:cubicBezTo>
                <a:cubicBezTo>
                  <a:pt x="-1128" y="17508"/>
                  <a:pt x="-4531" y="1386"/>
                  <a:pt x="7693" y="130"/>
                </a:cubicBezTo>
                <a:cubicBezTo>
                  <a:pt x="50082" y="-663"/>
                  <a:pt x="92470" y="2278"/>
                  <a:pt x="134693" y="5846"/>
                </a:cubicBezTo>
                <a:cubicBezTo>
                  <a:pt x="163436" y="6639"/>
                  <a:pt x="189999" y="17475"/>
                  <a:pt x="216859" y="26495"/>
                </a:cubicBezTo>
                <a:cubicBezTo>
                  <a:pt x="235559" y="31583"/>
                  <a:pt x="253664" y="38257"/>
                  <a:pt x="271175" y="46483"/>
                </a:cubicBezTo>
                <a:cubicBezTo>
                  <a:pt x="283795" y="51934"/>
                  <a:pt x="297209" y="58245"/>
                  <a:pt x="304808" y="70271"/>
                </a:cubicBezTo>
                <a:cubicBezTo>
                  <a:pt x="307120" y="73046"/>
                  <a:pt x="308971" y="81206"/>
                  <a:pt x="303651" y="81173"/>
                </a:cubicBezTo>
                <a:cubicBezTo>
                  <a:pt x="303651" y="81173"/>
                  <a:pt x="303651" y="81173"/>
                  <a:pt x="303684" y="81206"/>
                </a:cubicBezTo>
                <a:cubicBezTo>
                  <a:pt x="303651" y="81206"/>
                  <a:pt x="303651" y="81206"/>
                  <a:pt x="303618" y="81173"/>
                </a:cubicBezTo>
                <a:cubicBezTo>
                  <a:pt x="303519" y="81206"/>
                  <a:pt x="303420" y="81206"/>
                  <a:pt x="303321" y="81206"/>
                </a:cubicBezTo>
                <a:cubicBezTo>
                  <a:pt x="302891" y="81240"/>
                  <a:pt x="302396" y="80942"/>
                  <a:pt x="302330" y="804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27"/>
          <p:cNvSpPr/>
          <p:nvPr/>
        </p:nvSpPr>
        <p:spPr>
          <a:xfrm>
            <a:off x="2476718" y="1621229"/>
            <a:ext cx="106406" cy="41180"/>
          </a:xfrm>
          <a:custGeom>
            <a:rect b="b" l="l" r="r" t="t"/>
            <a:pathLst>
              <a:path extrusionOk="0" h="82360" w="212811">
                <a:moveTo>
                  <a:pt x="210173" y="82351"/>
                </a:moveTo>
                <a:cubicBezTo>
                  <a:pt x="205515" y="79378"/>
                  <a:pt x="202707" y="73992"/>
                  <a:pt x="198346" y="70457"/>
                </a:cubicBezTo>
                <a:cubicBezTo>
                  <a:pt x="185064" y="58101"/>
                  <a:pt x="166794" y="54533"/>
                  <a:pt x="150242" y="48520"/>
                </a:cubicBezTo>
                <a:cubicBezTo>
                  <a:pt x="128668" y="39368"/>
                  <a:pt x="106102" y="33652"/>
                  <a:pt x="82943" y="30415"/>
                </a:cubicBezTo>
                <a:cubicBezTo>
                  <a:pt x="59056" y="24831"/>
                  <a:pt x="35004" y="20173"/>
                  <a:pt x="10787" y="16307"/>
                </a:cubicBezTo>
                <a:cubicBezTo>
                  <a:pt x="5170" y="15746"/>
                  <a:pt x="-1537" y="12244"/>
                  <a:pt x="313" y="5570"/>
                </a:cubicBezTo>
                <a:cubicBezTo>
                  <a:pt x="1338" y="1869"/>
                  <a:pt x="4972" y="-377"/>
                  <a:pt x="8705" y="52"/>
                </a:cubicBezTo>
                <a:cubicBezTo>
                  <a:pt x="34244" y="4876"/>
                  <a:pt x="60609" y="9667"/>
                  <a:pt x="85586" y="16241"/>
                </a:cubicBezTo>
                <a:cubicBezTo>
                  <a:pt x="109671" y="20074"/>
                  <a:pt x="133029" y="26648"/>
                  <a:pt x="155131" y="37022"/>
                </a:cubicBezTo>
                <a:cubicBezTo>
                  <a:pt x="176474" y="45216"/>
                  <a:pt x="201616" y="53046"/>
                  <a:pt x="211891" y="75512"/>
                </a:cubicBezTo>
                <a:cubicBezTo>
                  <a:pt x="213015" y="77560"/>
                  <a:pt x="213742" y="82615"/>
                  <a:pt x="210173" y="8235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27"/>
          <p:cNvSpPr/>
          <p:nvPr/>
        </p:nvSpPr>
        <p:spPr>
          <a:xfrm>
            <a:off x="2596785" y="1532214"/>
            <a:ext cx="27969" cy="106271"/>
          </a:xfrm>
          <a:custGeom>
            <a:rect b="b" l="l" r="r" t="t"/>
            <a:pathLst>
              <a:path extrusionOk="0" h="212542" w="55938">
                <a:moveTo>
                  <a:pt x="5357" y="212542"/>
                </a:moveTo>
                <a:cubicBezTo>
                  <a:pt x="-7594" y="204580"/>
                  <a:pt x="6513" y="118152"/>
                  <a:pt x="10411" y="101798"/>
                </a:cubicBezTo>
                <a:cubicBezTo>
                  <a:pt x="17614" y="68198"/>
                  <a:pt x="27558" y="35027"/>
                  <a:pt x="41732" y="3707"/>
                </a:cubicBezTo>
                <a:cubicBezTo>
                  <a:pt x="46159" y="-3793"/>
                  <a:pt x="57954" y="1064"/>
                  <a:pt x="55641" y="9588"/>
                </a:cubicBezTo>
                <a:cubicBezTo>
                  <a:pt x="35719" y="53364"/>
                  <a:pt x="22537" y="100014"/>
                  <a:pt x="15599" y="147655"/>
                </a:cubicBezTo>
                <a:cubicBezTo>
                  <a:pt x="13583" y="161729"/>
                  <a:pt x="11964" y="177059"/>
                  <a:pt x="10874" y="191001"/>
                </a:cubicBezTo>
                <a:cubicBezTo>
                  <a:pt x="9982" y="195957"/>
                  <a:pt x="11138" y="211849"/>
                  <a:pt x="5357" y="2125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27"/>
          <p:cNvSpPr/>
          <p:nvPr/>
        </p:nvSpPr>
        <p:spPr>
          <a:xfrm>
            <a:off x="2414547" y="1421853"/>
            <a:ext cx="452319" cy="694318"/>
          </a:xfrm>
          <a:custGeom>
            <a:rect b="b" l="l" r="r" t="t"/>
            <a:pathLst>
              <a:path extrusionOk="0" h="1388636" w="904639">
                <a:moveTo>
                  <a:pt x="875914" y="862698"/>
                </a:moveTo>
                <a:cubicBezTo>
                  <a:pt x="882984" y="855529"/>
                  <a:pt x="872181" y="845023"/>
                  <a:pt x="865110" y="851862"/>
                </a:cubicBezTo>
                <a:cubicBezTo>
                  <a:pt x="810927" y="900494"/>
                  <a:pt x="770488" y="961979"/>
                  <a:pt x="737813" y="1026569"/>
                </a:cubicBezTo>
                <a:cubicBezTo>
                  <a:pt x="728530" y="1044508"/>
                  <a:pt x="692683" y="1103548"/>
                  <a:pt x="699291" y="1120662"/>
                </a:cubicBezTo>
                <a:cubicBezTo>
                  <a:pt x="705072" y="1125188"/>
                  <a:pt x="706394" y="1113823"/>
                  <a:pt x="708508" y="1110255"/>
                </a:cubicBezTo>
                <a:cubicBezTo>
                  <a:pt x="713134" y="1099220"/>
                  <a:pt x="718189" y="1088383"/>
                  <a:pt x="723673" y="1077745"/>
                </a:cubicBezTo>
                <a:cubicBezTo>
                  <a:pt x="765929" y="1000534"/>
                  <a:pt x="807921" y="920945"/>
                  <a:pt x="875914" y="862698"/>
                </a:cubicBezTo>
                <a:close/>
                <a:moveTo>
                  <a:pt x="904228" y="990755"/>
                </a:moveTo>
                <a:cubicBezTo>
                  <a:pt x="906144" y="1042790"/>
                  <a:pt x="901287" y="1094628"/>
                  <a:pt x="891475" y="1145705"/>
                </a:cubicBezTo>
                <a:cubicBezTo>
                  <a:pt x="887709" y="1163843"/>
                  <a:pt x="882720" y="1182741"/>
                  <a:pt x="878028" y="1201738"/>
                </a:cubicBezTo>
                <a:cubicBezTo>
                  <a:pt x="871388" y="1228466"/>
                  <a:pt x="866762" y="1256450"/>
                  <a:pt x="851432" y="1279874"/>
                </a:cubicBezTo>
                <a:cubicBezTo>
                  <a:pt x="834913" y="1304521"/>
                  <a:pt x="820442" y="1330357"/>
                  <a:pt x="806665" y="1356622"/>
                </a:cubicBezTo>
                <a:cubicBezTo>
                  <a:pt x="801941" y="1365377"/>
                  <a:pt x="797481" y="1374298"/>
                  <a:pt x="792888" y="1383119"/>
                </a:cubicBezTo>
                <a:cubicBezTo>
                  <a:pt x="792822" y="1383218"/>
                  <a:pt x="792756" y="1383350"/>
                  <a:pt x="792690" y="1383482"/>
                </a:cubicBezTo>
                <a:cubicBezTo>
                  <a:pt x="787668" y="1370961"/>
                  <a:pt x="782746" y="1358406"/>
                  <a:pt x="778087" y="1345785"/>
                </a:cubicBezTo>
                <a:cubicBezTo>
                  <a:pt x="759189" y="1283772"/>
                  <a:pt x="734807" y="1223609"/>
                  <a:pt x="712110" y="1162918"/>
                </a:cubicBezTo>
                <a:cubicBezTo>
                  <a:pt x="700249" y="1125816"/>
                  <a:pt x="687727" y="1088912"/>
                  <a:pt x="672959" y="1052900"/>
                </a:cubicBezTo>
                <a:cubicBezTo>
                  <a:pt x="651253" y="1004730"/>
                  <a:pt x="635460" y="954215"/>
                  <a:pt x="613688" y="906111"/>
                </a:cubicBezTo>
                <a:cubicBezTo>
                  <a:pt x="589768" y="857842"/>
                  <a:pt x="573877" y="806203"/>
                  <a:pt x="551774" y="757207"/>
                </a:cubicBezTo>
                <a:cubicBezTo>
                  <a:pt x="548569" y="750929"/>
                  <a:pt x="545464" y="744586"/>
                  <a:pt x="542457" y="738210"/>
                </a:cubicBezTo>
                <a:cubicBezTo>
                  <a:pt x="564725" y="685051"/>
                  <a:pt x="596343" y="635625"/>
                  <a:pt x="631397" y="589900"/>
                </a:cubicBezTo>
                <a:cubicBezTo>
                  <a:pt x="649469" y="564923"/>
                  <a:pt x="672100" y="544406"/>
                  <a:pt x="692253" y="521147"/>
                </a:cubicBezTo>
                <a:cubicBezTo>
                  <a:pt x="694005" y="519099"/>
                  <a:pt x="695789" y="517084"/>
                  <a:pt x="697275" y="514804"/>
                </a:cubicBezTo>
                <a:cubicBezTo>
                  <a:pt x="701967" y="506941"/>
                  <a:pt x="690469" y="499441"/>
                  <a:pt x="684985" y="506511"/>
                </a:cubicBezTo>
                <a:cubicBezTo>
                  <a:pt x="667970" y="528581"/>
                  <a:pt x="647024" y="547281"/>
                  <a:pt x="630009" y="569317"/>
                </a:cubicBezTo>
                <a:cubicBezTo>
                  <a:pt x="611078" y="594327"/>
                  <a:pt x="592345" y="619635"/>
                  <a:pt x="576784" y="646925"/>
                </a:cubicBezTo>
                <a:cubicBezTo>
                  <a:pt x="568756" y="662287"/>
                  <a:pt x="543052" y="705436"/>
                  <a:pt x="538030" y="728695"/>
                </a:cubicBezTo>
                <a:cubicBezTo>
                  <a:pt x="523559" y="697539"/>
                  <a:pt x="510443" y="665756"/>
                  <a:pt x="495609" y="634799"/>
                </a:cubicBezTo>
                <a:cubicBezTo>
                  <a:pt x="475224" y="597037"/>
                  <a:pt x="454906" y="559241"/>
                  <a:pt x="434389" y="521577"/>
                </a:cubicBezTo>
                <a:cubicBezTo>
                  <a:pt x="419720" y="495311"/>
                  <a:pt x="402242" y="470797"/>
                  <a:pt x="387573" y="444531"/>
                </a:cubicBezTo>
                <a:cubicBezTo>
                  <a:pt x="383311" y="437692"/>
                  <a:pt x="378917" y="430953"/>
                  <a:pt x="374424" y="424279"/>
                </a:cubicBezTo>
                <a:cubicBezTo>
                  <a:pt x="374986" y="419554"/>
                  <a:pt x="374920" y="414235"/>
                  <a:pt x="375382" y="411724"/>
                </a:cubicBezTo>
                <a:cubicBezTo>
                  <a:pt x="376472" y="397782"/>
                  <a:pt x="378091" y="382452"/>
                  <a:pt x="380107" y="368378"/>
                </a:cubicBezTo>
                <a:cubicBezTo>
                  <a:pt x="387045" y="320770"/>
                  <a:pt x="400227" y="274086"/>
                  <a:pt x="420149" y="230311"/>
                </a:cubicBezTo>
                <a:cubicBezTo>
                  <a:pt x="422462" y="221787"/>
                  <a:pt x="410634" y="216930"/>
                  <a:pt x="406240" y="224430"/>
                </a:cubicBezTo>
                <a:cubicBezTo>
                  <a:pt x="392034" y="255750"/>
                  <a:pt x="382122" y="288921"/>
                  <a:pt x="374920" y="322521"/>
                </a:cubicBezTo>
                <a:cubicBezTo>
                  <a:pt x="372144" y="334084"/>
                  <a:pt x="364314" y="380668"/>
                  <a:pt x="364513" y="409775"/>
                </a:cubicBezTo>
                <a:cubicBezTo>
                  <a:pt x="351363" y="390844"/>
                  <a:pt x="337718" y="372243"/>
                  <a:pt x="324933" y="353081"/>
                </a:cubicBezTo>
                <a:cubicBezTo>
                  <a:pt x="299625" y="316475"/>
                  <a:pt x="272501" y="281124"/>
                  <a:pt x="245541" y="245739"/>
                </a:cubicBezTo>
                <a:cubicBezTo>
                  <a:pt x="230013" y="229617"/>
                  <a:pt x="213824" y="214254"/>
                  <a:pt x="198924" y="197470"/>
                </a:cubicBezTo>
                <a:cubicBezTo>
                  <a:pt x="189971" y="188319"/>
                  <a:pt x="180291" y="179861"/>
                  <a:pt x="170511" y="171634"/>
                </a:cubicBezTo>
                <a:cubicBezTo>
                  <a:pt x="166514" y="167207"/>
                  <a:pt x="159443" y="165126"/>
                  <a:pt x="154884" y="169850"/>
                </a:cubicBezTo>
                <a:cubicBezTo>
                  <a:pt x="144609" y="187129"/>
                  <a:pt x="160104" y="206721"/>
                  <a:pt x="167406" y="222844"/>
                </a:cubicBezTo>
                <a:cubicBezTo>
                  <a:pt x="173253" y="233680"/>
                  <a:pt x="178539" y="245475"/>
                  <a:pt x="185643" y="256147"/>
                </a:cubicBezTo>
                <a:cubicBezTo>
                  <a:pt x="196083" y="271575"/>
                  <a:pt x="204904" y="287434"/>
                  <a:pt x="216137" y="302400"/>
                </a:cubicBezTo>
                <a:cubicBezTo>
                  <a:pt x="231467" y="320439"/>
                  <a:pt x="242931" y="341286"/>
                  <a:pt x="255717" y="361143"/>
                </a:cubicBezTo>
                <a:cubicBezTo>
                  <a:pt x="270618" y="384963"/>
                  <a:pt x="286740" y="408123"/>
                  <a:pt x="300749" y="432538"/>
                </a:cubicBezTo>
                <a:cubicBezTo>
                  <a:pt x="303722" y="437759"/>
                  <a:pt x="306629" y="442979"/>
                  <a:pt x="309537" y="448232"/>
                </a:cubicBezTo>
                <a:cubicBezTo>
                  <a:pt x="299923" y="443144"/>
                  <a:pt x="289317" y="439477"/>
                  <a:pt x="279472" y="435677"/>
                </a:cubicBezTo>
                <a:cubicBezTo>
                  <a:pt x="257369" y="425303"/>
                  <a:pt x="234011" y="418761"/>
                  <a:pt x="209926" y="414896"/>
                </a:cubicBezTo>
                <a:cubicBezTo>
                  <a:pt x="184949" y="408321"/>
                  <a:pt x="158584" y="403531"/>
                  <a:pt x="133046" y="398707"/>
                </a:cubicBezTo>
                <a:cubicBezTo>
                  <a:pt x="129279" y="398278"/>
                  <a:pt x="125678" y="400524"/>
                  <a:pt x="124654" y="404225"/>
                </a:cubicBezTo>
                <a:cubicBezTo>
                  <a:pt x="122804" y="410898"/>
                  <a:pt x="129511" y="414400"/>
                  <a:pt x="135127" y="414962"/>
                </a:cubicBezTo>
                <a:cubicBezTo>
                  <a:pt x="159377" y="418828"/>
                  <a:pt x="183396" y="423519"/>
                  <a:pt x="207283" y="429069"/>
                </a:cubicBezTo>
                <a:cubicBezTo>
                  <a:pt x="230476" y="432307"/>
                  <a:pt x="253041" y="438056"/>
                  <a:pt x="274582" y="447175"/>
                </a:cubicBezTo>
                <a:cubicBezTo>
                  <a:pt x="289912" y="452725"/>
                  <a:pt x="306728" y="456227"/>
                  <a:pt x="319680" y="466535"/>
                </a:cubicBezTo>
                <a:cubicBezTo>
                  <a:pt x="330252" y="485631"/>
                  <a:pt x="340758" y="504760"/>
                  <a:pt x="351661" y="523625"/>
                </a:cubicBezTo>
                <a:cubicBezTo>
                  <a:pt x="381990" y="579625"/>
                  <a:pt x="417440" y="632685"/>
                  <a:pt x="447009" y="689115"/>
                </a:cubicBezTo>
                <a:cubicBezTo>
                  <a:pt x="455996" y="705006"/>
                  <a:pt x="464388" y="721162"/>
                  <a:pt x="472218" y="737615"/>
                </a:cubicBezTo>
                <a:cubicBezTo>
                  <a:pt x="469410" y="736260"/>
                  <a:pt x="466535" y="735005"/>
                  <a:pt x="463694" y="733782"/>
                </a:cubicBezTo>
                <a:cubicBezTo>
                  <a:pt x="446150" y="725556"/>
                  <a:pt x="428045" y="718849"/>
                  <a:pt x="409379" y="713794"/>
                </a:cubicBezTo>
                <a:cubicBezTo>
                  <a:pt x="382519" y="704742"/>
                  <a:pt x="355956" y="693938"/>
                  <a:pt x="327212" y="693145"/>
                </a:cubicBezTo>
                <a:cubicBezTo>
                  <a:pt x="284989" y="689577"/>
                  <a:pt x="242601" y="686637"/>
                  <a:pt x="200213" y="687430"/>
                </a:cubicBezTo>
                <a:cubicBezTo>
                  <a:pt x="187955" y="688718"/>
                  <a:pt x="191391" y="704808"/>
                  <a:pt x="202988" y="702991"/>
                </a:cubicBezTo>
                <a:cubicBezTo>
                  <a:pt x="252678" y="702892"/>
                  <a:pt x="302037" y="705171"/>
                  <a:pt x="351529" y="711448"/>
                </a:cubicBezTo>
                <a:cubicBezTo>
                  <a:pt x="370691" y="715149"/>
                  <a:pt x="389787" y="723640"/>
                  <a:pt x="408784" y="728794"/>
                </a:cubicBezTo>
                <a:cubicBezTo>
                  <a:pt x="424543" y="732857"/>
                  <a:pt x="439939" y="738011"/>
                  <a:pt x="454972" y="744190"/>
                </a:cubicBezTo>
                <a:cubicBezTo>
                  <a:pt x="463760" y="747295"/>
                  <a:pt x="472647" y="750797"/>
                  <a:pt x="480577" y="755720"/>
                </a:cubicBezTo>
                <a:cubicBezTo>
                  <a:pt x="492272" y="781886"/>
                  <a:pt x="502580" y="808680"/>
                  <a:pt x="511699" y="835937"/>
                </a:cubicBezTo>
                <a:cubicBezTo>
                  <a:pt x="527656" y="880109"/>
                  <a:pt x="545233" y="923687"/>
                  <a:pt x="560662" y="968058"/>
                </a:cubicBezTo>
                <a:cubicBezTo>
                  <a:pt x="580022" y="1025842"/>
                  <a:pt x="598953" y="1083791"/>
                  <a:pt x="617355" y="1141906"/>
                </a:cubicBezTo>
                <a:cubicBezTo>
                  <a:pt x="612102" y="1136553"/>
                  <a:pt x="605858" y="1131399"/>
                  <a:pt x="604173" y="1129847"/>
                </a:cubicBezTo>
                <a:cubicBezTo>
                  <a:pt x="571796" y="1100608"/>
                  <a:pt x="530299" y="1084121"/>
                  <a:pt x="487944" y="1075598"/>
                </a:cubicBezTo>
                <a:cubicBezTo>
                  <a:pt x="449124" y="1068197"/>
                  <a:pt x="410106" y="1061986"/>
                  <a:pt x="371748" y="1052206"/>
                </a:cubicBezTo>
                <a:cubicBezTo>
                  <a:pt x="362299" y="1050753"/>
                  <a:pt x="359623" y="1064992"/>
                  <a:pt x="368642" y="1067338"/>
                </a:cubicBezTo>
                <a:cubicBezTo>
                  <a:pt x="435809" y="1085476"/>
                  <a:pt x="509254" y="1084749"/>
                  <a:pt x="570408" y="1120992"/>
                </a:cubicBezTo>
                <a:cubicBezTo>
                  <a:pt x="584449" y="1129615"/>
                  <a:pt x="597400" y="1139824"/>
                  <a:pt x="610649" y="1149604"/>
                </a:cubicBezTo>
                <a:cubicBezTo>
                  <a:pt x="614217" y="1152048"/>
                  <a:pt x="617422" y="1155550"/>
                  <a:pt x="621716" y="1156608"/>
                </a:cubicBezTo>
                <a:cubicBezTo>
                  <a:pt x="621816" y="1156608"/>
                  <a:pt x="621915" y="1156608"/>
                  <a:pt x="621981" y="1156575"/>
                </a:cubicBezTo>
                <a:cubicBezTo>
                  <a:pt x="638963" y="1210526"/>
                  <a:pt x="655515" y="1264577"/>
                  <a:pt x="671505" y="1318793"/>
                </a:cubicBezTo>
                <a:cubicBezTo>
                  <a:pt x="677386" y="1342019"/>
                  <a:pt x="682804" y="1365377"/>
                  <a:pt x="688619" y="1388636"/>
                </a:cubicBezTo>
                <a:cubicBezTo>
                  <a:pt x="686373" y="1387513"/>
                  <a:pt x="684093" y="1386456"/>
                  <a:pt x="682111" y="1385167"/>
                </a:cubicBezTo>
                <a:cubicBezTo>
                  <a:pt x="660702" y="1374595"/>
                  <a:pt x="643258" y="1357448"/>
                  <a:pt x="623137" y="1344629"/>
                </a:cubicBezTo>
                <a:cubicBezTo>
                  <a:pt x="585804" y="1321767"/>
                  <a:pt x="545266" y="1304454"/>
                  <a:pt x="508064" y="1281394"/>
                </a:cubicBezTo>
                <a:cubicBezTo>
                  <a:pt x="484607" y="1266229"/>
                  <a:pt x="461612" y="1250734"/>
                  <a:pt x="439279" y="1233785"/>
                </a:cubicBezTo>
                <a:cubicBezTo>
                  <a:pt x="423618" y="1222684"/>
                  <a:pt x="407694" y="1214061"/>
                  <a:pt x="392364" y="1202168"/>
                </a:cubicBezTo>
                <a:cubicBezTo>
                  <a:pt x="365636" y="1179999"/>
                  <a:pt x="336463" y="1160737"/>
                  <a:pt x="311552" y="1136454"/>
                </a:cubicBezTo>
                <a:cubicBezTo>
                  <a:pt x="250695" y="1081974"/>
                  <a:pt x="214089" y="1018474"/>
                  <a:pt x="184321" y="943312"/>
                </a:cubicBezTo>
                <a:cubicBezTo>
                  <a:pt x="161822" y="891475"/>
                  <a:pt x="144840" y="837589"/>
                  <a:pt x="130535" y="782977"/>
                </a:cubicBezTo>
                <a:cubicBezTo>
                  <a:pt x="106945" y="698134"/>
                  <a:pt x="92970" y="610913"/>
                  <a:pt x="85602" y="523130"/>
                </a:cubicBezTo>
                <a:cubicBezTo>
                  <a:pt x="78598" y="457482"/>
                  <a:pt x="79887" y="391373"/>
                  <a:pt x="75063" y="325560"/>
                </a:cubicBezTo>
                <a:cubicBezTo>
                  <a:pt x="72519" y="295892"/>
                  <a:pt x="68356" y="266388"/>
                  <a:pt x="64359" y="236918"/>
                </a:cubicBezTo>
                <a:cubicBezTo>
                  <a:pt x="53654" y="155644"/>
                  <a:pt x="39679" y="72817"/>
                  <a:pt x="0" y="0"/>
                </a:cubicBezTo>
                <a:cubicBezTo>
                  <a:pt x="13050" y="10506"/>
                  <a:pt x="30428" y="14966"/>
                  <a:pt x="45329" y="22466"/>
                </a:cubicBezTo>
                <a:cubicBezTo>
                  <a:pt x="65119" y="31651"/>
                  <a:pt x="84479" y="41628"/>
                  <a:pt x="104567" y="50119"/>
                </a:cubicBezTo>
                <a:cubicBezTo>
                  <a:pt x="165820" y="76517"/>
                  <a:pt x="226776" y="103509"/>
                  <a:pt x="287104" y="131988"/>
                </a:cubicBezTo>
                <a:cubicBezTo>
                  <a:pt x="327212" y="150093"/>
                  <a:pt x="367321" y="166976"/>
                  <a:pt x="406108" y="188121"/>
                </a:cubicBezTo>
                <a:cubicBezTo>
                  <a:pt x="494783" y="236158"/>
                  <a:pt x="581079" y="289912"/>
                  <a:pt x="655085" y="358962"/>
                </a:cubicBezTo>
                <a:cubicBezTo>
                  <a:pt x="689280" y="389820"/>
                  <a:pt x="722748" y="422363"/>
                  <a:pt x="749542" y="459993"/>
                </a:cubicBezTo>
                <a:cubicBezTo>
                  <a:pt x="763517" y="480114"/>
                  <a:pt x="777790" y="500069"/>
                  <a:pt x="789651" y="521577"/>
                </a:cubicBezTo>
                <a:cubicBezTo>
                  <a:pt x="802965" y="545530"/>
                  <a:pt x="813174" y="571002"/>
                  <a:pt x="823945" y="596178"/>
                </a:cubicBezTo>
                <a:cubicBezTo>
                  <a:pt x="847930" y="649435"/>
                  <a:pt x="865408" y="705402"/>
                  <a:pt x="876178" y="762889"/>
                </a:cubicBezTo>
                <a:cubicBezTo>
                  <a:pt x="892763" y="837259"/>
                  <a:pt x="904228" y="913974"/>
                  <a:pt x="904228" y="9907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27"/>
          <p:cNvSpPr/>
          <p:nvPr/>
        </p:nvSpPr>
        <p:spPr>
          <a:xfrm>
            <a:off x="2495921" y="1514658"/>
            <a:ext cx="339985" cy="720476"/>
          </a:xfrm>
          <a:custGeom>
            <a:rect b="b" l="l" r="r" t="t"/>
            <a:pathLst>
              <a:path extrusionOk="0" h="1440953" w="679969">
                <a:moveTo>
                  <a:pt x="679897" y="1416091"/>
                </a:moveTo>
                <a:cubicBezTo>
                  <a:pt x="682243" y="1425210"/>
                  <a:pt x="627036" y="1440870"/>
                  <a:pt x="617653" y="1440837"/>
                </a:cubicBezTo>
                <a:cubicBezTo>
                  <a:pt x="612631" y="1440969"/>
                  <a:pt x="607180" y="1441398"/>
                  <a:pt x="602587" y="1439020"/>
                </a:cubicBezTo>
                <a:cubicBezTo>
                  <a:pt x="595154" y="1407303"/>
                  <a:pt x="589868" y="1373868"/>
                  <a:pt x="580914" y="1342184"/>
                </a:cubicBezTo>
                <a:cubicBezTo>
                  <a:pt x="565716" y="1288332"/>
                  <a:pt x="549296" y="1234876"/>
                  <a:pt x="536345" y="1180428"/>
                </a:cubicBezTo>
                <a:cubicBezTo>
                  <a:pt x="519066" y="1103977"/>
                  <a:pt x="493230" y="1029806"/>
                  <a:pt x="470269" y="954941"/>
                </a:cubicBezTo>
                <a:cubicBezTo>
                  <a:pt x="441195" y="863987"/>
                  <a:pt x="412583" y="772834"/>
                  <a:pt x="377398" y="684027"/>
                </a:cubicBezTo>
                <a:cubicBezTo>
                  <a:pt x="360152" y="639557"/>
                  <a:pt x="346110" y="593766"/>
                  <a:pt x="325263" y="550783"/>
                </a:cubicBezTo>
                <a:cubicBezTo>
                  <a:pt x="296949" y="494089"/>
                  <a:pt x="265067" y="439377"/>
                  <a:pt x="231599" y="385624"/>
                </a:cubicBezTo>
                <a:cubicBezTo>
                  <a:pt x="199585" y="331705"/>
                  <a:pt x="170247" y="276201"/>
                  <a:pt x="137539" y="222679"/>
                </a:cubicBezTo>
                <a:cubicBezTo>
                  <a:pt x="111405" y="183099"/>
                  <a:pt x="85702" y="143287"/>
                  <a:pt x="58841" y="104203"/>
                </a:cubicBezTo>
                <a:cubicBezTo>
                  <a:pt x="44040" y="82266"/>
                  <a:pt x="29338" y="60394"/>
                  <a:pt x="18171" y="36375"/>
                </a:cubicBezTo>
                <a:cubicBezTo>
                  <a:pt x="11696" y="24514"/>
                  <a:pt x="2808" y="13480"/>
                  <a:pt x="0" y="0"/>
                </a:cubicBezTo>
                <a:cubicBezTo>
                  <a:pt x="25340" y="21012"/>
                  <a:pt x="46155" y="46782"/>
                  <a:pt x="70008" y="69381"/>
                </a:cubicBezTo>
                <a:cubicBezTo>
                  <a:pt x="102584" y="111736"/>
                  <a:pt x="134764" y="154421"/>
                  <a:pt x="164564" y="198759"/>
                </a:cubicBezTo>
                <a:cubicBezTo>
                  <a:pt x="187427" y="230244"/>
                  <a:pt x="209034" y="261730"/>
                  <a:pt x="228394" y="295826"/>
                </a:cubicBezTo>
                <a:cubicBezTo>
                  <a:pt x="247722" y="324536"/>
                  <a:pt x="264836" y="354634"/>
                  <a:pt x="280463" y="385459"/>
                </a:cubicBezTo>
                <a:cubicBezTo>
                  <a:pt x="299757" y="422297"/>
                  <a:pt x="321827" y="457582"/>
                  <a:pt x="337058" y="496468"/>
                </a:cubicBezTo>
                <a:cubicBezTo>
                  <a:pt x="351991" y="532909"/>
                  <a:pt x="370988" y="567500"/>
                  <a:pt x="385955" y="603909"/>
                </a:cubicBezTo>
                <a:cubicBezTo>
                  <a:pt x="397617" y="633048"/>
                  <a:pt x="407958" y="662684"/>
                  <a:pt x="420645" y="691427"/>
                </a:cubicBezTo>
                <a:cubicBezTo>
                  <a:pt x="432671" y="718915"/>
                  <a:pt x="445721" y="745974"/>
                  <a:pt x="456227" y="774122"/>
                </a:cubicBezTo>
                <a:cubicBezTo>
                  <a:pt x="461976" y="788131"/>
                  <a:pt x="467130" y="802370"/>
                  <a:pt x="472251" y="816610"/>
                </a:cubicBezTo>
                <a:cubicBezTo>
                  <a:pt x="482724" y="845023"/>
                  <a:pt x="496237" y="872213"/>
                  <a:pt x="506479" y="900692"/>
                </a:cubicBezTo>
                <a:cubicBezTo>
                  <a:pt x="519925" y="935118"/>
                  <a:pt x="529804" y="970767"/>
                  <a:pt x="542887" y="1005292"/>
                </a:cubicBezTo>
                <a:cubicBezTo>
                  <a:pt x="550915" y="1026337"/>
                  <a:pt x="559935" y="1046986"/>
                  <a:pt x="567203" y="1068329"/>
                </a:cubicBezTo>
                <a:cubicBezTo>
                  <a:pt x="573447" y="1087194"/>
                  <a:pt x="580650" y="1106257"/>
                  <a:pt x="587687" y="1124924"/>
                </a:cubicBezTo>
                <a:cubicBezTo>
                  <a:pt x="594559" y="1146564"/>
                  <a:pt x="600869" y="1168336"/>
                  <a:pt x="609657" y="1189283"/>
                </a:cubicBezTo>
                <a:cubicBezTo>
                  <a:pt x="617091" y="1209337"/>
                  <a:pt x="625846" y="1228896"/>
                  <a:pt x="633247" y="1248950"/>
                </a:cubicBezTo>
                <a:cubicBezTo>
                  <a:pt x="640681" y="1275777"/>
                  <a:pt x="648610" y="1302406"/>
                  <a:pt x="657002" y="1328969"/>
                </a:cubicBezTo>
                <a:cubicBezTo>
                  <a:pt x="664468" y="1358076"/>
                  <a:pt x="675470" y="1386390"/>
                  <a:pt x="679897" y="14160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27"/>
          <p:cNvSpPr/>
          <p:nvPr/>
        </p:nvSpPr>
        <p:spPr>
          <a:xfrm>
            <a:off x="6031812" y="993285"/>
            <a:ext cx="467001" cy="423432"/>
          </a:xfrm>
          <a:custGeom>
            <a:rect b="b" l="l" r="r" t="t"/>
            <a:pathLst>
              <a:path extrusionOk="0" h="846864" w="934002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27"/>
          <p:cNvSpPr/>
          <p:nvPr/>
        </p:nvSpPr>
        <p:spPr>
          <a:xfrm>
            <a:off x="6031812" y="993285"/>
            <a:ext cx="467001" cy="423432"/>
          </a:xfrm>
          <a:custGeom>
            <a:rect b="b" l="l" r="r" t="t"/>
            <a:pathLst>
              <a:path extrusionOk="0" h="846864" w="934002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27"/>
          <p:cNvSpPr/>
          <p:nvPr/>
        </p:nvSpPr>
        <p:spPr>
          <a:xfrm>
            <a:off x="6036656" y="998105"/>
            <a:ext cx="457233" cy="413624"/>
          </a:xfrm>
          <a:custGeom>
            <a:rect b="b" l="l" r="r" t="t"/>
            <a:pathLst>
              <a:path extrusionOk="0" h="827249" w="914466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rect b="b" l="l" r="r" t="t"/>
            <a:pathLst>
              <a:path extrusionOk="0" h="3856444" w="7288466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4" name="Google Shape;1094;p28"/>
          <p:cNvGrpSpPr/>
          <p:nvPr/>
        </p:nvGrpSpPr>
        <p:grpSpPr>
          <a:xfrm>
            <a:off x="2465162" y="1972933"/>
            <a:ext cx="4213688" cy="1179432"/>
            <a:chOff x="0" y="0"/>
            <a:chExt cx="11236500" cy="3145153"/>
          </a:xfrm>
        </p:grpSpPr>
        <p:sp>
          <p:nvSpPr>
            <p:cNvPr id="1095" name="Google Shape;1095;p28"/>
            <p:cNvSpPr txBox="1"/>
            <p:nvPr/>
          </p:nvSpPr>
          <p:spPr>
            <a:xfrm>
              <a:off x="0" y="0"/>
              <a:ext cx="11236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123,456,789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96" name="Google Shape;1096;p28"/>
            <p:cNvSpPr txBox="1"/>
            <p:nvPr/>
          </p:nvSpPr>
          <p:spPr>
            <a:xfrm>
              <a:off x="0" y="2447353"/>
              <a:ext cx="11236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rect b="b" l="l" r="r" t="t"/>
            <a:pathLst>
              <a:path extrusionOk="0" h="2366145" w="2473176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rect b="b" l="l" r="r" t="t"/>
              <a:pathLst>
                <a:path extrusionOk="0" h="2366145" w="2473176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rect b="b" l="l" r="r" t="t"/>
              <a:pathLst>
                <a:path extrusionOk="0" h="1088170" w="1033445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rect b="b" l="l" r="r" t="t"/>
              <a:pathLst>
                <a:path extrusionOk="0" h="446732" w="33277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rect b="b" l="l" r="r" t="t"/>
            <a:pathLst>
              <a:path extrusionOk="0" h="1035889" w="983136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rect b="b" l="l" r="r" t="t"/>
            <a:pathLst>
              <a:path extrusionOk="0" h="2307667" w="242066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rect b="b" l="l" r="r" t="t"/>
              <a:pathLst>
                <a:path extrusionOk="0" h="2119401" w="1388456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rect b="b" l="l" r="r" t="t"/>
              <a:pathLst>
                <a:path extrusionOk="0" h="2037005" w="1375909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rect b="b" l="l" r="r" t="t"/>
              <a:pathLst>
                <a:path extrusionOk="0" h="501232" w="103383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rect b="b" l="l" r="r" t="t"/>
              <a:pathLst>
                <a:path extrusionOk="0" h="515758" w="998088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rect b="b" l="l" r="r" t="t"/>
              <a:pathLst>
                <a:path extrusionOk="0" h="415214" w="1041066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rect b="b" l="l" r="r" t="t"/>
              <a:pathLst>
                <a:path extrusionOk="0" h="274825" w="276785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rect b="b" l="l" r="r" t="t"/>
              <a:pathLst>
                <a:path extrusionOk="0" h="914127" w="391708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rect b="b" l="l" r="r" t="t"/>
              <a:pathLst>
                <a:path extrusionOk="0" h="859137" w="413471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rect b="b" l="l" r="r" t="t"/>
              <a:pathLst>
                <a:path extrusionOk="0" h="411371" w="88682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rect b="b" l="l" r="r" t="t"/>
                <a:pathLst>
                  <a:path extrusionOk="0" h="2119401" w="1388456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rect b="b" l="l" r="r" t="t"/>
                <a:pathLst>
                  <a:path extrusionOk="0" h="2037005" w="1375909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rect b="b" l="l" r="r" t="t"/>
                <a:pathLst>
                  <a:path extrusionOk="0" h="501232" w="103383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rect b="b" l="l" r="r" t="t"/>
                <a:pathLst>
                  <a:path extrusionOk="0" h="515758" w="998088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rect b="b" l="l" r="r" t="t"/>
                <a:pathLst>
                  <a:path extrusionOk="0" h="415214" w="1041066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rect b="b" l="l" r="r" t="t"/>
                <a:pathLst>
                  <a:path extrusionOk="0" h="274825" w="276785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rect b="b" l="l" r="r" t="t"/>
              <a:pathLst>
                <a:path extrusionOk="0" h="397158" w="920784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rect b="b" l="l" r="r" t="t"/>
              <a:pathLst>
                <a:path extrusionOk="0" h="1833013" w="1115825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rect b="b" l="l" r="r" t="t"/>
              <a:pathLst>
                <a:path extrusionOk="0" h="1694647" w="1016082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rect b="b" l="l" r="r" t="t"/>
              <a:pathLst>
                <a:path extrusionOk="0" h="166726" w="169455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rect b="b" l="l" r="r" t="t"/>
            <a:pathLst>
              <a:path extrusionOk="0" h="5097462" w="3402349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rect b="b" l="l" r="r" t="t"/>
            <a:pathLst>
              <a:path extrusionOk="0" h="4632567" w="3402349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rect b="b" l="l" r="r" t="t"/>
            <a:pathLst>
              <a:path extrusionOk="0" h="407" w="76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rect b="b" l="l" r="r" t="t"/>
            <a:pathLst>
              <a:path extrusionOk="0" h="4570541" w="1556514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rect b="b" l="l" r="r" t="t"/>
            <a:pathLst>
              <a:path extrusionOk="0" h="90960" w="184564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rect b="b" l="l" r="r" t="t"/>
            <a:pathLst>
              <a:path extrusionOk="0" h="187860" w="189966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rect b="b" l="l" r="r" t="t"/>
            <a:pathLst>
              <a:path extrusionOk="0" h="343829" w="834984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rect b="b" l="l" r="r" t="t"/>
            <a:pathLst>
              <a:path extrusionOk="0" h="113559" w="96929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rect b="b" l="l" r="r" t="t"/>
            <a:pathLst>
              <a:path extrusionOk="0" h="244086" w="964044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rect b="b" l="l" r="r" t="t"/>
            <a:pathLst>
              <a:path extrusionOk="0" h="427310" w="906553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rect b="b" l="l" r="r" t="t"/>
            <a:pathLst>
              <a:path extrusionOk="0" h="432806" w="829218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rect b="b" l="l" r="r" t="t"/>
            <a:pathLst>
              <a:path extrusionOk="0" h="426060" w="679347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rect b="b" l="l" r="r" t="t"/>
            <a:pathLst>
              <a:path extrusionOk="0" h="4528344" w="3310074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rect b="b" l="l" r="r" t="t"/>
            <a:pathLst>
              <a:path extrusionOk="0" h="3875645" w="1441079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28"/>
          <p:cNvSpPr/>
          <p:nvPr/>
        </p:nvSpPr>
        <p:spPr>
          <a:xfrm>
            <a:off x="7915428" y="3170538"/>
            <a:ext cx="1701174" cy="2548731"/>
          </a:xfrm>
          <a:custGeom>
            <a:rect b="b" l="l" r="r" t="t"/>
            <a:pathLst>
              <a:path extrusionOk="0" h="5097462" w="3402349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28"/>
          <p:cNvSpPr/>
          <p:nvPr/>
        </p:nvSpPr>
        <p:spPr>
          <a:xfrm>
            <a:off x="7915428" y="3170538"/>
            <a:ext cx="1701174" cy="2316284"/>
          </a:xfrm>
          <a:custGeom>
            <a:rect b="b" l="l" r="r" t="t"/>
            <a:pathLst>
              <a:path extrusionOk="0" h="4632567" w="3402349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rect b="b" l="l" r="r" t="t"/>
            <a:pathLst>
              <a:path extrusionOk="0" h="407" w="76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28"/>
          <p:cNvSpPr/>
          <p:nvPr/>
        </p:nvSpPr>
        <p:spPr>
          <a:xfrm>
            <a:off x="8261832" y="3433999"/>
            <a:ext cx="778257" cy="2285271"/>
          </a:xfrm>
          <a:custGeom>
            <a:rect b="b" l="l" r="r" t="t"/>
            <a:pathLst>
              <a:path extrusionOk="0" h="4570541" w="1556514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28"/>
          <p:cNvSpPr/>
          <p:nvPr/>
        </p:nvSpPr>
        <p:spPr>
          <a:xfrm>
            <a:off x="8514381" y="5089058"/>
            <a:ext cx="92282" cy="45480"/>
          </a:xfrm>
          <a:custGeom>
            <a:rect b="b" l="l" r="r" t="t"/>
            <a:pathLst>
              <a:path extrusionOk="0" h="90960" w="184564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28"/>
          <p:cNvSpPr/>
          <p:nvPr/>
        </p:nvSpPr>
        <p:spPr>
          <a:xfrm>
            <a:off x="8670547" y="5108459"/>
            <a:ext cx="94983" cy="93930"/>
          </a:xfrm>
          <a:custGeom>
            <a:rect b="b" l="l" r="r" t="t"/>
            <a:pathLst>
              <a:path extrusionOk="0" h="187860" w="189966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28"/>
          <p:cNvSpPr/>
          <p:nvPr/>
        </p:nvSpPr>
        <p:spPr>
          <a:xfrm>
            <a:off x="8286165" y="4698950"/>
            <a:ext cx="417492" cy="171914"/>
          </a:xfrm>
          <a:custGeom>
            <a:rect b="b" l="l" r="r" t="t"/>
            <a:pathLst>
              <a:path extrusionOk="0" h="343829" w="834984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28"/>
          <p:cNvSpPr/>
          <p:nvPr/>
        </p:nvSpPr>
        <p:spPr>
          <a:xfrm>
            <a:off x="8752962" y="4839095"/>
            <a:ext cx="484645" cy="56779"/>
          </a:xfrm>
          <a:custGeom>
            <a:rect b="b" l="l" r="r" t="t"/>
            <a:pathLst>
              <a:path extrusionOk="0" h="113559" w="96929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28"/>
          <p:cNvSpPr/>
          <p:nvPr/>
        </p:nvSpPr>
        <p:spPr>
          <a:xfrm>
            <a:off x="8892501" y="4373905"/>
            <a:ext cx="482022" cy="122043"/>
          </a:xfrm>
          <a:custGeom>
            <a:rect b="b" l="l" r="r" t="t"/>
            <a:pathLst>
              <a:path extrusionOk="0" h="244086" w="964044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28"/>
          <p:cNvSpPr/>
          <p:nvPr/>
        </p:nvSpPr>
        <p:spPr>
          <a:xfrm>
            <a:off x="8381131" y="4266686"/>
            <a:ext cx="453276" cy="213655"/>
          </a:xfrm>
          <a:custGeom>
            <a:rect b="b" l="l" r="r" t="t"/>
            <a:pathLst>
              <a:path extrusionOk="0" h="427310" w="906553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28"/>
          <p:cNvSpPr/>
          <p:nvPr/>
        </p:nvSpPr>
        <p:spPr>
          <a:xfrm>
            <a:off x="8985359" y="3882660"/>
            <a:ext cx="414609" cy="216403"/>
          </a:xfrm>
          <a:custGeom>
            <a:rect b="b" l="l" r="r" t="t"/>
            <a:pathLst>
              <a:path extrusionOk="0" h="432806" w="829218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28"/>
          <p:cNvSpPr/>
          <p:nvPr/>
        </p:nvSpPr>
        <p:spPr>
          <a:xfrm>
            <a:off x="8599673" y="3880698"/>
            <a:ext cx="339674" cy="213030"/>
          </a:xfrm>
          <a:custGeom>
            <a:rect b="b" l="l" r="r" t="t"/>
            <a:pathLst>
              <a:path extrusionOk="0" h="426060" w="679347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28"/>
          <p:cNvSpPr/>
          <p:nvPr/>
        </p:nvSpPr>
        <p:spPr>
          <a:xfrm>
            <a:off x="7938355" y="3199214"/>
            <a:ext cx="1655037" cy="2264172"/>
          </a:xfrm>
          <a:custGeom>
            <a:rect b="b" l="l" r="r" t="t"/>
            <a:pathLst>
              <a:path extrusionOk="0" h="4528344" w="3310074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28"/>
          <p:cNvSpPr/>
          <p:nvPr/>
        </p:nvSpPr>
        <p:spPr>
          <a:xfrm>
            <a:off x="8286419" y="3757836"/>
            <a:ext cx="720540" cy="1937823"/>
          </a:xfrm>
          <a:custGeom>
            <a:rect b="b" l="l" r="r" t="t"/>
            <a:pathLst>
              <a:path extrusionOk="0" h="3875645" w="1441079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29"/>
          <p:cNvGrpSpPr/>
          <p:nvPr/>
        </p:nvGrpSpPr>
        <p:grpSpPr>
          <a:xfrm>
            <a:off x="990607" y="710708"/>
            <a:ext cx="3771788" cy="870187"/>
            <a:chOff x="0" y="0"/>
            <a:chExt cx="10058100" cy="2320498"/>
          </a:xfrm>
        </p:grpSpPr>
        <p:sp>
          <p:nvSpPr>
            <p:cNvPr id="1159" name="Google Shape;1159;p29"/>
            <p:cNvSpPr txBox="1"/>
            <p:nvPr/>
          </p:nvSpPr>
          <p:spPr>
            <a:xfrm>
              <a:off x="0" y="0"/>
              <a:ext cx="10058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2 out 5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60" name="Google Shape;1160;p29"/>
            <p:cNvSpPr txBox="1"/>
            <p:nvPr/>
          </p:nvSpPr>
          <p:spPr>
            <a:xfrm>
              <a:off x="0" y="1745998"/>
              <a:ext cx="10058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161" name="Google Shape;1161;p29"/>
          <p:cNvGrpSpPr/>
          <p:nvPr/>
        </p:nvGrpSpPr>
        <p:grpSpPr>
          <a:xfrm>
            <a:off x="990607" y="2220860"/>
            <a:ext cx="3771788" cy="870187"/>
            <a:chOff x="0" y="0"/>
            <a:chExt cx="10058100" cy="2320498"/>
          </a:xfrm>
        </p:grpSpPr>
        <p:sp>
          <p:nvSpPr>
            <p:cNvPr id="1162" name="Google Shape;1162;p29"/>
            <p:cNvSpPr txBox="1"/>
            <p:nvPr/>
          </p:nvSpPr>
          <p:spPr>
            <a:xfrm>
              <a:off x="0" y="0"/>
              <a:ext cx="10058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95%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63" name="Google Shape;1163;p29"/>
            <p:cNvSpPr txBox="1"/>
            <p:nvPr/>
          </p:nvSpPr>
          <p:spPr>
            <a:xfrm>
              <a:off x="0" y="1745998"/>
              <a:ext cx="10058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164" name="Google Shape;1164;p29"/>
          <p:cNvGrpSpPr/>
          <p:nvPr/>
        </p:nvGrpSpPr>
        <p:grpSpPr>
          <a:xfrm>
            <a:off x="990607" y="3731011"/>
            <a:ext cx="3771788" cy="870187"/>
            <a:chOff x="0" y="0"/>
            <a:chExt cx="10058100" cy="2320498"/>
          </a:xfrm>
        </p:grpSpPr>
        <p:sp>
          <p:nvSpPr>
            <p:cNvPr id="1165" name="Google Shape;1165;p29"/>
            <p:cNvSpPr txBox="1"/>
            <p:nvPr/>
          </p:nvSpPr>
          <p:spPr>
            <a:xfrm>
              <a:off x="0" y="0"/>
              <a:ext cx="10058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123 million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66" name="Google Shape;1166;p29"/>
            <p:cNvSpPr txBox="1"/>
            <p:nvPr/>
          </p:nvSpPr>
          <p:spPr>
            <a:xfrm>
              <a:off x="0" y="1745998"/>
              <a:ext cx="10058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rect b="b" l="l" r="r" t="t"/>
            <a:pathLst>
              <a:path extrusionOk="0" h="1412090" w="1657819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rect b="b" l="l" r="r" t="t"/>
            <a:pathLst>
              <a:path extrusionOk="0" h="1412090" w="1657819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rect b="b" l="l" r="r" t="t"/>
            <a:pathLst>
              <a:path extrusionOk="0" h="1371123" w="1617531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0" name="Google Shape;1170;p29"/>
          <p:cNvPicPr preferRelativeResize="0"/>
          <p:nvPr/>
        </p:nvPicPr>
        <p:blipFill rotWithShape="1">
          <a:blip r:embed="rId3">
            <a:alphaModFix/>
          </a:blip>
          <a:srcRect b="0" l="0" r="0" t="79"/>
          <a:stretch/>
        </p:blipFill>
        <p:spPr>
          <a:xfrm>
            <a:off x="5711200" y="0"/>
            <a:ext cx="34328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29"/>
          <p:cNvSpPr/>
          <p:nvPr/>
        </p:nvSpPr>
        <p:spPr>
          <a:xfrm rot="-6446363">
            <a:off x="4918726" y="4146929"/>
            <a:ext cx="1672331" cy="1567817"/>
          </a:xfrm>
          <a:custGeom>
            <a:rect b="b" l="l" r="r" t="t"/>
            <a:pathLst>
              <a:path extrusionOk="0" h="3132463" w="334128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4923516" y="4150823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rect b="b" l="l" r="r" t="t"/>
              <a:pathLst>
                <a:path extrusionOk="0" h="3132463" w="334128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rect b="b" l="l" r="r" t="t"/>
              <a:pathLst>
                <a:path extrusionOk="0" h="1822022" w="2190329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rect b="b" l="l" r="r" t="t"/>
              <a:pathLst>
                <a:path extrusionOk="0" h="1258960" w="2144802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rect b="b" l="l" r="r" t="t"/>
              <a:pathLst>
                <a:path extrusionOk="0" h="813125" w="1918009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77" name="Google Shape;1177;p29"/>
          <p:cNvCxnSpPr/>
          <p:nvPr/>
        </p:nvCxnSpPr>
        <p:spPr>
          <a:xfrm>
            <a:off x="1236456" y="1905329"/>
            <a:ext cx="32802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178" name="Google Shape;1178;p29"/>
          <p:cNvCxnSpPr/>
          <p:nvPr/>
        </p:nvCxnSpPr>
        <p:spPr>
          <a:xfrm>
            <a:off x="1236456" y="3415480"/>
            <a:ext cx="32802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"/>
          <p:cNvSpPr txBox="1"/>
          <p:nvPr/>
        </p:nvSpPr>
        <p:spPr>
          <a:xfrm>
            <a:off x="514350" y="514350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How to Use This Presentation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64" name="Google Shape;364;p12"/>
          <p:cNvSpPr txBox="1"/>
          <p:nvPr/>
        </p:nvSpPr>
        <p:spPr>
          <a:xfrm>
            <a:off x="514350" y="2729437"/>
            <a:ext cx="24324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Click on the "Google Slides" button below this presentation preview. </a:t>
            </a:r>
            <a:endParaRPr sz="700">
              <a:solidFill>
                <a:schemeClr val="accent1"/>
              </a:solidFill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Click on "Make a copy."</a:t>
            </a:r>
            <a:endParaRPr sz="700">
              <a:solidFill>
                <a:schemeClr val="accent1"/>
              </a:solidFill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accent1"/>
              </a:solidFill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You need to sign in to your Google account.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65" name="Google Shape;365;p12"/>
          <p:cNvSpPr txBox="1"/>
          <p:nvPr/>
        </p:nvSpPr>
        <p:spPr>
          <a:xfrm>
            <a:off x="3343582" y="2729437"/>
            <a:ext cx="24447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Click on the "PowerPoint" button below this presentation preview. </a:t>
            </a:r>
            <a:endParaRPr sz="700">
              <a:solidFill>
                <a:schemeClr val="accent1"/>
              </a:solidFill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accent1"/>
              </a:solidFill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Download and install the fonts used in this presentation as listed on page 21.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66" name="Google Shape;366;p12"/>
          <p:cNvSpPr txBox="1"/>
          <p:nvPr/>
        </p:nvSpPr>
        <p:spPr>
          <a:xfrm>
            <a:off x="6185011" y="2729437"/>
            <a:ext cx="2444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Click on the "Canva" button under this presentation preview. </a:t>
            </a:r>
            <a:endParaRPr sz="700">
              <a:solidFill>
                <a:schemeClr val="accent1"/>
              </a:solidFill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accent1"/>
              </a:solidFill>
            </a:endParaRPr>
          </a:p>
          <a:p>
            <a:pPr indent="-127000" lvl="1" marL="254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You need to sign in to your Canva account.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67" name="Google Shape;367;p12"/>
          <p:cNvSpPr txBox="1"/>
          <p:nvPr/>
        </p:nvSpPr>
        <p:spPr>
          <a:xfrm>
            <a:off x="1023559" y="2242735"/>
            <a:ext cx="1923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Google Slides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68" name="Google Shape;368;p12"/>
          <p:cNvSpPr/>
          <p:nvPr/>
        </p:nvSpPr>
        <p:spPr>
          <a:xfrm rot="5400000">
            <a:off x="536675" y="2220320"/>
            <a:ext cx="329313" cy="373960"/>
          </a:xfrm>
          <a:custGeom>
            <a:rect b="b" l="l" r="r" t="t"/>
            <a:pathLst>
              <a:path extrusionOk="0" h="747921" w="658625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793800" y="2375809"/>
            <a:ext cx="98470" cy="89941"/>
          </a:xfrm>
          <a:custGeom>
            <a:rect b="b" l="l" r="r" t="t"/>
            <a:pathLst>
              <a:path extrusionOk="0" h="179882" w="19694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599298" y="2282943"/>
            <a:ext cx="329313" cy="248713"/>
          </a:xfrm>
          <a:custGeom>
            <a:rect b="b" l="l" r="r" t="t"/>
            <a:pathLst>
              <a:path extrusionOk="0" h="497426" w="658625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676472" y="2278994"/>
            <a:ext cx="173883" cy="179549"/>
          </a:xfrm>
          <a:custGeom>
            <a:rect b="b" l="l" r="r" t="t"/>
            <a:pathLst>
              <a:path extrusionOk="0" h="359097" w="347765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705629" y="2388932"/>
            <a:ext cx="11787" cy="24085"/>
          </a:xfrm>
          <a:custGeom>
            <a:rect b="b" l="l" r="r" t="t"/>
            <a:pathLst>
              <a:path extrusionOk="0" h="48169" w="23573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537283" y="2268180"/>
            <a:ext cx="86306" cy="132169"/>
          </a:xfrm>
          <a:custGeom>
            <a:rect b="b" l="l" r="r" t="t"/>
            <a:pathLst>
              <a:path extrusionOk="0" h="264339" w="172611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542590" y="2293773"/>
            <a:ext cx="93650" cy="147944"/>
          </a:xfrm>
          <a:custGeom>
            <a:rect b="b" l="l" r="r" t="t"/>
            <a:pathLst>
              <a:path extrusionOk="0" h="295888" w="18730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542326" y="2222980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rect b="b" l="l" r="r" t="t"/>
              <a:pathLst>
                <a:path extrusionOk="0" h="486576" w="641754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rect b="b" l="l" r="r" t="t"/>
              <a:pathLst>
                <a:path extrusionOk="0" h="281725" w="233033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2"/>
          <p:cNvSpPr txBox="1"/>
          <p:nvPr/>
        </p:nvSpPr>
        <p:spPr>
          <a:xfrm>
            <a:off x="3926504" y="2236285"/>
            <a:ext cx="186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Powerpoint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79" name="Google Shape;379;p12"/>
          <p:cNvSpPr/>
          <p:nvPr/>
        </p:nvSpPr>
        <p:spPr>
          <a:xfrm rot="5400000">
            <a:off x="3435010" y="2213870"/>
            <a:ext cx="329313" cy="373961"/>
          </a:xfrm>
          <a:custGeom>
            <a:rect b="b" l="l" r="r" t="t"/>
            <a:pathLst>
              <a:path extrusionOk="0" h="747921" w="658625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2"/>
          <p:cNvSpPr/>
          <p:nvPr/>
        </p:nvSpPr>
        <p:spPr>
          <a:xfrm rot="5400000">
            <a:off x="3692136" y="2369360"/>
            <a:ext cx="98470" cy="89941"/>
          </a:xfrm>
          <a:custGeom>
            <a:rect b="b" l="l" r="r" t="t"/>
            <a:pathLst>
              <a:path extrusionOk="0" h="179882" w="19694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2"/>
          <p:cNvSpPr/>
          <p:nvPr/>
        </p:nvSpPr>
        <p:spPr>
          <a:xfrm rot="5400000">
            <a:off x="3497634" y="2276494"/>
            <a:ext cx="329313" cy="248713"/>
          </a:xfrm>
          <a:custGeom>
            <a:rect b="b" l="l" r="r" t="t"/>
            <a:pathLst>
              <a:path extrusionOk="0" h="497426" w="658625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/>
          <p:cNvSpPr/>
          <p:nvPr/>
        </p:nvSpPr>
        <p:spPr>
          <a:xfrm rot="5400000">
            <a:off x="3574808" y="2272544"/>
            <a:ext cx="173883" cy="179549"/>
          </a:xfrm>
          <a:custGeom>
            <a:rect b="b" l="l" r="r" t="t"/>
            <a:pathLst>
              <a:path extrusionOk="0" h="359097" w="347765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rect b="b" l="l" r="r" t="t"/>
            <a:pathLst>
              <a:path extrusionOk="0" h="48169" w="23573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2"/>
          <p:cNvSpPr/>
          <p:nvPr/>
        </p:nvSpPr>
        <p:spPr>
          <a:xfrm rot="5400000">
            <a:off x="3435618" y="2261731"/>
            <a:ext cx="86306" cy="132169"/>
          </a:xfrm>
          <a:custGeom>
            <a:rect b="b" l="l" r="r" t="t"/>
            <a:pathLst>
              <a:path extrusionOk="0" h="264339" w="172611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2"/>
          <p:cNvSpPr/>
          <p:nvPr/>
        </p:nvSpPr>
        <p:spPr>
          <a:xfrm rot="5400000">
            <a:off x="3440926" y="2287324"/>
            <a:ext cx="93650" cy="147944"/>
          </a:xfrm>
          <a:custGeom>
            <a:rect b="b" l="l" r="r" t="t"/>
            <a:pathLst>
              <a:path extrusionOk="0" h="295888" w="18730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3440661" y="2216530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rect b="b" l="l" r="r" t="t"/>
              <a:pathLst>
                <a:path extrusionOk="0" h="486576" w="641754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rect b="b" l="l" r="r" t="t"/>
              <a:pathLst>
                <a:path extrusionOk="0" h="281725" w="233033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12"/>
          <p:cNvSpPr txBox="1"/>
          <p:nvPr/>
        </p:nvSpPr>
        <p:spPr>
          <a:xfrm>
            <a:off x="6833127" y="2236285"/>
            <a:ext cx="1796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Canva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90" name="Google Shape;390;p12"/>
          <p:cNvSpPr/>
          <p:nvPr/>
        </p:nvSpPr>
        <p:spPr>
          <a:xfrm rot="5400000">
            <a:off x="6358498" y="2213870"/>
            <a:ext cx="329313" cy="373961"/>
          </a:xfrm>
          <a:custGeom>
            <a:rect b="b" l="l" r="r" t="t"/>
            <a:pathLst>
              <a:path extrusionOk="0" h="747921" w="658625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/>
          <p:nvPr/>
        </p:nvSpPr>
        <p:spPr>
          <a:xfrm rot="5400000">
            <a:off x="6615623" y="2369360"/>
            <a:ext cx="98470" cy="89941"/>
          </a:xfrm>
          <a:custGeom>
            <a:rect b="b" l="l" r="r" t="t"/>
            <a:pathLst>
              <a:path extrusionOk="0" h="179882" w="19694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/>
          <p:cNvSpPr/>
          <p:nvPr/>
        </p:nvSpPr>
        <p:spPr>
          <a:xfrm rot="5400000">
            <a:off x="6421121" y="2276494"/>
            <a:ext cx="329313" cy="248713"/>
          </a:xfrm>
          <a:custGeom>
            <a:rect b="b" l="l" r="r" t="t"/>
            <a:pathLst>
              <a:path extrusionOk="0" h="497426" w="658625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2"/>
          <p:cNvSpPr/>
          <p:nvPr/>
        </p:nvSpPr>
        <p:spPr>
          <a:xfrm rot="5400000">
            <a:off x="6498295" y="2272544"/>
            <a:ext cx="173883" cy="179549"/>
          </a:xfrm>
          <a:custGeom>
            <a:rect b="b" l="l" r="r" t="t"/>
            <a:pathLst>
              <a:path extrusionOk="0" h="359097" w="347765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2"/>
          <p:cNvSpPr/>
          <p:nvPr/>
        </p:nvSpPr>
        <p:spPr>
          <a:xfrm rot="5400000">
            <a:off x="6527452" y="2382483"/>
            <a:ext cx="11787" cy="24085"/>
          </a:xfrm>
          <a:custGeom>
            <a:rect b="b" l="l" r="r" t="t"/>
            <a:pathLst>
              <a:path extrusionOk="0" h="48169" w="23573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"/>
          <p:cNvSpPr/>
          <p:nvPr/>
        </p:nvSpPr>
        <p:spPr>
          <a:xfrm rot="5400000">
            <a:off x="6359105" y="2261731"/>
            <a:ext cx="86306" cy="132169"/>
          </a:xfrm>
          <a:custGeom>
            <a:rect b="b" l="l" r="r" t="t"/>
            <a:pathLst>
              <a:path extrusionOk="0" h="264339" w="172611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/>
          <p:nvPr/>
        </p:nvSpPr>
        <p:spPr>
          <a:xfrm rot="5400000">
            <a:off x="6364412" y="2287324"/>
            <a:ext cx="93650" cy="147944"/>
          </a:xfrm>
          <a:custGeom>
            <a:rect b="b" l="l" r="r" t="t"/>
            <a:pathLst>
              <a:path extrusionOk="0" h="295888" w="18730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12"/>
          <p:cNvGrpSpPr/>
          <p:nvPr/>
        </p:nvGrpSpPr>
        <p:grpSpPr>
          <a:xfrm rot="5400000">
            <a:off x="6364149" y="2216530"/>
            <a:ext cx="320877" cy="368017"/>
            <a:chOff x="12725023" y="4430633"/>
            <a:chExt cx="641754" cy="736033"/>
          </a:xfrm>
        </p:grpSpPr>
        <p:sp>
          <p:nvSpPr>
            <p:cNvPr id="398" name="Google Shape;398;p12"/>
            <p:cNvSpPr/>
            <p:nvPr/>
          </p:nvSpPr>
          <p:spPr>
            <a:xfrm>
              <a:off x="12725023" y="4430633"/>
              <a:ext cx="641754" cy="486576"/>
            </a:xfrm>
            <a:custGeom>
              <a:rect b="b" l="l" r="r" t="t"/>
              <a:pathLst>
                <a:path extrusionOk="0" h="486576" w="641754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12822505" y="4884941"/>
              <a:ext cx="233033" cy="281725"/>
            </a:xfrm>
            <a:custGeom>
              <a:rect b="b" l="l" r="r" t="t"/>
              <a:pathLst>
                <a:path extrusionOk="0" h="281725" w="233033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0" name="Google Shape;400;p12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401" name="Google Shape;401;p12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49800"/>
              </a:srgbClr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30"/>
          <p:cNvGrpSpPr/>
          <p:nvPr/>
        </p:nvGrpSpPr>
        <p:grpSpPr>
          <a:xfrm>
            <a:off x="514350" y="1113972"/>
            <a:ext cx="4695637" cy="2898942"/>
            <a:chOff x="0" y="0"/>
            <a:chExt cx="12521700" cy="7730511"/>
          </a:xfrm>
        </p:grpSpPr>
        <p:sp>
          <p:nvSpPr>
            <p:cNvPr id="1184" name="Google Shape;1184;p30"/>
            <p:cNvSpPr txBox="1"/>
            <p:nvPr/>
          </p:nvSpPr>
          <p:spPr>
            <a:xfrm>
              <a:off x="0" y="0"/>
              <a:ext cx="1252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191919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Credits</a:t>
              </a:r>
              <a:endParaRPr sz="700"/>
            </a:p>
          </p:txBody>
        </p:sp>
        <p:sp>
          <p:nvSpPr>
            <p:cNvPr id="1185" name="Google Shape;1185;p30"/>
            <p:cNvSpPr txBox="1"/>
            <p:nvPr/>
          </p:nvSpPr>
          <p:spPr>
            <a:xfrm>
              <a:off x="0" y="2741073"/>
              <a:ext cx="12117900" cy="15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Special thanks to all the people who made and released these awesome resources for free:</a:t>
              </a:r>
              <a:endParaRPr sz="600"/>
            </a:p>
          </p:txBody>
        </p:sp>
        <p:sp>
          <p:nvSpPr>
            <p:cNvPr id="1186" name="Google Shape;1186;p30"/>
            <p:cNvSpPr txBox="1"/>
            <p:nvPr/>
          </p:nvSpPr>
          <p:spPr>
            <a:xfrm>
              <a:off x="0" y="4973450"/>
              <a:ext cx="108063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0320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Nunito"/>
                <a:buChar char="•"/>
              </a:pPr>
              <a:r>
                <a:rPr lang="en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 </a:t>
              </a:r>
              <a:r>
                <a:rPr lang="en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3"/>
                </a:rPr>
                <a:t>SlidesCarnival</a:t>
              </a:r>
              <a:endPara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0320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Nunito"/>
                <a:buChar char="•"/>
              </a:pPr>
              <a:r>
                <a:rPr lang="en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Photographs by </a:t>
              </a:r>
              <a:r>
                <a:rPr lang="en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4"/>
                </a:rPr>
                <a:t>Pexels</a:t>
              </a:r>
              <a:endPara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87" name="Google Shape;1187;p30"/>
            <p:cNvSpPr txBox="1"/>
            <p:nvPr/>
          </p:nvSpPr>
          <p:spPr>
            <a:xfrm>
              <a:off x="0" y="7032711"/>
              <a:ext cx="10806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rect b="b" l="l" r="r" t="t"/>
            <a:pathLst>
              <a:path extrusionOk="0" h="6700005" w="4985474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rect b="b" l="l" r="r" t="t"/>
              <a:pathLst>
                <a:path extrusionOk="0" h="1667538" w="3041462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rect b="b" l="l" r="r" t="t"/>
                  <a:pathLst>
                    <a:path extrusionOk="0" h="6700005" w="4985474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rect b="b" l="l" r="r" t="t"/>
                  <a:pathLst>
                    <a:path extrusionOk="0" h="841274" w="770641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rect b="b" l="l" r="r" t="t"/>
                  <a:pathLst>
                    <a:path extrusionOk="0" h="754165" w="81778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rect b="b" l="l" r="r" t="t"/>
                  <a:pathLst>
                    <a:path extrusionOk="0" h="400857" w="141518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rect b="b" l="l" r="r" t="t"/>
                  <a:pathLst>
                    <a:path extrusionOk="0" h="326713" w="629969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rect b="b" l="l" r="r" t="t"/>
                <a:pathLst>
                  <a:path extrusionOk="0" h="3056752" w="4306543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rect b="b" l="l" r="r" t="t"/>
                <a:pathLst>
                  <a:path extrusionOk="0" h="3788396" w="445418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rect b="b" l="l" r="r" t="t"/>
                <a:pathLst>
                  <a:path extrusionOk="0" h="543488" w="332594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rect b="b" l="l" r="r" t="t"/>
                <a:pathLst>
                  <a:path extrusionOk="0" h="552898" w="345006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rect b="b" l="l" r="r" t="t"/>
            <a:pathLst>
              <a:path extrusionOk="0" h="4567368" w="3048533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rect b="b" l="l" r="r" t="t"/>
            <a:pathLst>
              <a:path extrusionOk="0" h="4150818" w="3048533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rect b="b" l="l" r="r" t="t"/>
            <a:pathLst>
              <a:path extrusionOk="0" h="365" w="68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rect b="b" l="l" r="r" t="t"/>
            <a:pathLst>
              <a:path extrusionOk="0" h="4095243" w="1394649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rect b="b" l="l" r="r" t="t"/>
            <a:pathLst>
              <a:path extrusionOk="0" h="81501" w="165371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rect b="b" l="l" r="r" t="t"/>
            <a:pathLst>
              <a:path extrusionOk="0" h="168324" w="170211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rect b="b" l="l" r="r" t="t"/>
            <a:pathLst>
              <a:path extrusionOk="0" h="308074" w="748153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rect b="b" l="l" r="r" t="t"/>
            <a:pathLst>
              <a:path extrusionOk="0" h="101750" w="868492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rect b="b" l="l" r="r" t="t"/>
            <a:pathLst>
              <a:path extrusionOk="0" h="218703" w="863791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rect b="b" l="l" r="r" t="t"/>
            <a:pathLst>
              <a:path extrusionOk="0" h="382873" w="812279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rect b="b" l="l" r="r" t="t"/>
            <a:pathLst>
              <a:path extrusionOk="0" h="387798" w="742986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rect b="b" l="l" r="r" t="t"/>
            <a:pathLst>
              <a:path extrusionOk="0" h="381753" w="608701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rect b="b" l="l" r="r" t="t"/>
            <a:pathLst>
              <a:path extrusionOk="0" h="4057433" w="2965854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rect b="b" l="l" r="r" t="t"/>
            <a:pathLst>
              <a:path extrusionOk="0" h="3472610" w="1291219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5901220" y="1771315"/>
            <a:ext cx="782342" cy="800371"/>
          </a:xfrm>
          <a:custGeom>
            <a:rect b="b" l="l" r="r" t="t"/>
            <a:pathLst>
              <a:path extrusionOk="0" h="1600741" w="1564684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6220030" y="2068594"/>
            <a:ext cx="178127" cy="185919"/>
          </a:xfrm>
          <a:custGeom>
            <a:rect b="b" l="l" r="r" t="t"/>
            <a:pathLst>
              <a:path extrusionOk="0" h="371839" w="356254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5901220" y="1771315"/>
            <a:ext cx="782342" cy="800371"/>
          </a:xfrm>
          <a:custGeom>
            <a:rect b="b" l="l" r="r" t="t"/>
            <a:pathLst>
              <a:path extrusionOk="0" h="1600741" w="1564684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5909807" y="2087654"/>
            <a:ext cx="308200" cy="135131"/>
          </a:xfrm>
          <a:custGeom>
            <a:rect b="b" l="l" r="r" t="t"/>
            <a:pathLst>
              <a:path extrusionOk="0" h="270261" w="616401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6256491" y="1779951"/>
            <a:ext cx="142982" cy="291294"/>
          </a:xfrm>
          <a:custGeom>
            <a:rect b="b" l="l" r="r" t="t"/>
            <a:pathLst>
              <a:path extrusionOk="0" h="582587" w="285964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401146" y="2065770"/>
            <a:ext cx="267741" cy="134775"/>
          </a:xfrm>
          <a:custGeom>
            <a:rect b="b" l="l" r="r" t="t"/>
            <a:pathLst>
              <a:path extrusionOk="0" h="269550" w="535482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6286826" y="2254029"/>
            <a:ext cx="180501" cy="309198"/>
          </a:xfrm>
          <a:custGeom>
            <a:rect b="b" l="l" r="r" t="t"/>
            <a:pathLst>
              <a:path extrusionOk="0" h="618396" w="361003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6081827" y="2210711"/>
            <a:ext cx="197296" cy="323773"/>
          </a:xfrm>
          <a:custGeom>
            <a:rect b="b" l="l" r="r" t="t"/>
            <a:pathLst>
              <a:path extrusionOk="0" h="647546" w="394592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357691" y="2209607"/>
            <a:ext cx="317330" cy="141739"/>
          </a:xfrm>
          <a:custGeom>
            <a:rect b="b" l="l" r="r" t="t"/>
            <a:pathLst>
              <a:path extrusionOk="0" h="283478" w="634661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5992850" y="1856547"/>
            <a:ext cx="284063" cy="266549"/>
          </a:xfrm>
          <a:custGeom>
            <a:rect b="b" l="l" r="r" t="t"/>
            <a:pathLst>
              <a:path extrusionOk="0" h="533097" w="568126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356570" y="1853994"/>
            <a:ext cx="219452" cy="285271"/>
          </a:xfrm>
          <a:custGeom>
            <a:rect b="b" l="l" r="r" t="t"/>
            <a:pathLst>
              <a:path extrusionOk="0" h="570542" w="438905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31"/>
          <p:cNvGrpSpPr/>
          <p:nvPr/>
        </p:nvGrpSpPr>
        <p:grpSpPr>
          <a:xfrm>
            <a:off x="514350" y="598331"/>
            <a:ext cx="4660313" cy="3931123"/>
            <a:chOff x="0" y="0"/>
            <a:chExt cx="12427500" cy="10482995"/>
          </a:xfrm>
        </p:grpSpPr>
        <p:sp>
          <p:nvSpPr>
            <p:cNvPr id="1232" name="Google Shape;1232;p31"/>
            <p:cNvSpPr txBox="1"/>
            <p:nvPr/>
          </p:nvSpPr>
          <p:spPr>
            <a:xfrm>
              <a:off x="0" y="0"/>
              <a:ext cx="12427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Fonts In this Presentation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33" name="Google Shape;1233;p31"/>
            <p:cNvSpPr txBox="1"/>
            <p:nvPr/>
          </p:nvSpPr>
          <p:spPr>
            <a:xfrm>
              <a:off x="0" y="4216896"/>
              <a:ext cx="93381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This presentation template uses the following free fonts: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34" name="Google Shape;1234;p31"/>
            <p:cNvSpPr txBox="1"/>
            <p:nvPr/>
          </p:nvSpPr>
          <p:spPr>
            <a:xfrm>
              <a:off x="0" y="6330767"/>
              <a:ext cx="93381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Titles: Gloria Hallelujah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Headers: Gloria Hallelujah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Body Copy: Nunito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35" name="Google Shape;1235;p31"/>
            <p:cNvSpPr txBox="1"/>
            <p:nvPr/>
          </p:nvSpPr>
          <p:spPr>
            <a:xfrm>
              <a:off x="0" y="8982695"/>
              <a:ext cx="93381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You can find these fonts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online too. 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rect b="b" l="l" r="r" t="t"/>
            <a:pathLst>
              <a:path extrusionOk="0" h="2559752" w="2693176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rect b="b" l="l" r="r" t="t"/>
            <a:pathLst>
              <a:path extrusionOk="0" h="2559752" w="2693176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rect b="b" l="l" r="r" t="t"/>
            <a:pathLst>
              <a:path extrusionOk="0" h="940502" w="101738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rect b="b" l="l" r="r" t="t"/>
            <a:pathLst>
              <a:path extrusionOk="0" h="992469" w="931285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rect b="b" l="l" r="r" t="t"/>
            <a:pathLst>
              <a:path extrusionOk="0" h="791139" w="875783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rect b="b" l="l" r="r" t="t"/>
            <a:pathLst>
              <a:path extrusionOk="0" h="805803" w="855304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1632" y="356239"/>
            <a:ext cx="456521" cy="469986"/>
          </a:xfrm>
          <a:custGeom>
            <a:rect b="b" l="l" r="r" t="t"/>
            <a:pathLst>
              <a:path extrusionOk="0" h="939972" w="913041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rect b="b" l="l" r="r" t="t"/>
            <a:pathLst>
              <a:path extrusionOk="0" h="946319" w="103405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rect b="b" l="l" r="r" t="t"/>
              <a:pathLst>
                <a:path extrusionOk="0" h="6485184" w="5697384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rect b="b" l="l" r="r" t="t"/>
              <a:pathLst>
                <a:path extrusionOk="0" h="129" w="1686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rect b="b" l="l" r="r" t="t"/>
                <a:pathLst>
                  <a:path extrusionOk="0" h="1020026" w="590958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rect b="b" l="l" r="r" t="t"/>
                <a:pathLst>
                  <a:path extrusionOk="0" h="1026153" w="659563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rect b="b" l="l" r="r" t="t"/>
                <a:pathLst>
                  <a:path extrusionOk="0" h="147972" w="147935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rect b="b" l="l" r="r" t="t"/>
                <a:pathLst>
                  <a:path extrusionOk="0" h="345656" w="730926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rect b="b" l="l" r="r" t="t"/>
                <a:pathLst>
                  <a:path extrusionOk="0" h="6485184" w="5697384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rect b="b" l="l" r="r" t="t"/>
                <a:pathLst>
                  <a:path extrusionOk="0" h="129" w="1686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rect b="b" l="l" r="r" t="t"/>
                <a:pathLst>
                  <a:path extrusionOk="0" h="619279" w="1221124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rect b="b" l="l" r="r" t="t"/>
              <a:pathLst>
                <a:path extrusionOk="0" h="5764435" w="2745902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rect b="b" l="l" r="r" t="t"/>
              <a:pathLst>
                <a:path extrusionOk="0" h="428228" w="385405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rect b="b" l="l" r="r" t="t"/>
              <a:pathLst>
                <a:path extrusionOk="0" h="417826" w="393014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rect b="b" l="l" r="r" t="t"/>
              <a:pathLst>
                <a:path extrusionOk="0" h="822330" w="477212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rect b="b" l="l" r="r" t="t"/>
              <a:pathLst>
                <a:path extrusionOk="0" h="846253" w="54301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rect b="b" l="l" r="r" t="t"/>
              <a:pathLst>
                <a:path extrusionOk="0" h="504724" w="469768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rect b="b" l="l" r="r" t="t"/>
              <a:pathLst>
                <a:path extrusionOk="0" h="258476" w="162864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rect b="b" l="l" r="r" t="t"/>
              <a:pathLst>
                <a:path extrusionOk="0" h="439658" w="400745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rect b="b" l="l" r="r" t="t"/>
              <a:pathLst>
                <a:path extrusionOk="0" h="2064371" w="1053682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rect b="b" l="l" r="r" t="t"/>
              <a:pathLst>
                <a:path extrusionOk="0" h="1923656" w="2040633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rect b="b" l="l" r="r" t="t"/>
              <a:pathLst>
                <a:path extrusionOk="0" h="1445077" w="1884357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rect b="b" l="l" r="r" t="t"/>
              <a:pathLst>
                <a:path extrusionOk="0" h="681614" w="2119432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rect b="b" l="l" r="r" t="t"/>
              <a:pathLst>
                <a:path extrusionOk="0" h="49802" w="47864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rect b="b" l="l" r="r" t="t"/>
            <a:pathLst>
              <a:path extrusionOk="0" h="1505028" w="1659887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rect b="b" l="l" r="r" t="t"/>
            <a:pathLst>
              <a:path extrusionOk="0" h="1505028" w="1659887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rect b="b" l="l" r="r" t="t"/>
            <a:pathLst>
              <a:path extrusionOk="0" h="1470169" w="1625169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32"/>
          <p:cNvGrpSpPr/>
          <p:nvPr/>
        </p:nvGrpSpPr>
        <p:grpSpPr>
          <a:xfrm>
            <a:off x="514350" y="1609789"/>
            <a:ext cx="1764338" cy="2294147"/>
            <a:chOff x="0" y="95250"/>
            <a:chExt cx="4704900" cy="6117726"/>
          </a:xfrm>
        </p:grpSpPr>
        <p:sp>
          <p:nvSpPr>
            <p:cNvPr id="1277" name="Google Shape;1277;p32"/>
            <p:cNvSpPr txBox="1"/>
            <p:nvPr/>
          </p:nvSpPr>
          <p:spPr>
            <a:xfrm>
              <a:off x="0" y="95250"/>
              <a:ext cx="47049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accent3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S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278" name="Google Shape;1278;p32"/>
            <p:cNvSpPr txBox="1"/>
            <p:nvPr/>
          </p:nvSpPr>
          <p:spPr>
            <a:xfrm>
              <a:off x="0" y="2603331"/>
              <a:ext cx="4704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Strengths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79" name="Google Shape;1279;p32"/>
            <p:cNvSpPr txBox="1"/>
            <p:nvPr/>
          </p:nvSpPr>
          <p:spPr>
            <a:xfrm>
              <a:off x="0" y="3655776"/>
              <a:ext cx="4704900" cy="25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280" name="Google Shape;1280;p32"/>
          <p:cNvGrpSpPr/>
          <p:nvPr/>
        </p:nvGrpSpPr>
        <p:grpSpPr>
          <a:xfrm>
            <a:off x="2631330" y="1609789"/>
            <a:ext cx="1764338" cy="2541985"/>
            <a:chOff x="0" y="95250"/>
            <a:chExt cx="4704900" cy="6778626"/>
          </a:xfrm>
        </p:grpSpPr>
        <p:sp>
          <p:nvSpPr>
            <p:cNvPr id="1281" name="Google Shape;1281;p32"/>
            <p:cNvSpPr txBox="1"/>
            <p:nvPr/>
          </p:nvSpPr>
          <p:spPr>
            <a:xfrm>
              <a:off x="0" y="95250"/>
              <a:ext cx="47049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accent5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1282" name="Google Shape;1282;p32"/>
            <p:cNvSpPr txBox="1"/>
            <p:nvPr/>
          </p:nvSpPr>
          <p:spPr>
            <a:xfrm>
              <a:off x="0" y="2603331"/>
              <a:ext cx="4704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Weaknesses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83" name="Google Shape;1283;p32"/>
            <p:cNvSpPr txBox="1"/>
            <p:nvPr/>
          </p:nvSpPr>
          <p:spPr>
            <a:xfrm>
              <a:off x="0" y="3655776"/>
              <a:ext cx="4704900" cy="3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284" name="Google Shape;1284;p32"/>
          <p:cNvGrpSpPr/>
          <p:nvPr/>
        </p:nvGrpSpPr>
        <p:grpSpPr>
          <a:xfrm>
            <a:off x="4748311" y="1609789"/>
            <a:ext cx="1764338" cy="2294147"/>
            <a:chOff x="0" y="95250"/>
            <a:chExt cx="4704900" cy="6117726"/>
          </a:xfrm>
        </p:grpSpPr>
        <p:sp>
          <p:nvSpPr>
            <p:cNvPr id="1285" name="Google Shape;1285;p32"/>
            <p:cNvSpPr txBox="1"/>
            <p:nvPr/>
          </p:nvSpPr>
          <p:spPr>
            <a:xfrm>
              <a:off x="0" y="95250"/>
              <a:ext cx="47049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accent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O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286" name="Google Shape;1286;p32"/>
            <p:cNvSpPr txBox="1"/>
            <p:nvPr/>
          </p:nvSpPr>
          <p:spPr>
            <a:xfrm>
              <a:off x="0" y="2603331"/>
              <a:ext cx="4704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Opportunities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87" name="Google Shape;1287;p32"/>
            <p:cNvSpPr txBox="1"/>
            <p:nvPr/>
          </p:nvSpPr>
          <p:spPr>
            <a:xfrm>
              <a:off x="0" y="3655776"/>
              <a:ext cx="4704900" cy="25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288" name="Google Shape;1288;p32"/>
          <p:cNvGrpSpPr/>
          <p:nvPr/>
        </p:nvGrpSpPr>
        <p:grpSpPr>
          <a:xfrm>
            <a:off x="6865291" y="1609789"/>
            <a:ext cx="1764338" cy="2541985"/>
            <a:chOff x="0" y="95250"/>
            <a:chExt cx="4704900" cy="6778626"/>
          </a:xfrm>
        </p:grpSpPr>
        <p:sp>
          <p:nvSpPr>
            <p:cNvPr id="1289" name="Google Shape;1289;p32"/>
            <p:cNvSpPr txBox="1"/>
            <p:nvPr/>
          </p:nvSpPr>
          <p:spPr>
            <a:xfrm>
              <a:off x="0" y="95250"/>
              <a:ext cx="47049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accent6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290" name="Google Shape;1290;p32"/>
            <p:cNvSpPr txBox="1"/>
            <p:nvPr/>
          </p:nvSpPr>
          <p:spPr>
            <a:xfrm>
              <a:off x="0" y="2603331"/>
              <a:ext cx="4704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Threats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291" name="Google Shape;1291;p32"/>
            <p:cNvSpPr txBox="1"/>
            <p:nvPr/>
          </p:nvSpPr>
          <p:spPr>
            <a:xfrm>
              <a:off x="0" y="3655776"/>
              <a:ext cx="4704900" cy="3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292" name="Google Shape;1292;p32"/>
          <p:cNvSpPr/>
          <p:nvPr/>
        </p:nvSpPr>
        <p:spPr>
          <a:xfrm>
            <a:off x="5915457" y="-243549"/>
            <a:ext cx="835430" cy="757489"/>
          </a:xfrm>
          <a:custGeom>
            <a:rect b="b" l="l" r="r" t="t"/>
            <a:pathLst>
              <a:path extrusionOk="0" h="1514977" w="167086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915457" y="-243549"/>
            <a:ext cx="835430" cy="757489"/>
          </a:xfrm>
          <a:custGeom>
            <a:rect b="b" l="l" r="r" t="t"/>
            <a:pathLst>
              <a:path extrusionOk="0" h="1514977" w="167086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5924122" y="-234926"/>
            <a:ext cx="817956" cy="739944"/>
          </a:xfrm>
          <a:custGeom>
            <a:rect b="b" l="l" r="r" t="t"/>
            <a:pathLst>
              <a:path extrusionOk="0" h="1479888" w="1635912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rect b="b" l="l" r="r" t="t"/>
            <a:pathLst>
              <a:path extrusionOk="0" h="1291310" w="3143248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rect b="b" l="l" r="r" t="t"/>
            <a:pathLst>
              <a:path extrusionOk="0" h="1291310" w="3143248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rect b="b" l="l" r="r" t="t"/>
            <a:pathLst>
              <a:path extrusionOk="0" h="1236971" w="3090691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rect b="b" l="l" r="r" t="t"/>
            <a:pathLst>
              <a:path extrusionOk="0" h="4497908" w="252130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rect b="b" l="l" r="r" t="t"/>
            <a:pathLst>
              <a:path extrusionOk="0" h="4015759" w="1924513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rect b="b" l="l" r="r" t="t"/>
            <a:pathLst>
              <a:path extrusionOk="0" h="3842077" w="191473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rect b="b" l="l" r="r" t="t"/>
            <a:pathLst>
              <a:path extrusionOk="0" h="3824832" w="251956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rect b="b" l="l" r="r" t="t"/>
            <a:pathLst>
              <a:path extrusionOk="0" h="284547" w="714066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rect b="b" l="l" r="r" t="t"/>
            <a:pathLst>
              <a:path extrusionOk="0" h="740824" w="489333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rect b="b" l="l" r="r" t="t"/>
            <a:pathLst>
              <a:path extrusionOk="0" h="644060" w="438943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rect b="b" l="l" r="r" t="t"/>
            <a:pathLst>
              <a:path extrusionOk="0" h="221116" w="836166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rect b="b" l="l" r="r" t="t"/>
            <a:pathLst>
              <a:path extrusionOk="0" h="224253" w="579445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rect b="b" l="l" r="r" t="t"/>
            <a:pathLst>
              <a:path extrusionOk="0" h="578712" w="152309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rect b="b" l="l" r="r" t="t"/>
            <a:pathLst>
              <a:path extrusionOk="0" h="3780990" w="2463159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rect b="b" l="l" r="r" t="t"/>
            <a:pathLst>
              <a:path extrusionOk="0" h="3923439" w="1851426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000045" y="422171"/>
            <a:ext cx="467001" cy="423432"/>
          </a:xfrm>
          <a:custGeom>
            <a:rect b="b" l="l" r="r" t="t"/>
            <a:pathLst>
              <a:path extrusionOk="0" h="846864" w="934002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4000045" y="422171"/>
            <a:ext cx="467001" cy="423432"/>
          </a:xfrm>
          <a:custGeom>
            <a:rect b="b" l="l" r="r" t="t"/>
            <a:pathLst>
              <a:path extrusionOk="0" h="846864" w="934002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4004889" y="426992"/>
            <a:ext cx="457233" cy="413624"/>
          </a:xfrm>
          <a:custGeom>
            <a:rect b="b" l="l" r="r" t="t"/>
            <a:pathLst>
              <a:path extrusionOk="0" h="827249" w="914466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/>
          <p:nvPr/>
        </p:nvSpPr>
        <p:spPr>
          <a:xfrm>
            <a:off x="155640" y="172389"/>
            <a:ext cx="8828580" cy="4796474"/>
          </a:xfrm>
          <a:custGeom>
            <a:rect b="b" l="l" r="r" t="t"/>
            <a:pathLst>
              <a:path extrusionOk="0" h="6481722" w="11930514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8" name="Google Shape;1318;p33"/>
          <p:cNvCxnSpPr/>
          <p:nvPr/>
        </p:nvCxnSpPr>
        <p:spPr>
          <a:xfrm>
            <a:off x="514350" y="2564606"/>
            <a:ext cx="81153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319" name="Google Shape;1319;p33"/>
          <p:cNvSpPr/>
          <p:nvPr/>
        </p:nvSpPr>
        <p:spPr>
          <a:xfrm>
            <a:off x="1274980" y="2490788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33"/>
          <p:cNvSpPr/>
          <p:nvPr/>
        </p:nvSpPr>
        <p:spPr>
          <a:xfrm>
            <a:off x="3419259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33"/>
          <p:cNvSpPr/>
          <p:nvPr/>
        </p:nvSpPr>
        <p:spPr>
          <a:xfrm>
            <a:off x="5563538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33"/>
          <p:cNvSpPr/>
          <p:nvPr/>
        </p:nvSpPr>
        <p:spPr>
          <a:xfrm>
            <a:off x="7707818" y="24860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33"/>
          <p:cNvSpPr txBox="1"/>
          <p:nvPr/>
        </p:nvSpPr>
        <p:spPr>
          <a:xfrm>
            <a:off x="1271266" y="1104001"/>
            <a:ext cx="66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Timeline Page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1324" name="Google Shape;1324;p33"/>
          <p:cNvGrpSpPr/>
          <p:nvPr/>
        </p:nvGrpSpPr>
        <p:grpSpPr>
          <a:xfrm>
            <a:off x="514350" y="2978944"/>
            <a:ext cx="1682438" cy="1131872"/>
            <a:chOff x="0" y="-57150"/>
            <a:chExt cx="4486500" cy="3018325"/>
          </a:xfrm>
        </p:grpSpPr>
        <p:sp>
          <p:nvSpPr>
            <p:cNvPr id="1325" name="Google Shape;1325;p33"/>
            <p:cNvSpPr txBox="1"/>
            <p:nvPr/>
          </p:nvSpPr>
          <p:spPr>
            <a:xfrm>
              <a:off x="0" y="-57150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26" name="Google Shape;1326;p33"/>
            <p:cNvSpPr txBox="1"/>
            <p:nvPr/>
          </p:nvSpPr>
          <p:spPr>
            <a:xfrm>
              <a:off x="0" y="1902175"/>
              <a:ext cx="44865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27" name="Google Shape;1327;p33"/>
          <p:cNvGrpSpPr/>
          <p:nvPr/>
        </p:nvGrpSpPr>
        <p:grpSpPr>
          <a:xfrm>
            <a:off x="2658629" y="2978944"/>
            <a:ext cx="1682438" cy="1131872"/>
            <a:chOff x="0" y="-57150"/>
            <a:chExt cx="4486500" cy="3018325"/>
          </a:xfrm>
        </p:grpSpPr>
        <p:sp>
          <p:nvSpPr>
            <p:cNvPr id="1328" name="Google Shape;1328;p33"/>
            <p:cNvSpPr txBox="1"/>
            <p:nvPr/>
          </p:nvSpPr>
          <p:spPr>
            <a:xfrm>
              <a:off x="0" y="-57150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29" name="Google Shape;1329;p33"/>
            <p:cNvSpPr txBox="1"/>
            <p:nvPr/>
          </p:nvSpPr>
          <p:spPr>
            <a:xfrm>
              <a:off x="0" y="1902175"/>
              <a:ext cx="44865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30" name="Google Shape;1330;p33"/>
          <p:cNvGrpSpPr/>
          <p:nvPr/>
        </p:nvGrpSpPr>
        <p:grpSpPr>
          <a:xfrm>
            <a:off x="6947188" y="2978944"/>
            <a:ext cx="1682438" cy="1131872"/>
            <a:chOff x="0" y="-57150"/>
            <a:chExt cx="4486500" cy="3018325"/>
          </a:xfrm>
        </p:grpSpPr>
        <p:sp>
          <p:nvSpPr>
            <p:cNvPr id="1331" name="Google Shape;1331;p33"/>
            <p:cNvSpPr txBox="1"/>
            <p:nvPr/>
          </p:nvSpPr>
          <p:spPr>
            <a:xfrm>
              <a:off x="0" y="-57150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32" name="Google Shape;1332;p33"/>
            <p:cNvSpPr txBox="1"/>
            <p:nvPr/>
          </p:nvSpPr>
          <p:spPr>
            <a:xfrm>
              <a:off x="0" y="1902175"/>
              <a:ext cx="44865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33" name="Google Shape;1333;p33"/>
          <p:cNvGrpSpPr/>
          <p:nvPr/>
        </p:nvGrpSpPr>
        <p:grpSpPr>
          <a:xfrm>
            <a:off x="4802909" y="2978944"/>
            <a:ext cx="1682438" cy="1131872"/>
            <a:chOff x="0" y="-57150"/>
            <a:chExt cx="4486500" cy="3018325"/>
          </a:xfrm>
        </p:grpSpPr>
        <p:sp>
          <p:nvSpPr>
            <p:cNvPr id="1334" name="Google Shape;1334;p33"/>
            <p:cNvSpPr txBox="1"/>
            <p:nvPr/>
          </p:nvSpPr>
          <p:spPr>
            <a:xfrm>
              <a:off x="0" y="-57150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335" name="Google Shape;1335;p33"/>
            <p:cNvSpPr txBox="1"/>
            <p:nvPr/>
          </p:nvSpPr>
          <p:spPr>
            <a:xfrm>
              <a:off x="0" y="1902175"/>
              <a:ext cx="44865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336" name="Google Shape;1336;p33"/>
          <p:cNvSpPr/>
          <p:nvPr/>
        </p:nvSpPr>
        <p:spPr>
          <a:xfrm rot="1432517">
            <a:off x="-277921" y="-486159"/>
            <a:ext cx="1637478" cy="2271237"/>
          </a:xfrm>
          <a:custGeom>
            <a:rect b="b" l="l" r="r" t="t"/>
            <a:pathLst>
              <a:path extrusionOk="0" h="4548790" w="3272911">
                <a:moveTo>
                  <a:pt x="3252239" y="1493080"/>
                </a:moveTo>
                <a:cubicBezTo>
                  <a:pt x="3219214" y="1294294"/>
                  <a:pt x="3143885" y="1100785"/>
                  <a:pt x="3018972" y="941483"/>
                </a:cubicBezTo>
                <a:cubicBezTo>
                  <a:pt x="2990678" y="906184"/>
                  <a:pt x="2956016" y="876707"/>
                  <a:pt x="2920080" y="849414"/>
                </a:cubicBezTo>
                <a:cubicBezTo>
                  <a:pt x="2890785" y="825578"/>
                  <a:pt x="2859307" y="805290"/>
                  <a:pt x="2825918" y="788186"/>
                </a:cubicBezTo>
                <a:cubicBezTo>
                  <a:pt x="2817548" y="704487"/>
                  <a:pt x="2798625" y="621970"/>
                  <a:pt x="2768875" y="543002"/>
                </a:cubicBezTo>
                <a:cubicBezTo>
                  <a:pt x="2755228" y="502607"/>
                  <a:pt x="2740308" y="462122"/>
                  <a:pt x="2716745" y="426277"/>
                </a:cubicBezTo>
                <a:cubicBezTo>
                  <a:pt x="2680809" y="373965"/>
                  <a:pt x="2640961" y="323291"/>
                  <a:pt x="2593470" y="280895"/>
                </a:cubicBezTo>
                <a:cubicBezTo>
                  <a:pt x="2542887" y="241684"/>
                  <a:pt x="2491030" y="203655"/>
                  <a:pt x="2437444" y="168629"/>
                </a:cubicBezTo>
                <a:cubicBezTo>
                  <a:pt x="2364753" y="128963"/>
                  <a:pt x="2289696" y="91662"/>
                  <a:pt x="2211183" y="65005"/>
                </a:cubicBezTo>
                <a:cubicBezTo>
                  <a:pt x="2131577" y="40623"/>
                  <a:pt x="2049789" y="24156"/>
                  <a:pt x="1968182" y="8326"/>
                </a:cubicBezTo>
                <a:cubicBezTo>
                  <a:pt x="1906499" y="-226"/>
                  <a:pt x="1844179" y="-1226"/>
                  <a:pt x="1782041" y="1048"/>
                </a:cubicBezTo>
                <a:cubicBezTo>
                  <a:pt x="1717175" y="1503"/>
                  <a:pt x="1652126" y="1412"/>
                  <a:pt x="1587986" y="12056"/>
                </a:cubicBezTo>
                <a:cubicBezTo>
                  <a:pt x="1527213" y="18789"/>
                  <a:pt x="1465804" y="21063"/>
                  <a:pt x="1405122" y="29342"/>
                </a:cubicBezTo>
                <a:cubicBezTo>
                  <a:pt x="1280482" y="50358"/>
                  <a:pt x="1156298" y="79835"/>
                  <a:pt x="1042758" y="136878"/>
                </a:cubicBezTo>
                <a:cubicBezTo>
                  <a:pt x="1005457" y="154891"/>
                  <a:pt x="969339" y="175088"/>
                  <a:pt x="933039" y="194921"/>
                </a:cubicBezTo>
                <a:cubicBezTo>
                  <a:pt x="891371" y="216938"/>
                  <a:pt x="851159" y="241866"/>
                  <a:pt x="822046" y="279803"/>
                </a:cubicBezTo>
                <a:cubicBezTo>
                  <a:pt x="822319" y="279440"/>
                  <a:pt x="822592" y="279167"/>
                  <a:pt x="822865" y="278894"/>
                </a:cubicBezTo>
                <a:cubicBezTo>
                  <a:pt x="822865" y="278894"/>
                  <a:pt x="822956" y="278803"/>
                  <a:pt x="823138" y="278803"/>
                </a:cubicBezTo>
                <a:cubicBezTo>
                  <a:pt x="819863" y="281805"/>
                  <a:pt x="818862" y="286718"/>
                  <a:pt x="821228" y="290721"/>
                </a:cubicBezTo>
                <a:cubicBezTo>
                  <a:pt x="825413" y="297362"/>
                  <a:pt x="831690" y="295906"/>
                  <a:pt x="837149" y="292449"/>
                </a:cubicBezTo>
                <a:cubicBezTo>
                  <a:pt x="838422" y="301820"/>
                  <a:pt x="841243" y="312100"/>
                  <a:pt x="840970" y="316922"/>
                </a:cubicBezTo>
                <a:cubicBezTo>
                  <a:pt x="846337" y="356861"/>
                  <a:pt x="852706" y="396619"/>
                  <a:pt x="859074" y="436376"/>
                </a:cubicBezTo>
                <a:cubicBezTo>
                  <a:pt x="862167" y="456664"/>
                  <a:pt x="866443" y="476770"/>
                  <a:pt x="869901" y="496967"/>
                </a:cubicBezTo>
                <a:cubicBezTo>
                  <a:pt x="872903" y="516163"/>
                  <a:pt x="896375" y="515162"/>
                  <a:pt x="909567" y="507247"/>
                </a:cubicBezTo>
                <a:cubicBezTo>
                  <a:pt x="942501" y="489962"/>
                  <a:pt x="972250" y="467308"/>
                  <a:pt x="1004911" y="449477"/>
                </a:cubicBezTo>
                <a:cubicBezTo>
                  <a:pt x="1061954" y="423639"/>
                  <a:pt x="1121454" y="403351"/>
                  <a:pt x="1179952" y="380880"/>
                </a:cubicBezTo>
                <a:cubicBezTo>
                  <a:pt x="1290126" y="340485"/>
                  <a:pt x="1403757" y="303185"/>
                  <a:pt x="1520845" y="288628"/>
                </a:cubicBezTo>
                <a:cubicBezTo>
                  <a:pt x="1641299" y="278075"/>
                  <a:pt x="1763482" y="271888"/>
                  <a:pt x="1883936" y="288173"/>
                </a:cubicBezTo>
                <a:cubicBezTo>
                  <a:pt x="2038143" y="309189"/>
                  <a:pt x="2132942" y="355406"/>
                  <a:pt x="2252214" y="455663"/>
                </a:cubicBezTo>
                <a:cubicBezTo>
                  <a:pt x="2300068" y="503244"/>
                  <a:pt x="2340553" y="558741"/>
                  <a:pt x="2371576" y="618968"/>
                </a:cubicBezTo>
                <a:cubicBezTo>
                  <a:pt x="2368483" y="618513"/>
                  <a:pt x="2365481" y="618058"/>
                  <a:pt x="2362387" y="617421"/>
                </a:cubicBezTo>
                <a:cubicBezTo>
                  <a:pt x="2304162" y="603684"/>
                  <a:pt x="2241387" y="608505"/>
                  <a:pt x="2181979" y="612963"/>
                </a:cubicBezTo>
                <a:cubicBezTo>
                  <a:pt x="2099462" y="622971"/>
                  <a:pt x="2017219" y="636344"/>
                  <a:pt x="1939342" y="666458"/>
                </a:cubicBezTo>
                <a:cubicBezTo>
                  <a:pt x="1899948" y="681469"/>
                  <a:pt x="1865195" y="705487"/>
                  <a:pt x="1829259" y="727049"/>
                </a:cubicBezTo>
                <a:cubicBezTo>
                  <a:pt x="1810518" y="737239"/>
                  <a:pt x="1792140" y="748156"/>
                  <a:pt x="1774672" y="760529"/>
                </a:cubicBezTo>
                <a:cubicBezTo>
                  <a:pt x="1692338" y="823121"/>
                  <a:pt x="1620647" y="903091"/>
                  <a:pt x="1577979" y="997980"/>
                </a:cubicBezTo>
                <a:cubicBezTo>
                  <a:pt x="1550140" y="1055205"/>
                  <a:pt x="1532035" y="1116615"/>
                  <a:pt x="1516751" y="1178298"/>
                </a:cubicBezTo>
                <a:cubicBezTo>
                  <a:pt x="1503559" y="1240709"/>
                  <a:pt x="1505379" y="1306212"/>
                  <a:pt x="1514113" y="1369169"/>
                </a:cubicBezTo>
                <a:cubicBezTo>
                  <a:pt x="1535674" y="1450412"/>
                  <a:pt x="1567607" y="1532473"/>
                  <a:pt x="1622649" y="1597068"/>
                </a:cubicBezTo>
                <a:cubicBezTo>
                  <a:pt x="1703619" y="1678674"/>
                  <a:pt x="1851184" y="1721525"/>
                  <a:pt x="1961995" y="1744906"/>
                </a:cubicBezTo>
                <a:cubicBezTo>
                  <a:pt x="2014671" y="1752639"/>
                  <a:pt x="2068075" y="1743905"/>
                  <a:pt x="2120660" y="1739265"/>
                </a:cubicBezTo>
                <a:cubicBezTo>
                  <a:pt x="2174610" y="1732897"/>
                  <a:pt x="2225102" y="1710062"/>
                  <a:pt x="2275504" y="1690956"/>
                </a:cubicBezTo>
                <a:cubicBezTo>
                  <a:pt x="2368028" y="1648834"/>
                  <a:pt x="2458278" y="1597250"/>
                  <a:pt x="2528058" y="1522102"/>
                </a:cubicBezTo>
                <a:cubicBezTo>
                  <a:pt x="2580643" y="1469608"/>
                  <a:pt x="2622492" y="1408289"/>
                  <a:pt x="2666525" y="1348790"/>
                </a:cubicBezTo>
                <a:cubicBezTo>
                  <a:pt x="2706283" y="1299480"/>
                  <a:pt x="2747950" y="1250170"/>
                  <a:pt x="2770240" y="1190034"/>
                </a:cubicBezTo>
                <a:cubicBezTo>
                  <a:pt x="2779065" y="1168017"/>
                  <a:pt x="2786252" y="1145546"/>
                  <a:pt x="2792529" y="1122711"/>
                </a:cubicBezTo>
                <a:cubicBezTo>
                  <a:pt x="2792711" y="1123074"/>
                  <a:pt x="2792802" y="1123347"/>
                  <a:pt x="2792984" y="1123620"/>
                </a:cubicBezTo>
                <a:cubicBezTo>
                  <a:pt x="2808723" y="1157828"/>
                  <a:pt x="2824007" y="1195311"/>
                  <a:pt x="2831741" y="1232612"/>
                </a:cubicBezTo>
                <a:cubicBezTo>
                  <a:pt x="2839019" y="1271914"/>
                  <a:pt x="2841475" y="1311944"/>
                  <a:pt x="2844569" y="1351701"/>
                </a:cubicBezTo>
                <a:cubicBezTo>
                  <a:pt x="2860671" y="1525741"/>
                  <a:pt x="2859489" y="1702420"/>
                  <a:pt x="2832923" y="1875368"/>
                </a:cubicBezTo>
                <a:cubicBezTo>
                  <a:pt x="2799080" y="2041038"/>
                  <a:pt x="2726752" y="2195973"/>
                  <a:pt x="2629225" y="2334441"/>
                </a:cubicBezTo>
                <a:cubicBezTo>
                  <a:pt x="2602113" y="2378565"/>
                  <a:pt x="2574638" y="2422871"/>
                  <a:pt x="2542250" y="2463174"/>
                </a:cubicBezTo>
                <a:cubicBezTo>
                  <a:pt x="2531242" y="2419960"/>
                  <a:pt x="2511772" y="2378838"/>
                  <a:pt x="2489119" y="2340536"/>
                </a:cubicBezTo>
                <a:cubicBezTo>
                  <a:pt x="2443266" y="2251560"/>
                  <a:pt x="2370211" y="2181598"/>
                  <a:pt x="2293608" y="2118733"/>
                </a:cubicBezTo>
                <a:cubicBezTo>
                  <a:pt x="2265496" y="2097808"/>
                  <a:pt x="2234382" y="2081523"/>
                  <a:pt x="2203905" y="2064510"/>
                </a:cubicBezTo>
                <a:cubicBezTo>
                  <a:pt x="2160599" y="2039855"/>
                  <a:pt x="2117021" y="2015382"/>
                  <a:pt x="2068985" y="2001281"/>
                </a:cubicBezTo>
                <a:cubicBezTo>
                  <a:pt x="2001388" y="1980447"/>
                  <a:pt x="1933610" y="1958339"/>
                  <a:pt x="1863285" y="1948605"/>
                </a:cubicBezTo>
                <a:cubicBezTo>
                  <a:pt x="1793232" y="1940872"/>
                  <a:pt x="1721087" y="1941509"/>
                  <a:pt x="1651671" y="1954700"/>
                </a:cubicBezTo>
                <a:cubicBezTo>
                  <a:pt x="1533127" y="1979992"/>
                  <a:pt x="1432870" y="2019294"/>
                  <a:pt x="1351172" y="2113183"/>
                </a:cubicBezTo>
                <a:cubicBezTo>
                  <a:pt x="1233447" y="2242826"/>
                  <a:pt x="1305956" y="2435881"/>
                  <a:pt x="1387927" y="2565251"/>
                </a:cubicBezTo>
                <a:cubicBezTo>
                  <a:pt x="1423772" y="2626934"/>
                  <a:pt x="1473719" y="2678518"/>
                  <a:pt x="1520845" y="2731649"/>
                </a:cubicBezTo>
                <a:cubicBezTo>
                  <a:pt x="1566698" y="2787327"/>
                  <a:pt x="1625469" y="2828631"/>
                  <a:pt x="1686606" y="2865750"/>
                </a:cubicBezTo>
                <a:cubicBezTo>
                  <a:pt x="1744286" y="2907235"/>
                  <a:pt x="1810063" y="2933983"/>
                  <a:pt x="1878751" y="2950996"/>
                </a:cubicBezTo>
                <a:cubicBezTo>
                  <a:pt x="1932427" y="2965370"/>
                  <a:pt x="1986923" y="2979290"/>
                  <a:pt x="2042601" y="2981382"/>
                </a:cubicBezTo>
                <a:cubicBezTo>
                  <a:pt x="2119568" y="2981018"/>
                  <a:pt x="2197081" y="2975923"/>
                  <a:pt x="2273047" y="2963005"/>
                </a:cubicBezTo>
                <a:cubicBezTo>
                  <a:pt x="2257581" y="2978926"/>
                  <a:pt x="2245117" y="2998395"/>
                  <a:pt x="2229742" y="3014316"/>
                </a:cubicBezTo>
                <a:cubicBezTo>
                  <a:pt x="2193897" y="3056439"/>
                  <a:pt x="2148226" y="3088827"/>
                  <a:pt x="2100372" y="3116666"/>
                </a:cubicBezTo>
                <a:cubicBezTo>
                  <a:pt x="2041328" y="3153148"/>
                  <a:pt x="1977006" y="3179804"/>
                  <a:pt x="1910502" y="3199365"/>
                </a:cubicBezTo>
                <a:cubicBezTo>
                  <a:pt x="1856916" y="3215740"/>
                  <a:pt x="1803876" y="3234664"/>
                  <a:pt x="1748835" y="3245945"/>
                </a:cubicBezTo>
                <a:cubicBezTo>
                  <a:pt x="1717266" y="3251495"/>
                  <a:pt x="1685605" y="3256043"/>
                  <a:pt x="1653854" y="3260228"/>
                </a:cubicBezTo>
                <a:cubicBezTo>
                  <a:pt x="1655128" y="3250767"/>
                  <a:pt x="1656038" y="3241214"/>
                  <a:pt x="1656129" y="3231753"/>
                </a:cubicBezTo>
                <a:cubicBezTo>
                  <a:pt x="1656947" y="3177894"/>
                  <a:pt x="1652671" y="3124126"/>
                  <a:pt x="1643301" y="3071177"/>
                </a:cubicBezTo>
                <a:cubicBezTo>
                  <a:pt x="1635204" y="3012497"/>
                  <a:pt x="1623286" y="2954453"/>
                  <a:pt x="1595992" y="2901322"/>
                </a:cubicBezTo>
                <a:cubicBezTo>
                  <a:pt x="1565788" y="2838456"/>
                  <a:pt x="1523847" y="2780959"/>
                  <a:pt x="1476357" y="2730011"/>
                </a:cubicBezTo>
                <a:cubicBezTo>
                  <a:pt x="1442240" y="2694530"/>
                  <a:pt x="1400573" y="2667874"/>
                  <a:pt x="1359724" y="2640944"/>
                </a:cubicBezTo>
                <a:cubicBezTo>
                  <a:pt x="1293583" y="2599095"/>
                  <a:pt x="1222166" y="2556517"/>
                  <a:pt x="1142560" y="2549694"/>
                </a:cubicBezTo>
                <a:cubicBezTo>
                  <a:pt x="1082060" y="2546691"/>
                  <a:pt x="1020468" y="2545054"/>
                  <a:pt x="960514" y="2554788"/>
                </a:cubicBezTo>
                <a:cubicBezTo>
                  <a:pt x="882273" y="2572256"/>
                  <a:pt x="805215" y="2610376"/>
                  <a:pt x="757543" y="2676789"/>
                </a:cubicBezTo>
                <a:cubicBezTo>
                  <a:pt x="641729" y="2822717"/>
                  <a:pt x="664837" y="3033421"/>
                  <a:pt x="745625" y="3190631"/>
                </a:cubicBezTo>
                <a:cubicBezTo>
                  <a:pt x="789840" y="3280152"/>
                  <a:pt x="858528" y="3354481"/>
                  <a:pt x="924214" y="3428628"/>
                </a:cubicBezTo>
                <a:cubicBezTo>
                  <a:pt x="1019013" y="3531796"/>
                  <a:pt x="1149293" y="3599757"/>
                  <a:pt x="1281938" y="3640879"/>
                </a:cubicBezTo>
                <a:cubicBezTo>
                  <a:pt x="1328791" y="3655617"/>
                  <a:pt x="1375736" y="3670901"/>
                  <a:pt x="1424227" y="3678270"/>
                </a:cubicBezTo>
                <a:cubicBezTo>
                  <a:pt x="1423954" y="3678361"/>
                  <a:pt x="1423681" y="3678361"/>
                  <a:pt x="1423499" y="3678543"/>
                </a:cubicBezTo>
                <a:cubicBezTo>
                  <a:pt x="1417494" y="3681909"/>
                  <a:pt x="1413764" y="3687823"/>
                  <a:pt x="1410307" y="3693554"/>
                </a:cubicBezTo>
                <a:cubicBezTo>
                  <a:pt x="1390110" y="3735586"/>
                  <a:pt x="1370732" y="3778619"/>
                  <a:pt x="1338526" y="3813190"/>
                </a:cubicBezTo>
                <a:cubicBezTo>
                  <a:pt x="1209611" y="3951385"/>
                  <a:pt x="1048308" y="4058556"/>
                  <a:pt x="875268" y="4133522"/>
                </a:cubicBezTo>
                <a:cubicBezTo>
                  <a:pt x="751721" y="4186653"/>
                  <a:pt x="627900" y="4240876"/>
                  <a:pt x="494891" y="4265894"/>
                </a:cubicBezTo>
                <a:cubicBezTo>
                  <a:pt x="410373" y="4284272"/>
                  <a:pt x="323762" y="4284090"/>
                  <a:pt x="237788" y="4285819"/>
                </a:cubicBezTo>
                <a:cubicBezTo>
                  <a:pt x="167463" y="4289276"/>
                  <a:pt x="97137" y="4281816"/>
                  <a:pt x="27266" y="4275447"/>
                </a:cubicBezTo>
                <a:cubicBezTo>
                  <a:pt x="-20770" y="4285727"/>
                  <a:pt x="8980" y="4387258"/>
                  <a:pt x="10436" y="4422649"/>
                </a:cubicBezTo>
                <a:cubicBezTo>
                  <a:pt x="24355" y="4515446"/>
                  <a:pt x="11527" y="4543012"/>
                  <a:pt x="119609" y="4548380"/>
                </a:cubicBezTo>
                <a:cubicBezTo>
                  <a:pt x="261261" y="4552292"/>
                  <a:pt x="402640" y="4527637"/>
                  <a:pt x="541290" y="4500435"/>
                </a:cubicBezTo>
                <a:cubicBezTo>
                  <a:pt x="587961" y="4489245"/>
                  <a:pt x="634814" y="4482239"/>
                  <a:pt x="682214" y="4472595"/>
                </a:cubicBezTo>
                <a:cubicBezTo>
                  <a:pt x="747900" y="4458403"/>
                  <a:pt x="811857" y="4437296"/>
                  <a:pt x="877088" y="4421739"/>
                </a:cubicBezTo>
                <a:cubicBezTo>
                  <a:pt x="977618" y="4391080"/>
                  <a:pt x="1077966" y="4354325"/>
                  <a:pt x="1167852" y="4299192"/>
                </a:cubicBezTo>
                <a:cubicBezTo>
                  <a:pt x="1229717" y="4266895"/>
                  <a:pt x="1279209" y="4217404"/>
                  <a:pt x="1337343" y="4179557"/>
                </a:cubicBezTo>
                <a:cubicBezTo>
                  <a:pt x="1452612" y="4103954"/>
                  <a:pt x="1538495" y="3992962"/>
                  <a:pt x="1601178" y="3871416"/>
                </a:cubicBezTo>
                <a:cubicBezTo>
                  <a:pt x="1631019" y="3813827"/>
                  <a:pt x="1655765" y="3752235"/>
                  <a:pt x="1665863" y="3687914"/>
                </a:cubicBezTo>
                <a:cubicBezTo>
                  <a:pt x="1666591" y="3682364"/>
                  <a:pt x="1664953" y="3677088"/>
                  <a:pt x="1661860" y="3672812"/>
                </a:cubicBezTo>
                <a:cubicBezTo>
                  <a:pt x="1710169" y="3664078"/>
                  <a:pt x="1757932" y="3651614"/>
                  <a:pt x="1805059" y="3636785"/>
                </a:cubicBezTo>
                <a:cubicBezTo>
                  <a:pt x="1880934" y="3615405"/>
                  <a:pt x="1954626" y="3588567"/>
                  <a:pt x="2024133" y="3550993"/>
                </a:cubicBezTo>
                <a:cubicBezTo>
                  <a:pt x="2060251" y="3534435"/>
                  <a:pt x="2095004" y="3514965"/>
                  <a:pt x="2126483" y="3490584"/>
                </a:cubicBezTo>
                <a:cubicBezTo>
                  <a:pt x="2157779" y="3466111"/>
                  <a:pt x="2190076" y="3443002"/>
                  <a:pt x="2221827" y="3419166"/>
                </a:cubicBezTo>
                <a:cubicBezTo>
                  <a:pt x="2269408" y="3382320"/>
                  <a:pt x="2306800" y="3334648"/>
                  <a:pt x="2347285" y="3290524"/>
                </a:cubicBezTo>
                <a:cubicBezTo>
                  <a:pt x="2386678" y="3247219"/>
                  <a:pt x="2413699" y="3195089"/>
                  <a:pt x="2442812" y="3144778"/>
                </a:cubicBezTo>
                <a:cubicBezTo>
                  <a:pt x="2485389" y="3078819"/>
                  <a:pt x="2520324" y="3008675"/>
                  <a:pt x="2542796" y="2933346"/>
                </a:cubicBezTo>
                <a:cubicBezTo>
                  <a:pt x="2548255" y="2917607"/>
                  <a:pt x="2555806" y="2898047"/>
                  <a:pt x="2561355" y="2881034"/>
                </a:cubicBezTo>
                <a:cubicBezTo>
                  <a:pt x="2562629" y="2876849"/>
                  <a:pt x="2564631" y="2872118"/>
                  <a:pt x="2564721" y="2867478"/>
                </a:cubicBezTo>
                <a:cubicBezTo>
                  <a:pt x="2676260" y="2821262"/>
                  <a:pt x="2777882" y="2751846"/>
                  <a:pt x="2868405" y="2672513"/>
                </a:cubicBezTo>
                <a:cubicBezTo>
                  <a:pt x="2926448" y="2615289"/>
                  <a:pt x="2974393" y="2548511"/>
                  <a:pt x="3023339" y="2483644"/>
                </a:cubicBezTo>
                <a:cubicBezTo>
                  <a:pt x="3074560" y="2404857"/>
                  <a:pt x="3114590" y="2318884"/>
                  <a:pt x="3152437" y="2233092"/>
                </a:cubicBezTo>
                <a:cubicBezTo>
                  <a:pt x="3189919" y="2145207"/>
                  <a:pt x="3213301" y="2052228"/>
                  <a:pt x="3236955" y="1959886"/>
                </a:cubicBezTo>
                <a:cubicBezTo>
                  <a:pt x="3251966" y="1901660"/>
                  <a:pt x="3266250" y="1842889"/>
                  <a:pt x="3271344" y="1782844"/>
                </a:cubicBezTo>
                <a:cubicBezTo>
                  <a:pt x="3276712" y="1686135"/>
                  <a:pt x="3267796" y="1588789"/>
                  <a:pt x="3252239" y="1493080"/>
                </a:cubicBezTo>
                <a:close/>
                <a:moveTo>
                  <a:pt x="2304253" y="1337509"/>
                </a:moveTo>
                <a:cubicBezTo>
                  <a:pt x="2274594" y="1370624"/>
                  <a:pt x="2241569" y="1400010"/>
                  <a:pt x="2204723" y="1425848"/>
                </a:cubicBezTo>
                <a:cubicBezTo>
                  <a:pt x="2119568" y="1478706"/>
                  <a:pt x="2022404" y="1521010"/>
                  <a:pt x="1920418" y="1519464"/>
                </a:cubicBezTo>
                <a:cubicBezTo>
                  <a:pt x="1881025" y="1518190"/>
                  <a:pt x="1843906" y="1501996"/>
                  <a:pt x="1811063" y="1481344"/>
                </a:cubicBezTo>
                <a:cubicBezTo>
                  <a:pt x="1765757" y="1457053"/>
                  <a:pt x="1731822" y="1417205"/>
                  <a:pt x="1714718" y="1368714"/>
                </a:cubicBezTo>
                <a:cubicBezTo>
                  <a:pt x="1705893" y="1343240"/>
                  <a:pt x="1704893" y="1315947"/>
                  <a:pt x="1704347" y="1289291"/>
                </a:cubicBezTo>
                <a:cubicBezTo>
                  <a:pt x="1704074" y="1254719"/>
                  <a:pt x="1706530" y="1220875"/>
                  <a:pt x="1718994" y="1188032"/>
                </a:cubicBezTo>
                <a:cubicBezTo>
                  <a:pt x="1739282" y="1134538"/>
                  <a:pt x="1765393" y="1081407"/>
                  <a:pt x="1810700" y="1044379"/>
                </a:cubicBezTo>
                <a:cubicBezTo>
                  <a:pt x="1929243" y="937116"/>
                  <a:pt x="2024406" y="902636"/>
                  <a:pt x="2183616" y="894721"/>
                </a:cubicBezTo>
                <a:cubicBezTo>
                  <a:pt x="2269590" y="888625"/>
                  <a:pt x="2363024" y="879164"/>
                  <a:pt x="2442993" y="918921"/>
                </a:cubicBezTo>
                <a:cubicBezTo>
                  <a:pt x="2448543" y="1026729"/>
                  <a:pt x="2441629" y="1140451"/>
                  <a:pt x="2386678" y="1236069"/>
                </a:cubicBezTo>
                <a:cubicBezTo>
                  <a:pt x="2365117" y="1274279"/>
                  <a:pt x="2332456" y="1304302"/>
                  <a:pt x="2304253" y="1337509"/>
                </a:cubicBezTo>
                <a:close/>
                <a:moveTo>
                  <a:pt x="1466713" y="3277514"/>
                </a:moveTo>
                <a:cubicBezTo>
                  <a:pt x="1438419" y="3278151"/>
                  <a:pt x="1409943" y="3278606"/>
                  <a:pt x="1381649" y="3277332"/>
                </a:cubicBezTo>
                <a:cubicBezTo>
                  <a:pt x="1289398" y="3274330"/>
                  <a:pt x="1203151" y="3257954"/>
                  <a:pt x="1127458" y="3201821"/>
                </a:cubicBezTo>
                <a:cubicBezTo>
                  <a:pt x="1100711" y="3182261"/>
                  <a:pt x="1079149" y="3156878"/>
                  <a:pt x="1059498" y="3130403"/>
                </a:cubicBezTo>
                <a:cubicBezTo>
                  <a:pt x="1031113" y="3094467"/>
                  <a:pt x="1006367" y="3053436"/>
                  <a:pt x="1004911" y="3006492"/>
                </a:cubicBezTo>
                <a:cubicBezTo>
                  <a:pt x="998179" y="2949813"/>
                  <a:pt x="1020468" y="2891133"/>
                  <a:pt x="1063319" y="2852831"/>
                </a:cubicBezTo>
                <a:cubicBezTo>
                  <a:pt x="1130369" y="2794514"/>
                  <a:pt x="1230172" y="2823718"/>
                  <a:pt x="1293037" y="2874483"/>
                </a:cubicBezTo>
                <a:cubicBezTo>
                  <a:pt x="1396570" y="2958911"/>
                  <a:pt x="1455250" y="3147598"/>
                  <a:pt x="1466713" y="3277514"/>
                </a:cubicBezTo>
                <a:close/>
                <a:moveTo>
                  <a:pt x="1749290" y="2305055"/>
                </a:moveTo>
                <a:cubicBezTo>
                  <a:pt x="1807333" y="2277489"/>
                  <a:pt x="1874657" y="2291772"/>
                  <a:pt x="1934520" y="2306420"/>
                </a:cubicBezTo>
                <a:cubicBezTo>
                  <a:pt x="2003754" y="2325798"/>
                  <a:pt x="2071987" y="2353273"/>
                  <a:pt x="2130486" y="2396124"/>
                </a:cubicBezTo>
                <a:cubicBezTo>
                  <a:pt x="2153048" y="2417139"/>
                  <a:pt x="2173154" y="2440611"/>
                  <a:pt x="2194261" y="2463083"/>
                </a:cubicBezTo>
                <a:cubicBezTo>
                  <a:pt x="2234473" y="2513394"/>
                  <a:pt x="2274685" y="2572165"/>
                  <a:pt x="2277414" y="2638579"/>
                </a:cubicBezTo>
                <a:cubicBezTo>
                  <a:pt x="2255853" y="2644765"/>
                  <a:pt x="2234018" y="2650224"/>
                  <a:pt x="2212092" y="2654773"/>
                </a:cubicBezTo>
                <a:cubicBezTo>
                  <a:pt x="2193806" y="2658048"/>
                  <a:pt x="2175338" y="2659959"/>
                  <a:pt x="2156778" y="2661414"/>
                </a:cubicBezTo>
                <a:cubicBezTo>
                  <a:pt x="2058977" y="2670239"/>
                  <a:pt x="1957537" y="2649951"/>
                  <a:pt x="1875657" y="2594182"/>
                </a:cubicBezTo>
                <a:cubicBezTo>
                  <a:pt x="1817887" y="2561885"/>
                  <a:pt x="1761026" y="2519216"/>
                  <a:pt x="1739464" y="2453621"/>
                </a:cubicBezTo>
                <a:cubicBezTo>
                  <a:pt x="1722542" y="2405767"/>
                  <a:pt x="1714445" y="2347542"/>
                  <a:pt x="1749290" y="23050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7" name="Google Shape;1337;p33"/>
          <p:cNvGrpSpPr/>
          <p:nvPr/>
        </p:nvGrpSpPr>
        <p:grpSpPr>
          <a:xfrm rot="1421345">
            <a:off x="-278870" y="-489558"/>
            <a:ext cx="1636564" cy="2274546"/>
            <a:chOff x="-557793" y="-978580"/>
            <a:chExt cx="3272911" cy="4548790"/>
          </a:xfrm>
        </p:grpSpPr>
        <p:sp>
          <p:nvSpPr>
            <p:cNvPr id="1338" name="Google Shape;1338;p33"/>
            <p:cNvSpPr/>
            <p:nvPr/>
          </p:nvSpPr>
          <p:spPr>
            <a:xfrm>
              <a:off x="2298511" y="-144632"/>
              <a:ext cx="4184" cy="4184"/>
            </a:xfrm>
            <a:custGeom>
              <a:rect b="b" l="l" r="r" t="t"/>
              <a:pathLst>
                <a:path extrusionOk="0" h="4184" w="4184">
                  <a:moveTo>
                    <a:pt x="2092" y="0"/>
                  </a:moveTo>
                  <a:cubicBezTo>
                    <a:pt x="910" y="0"/>
                    <a:pt x="0" y="910"/>
                    <a:pt x="0" y="2093"/>
                  </a:cubicBezTo>
                  <a:cubicBezTo>
                    <a:pt x="0" y="3275"/>
                    <a:pt x="910" y="4185"/>
                    <a:pt x="2092" y="4185"/>
                  </a:cubicBezTo>
                  <a:cubicBezTo>
                    <a:pt x="3275" y="4185"/>
                    <a:pt x="4185" y="3275"/>
                    <a:pt x="4185" y="2093"/>
                  </a:cubicBezTo>
                  <a:cubicBezTo>
                    <a:pt x="4185" y="910"/>
                    <a:pt x="3275" y="0"/>
                    <a:pt x="209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-557793" y="-978580"/>
              <a:ext cx="3272911" cy="4548790"/>
            </a:xfrm>
            <a:custGeom>
              <a:rect b="b" l="l" r="r" t="t"/>
              <a:pathLst>
                <a:path extrusionOk="0" h="4548790" w="3272911">
                  <a:moveTo>
                    <a:pt x="3252239" y="1493080"/>
                  </a:moveTo>
                  <a:cubicBezTo>
                    <a:pt x="3219214" y="1294294"/>
                    <a:pt x="3143885" y="1100785"/>
                    <a:pt x="3018972" y="941483"/>
                  </a:cubicBezTo>
                  <a:cubicBezTo>
                    <a:pt x="2990678" y="906184"/>
                    <a:pt x="2956016" y="876707"/>
                    <a:pt x="2920080" y="849414"/>
                  </a:cubicBezTo>
                  <a:cubicBezTo>
                    <a:pt x="2890785" y="825578"/>
                    <a:pt x="2859307" y="805290"/>
                    <a:pt x="2825918" y="788186"/>
                  </a:cubicBezTo>
                  <a:cubicBezTo>
                    <a:pt x="2817548" y="704487"/>
                    <a:pt x="2798625" y="621970"/>
                    <a:pt x="2768875" y="543002"/>
                  </a:cubicBezTo>
                  <a:cubicBezTo>
                    <a:pt x="2755228" y="502607"/>
                    <a:pt x="2740308" y="462122"/>
                    <a:pt x="2716745" y="426277"/>
                  </a:cubicBezTo>
                  <a:cubicBezTo>
                    <a:pt x="2680809" y="373965"/>
                    <a:pt x="2640961" y="323291"/>
                    <a:pt x="2593470" y="280895"/>
                  </a:cubicBezTo>
                  <a:cubicBezTo>
                    <a:pt x="2542887" y="241684"/>
                    <a:pt x="2491030" y="203655"/>
                    <a:pt x="2437444" y="168629"/>
                  </a:cubicBezTo>
                  <a:cubicBezTo>
                    <a:pt x="2364753" y="128963"/>
                    <a:pt x="2289696" y="91662"/>
                    <a:pt x="2211183" y="65005"/>
                  </a:cubicBezTo>
                  <a:cubicBezTo>
                    <a:pt x="2131577" y="40623"/>
                    <a:pt x="2049789" y="24156"/>
                    <a:pt x="1968182" y="8326"/>
                  </a:cubicBezTo>
                  <a:cubicBezTo>
                    <a:pt x="1906499" y="-226"/>
                    <a:pt x="1844179" y="-1226"/>
                    <a:pt x="1782041" y="1048"/>
                  </a:cubicBezTo>
                  <a:cubicBezTo>
                    <a:pt x="1717175" y="1503"/>
                    <a:pt x="1652126" y="1412"/>
                    <a:pt x="1587986" y="12056"/>
                  </a:cubicBezTo>
                  <a:cubicBezTo>
                    <a:pt x="1527213" y="18789"/>
                    <a:pt x="1465804" y="21063"/>
                    <a:pt x="1405122" y="29342"/>
                  </a:cubicBezTo>
                  <a:cubicBezTo>
                    <a:pt x="1280482" y="50358"/>
                    <a:pt x="1156298" y="79835"/>
                    <a:pt x="1042758" y="136878"/>
                  </a:cubicBezTo>
                  <a:cubicBezTo>
                    <a:pt x="1005457" y="154891"/>
                    <a:pt x="969339" y="175088"/>
                    <a:pt x="933039" y="194921"/>
                  </a:cubicBezTo>
                  <a:cubicBezTo>
                    <a:pt x="891371" y="216938"/>
                    <a:pt x="851159" y="241866"/>
                    <a:pt x="822046" y="279803"/>
                  </a:cubicBezTo>
                  <a:cubicBezTo>
                    <a:pt x="822319" y="279440"/>
                    <a:pt x="822592" y="279167"/>
                    <a:pt x="822865" y="278894"/>
                  </a:cubicBezTo>
                  <a:cubicBezTo>
                    <a:pt x="822865" y="278894"/>
                    <a:pt x="822956" y="278803"/>
                    <a:pt x="823138" y="278803"/>
                  </a:cubicBezTo>
                  <a:cubicBezTo>
                    <a:pt x="819863" y="281805"/>
                    <a:pt x="818862" y="286718"/>
                    <a:pt x="821228" y="290721"/>
                  </a:cubicBezTo>
                  <a:cubicBezTo>
                    <a:pt x="825413" y="297362"/>
                    <a:pt x="831690" y="295906"/>
                    <a:pt x="837149" y="292449"/>
                  </a:cubicBezTo>
                  <a:cubicBezTo>
                    <a:pt x="838422" y="301820"/>
                    <a:pt x="841243" y="312100"/>
                    <a:pt x="840970" y="316922"/>
                  </a:cubicBezTo>
                  <a:cubicBezTo>
                    <a:pt x="846337" y="356861"/>
                    <a:pt x="852706" y="396619"/>
                    <a:pt x="859074" y="436376"/>
                  </a:cubicBezTo>
                  <a:cubicBezTo>
                    <a:pt x="862167" y="456664"/>
                    <a:pt x="866443" y="476770"/>
                    <a:pt x="869901" y="496967"/>
                  </a:cubicBezTo>
                  <a:cubicBezTo>
                    <a:pt x="872903" y="516163"/>
                    <a:pt x="896375" y="515162"/>
                    <a:pt x="909567" y="507247"/>
                  </a:cubicBezTo>
                  <a:cubicBezTo>
                    <a:pt x="942501" y="489962"/>
                    <a:pt x="972250" y="467308"/>
                    <a:pt x="1004911" y="449477"/>
                  </a:cubicBezTo>
                  <a:cubicBezTo>
                    <a:pt x="1061954" y="423639"/>
                    <a:pt x="1121454" y="403351"/>
                    <a:pt x="1179952" y="380880"/>
                  </a:cubicBezTo>
                  <a:cubicBezTo>
                    <a:pt x="1290126" y="340485"/>
                    <a:pt x="1403757" y="303185"/>
                    <a:pt x="1520845" y="288628"/>
                  </a:cubicBezTo>
                  <a:cubicBezTo>
                    <a:pt x="1641299" y="278075"/>
                    <a:pt x="1763482" y="271888"/>
                    <a:pt x="1883936" y="288173"/>
                  </a:cubicBezTo>
                  <a:cubicBezTo>
                    <a:pt x="2038143" y="309189"/>
                    <a:pt x="2132942" y="355406"/>
                    <a:pt x="2252214" y="455663"/>
                  </a:cubicBezTo>
                  <a:cubicBezTo>
                    <a:pt x="2300068" y="503244"/>
                    <a:pt x="2340553" y="558741"/>
                    <a:pt x="2371576" y="618968"/>
                  </a:cubicBezTo>
                  <a:cubicBezTo>
                    <a:pt x="2368483" y="618513"/>
                    <a:pt x="2365481" y="618058"/>
                    <a:pt x="2362387" y="617421"/>
                  </a:cubicBezTo>
                  <a:cubicBezTo>
                    <a:pt x="2304162" y="603684"/>
                    <a:pt x="2241387" y="608505"/>
                    <a:pt x="2181979" y="612963"/>
                  </a:cubicBezTo>
                  <a:cubicBezTo>
                    <a:pt x="2099462" y="622971"/>
                    <a:pt x="2017219" y="636344"/>
                    <a:pt x="1939342" y="666458"/>
                  </a:cubicBezTo>
                  <a:cubicBezTo>
                    <a:pt x="1899948" y="681469"/>
                    <a:pt x="1865195" y="705487"/>
                    <a:pt x="1829259" y="727049"/>
                  </a:cubicBezTo>
                  <a:cubicBezTo>
                    <a:pt x="1810518" y="737239"/>
                    <a:pt x="1792140" y="748156"/>
                    <a:pt x="1774672" y="760529"/>
                  </a:cubicBezTo>
                  <a:cubicBezTo>
                    <a:pt x="1692338" y="823121"/>
                    <a:pt x="1620647" y="903091"/>
                    <a:pt x="1577979" y="997980"/>
                  </a:cubicBezTo>
                  <a:cubicBezTo>
                    <a:pt x="1550140" y="1055205"/>
                    <a:pt x="1532035" y="1116615"/>
                    <a:pt x="1516751" y="1178298"/>
                  </a:cubicBezTo>
                  <a:cubicBezTo>
                    <a:pt x="1503559" y="1240709"/>
                    <a:pt x="1505379" y="1306212"/>
                    <a:pt x="1514113" y="1369169"/>
                  </a:cubicBezTo>
                  <a:cubicBezTo>
                    <a:pt x="1535674" y="1450412"/>
                    <a:pt x="1567607" y="1532473"/>
                    <a:pt x="1622649" y="1597068"/>
                  </a:cubicBezTo>
                  <a:cubicBezTo>
                    <a:pt x="1703619" y="1678674"/>
                    <a:pt x="1851184" y="1721525"/>
                    <a:pt x="1961995" y="1744906"/>
                  </a:cubicBezTo>
                  <a:cubicBezTo>
                    <a:pt x="2014671" y="1752639"/>
                    <a:pt x="2068075" y="1743905"/>
                    <a:pt x="2120660" y="1739265"/>
                  </a:cubicBezTo>
                  <a:cubicBezTo>
                    <a:pt x="2174610" y="1732897"/>
                    <a:pt x="2225102" y="1710062"/>
                    <a:pt x="2275504" y="1690956"/>
                  </a:cubicBezTo>
                  <a:cubicBezTo>
                    <a:pt x="2368028" y="1648834"/>
                    <a:pt x="2458278" y="1597250"/>
                    <a:pt x="2528058" y="1522102"/>
                  </a:cubicBezTo>
                  <a:cubicBezTo>
                    <a:pt x="2580643" y="1469608"/>
                    <a:pt x="2622492" y="1408289"/>
                    <a:pt x="2666525" y="1348790"/>
                  </a:cubicBezTo>
                  <a:cubicBezTo>
                    <a:pt x="2706283" y="1299480"/>
                    <a:pt x="2747950" y="1250170"/>
                    <a:pt x="2770240" y="1190034"/>
                  </a:cubicBezTo>
                  <a:cubicBezTo>
                    <a:pt x="2779065" y="1168017"/>
                    <a:pt x="2786252" y="1145546"/>
                    <a:pt x="2792529" y="1122711"/>
                  </a:cubicBezTo>
                  <a:cubicBezTo>
                    <a:pt x="2792711" y="1123074"/>
                    <a:pt x="2792802" y="1123347"/>
                    <a:pt x="2792984" y="1123620"/>
                  </a:cubicBezTo>
                  <a:cubicBezTo>
                    <a:pt x="2808723" y="1157828"/>
                    <a:pt x="2824007" y="1195311"/>
                    <a:pt x="2831741" y="1232612"/>
                  </a:cubicBezTo>
                  <a:cubicBezTo>
                    <a:pt x="2839019" y="1271914"/>
                    <a:pt x="2841475" y="1311944"/>
                    <a:pt x="2844569" y="1351701"/>
                  </a:cubicBezTo>
                  <a:cubicBezTo>
                    <a:pt x="2860671" y="1525741"/>
                    <a:pt x="2859489" y="1702420"/>
                    <a:pt x="2832923" y="1875368"/>
                  </a:cubicBezTo>
                  <a:cubicBezTo>
                    <a:pt x="2799080" y="2041038"/>
                    <a:pt x="2726752" y="2195973"/>
                    <a:pt x="2629225" y="2334441"/>
                  </a:cubicBezTo>
                  <a:cubicBezTo>
                    <a:pt x="2602113" y="2378565"/>
                    <a:pt x="2574638" y="2422871"/>
                    <a:pt x="2542250" y="2463174"/>
                  </a:cubicBezTo>
                  <a:cubicBezTo>
                    <a:pt x="2531242" y="2419960"/>
                    <a:pt x="2511772" y="2378838"/>
                    <a:pt x="2489119" y="2340536"/>
                  </a:cubicBezTo>
                  <a:cubicBezTo>
                    <a:pt x="2443266" y="2251560"/>
                    <a:pt x="2370211" y="2181598"/>
                    <a:pt x="2293608" y="2118733"/>
                  </a:cubicBezTo>
                  <a:cubicBezTo>
                    <a:pt x="2265496" y="2097808"/>
                    <a:pt x="2234382" y="2081523"/>
                    <a:pt x="2203905" y="2064510"/>
                  </a:cubicBezTo>
                  <a:cubicBezTo>
                    <a:pt x="2160599" y="2039855"/>
                    <a:pt x="2117021" y="2015382"/>
                    <a:pt x="2068985" y="2001281"/>
                  </a:cubicBezTo>
                  <a:cubicBezTo>
                    <a:pt x="2001388" y="1980447"/>
                    <a:pt x="1933610" y="1958339"/>
                    <a:pt x="1863285" y="1948605"/>
                  </a:cubicBezTo>
                  <a:cubicBezTo>
                    <a:pt x="1793232" y="1940872"/>
                    <a:pt x="1721087" y="1941509"/>
                    <a:pt x="1651671" y="1954700"/>
                  </a:cubicBezTo>
                  <a:cubicBezTo>
                    <a:pt x="1533127" y="1979992"/>
                    <a:pt x="1432870" y="2019294"/>
                    <a:pt x="1351172" y="2113183"/>
                  </a:cubicBezTo>
                  <a:cubicBezTo>
                    <a:pt x="1233447" y="2242826"/>
                    <a:pt x="1305956" y="2435881"/>
                    <a:pt x="1387927" y="2565251"/>
                  </a:cubicBezTo>
                  <a:cubicBezTo>
                    <a:pt x="1423772" y="2626934"/>
                    <a:pt x="1473719" y="2678518"/>
                    <a:pt x="1520845" y="2731649"/>
                  </a:cubicBezTo>
                  <a:cubicBezTo>
                    <a:pt x="1566698" y="2787327"/>
                    <a:pt x="1625469" y="2828631"/>
                    <a:pt x="1686606" y="2865750"/>
                  </a:cubicBezTo>
                  <a:cubicBezTo>
                    <a:pt x="1744286" y="2907235"/>
                    <a:pt x="1810063" y="2933983"/>
                    <a:pt x="1878751" y="2950996"/>
                  </a:cubicBezTo>
                  <a:cubicBezTo>
                    <a:pt x="1932427" y="2965370"/>
                    <a:pt x="1986923" y="2979290"/>
                    <a:pt x="2042601" y="2981382"/>
                  </a:cubicBezTo>
                  <a:cubicBezTo>
                    <a:pt x="2119568" y="2981018"/>
                    <a:pt x="2197081" y="2975923"/>
                    <a:pt x="2273047" y="2963005"/>
                  </a:cubicBezTo>
                  <a:cubicBezTo>
                    <a:pt x="2257581" y="2978926"/>
                    <a:pt x="2245117" y="2998395"/>
                    <a:pt x="2229742" y="3014316"/>
                  </a:cubicBezTo>
                  <a:cubicBezTo>
                    <a:pt x="2193897" y="3056439"/>
                    <a:pt x="2148226" y="3088827"/>
                    <a:pt x="2100372" y="3116666"/>
                  </a:cubicBezTo>
                  <a:cubicBezTo>
                    <a:pt x="2041328" y="3153148"/>
                    <a:pt x="1977006" y="3179804"/>
                    <a:pt x="1910502" y="3199365"/>
                  </a:cubicBezTo>
                  <a:cubicBezTo>
                    <a:pt x="1856916" y="3215740"/>
                    <a:pt x="1803876" y="3234664"/>
                    <a:pt x="1748835" y="3245945"/>
                  </a:cubicBezTo>
                  <a:cubicBezTo>
                    <a:pt x="1717266" y="3251495"/>
                    <a:pt x="1685605" y="3256043"/>
                    <a:pt x="1653854" y="3260228"/>
                  </a:cubicBezTo>
                  <a:cubicBezTo>
                    <a:pt x="1655128" y="3250767"/>
                    <a:pt x="1656038" y="3241214"/>
                    <a:pt x="1656129" y="3231753"/>
                  </a:cubicBezTo>
                  <a:cubicBezTo>
                    <a:pt x="1656947" y="3177894"/>
                    <a:pt x="1652671" y="3124126"/>
                    <a:pt x="1643301" y="3071177"/>
                  </a:cubicBezTo>
                  <a:cubicBezTo>
                    <a:pt x="1635204" y="3012497"/>
                    <a:pt x="1623286" y="2954453"/>
                    <a:pt x="1595992" y="2901322"/>
                  </a:cubicBezTo>
                  <a:cubicBezTo>
                    <a:pt x="1565788" y="2838456"/>
                    <a:pt x="1523847" y="2780959"/>
                    <a:pt x="1476357" y="2730011"/>
                  </a:cubicBezTo>
                  <a:cubicBezTo>
                    <a:pt x="1442240" y="2694530"/>
                    <a:pt x="1400573" y="2667874"/>
                    <a:pt x="1359724" y="2640944"/>
                  </a:cubicBezTo>
                  <a:cubicBezTo>
                    <a:pt x="1293583" y="2599095"/>
                    <a:pt x="1222166" y="2556517"/>
                    <a:pt x="1142560" y="2549694"/>
                  </a:cubicBezTo>
                  <a:cubicBezTo>
                    <a:pt x="1082060" y="2546691"/>
                    <a:pt x="1020468" y="2545054"/>
                    <a:pt x="960514" y="2554788"/>
                  </a:cubicBezTo>
                  <a:cubicBezTo>
                    <a:pt x="882273" y="2572256"/>
                    <a:pt x="805215" y="2610376"/>
                    <a:pt x="757543" y="2676789"/>
                  </a:cubicBezTo>
                  <a:cubicBezTo>
                    <a:pt x="641729" y="2822717"/>
                    <a:pt x="664837" y="3033421"/>
                    <a:pt x="745625" y="3190631"/>
                  </a:cubicBezTo>
                  <a:cubicBezTo>
                    <a:pt x="789840" y="3280152"/>
                    <a:pt x="858528" y="3354481"/>
                    <a:pt x="924214" y="3428628"/>
                  </a:cubicBezTo>
                  <a:cubicBezTo>
                    <a:pt x="1019013" y="3531796"/>
                    <a:pt x="1149293" y="3599757"/>
                    <a:pt x="1281938" y="3640879"/>
                  </a:cubicBezTo>
                  <a:cubicBezTo>
                    <a:pt x="1328791" y="3655617"/>
                    <a:pt x="1375736" y="3670901"/>
                    <a:pt x="1424227" y="3678270"/>
                  </a:cubicBezTo>
                  <a:cubicBezTo>
                    <a:pt x="1423954" y="3678361"/>
                    <a:pt x="1423681" y="3678361"/>
                    <a:pt x="1423499" y="3678543"/>
                  </a:cubicBezTo>
                  <a:cubicBezTo>
                    <a:pt x="1417494" y="3681909"/>
                    <a:pt x="1413764" y="3687823"/>
                    <a:pt x="1410307" y="3693554"/>
                  </a:cubicBezTo>
                  <a:cubicBezTo>
                    <a:pt x="1390110" y="3735586"/>
                    <a:pt x="1370732" y="3778619"/>
                    <a:pt x="1338526" y="3813190"/>
                  </a:cubicBezTo>
                  <a:cubicBezTo>
                    <a:pt x="1209611" y="3951385"/>
                    <a:pt x="1048308" y="4058556"/>
                    <a:pt x="875268" y="4133522"/>
                  </a:cubicBezTo>
                  <a:cubicBezTo>
                    <a:pt x="751721" y="4186653"/>
                    <a:pt x="627900" y="4240876"/>
                    <a:pt x="494891" y="4265894"/>
                  </a:cubicBezTo>
                  <a:cubicBezTo>
                    <a:pt x="410373" y="4284272"/>
                    <a:pt x="323762" y="4284090"/>
                    <a:pt x="237788" y="4285819"/>
                  </a:cubicBezTo>
                  <a:cubicBezTo>
                    <a:pt x="167463" y="4289276"/>
                    <a:pt x="97137" y="4281816"/>
                    <a:pt x="27266" y="4275447"/>
                  </a:cubicBezTo>
                  <a:cubicBezTo>
                    <a:pt x="-20770" y="4285727"/>
                    <a:pt x="8980" y="4387258"/>
                    <a:pt x="10436" y="4422649"/>
                  </a:cubicBezTo>
                  <a:cubicBezTo>
                    <a:pt x="24355" y="4515446"/>
                    <a:pt x="11527" y="4543012"/>
                    <a:pt x="119609" y="4548380"/>
                  </a:cubicBezTo>
                  <a:cubicBezTo>
                    <a:pt x="261261" y="4552292"/>
                    <a:pt x="402640" y="4527637"/>
                    <a:pt x="541290" y="4500435"/>
                  </a:cubicBezTo>
                  <a:cubicBezTo>
                    <a:pt x="587961" y="4489245"/>
                    <a:pt x="634814" y="4482239"/>
                    <a:pt x="682214" y="4472595"/>
                  </a:cubicBezTo>
                  <a:cubicBezTo>
                    <a:pt x="747900" y="4458403"/>
                    <a:pt x="811857" y="4437296"/>
                    <a:pt x="877088" y="4421739"/>
                  </a:cubicBezTo>
                  <a:cubicBezTo>
                    <a:pt x="977618" y="4391080"/>
                    <a:pt x="1077966" y="4354325"/>
                    <a:pt x="1167852" y="4299192"/>
                  </a:cubicBezTo>
                  <a:cubicBezTo>
                    <a:pt x="1229717" y="4266895"/>
                    <a:pt x="1279209" y="4217404"/>
                    <a:pt x="1337343" y="4179557"/>
                  </a:cubicBezTo>
                  <a:cubicBezTo>
                    <a:pt x="1452612" y="4103954"/>
                    <a:pt x="1538495" y="3992962"/>
                    <a:pt x="1601178" y="3871416"/>
                  </a:cubicBezTo>
                  <a:cubicBezTo>
                    <a:pt x="1631019" y="3813827"/>
                    <a:pt x="1655765" y="3752235"/>
                    <a:pt x="1665863" y="3687914"/>
                  </a:cubicBezTo>
                  <a:cubicBezTo>
                    <a:pt x="1666591" y="3682364"/>
                    <a:pt x="1664953" y="3677088"/>
                    <a:pt x="1661860" y="3672812"/>
                  </a:cubicBezTo>
                  <a:cubicBezTo>
                    <a:pt x="1710169" y="3664078"/>
                    <a:pt x="1757932" y="3651614"/>
                    <a:pt x="1805059" y="3636785"/>
                  </a:cubicBezTo>
                  <a:cubicBezTo>
                    <a:pt x="1880934" y="3615405"/>
                    <a:pt x="1954626" y="3588567"/>
                    <a:pt x="2024133" y="3550993"/>
                  </a:cubicBezTo>
                  <a:cubicBezTo>
                    <a:pt x="2060251" y="3534435"/>
                    <a:pt x="2095004" y="3514965"/>
                    <a:pt x="2126483" y="3490584"/>
                  </a:cubicBezTo>
                  <a:cubicBezTo>
                    <a:pt x="2157779" y="3466111"/>
                    <a:pt x="2190076" y="3443002"/>
                    <a:pt x="2221827" y="3419166"/>
                  </a:cubicBezTo>
                  <a:cubicBezTo>
                    <a:pt x="2269408" y="3382320"/>
                    <a:pt x="2306800" y="3334648"/>
                    <a:pt x="2347285" y="3290524"/>
                  </a:cubicBezTo>
                  <a:cubicBezTo>
                    <a:pt x="2386678" y="3247219"/>
                    <a:pt x="2413699" y="3195089"/>
                    <a:pt x="2442812" y="3144778"/>
                  </a:cubicBezTo>
                  <a:cubicBezTo>
                    <a:pt x="2485389" y="3078819"/>
                    <a:pt x="2520324" y="3008675"/>
                    <a:pt x="2542796" y="2933346"/>
                  </a:cubicBezTo>
                  <a:cubicBezTo>
                    <a:pt x="2548255" y="2917607"/>
                    <a:pt x="2555806" y="2898047"/>
                    <a:pt x="2561355" y="2881034"/>
                  </a:cubicBezTo>
                  <a:cubicBezTo>
                    <a:pt x="2562629" y="2876849"/>
                    <a:pt x="2564631" y="2872118"/>
                    <a:pt x="2564721" y="2867478"/>
                  </a:cubicBezTo>
                  <a:cubicBezTo>
                    <a:pt x="2676260" y="2821262"/>
                    <a:pt x="2777882" y="2751846"/>
                    <a:pt x="2868405" y="2672513"/>
                  </a:cubicBezTo>
                  <a:cubicBezTo>
                    <a:pt x="2926448" y="2615289"/>
                    <a:pt x="2974393" y="2548511"/>
                    <a:pt x="3023339" y="2483644"/>
                  </a:cubicBezTo>
                  <a:cubicBezTo>
                    <a:pt x="3074560" y="2404857"/>
                    <a:pt x="3114590" y="2318884"/>
                    <a:pt x="3152437" y="2233092"/>
                  </a:cubicBezTo>
                  <a:cubicBezTo>
                    <a:pt x="3189919" y="2145207"/>
                    <a:pt x="3213301" y="2052228"/>
                    <a:pt x="3236955" y="1959886"/>
                  </a:cubicBezTo>
                  <a:cubicBezTo>
                    <a:pt x="3251966" y="1901660"/>
                    <a:pt x="3266250" y="1842889"/>
                    <a:pt x="3271344" y="1782844"/>
                  </a:cubicBezTo>
                  <a:cubicBezTo>
                    <a:pt x="3276712" y="1686135"/>
                    <a:pt x="3267796" y="1588789"/>
                    <a:pt x="3252239" y="1493080"/>
                  </a:cubicBezTo>
                  <a:close/>
                  <a:moveTo>
                    <a:pt x="2796532" y="934296"/>
                  </a:moveTo>
                  <a:cubicBezTo>
                    <a:pt x="2792529" y="984334"/>
                    <a:pt x="2779701" y="1032461"/>
                    <a:pt x="2768420" y="1081498"/>
                  </a:cubicBezTo>
                  <a:cubicBezTo>
                    <a:pt x="2758140" y="1125986"/>
                    <a:pt x="2744311" y="1169837"/>
                    <a:pt x="2724205" y="1210959"/>
                  </a:cubicBezTo>
                  <a:cubicBezTo>
                    <a:pt x="2705100" y="1248624"/>
                    <a:pt x="2677625" y="1281103"/>
                    <a:pt x="2651423" y="1313945"/>
                  </a:cubicBezTo>
                  <a:cubicBezTo>
                    <a:pt x="2569634" y="1423391"/>
                    <a:pt x="2489665" y="1541753"/>
                    <a:pt x="2364662" y="1606620"/>
                  </a:cubicBezTo>
                  <a:cubicBezTo>
                    <a:pt x="2296429" y="1648743"/>
                    <a:pt x="2220735" y="1680312"/>
                    <a:pt x="2143223" y="1701601"/>
                  </a:cubicBezTo>
                  <a:cubicBezTo>
                    <a:pt x="2095641" y="1709789"/>
                    <a:pt x="2046968" y="1713246"/>
                    <a:pt x="1998750" y="1714520"/>
                  </a:cubicBezTo>
                  <a:cubicBezTo>
                    <a:pt x="1931791" y="1711062"/>
                    <a:pt x="1868015" y="1685953"/>
                    <a:pt x="1804695" y="1665483"/>
                  </a:cubicBezTo>
                  <a:cubicBezTo>
                    <a:pt x="1747197" y="1643557"/>
                    <a:pt x="1686606" y="1616355"/>
                    <a:pt x="1643392" y="1570047"/>
                  </a:cubicBezTo>
                  <a:cubicBezTo>
                    <a:pt x="1598267" y="1514551"/>
                    <a:pt x="1572520" y="1446682"/>
                    <a:pt x="1550959" y="1379267"/>
                  </a:cubicBezTo>
                  <a:cubicBezTo>
                    <a:pt x="1535947" y="1307941"/>
                    <a:pt x="1536584" y="1231065"/>
                    <a:pt x="1555598" y="1160466"/>
                  </a:cubicBezTo>
                  <a:cubicBezTo>
                    <a:pt x="1590989" y="1021907"/>
                    <a:pt x="1650033" y="909550"/>
                    <a:pt x="1759661" y="815479"/>
                  </a:cubicBezTo>
                  <a:cubicBezTo>
                    <a:pt x="1790230" y="787276"/>
                    <a:pt x="1826439" y="767170"/>
                    <a:pt x="1862102" y="746427"/>
                  </a:cubicBezTo>
                  <a:cubicBezTo>
                    <a:pt x="1888394" y="729869"/>
                    <a:pt x="1914596" y="713039"/>
                    <a:pt x="1943345" y="701030"/>
                  </a:cubicBezTo>
                  <a:cubicBezTo>
                    <a:pt x="2026771" y="667550"/>
                    <a:pt x="2116020" y="653812"/>
                    <a:pt x="2204905" y="644532"/>
                  </a:cubicBezTo>
                  <a:cubicBezTo>
                    <a:pt x="2241387" y="642622"/>
                    <a:pt x="2277960" y="642258"/>
                    <a:pt x="2314442" y="642895"/>
                  </a:cubicBezTo>
                  <a:cubicBezTo>
                    <a:pt x="2338278" y="645260"/>
                    <a:pt x="2360204" y="653084"/>
                    <a:pt x="2384859" y="654085"/>
                  </a:cubicBezTo>
                  <a:cubicBezTo>
                    <a:pt x="2386042" y="654176"/>
                    <a:pt x="2387224" y="654267"/>
                    <a:pt x="2388225" y="654176"/>
                  </a:cubicBezTo>
                  <a:cubicBezTo>
                    <a:pt x="2419885" y="725775"/>
                    <a:pt x="2438536" y="803015"/>
                    <a:pt x="2441174" y="881256"/>
                  </a:cubicBezTo>
                  <a:cubicBezTo>
                    <a:pt x="2355018" y="845957"/>
                    <a:pt x="2259856" y="855600"/>
                    <a:pt x="2169333" y="862333"/>
                  </a:cubicBezTo>
                  <a:cubicBezTo>
                    <a:pt x="2016127" y="870430"/>
                    <a:pt x="1912321" y="908549"/>
                    <a:pt x="1797690" y="1011354"/>
                  </a:cubicBezTo>
                  <a:cubicBezTo>
                    <a:pt x="1735552" y="1060300"/>
                    <a:pt x="1698160" y="1133810"/>
                    <a:pt x="1677690" y="1208957"/>
                  </a:cubicBezTo>
                  <a:cubicBezTo>
                    <a:pt x="1667228" y="1268548"/>
                    <a:pt x="1665135" y="1333869"/>
                    <a:pt x="1687243" y="1391094"/>
                  </a:cubicBezTo>
                  <a:cubicBezTo>
                    <a:pt x="1704802" y="1431579"/>
                    <a:pt x="1730548" y="1469972"/>
                    <a:pt x="1768486" y="1493717"/>
                  </a:cubicBezTo>
                  <a:cubicBezTo>
                    <a:pt x="1811973" y="1524376"/>
                    <a:pt x="1861556" y="1550396"/>
                    <a:pt x="1915688" y="1552853"/>
                  </a:cubicBezTo>
                  <a:cubicBezTo>
                    <a:pt x="2054337" y="1557310"/>
                    <a:pt x="2217460" y="1478069"/>
                    <a:pt x="2311895" y="1378357"/>
                  </a:cubicBezTo>
                  <a:cubicBezTo>
                    <a:pt x="2358293" y="1326955"/>
                    <a:pt x="2409696" y="1277554"/>
                    <a:pt x="2436079" y="1212142"/>
                  </a:cubicBezTo>
                  <a:cubicBezTo>
                    <a:pt x="2481113" y="1108518"/>
                    <a:pt x="2481295" y="993431"/>
                    <a:pt x="2474745" y="882530"/>
                  </a:cubicBezTo>
                  <a:cubicBezTo>
                    <a:pt x="2470287" y="760347"/>
                    <a:pt x="2431803" y="638619"/>
                    <a:pt x="2361569" y="538089"/>
                  </a:cubicBezTo>
                  <a:cubicBezTo>
                    <a:pt x="2331637" y="494874"/>
                    <a:pt x="2301978" y="450568"/>
                    <a:pt x="2259674" y="418362"/>
                  </a:cubicBezTo>
                  <a:cubicBezTo>
                    <a:pt x="2204814" y="376513"/>
                    <a:pt x="2149136" y="332934"/>
                    <a:pt x="2084906" y="306551"/>
                  </a:cubicBezTo>
                  <a:cubicBezTo>
                    <a:pt x="1922511" y="239045"/>
                    <a:pt x="1742921" y="238955"/>
                    <a:pt x="1570155" y="250782"/>
                  </a:cubicBezTo>
                  <a:cubicBezTo>
                    <a:pt x="1431505" y="258606"/>
                    <a:pt x="1297950" y="302275"/>
                    <a:pt x="1168307" y="349674"/>
                  </a:cubicBezTo>
                  <a:cubicBezTo>
                    <a:pt x="1111901" y="371145"/>
                    <a:pt x="1054949" y="391615"/>
                    <a:pt x="999453" y="415360"/>
                  </a:cubicBezTo>
                  <a:cubicBezTo>
                    <a:pt x="962880" y="432737"/>
                    <a:pt x="931128" y="458483"/>
                    <a:pt x="895738" y="477953"/>
                  </a:cubicBezTo>
                  <a:cubicBezTo>
                    <a:pt x="881728" y="423821"/>
                    <a:pt x="871811" y="368598"/>
                    <a:pt x="860348" y="313101"/>
                  </a:cubicBezTo>
                  <a:cubicBezTo>
                    <a:pt x="857982" y="302093"/>
                    <a:pt x="856618" y="290539"/>
                    <a:pt x="851432" y="280440"/>
                  </a:cubicBezTo>
                  <a:cubicBezTo>
                    <a:pt x="861349" y="272070"/>
                    <a:pt x="871356" y="263791"/>
                    <a:pt x="882182" y="256422"/>
                  </a:cubicBezTo>
                  <a:cubicBezTo>
                    <a:pt x="990264" y="192556"/>
                    <a:pt x="1104077" y="135331"/>
                    <a:pt x="1225077" y="100669"/>
                  </a:cubicBezTo>
                  <a:cubicBezTo>
                    <a:pt x="1290217" y="86112"/>
                    <a:pt x="1352264" y="69827"/>
                    <a:pt x="1419041" y="60820"/>
                  </a:cubicBezTo>
                  <a:cubicBezTo>
                    <a:pt x="1480360" y="52996"/>
                    <a:pt x="1542407" y="51268"/>
                    <a:pt x="1603726" y="43717"/>
                  </a:cubicBezTo>
                  <a:cubicBezTo>
                    <a:pt x="1662679" y="34073"/>
                    <a:pt x="1722451" y="35438"/>
                    <a:pt x="1781951" y="34528"/>
                  </a:cubicBezTo>
                  <a:cubicBezTo>
                    <a:pt x="1851002" y="32253"/>
                    <a:pt x="1919600" y="32890"/>
                    <a:pt x="1988197" y="45809"/>
                  </a:cubicBezTo>
                  <a:cubicBezTo>
                    <a:pt x="2066528" y="63550"/>
                    <a:pt x="2146043" y="77560"/>
                    <a:pt x="2222100" y="104035"/>
                  </a:cubicBezTo>
                  <a:cubicBezTo>
                    <a:pt x="2286512" y="129145"/>
                    <a:pt x="2348923" y="159258"/>
                    <a:pt x="2410060" y="191646"/>
                  </a:cubicBezTo>
                  <a:cubicBezTo>
                    <a:pt x="2467466" y="227309"/>
                    <a:pt x="2522417" y="268522"/>
                    <a:pt x="2575730" y="310008"/>
                  </a:cubicBezTo>
                  <a:cubicBezTo>
                    <a:pt x="2621492" y="353313"/>
                    <a:pt x="2661795" y="402987"/>
                    <a:pt x="2695638" y="456118"/>
                  </a:cubicBezTo>
                  <a:cubicBezTo>
                    <a:pt x="2712105" y="484503"/>
                    <a:pt x="2723750" y="515162"/>
                    <a:pt x="2734486" y="546186"/>
                  </a:cubicBezTo>
                  <a:cubicBezTo>
                    <a:pt x="2762052" y="620605"/>
                    <a:pt x="2782249" y="697754"/>
                    <a:pt x="2791256" y="776632"/>
                  </a:cubicBezTo>
                  <a:cubicBezTo>
                    <a:pt x="2790528" y="777724"/>
                    <a:pt x="2790710" y="779179"/>
                    <a:pt x="2791711" y="780817"/>
                  </a:cubicBezTo>
                  <a:cubicBezTo>
                    <a:pt x="2793075" y="793463"/>
                    <a:pt x="2794167" y="806109"/>
                    <a:pt x="2794986" y="818755"/>
                  </a:cubicBezTo>
                  <a:cubicBezTo>
                    <a:pt x="2797169" y="857147"/>
                    <a:pt x="2797715" y="895722"/>
                    <a:pt x="2796532" y="934296"/>
                  </a:cubicBezTo>
                  <a:close/>
                  <a:moveTo>
                    <a:pt x="2442993" y="918921"/>
                  </a:moveTo>
                  <a:cubicBezTo>
                    <a:pt x="2448543" y="1026729"/>
                    <a:pt x="2441629" y="1140451"/>
                    <a:pt x="2386678" y="1236069"/>
                  </a:cubicBezTo>
                  <a:cubicBezTo>
                    <a:pt x="2365117" y="1274279"/>
                    <a:pt x="2332456" y="1304302"/>
                    <a:pt x="2304253" y="1337509"/>
                  </a:cubicBezTo>
                  <a:cubicBezTo>
                    <a:pt x="2274594" y="1370624"/>
                    <a:pt x="2241569" y="1400010"/>
                    <a:pt x="2204723" y="1425848"/>
                  </a:cubicBezTo>
                  <a:cubicBezTo>
                    <a:pt x="2119568" y="1478706"/>
                    <a:pt x="2022404" y="1521010"/>
                    <a:pt x="1920418" y="1519464"/>
                  </a:cubicBezTo>
                  <a:cubicBezTo>
                    <a:pt x="1881025" y="1518190"/>
                    <a:pt x="1843906" y="1501996"/>
                    <a:pt x="1811063" y="1481344"/>
                  </a:cubicBezTo>
                  <a:cubicBezTo>
                    <a:pt x="1765757" y="1457053"/>
                    <a:pt x="1731822" y="1417205"/>
                    <a:pt x="1714718" y="1368714"/>
                  </a:cubicBezTo>
                  <a:cubicBezTo>
                    <a:pt x="1705893" y="1343240"/>
                    <a:pt x="1704893" y="1315947"/>
                    <a:pt x="1704347" y="1289291"/>
                  </a:cubicBezTo>
                  <a:cubicBezTo>
                    <a:pt x="1704074" y="1254719"/>
                    <a:pt x="1706530" y="1220875"/>
                    <a:pt x="1718994" y="1188032"/>
                  </a:cubicBezTo>
                  <a:cubicBezTo>
                    <a:pt x="1739282" y="1134538"/>
                    <a:pt x="1765393" y="1081407"/>
                    <a:pt x="1810700" y="1044379"/>
                  </a:cubicBezTo>
                  <a:cubicBezTo>
                    <a:pt x="1929243" y="937116"/>
                    <a:pt x="2024406" y="902636"/>
                    <a:pt x="2183616" y="894721"/>
                  </a:cubicBezTo>
                  <a:cubicBezTo>
                    <a:pt x="2269590" y="888625"/>
                    <a:pt x="2363024" y="879164"/>
                    <a:pt x="2442993" y="918921"/>
                  </a:cubicBezTo>
                  <a:close/>
                  <a:moveTo>
                    <a:pt x="1622649" y="3698285"/>
                  </a:moveTo>
                  <a:cubicBezTo>
                    <a:pt x="1606819" y="3768611"/>
                    <a:pt x="1576705" y="3835116"/>
                    <a:pt x="1540041" y="3896980"/>
                  </a:cubicBezTo>
                  <a:cubicBezTo>
                    <a:pt x="1500466" y="3961938"/>
                    <a:pt x="1457616" y="4027260"/>
                    <a:pt x="1398935" y="4078390"/>
                  </a:cubicBezTo>
                  <a:cubicBezTo>
                    <a:pt x="1348988" y="4125425"/>
                    <a:pt x="1289398" y="4160087"/>
                    <a:pt x="1235812" y="4202665"/>
                  </a:cubicBezTo>
                  <a:cubicBezTo>
                    <a:pt x="1165305" y="4260982"/>
                    <a:pt x="1081878" y="4304014"/>
                    <a:pt x="996450" y="4336220"/>
                  </a:cubicBezTo>
                  <a:cubicBezTo>
                    <a:pt x="889279" y="4380162"/>
                    <a:pt x="776012" y="4406819"/>
                    <a:pt x="663745" y="4434385"/>
                  </a:cubicBezTo>
                  <a:cubicBezTo>
                    <a:pt x="543655" y="4456129"/>
                    <a:pt x="420835" y="4485332"/>
                    <a:pt x="298652" y="4498251"/>
                  </a:cubicBezTo>
                  <a:cubicBezTo>
                    <a:pt x="250070" y="4503073"/>
                    <a:pt x="204582" y="4507804"/>
                    <a:pt x="155090" y="4508259"/>
                  </a:cubicBezTo>
                  <a:cubicBezTo>
                    <a:pt x="124612" y="4506621"/>
                    <a:pt x="91588" y="4509350"/>
                    <a:pt x="63384" y="4496068"/>
                  </a:cubicBezTo>
                  <a:cubicBezTo>
                    <a:pt x="54469" y="4437023"/>
                    <a:pt x="42733" y="4377615"/>
                    <a:pt x="42187" y="4317752"/>
                  </a:cubicBezTo>
                  <a:cubicBezTo>
                    <a:pt x="114241" y="4327122"/>
                    <a:pt x="187205" y="4329306"/>
                    <a:pt x="259805" y="4326577"/>
                  </a:cubicBezTo>
                  <a:cubicBezTo>
                    <a:pt x="329858" y="4324757"/>
                    <a:pt x="400274" y="4325121"/>
                    <a:pt x="469417" y="4312384"/>
                  </a:cubicBezTo>
                  <a:cubicBezTo>
                    <a:pt x="610160" y="4289731"/>
                    <a:pt x="742259" y="4236054"/>
                    <a:pt x="871902" y="4178738"/>
                  </a:cubicBezTo>
                  <a:cubicBezTo>
                    <a:pt x="1010552" y="4122241"/>
                    <a:pt x="1138375" y="4041817"/>
                    <a:pt x="1253644" y="3946654"/>
                  </a:cubicBezTo>
                  <a:cubicBezTo>
                    <a:pt x="1333158" y="3878785"/>
                    <a:pt x="1412582" y="3801636"/>
                    <a:pt x="1437419" y="3696375"/>
                  </a:cubicBezTo>
                  <a:cubicBezTo>
                    <a:pt x="1441058" y="3697649"/>
                    <a:pt x="1442331" y="3692190"/>
                    <a:pt x="1438965" y="3691371"/>
                  </a:cubicBezTo>
                  <a:cubicBezTo>
                    <a:pt x="1439056" y="3691462"/>
                    <a:pt x="1439056" y="3691371"/>
                    <a:pt x="1439056" y="3691371"/>
                  </a:cubicBezTo>
                  <a:cubicBezTo>
                    <a:pt x="1438965" y="3691371"/>
                    <a:pt x="1438965" y="3691280"/>
                    <a:pt x="1438874" y="3691189"/>
                  </a:cubicBezTo>
                  <a:lnTo>
                    <a:pt x="1438874" y="3691189"/>
                  </a:lnTo>
                  <a:cubicBezTo>
                    <a:pt x="1440421" y="3687368"/>
                    <a:pt x="1439784" y="3683001"/>
                    <a:pt x="1437237" y="3680181"/>
                  </a:cubicBezTo>
                  <a:cubicBezTo>
                    <a:pt x="1443605" y="3680999"/>
                    <a:pt x="1450064" y="3681636"/>
                    <a:pt x="1456524" y="3682091"/>
                  </a:cubicBezTo>
                  <a:cubicBezTo>
                    <a:pt x="1513749" y="3688369"/>
                    <a:pt x="1570519" y="3686276"/>
                    <a:pt x="1626561" y="3678543"/>
                  </a:cubicBezTo>
                  <a:cubicBezTo>
                    <a:pt x="1624196" y="3684639"/>
                    <a:pt x="1623195" y="3691826"/>
                    <a:pt x="1622649" y="3698285"/>
                  </a:cubicBezTo>
                  <a:close/>
                  <a:moveTo>
                    <a:pt x="2359840" y="3221654"/>
                  </a:moveTo>
                  <a:cubicBezTo>
                    <a:pt x="2336095" y="3257135"/>
                    <a:pt x="2305890" y="3287522"/>
                    <a:pt x="2277505" y="3319273"/>
                  </a:cubicBezTo>
                  <a:cubicBezTo>
                    <a:pt x="2240296" y="3364034"/>
                    <a:pt x="2195080" y="3400243"/>
                    <a:pt x="2147225" y="3433177"/>
                  </a:cubicBezTo>
                  <a:cubicBezTo>
                    <a:pt x="2112017" y="3459742"/>
                    <a:pt x="2077628" y="3488036"/>
                    <a:pt x="2037688" y="3507506"/>
                  </a:cubicBezTo>
                  <a:cubicBezTo>
                    <a:pt x="1971275" y="3540894"/>
                    <a:pt x="1904770" y="3574283"/>
                    <a:pt x="1832534" y="3593479"/>
                  </a:cubicBezTo>
                  <a:cubicBezTo>
                    <a:pt x="1752201" y="3617861"/>
                    <a:pt x="1674051" y="3642516"/>
                    <a:pt x="1589442" y="3649976"/>
                  </a:cubicBezTo>
                  <a:cubicBezTo>
                    <a:pt x="1525303" y="3654070"/>
                    <a:pt x="1460436" y="3652706"/>
                    <a:pt x="1397297" y="3639878"/>
                  </a:cubicBezTo>
                  <a:cubicBezTo>
                    <a:pt x="1349625" y="3628597"/>
                    <a:pt x="1303227" y="3612220"/>
                    <a:pt x="1256282" y="3597937"/>
                  </a:cubicBezTo>
                  <a:cubicBezTo>
                    <a:pt x="1124729" y="3551539"/>
                    <a:pt x="1001363" y="3476391"/>
                    <a:pt x="913206" y="3366945"/>
                  </a:cubicBezTo>
                  <a:cubicBezTo>
                    <a:pt x="795572" y="3236483"/>
                    <a:pt x="710872" y="3097651"/>
                    <a:pt x="711509" y="2916060"/>
                  </a:cubicBezTo>
                  <a:cubicBezTo>
                    <a:pt x="709234" y="2807797"/>
                    <a:pt x="760909" y="2692892"/>
                    <a:pt x="852979" y="2633029"/>
                  </a:cubicBezTo>
                  <a:cubicBezTo>
                    <a:pt x="945594" y="2577078"/>
                    <a:pt x="1027929" y="2579079"/>
                    <a:pt x="1131916" y="2582719"/>
                  </a:cubicBezTo>
                  <a:cubicBezTo>
                    <a:pt x="1202242" y="2586631"/>
                    <a:pt x="1265289" y="2623204"/>
                    <a:pt x="1324515" y="2658412"/>
                  </a:cubicBezTo>
                  <a:cubicBezTo>
                    <a:pt x="1374007" y="2690982"/>
                    <a:pt x="1425591" y="2722551"/>
                    <a:pt x="1465258" y="2767585"/>
                  </a:cubicBezTo>
                  <a:cubicBezTo>
                    <a:pt x="1517661" y="2828449"/>
                    <a:pt x="1562968" y="2896409"/>
                    <a:pt x="1588987" y="2972921"/>
                  </a:cubicBezTo>
                  <a:cubicBezTo>
                    <a:pt x="1608820" y="3047796"/>
                    <a:pt x="1620465" y="3125855"/>
                    <a:pt x="1622285" y="3203277"/>
                  </a:cubicBezTo>
                  <a:cubicBezTo>
                    <a:pt x="1623104" y="3224019"/>
                    <a:pt x="1622467" y="3244671"/>
                    <a:pt x="1619101" y="3265050"/>
                  </a:cubicBezTo>
                  <a:cubicBezTo>
                    <a:pt x="1579526" y="3269690"/>
                    <a:pt x="1539859" y="3273602"/>
                    <a:pt x="1500193" y="3276695"/>
                  </a:cubicBezTo>
                  <a:cubicBezTo>
                    <a:pt x="1487911" y="3132951"/>
                    <a:pt x="1421134" y="2921246"/>
                    <a:pt x="1297859" y="2836819"/>
                  </a:cubicBezTo>
                  <a:cubicBezTo>
                    <a:pt x="1221256" y="2780777"/>
                    <a:pt x="1102348" y="2762490"/>
                    <a:pt x="1031568" y="2837183"/>
                  </a:cubicBezTo>
                  <a:cubicBezTo>
                    <a:pt x="984805" y="2883672"/>
                    <a:pt x="963607" y="2951087"/>
                    <a:pt x="972159" y="3016136"/>
                  </a:cubicBezTo>
                  <a:cubicBezTo>
                    <a:pt x="975343" y="3059896"/>
                    <a:pt x="994813" y="3100381"/>
                    <a:pt x="1021105" y="3134952"/>
                  </a:cubicBezTo>
                  <a:cubicBezTo>
                    <a:pt x="1049945" y="3175619"/>
                    <a:pt x="1082424" y="3214922"/>
                    <a:pt x="1125456" y="3241123"/>
                  </a:cubicBezTo>
                  <a:cubicBezTo>
                    <a:pt x="1204061" y="3293799"/>
                    <a:pt x="1291855" y="3307810"/>
                    <a:pt x="1384652" y="3310994"/>
                  </a:cubicBezTo>
                  <a:cubicBezTo>
                    <a:pt x="1469807" y="3314269"/>
                    <a:pt x="1554689" y="3306809"/>
                    <a:pt x="1639025" y="3295437"/>
                  </a:cubicBezTo>
                  <a:cubicBezTo>
                    <a:pt x="1711534" y="3287522"/>
                    <a:pt x="1783588" y="3275513"/>
                    <a:pt x="1852731" y="3251767"/>
                  </a:cubicBezTo>
                  <a:cubicBezTo>
                    <a:pt x="1949076" y="3222564"/>
                    <a:pt x="2045876" y="3191631"/>
                    <a:pt x="2130213" y="3135043"/>
                  </a:cubicBezTo>
                  <a:cubicBezTo>
                    <a:pt x="2195899" y="3095195"/>
                    <a:pt x="2255853" y="3040882"/>
                    <a:pt x="2291061" y="2971648"/>
                  </a:cubicBezTo>
                  <a:cubicBezTo>
                    <a:pt x="2292244" y="2969100"/>
                    <a:pt x="2294063" y="2963915"/>
                    <a:pt x="2294609" y="2959275"/>
                  </a:cubicBezTo>
                  <a:cubicBezTo>
                    <a:pt x="2299340" y="2958365"/>
                    <a:pt x="2304162" y="2957546"/>
                    <a:pt x="2308893" y="2956545"/>
                  </a:cubicBezTo>
                  <a:cubicBezTo>
                    <a:pt x="2386042" y="2937713"/>
                    <a:pt x="2459824" y="2907508"/>
                    <a:pt x="2534153" y="2880033"/>
                  </a:cubicBezTo>
                  <a:cubicBezTo>
                    <a:pt x="2512500" y="2932709"/>
                    <a:pt x="2494578" y="2986932"/>
                    <a:pt x="2469195" y="3037970"/>
                  </a:cubicBezTo>
                  <a:cubicBezTo>
                    <a:pt x="2433805" y="3099562"/>
                    <a:pt x="2397050" y="3160881"/>
                    <a:pt x="2359840" y="3221654"/>
                  </a:cubicBezTo>
                  <a:close/>
                  <a:moveTo>
                    <a:pt x="1466713" y="3277514"/>
                  </a:moveTo>
                  <a:cubicBezTo>
                    <a:pt x="1438419" y="3278151"/>
                    <a:pt x="1409943" y="3278606"/>
                    <a:pt x="1381649" y="3277332"/>
                  </a:cubicBezTo>
                  <a:cubicBezTo>
                    <a:pt x="1289398" y="3274330"/>
                    <a:pt x="1203151" y="3257954"/>
                    <a:pt x="1127458" y="3201821"/>
                  </a:cubicBezTo>
                  <a:cubicBezTo>
                    <a:pt x="1100711" y="3182261"/>
                    <a:pt x="1079149" y="3156878"/>
                    <a:pt x="1059498" y="3130403"/>
                  </a:cubicBezTo>
                  <a:cubicBezTo>
                    <a:pt x="1031113" y="3094467"/>
                    <a:pt x="1006367" y="3053436"/>
                    <a:pt x="1004911" y="3006492"/>
                  </a:cubicBezTo>
                  <a:cubicBezTo>
                    <a:pt x="998179" y="2949813"/>
                    <a:pt x="1020468" y="2891133"/>
                    <a:pt x="1063319" y="2852831"/>
                  </a:cubicBezTo>
                  <a:cubicBezTo>
                    <a:pt x="1130369" y="2794514"/>
                    <a:pt x="1230172" y="2823718"/>
                    <a:pt x="1293037" y="2874483"/>
                  </a:cubicBezTo>
                  <a:cubicBezTo>
                    <a:pt x="1396570" y="2958911"/>
                    <a:pt x="1455250" y="3147598"/>
                    <a:pt x="1466713" y="3277514"/>
                  </a:cubicBezTo>
                  <a:close/>
                  <a:moveTo>
                    <a:pt x="3238683" y="1783935"/>
                  </a:moveTo>
                  <a:cubicBezTo>
                    <a:pt x="3227584" y="1883920"/>
                    <a:pt x="3197107" y="1981357"/>
                    <a:pt x="3171360" y="2078430"/>
                  </a:cubicBezTo>
                  <a:cubicBezTo>
                    <a:pt x="3148525" y="2160856"/>
                    <a:pt x="3116137" y="2240188"/>
                    <a:pt x="3077653" y="2316518"/>
                  </a:cubicBezTo>
                  <a:cubicBezTo>
                    <a:pt x="3050724" y="2368466"/>
                    <a:pt x="3024704" y="2426601"/>
                    <a:pt x="2989132" y="2474546"/>
                  </a:cubicBezTo>
                  <a:cubicBezTo>
                    <a:pt x="2947282" y="2528860"/>
                    <a:pt x="2906615" y="2584447"/>
                    <a:pt x="2859671" y="2634576"/>
                  </a:cubicBezTo>
                  <a:cubicBezTo>
                    <a:pt x="2783068" y="2708268"/>
                    <a:pt x="2692909" y="2767039"/>
                    <a:pt x="2598929" y="2816076"/>
                  </a:cubicBezTo>
                  <a:cubicBezTo>
                    <a:pt x="2503221" y="2858381"/>
                    <a:pt x="2404419" y="2895226"/>
                    <a:pt x="2303070" y="2923248"/>
                  </a:cubicBezTo>
                  <a:cubicBezTo>
                    <a:pt x="2213821" y="2940897"/>
                    <a:pt x="2122298" y="2949176"/>
                    <a:pt x="2031320" y="2947175"/>
                  </a:cubicBezTo>
                  <a:cubicBezTo>
                    <a:pt x="1985012" y="2943990"/>
                    <a:pt x="1939524" y="2932345"/>
                    <a:pt x="1894490" y="2920427"/>
                  </a:cubicBezTo>
                  <a:cubicBezTo>
                    <a:pt x="1845908" y="2906963"/>
                    <a:pt x="1796416" y="2893680"/>
                    <a:pt x="1752747" y="2867660"/>
                  </a:cubicBezTo>
                  <a:cubicBezTo>
                    <a:pt x="1702527" y="2835909"/>
                    <a:pt x="1650488" y="2805887"/>
                    <a:pt x="1604271" y="2768222"/>
                  </a:cubicBezTo>
                  <a:cubicBezTo>
                    <a:pt x="1564969" y="2734287"/>
                    <a:pt x="1531489" y="2692255"/>
                    <a:pt x="1496463" y="2653863"/>
                  </a:cubicBezTo>
                  <a:cubicBezTo>
                    <a:pt x="1421588" y="2570164"/>
                    <a:pt x="1361179" y="2467996"/>
                    <a:pt x="1331794" y="2358914"/>
                  </a:cubicBezTo>
                  <a:cubicBezTo>
                    <a:pt x="1309777" y="2251105"/>
                    <a:pt x="1327882" y="2167861"/>
                    <a:pt x="1415038" y="2096716"/>
                  </a:cubicBezTo>
                  <a:cubicBezTo>
                    <a:pt x="1467532" y="2049954"/>
                    <a:pt x="1532126" y="2018294"/>
                    <a:pt x="1600450" y="2002555"/>
                  </a:cubicBezTo>
                  <a:cubicBezTo>
                    <a:pt x="1666318" y="1981084"/>
                    <a:pt x="1735370" y="1975443"/>
                    <a:pt x="1804331" y="1977718"/>
                  </a:cubicBezTo>
                  <a:cubicBezTo>
                    <a:pt x="1894126" y="1979082"/>
                    <a:pt x="1980009" y="2009287"/>
                    <a:pt x="2065073" y="2035216"/>
                  </a:cubicBezTo>
                  <a:cubicBezTo>
                    <a:pt x="2110834" y="2049226"/>
                    <a:pt x="2151865" y="2073881"/>
                    <a:pt x="2193442" y="2097080"/>
                  </a:cubicBezTo>
                  <a:cubicBezTo>
                    <a:pt x="2221190" y="2112637"/>
                    <a:pt x="2249393" y="2127467"/>
                    <a:pt x="2274867" y="2146572"/>
                  </a:cubicBezTo>
                  <a:cubicBezTo>
                    <a:pt x="2323904" y="2188058"/>
                    <a:pt x="2372213" y="2230908"/>
                    <a:pt x="2412243" y="2281583"/>
                  </a:cubicBezTo>
                  <a:cubicBezTo>
                    <a:pt x="2450636" y="2336624"/>
                    <a:pt x="2486390" y="2395123"/>
                    <a:pt x="2506405" y="2459535"/>
                  </a:cubicBezTo>
                  <a:cubicBezTo>
                    <a:pt x="2509316" y="2467450"/>
                    <a:pt x="2510863" y="2475911"/>
                    <a:pt x="2514957" y="2483371"/>
                  </a:cubicBezTo>
                  <a:cubicBezTo>
                    <a:pt x="2516321" y="2485918"/>
                    <a:pt x="2518232" y="2487829"/>
                    <a:pt x="2520324" y="2489103"/>
                  </a:cubicBezTo>
                  <a:cubicBezTo>
                    <a:pt x="2504767" y="2506388"/>
                    <a:pt x="2488119" y="2522582"/>
                    <a:pt x="2469832" y="2537412"/>
                  </a:cubicBezTo>
                  <a:cubicBezTo>
                    <a:pt x="2422251" y="2574803"/>
                    <a:pt x="2366936" y="2606282"/>
                    <a:pt x="2310530" y="2628571"/>
                  </a:cubicBezTo>
                  <a:cubicBezTo>
                    <a:pt x="2304071" y="2553879"/>
                    <a:pt x="2258946" y="2486646"/>
                    <a:pt x="2210728" y="2431423"/>
                  </a:cubicBezTo>
                  <a:cubicBezTo>
                    <a:pt x="2187620" y="2407496"/>
                    <a:pt x="2166968" y="2380657"/>
                    <a:pt x="2140038" y="2360915"/>
                  </a:cubicBezTo>
                  <a:cubicBezTo>
                    <a:pt x="2097552" y="2333622"/>
                    <a:pt x="2052063" y="2310423"/>
                    <a:pt x="2004391" y="2293592"/>
                  </a:cubicBezTo>
                  <a:cubicBezTo>
                    <a:pt x="1931700" y="2266662"/>
                    <a:pt x="1782678" y="2227269"/>
                    <a:pt x="1720541" y="2287314"/>
                  </a:cubicBezTo>
                  <a:cubicBezTo>
                    <a:pt x="1668229" y="2358004"/>
                    <a:pt x="1693247" y="2459171"/>
                    <a:pt x="1740283" y="2526221"/>
                  </a:cubicBezTo>
                  <a:cubicBezTo>
                    <a:pt x="1770669" y="2569163"/>
                    <a:pt x="1814975" y="2597730"/>
                    <a:pt x="1859645" y="2623659"/>
                  </a:cubicBezTo>
                  <a:cubicBezTo>
                    <a:pt x="1930426" y="2670694"/>
                    <a:pt x="2016036" y="2696167"/>
                    <a:pt x="2100918" y="2696714"/>
                  </a:cubicBezTo>
                  <a:cubicBezTo>
                    <a:pt x="2262039" y="2700080"/>
                    <a:pt x="2423979" y="2636486"/>
                    <a:pt x="2536791" y="2520945"/>
                  </a:cubicBezTo>
                  <a:cubicBezTo>
                    <a:pt x="2576912" y="2478822"/>
                    <a:pt x="2609391" y="2430513"/>
                    <a:pt x="2639414" y="2380930"/>
                  </a:cubicBezTo>
                  <a:cubicBezTo>
                    <a:pt x="2676169" y="2323069"/>
                    <a:pt x="2715926" y="2266935"/>
                    <a:pt x="2748223" y="2206344"/>
                  </a:cubicBezTo>
                  <a:cubicBezTo>
                    <a:pt x="2804629" y="2099537"/>
                    <a:pt x="2846206" y="1984541"/>
                    <a:pt x="2868496" y="1865815"/>
                  </a:cubicBezTo>
                  <a:cubicBezTo>
                    <a:pt x="2890421" y="1701419"/>
                    <a:pt x="2894333" y="1533565"/>
                    <a:pt x="2877320" y="1368350"/>
                  </a:cubicBezTo>
                  <a:cubicBezTo>
                    <a:pt x="2870315" y="1300936"/>
                    <a:pt x="2869405" y="1230883"/>
                    <a:pt x="2840747" y="1168199"/>
                  </a:cubicBezTo>
                  <a:cubicBezTo>
                    <a:pt x="2829284" y="1142726"/>
                    <a:pt x="2818367" y="1115978"/>
                    <a:pt x="2799898" y="1094780"/>
                  </a:cubicBezTo>
                  <a:cubicBezTo>
                    <a:pt x="2804447" y="1076403"/>
                    <a:pt x="2808632" y="1057844"/>
                    <a:pt x="2812817" y="1039375"/>
                  </a:cubicBezTo>
                  <a:cubicBezTo>
                    <a:pt x="2822006" y="998162"/>
                    <a:pt x="2830922" y="956586"/>
                    <a:pt x="2830831" y="914190"/>
                  </a:cubicBezTo>
                  <a:cubicBezTo>
                    <a:pt x="2831741" y="878618"/>
                    <a:pt x="2830831" y="843046"/>
                    <a:pt x="2827919" y="807655"/>
                  </a:cubicBezTo>
                  <a:cubicBezTo>
                    <a:pt x="2831377" y="809839"/>
                    <a:pt x="2834106" y="811658"/>
                    <a:pt x="2835744" y="812932"/>
                  </a:cubicBezTo>
                  <a:cubicBezTo>
                    <a:pt x="2902248" y="861969"/>
                    <a:pt x="2968844" y="914736"/>
                    <a:pt x="3016152" y="983424"/>
                  </a:cubicBezTo>
                  <a:cubicBezTo>
                    <a:pt x="3177728" y="1215144"/>
                    <a:pt x="3249510" y="1503179"/>
                    <a:pt x="3238683" y="1783935"/>
                  </a:cubicBezTo>
                  <a:close/>
                  <a:moveTo>
                    <a:pt x="2277414" y="2638579"/>
                  </a:moveTo>
                  <a:cubicBezTo>
                    <a:pt x="2255853" y="2644765"/>
                    <a:pt x="2234018" y="2650224"/>
                    <a:pt x="2212092" y="2654773"/>
                  </a:cubicBezTo>
                  <a:cubicBezTo>
                    <a:pt x="2193806" y="2658048"/>
                    <a:pt x="2175338" y="2659959"/>
                    <a:pt x="2156778" y="2661414"/>
                  </a:cubicBezTo>
                  <a:cubicBezTo>
                    <a:pt x="2058977" y="2670239"/>
                    <a:pt x="1957537" y="2649951"/>
                    <a:pt x="1875657" y="2594182"/>
                  </a:cubicBezTo>
                  <a:cubicBezTo>
                    <a:pt x="1817887" y="2561885"/>
                    <a:pt x="1761026" y="2519216"/>
                    <a:pt x="1739464" y="2453621"/>
                  </a:cubicBezTo>
                  <a:cubicBezTo>
                    <a:pt x="1722542" y="2405767"/>
                    <a:pt x="1714445" y="2347542"/>
                    <a:pt x="1749290" y="2305055"/>
                  </a:cubicBezTo>
                  <a:cubicBezTo>
                    <a:pt x="1807333" y="2277489"/>
                    <a:pt x="1874657" y="2291772"/>
                    <a:pt x="1934520" y="2306420"/>
                  </a:cubicBezTo>
                  <a:cubicBezTo>
                    <a:pt x="2003754" y="2325798"/>
                    <a:pt x="2071987" y="2353273"/>
                    <a:pt x="2130486" y="2396124"/>
                  </a:cubicBezTo>
                  <a:cubicBezTo>
                    <a:pt x="2153048" y="2417139"/>
                    <a:pt x="2173154" y="2440611"/>
                    <a:pt x="2194261" y="2463083"/>
                  </a:cubicBezTo>
                  <a:cubicBezTo>
                    <a:pt x="2234473" y="2513394"/>
                    <a:pt x="2274685" y="2572165"/>
                    <a:pt x="2277414" y="263857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0" name="Google Shape;1340;p33"/>
          <p:cNvSpPr/>
          <p:nvPr/>
        </p:nvSpPr>
        <p:spPr>
          <a:xfrm rot="1432517">
            <a:off x="420535" y="-374261"/>
            <a:ext cx="973328" cy="839384"/>
          </a:xfrm>
          <a:custGeom>
            <a:rect b="b" l="l" r="r" t="t"/>
            <a:pathLst>
              <a:path extrusionOk="0" h="1681103" w="1945441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435623" y="62489"/>
            <a:ext cx="958843" cy="1068466"/>
          </a:xfrm>
          <a:custGeom>
            <a:rect b="b" l="l" r="r" t="t"/>
            <a:pathLst>
              <a:path extrusionOk="0" h="2139903" w="1916489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91671" y="764396"/>
            <a:ext cx="911700" cy="534697"/>
          </a:xfrm>
          <a:custGeom>
            <a:rect b="b" l="l" r="r" t="t"/>
            <a:pathLst>
              <a:path extrusionOk="0" h="1070880" w="1822261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589550" y="1113407"/>
            <a:ext cx="792636" cy="414191"/>
          </a:xfrm>
          <a:custGeom>
            <a:rect b="b" l="l" r="r" t="t"/>
            <a:pathLst>
              <a:path extrusionOk="0" h="829533" w="1584283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rect b="b" l="l" r="r" t="t"/>
            <a:pathLst>
              <a:path extrusionOk="0" h="3132463" w="334128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rect b="b" l="l" r="r" t="t"/>
              <a:pathLst>
                <a:path extrusionOk="0" h="3132463" w="334128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rect b="b" l="l" r="r" t="t"/>
              <a:pathLst>
                <a:path extrusionOk="0" h="1822022" w="2190329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rect b="b" l="l" r="r" t="t"/>
              <a:pathLst>
                <a:path extrusionOk="0" h="1258960" w="2144802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rect b="b" l="l" r="r" t="t"/>
              <a:pathLst>
                <a:path extrusionOk="0" h="813125" w="1918009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0" name="Google Shape;1350;p33"/>
          <p:cNvSpPr/>
          <p:nvPr/>
        </p:nvSpPr>
        <p:spPr>
          <a:xfrm>
            <a:off x="3499925" y="4558610"/>
            <a:ext cx="2007824" cy="824854"/>
          </a:xfrm>
          <a:custGeom>
            <a:rect b="b" l="l" r="r" t="t"/>
            <a:pathLst>
              <a:path extrusionOk="0" h="1649709" w="4015648">
                <a:moveTo>
                  <a:pt x="3990860" y="1001852"/>
                </a:moveTo>
                <a:cubicBezTo>
                  <a:pt x="3963472" y="919102"/>
                  <a:pt x="3928293" y="833052"/>
                  <a:pt x="3864681" y="771553"/>
                </a:cubicBezTo>
                <a:cubicBezTo>
                  <a:pt x="3816410" y="730983"/>
                  <a:pt x="3757939" y="695162"/>
                  <a:pt x="3694166" y="688723"/>
                </a:cubicBezTo>
                <a:cubicBezTo>
                  <a:pt x="3637944" y="687435"/>
                  <a:pt x="3579794" y="697255"/>
                  <a:pt x="3531121" y="726636"/>
                </a:cubicBezTo>
                <a:cubicBezTo>
                  <a:pt x="3528873" y="573614"/>
                  <a:pt x="3452330" y="429687"/>
                  <a:pt x="3347354" y="321823"/>
                </a:cubicBezTo>
                <a:cubicBezTo>
                  <a:pt x="3314906" y="286646"/>
                  <a:pt x="3282458" y="251067"/>
                  <a:pt x="3245030" y="221042"/>
                </a:cubicBezTo>
                <a:cubicBezTo>
                  <a:pt x="3207842" y="192627"/>
                  <a:pt x="3167041" y="168961"/>
                  <a:pt x="3124713" y="148998"/>
                </a:cubicBezTo>
                <a:cubicBezTo>
                  <a:pt x="2917895" y="44434"/>
                  <a:pt x="2683849" y="107704"/>
                  <a:pt x="2528595" y="272318"/>
                </a:cubicBezTo>
                <a:cubicBezTo>
                  <a:pt x="2444582" y="359817"/>
                  <a:pt x="2363060" y="451823"/>
                  <a:pt x="2310773" y="562505"/>
                </a:cubicBezTo>
                <a:cubicBezTo>
                  <a:pt x="2283626" y="521211"/>
                  <a:pt x="2258968" y="478307"/>
                  <a:pt x="2229893" y="438300"/>
                </a:cubicBezTo>
                <a:cubicBezTo>
                  <a:pt x="2202986" y="401513"/>
                  <a:pt x="2172225" y="367705"/>
                  <a:pt x="2142106" y="333494"/>
                </a:cubicBezTo>
                <a:cubicBezTo>
                  <a:pt x="2069980" y="246881"/>
                  <a:pt x="1985325" y="166788"/>
                  <a:pt x="1888141" y="108428"/>
                </a:cubicBezTo>
                <a:cubicBezTo>
                  <a:pt x="1754733" y="29864"/>
                  <a:pt x="1579801" y="-12074"/>
                  <a:pt x="1425510" y="3059"/>
                </a:cubicBezTo>
                <a:cubicBezTo>
                  <a:pt x="1195159" y="26805"/>
                  <a:pt x="1033238" y="232472"/>
                  <a:pt x="962559" y="439669"/>
                </a:cubicBezTo>
                <a:cubicBezTo>
                  <a:pt x="880876" y="362473"/>
                  <a:pt x="789394" y="324237"/>
                  <a:pt x="679519" y="305965"/>
                </a:cubicBezTo>
                <a:cubicBezTo>
                  <a:pt x="511253" y="273364"/>
                  <a:pt x="341220" y="345005"/>
                  <a:pt x="238414" y="480480"/>
                </a:cubicBezTo>
                <a:cubicBezTo>
                  <a:pt x="181870" y="543991"/>
                  <a:pt x="136972" y="616035"/>
                  <a:pt x="99705" y="692345"/>
                </a:cubicBezTo>
                <a:cubicBezTo>
                  <a:pt x="62277" y="765677"/>
                  <a:pt x="26857" y="840940"/>
                  <a:pt x="10231" y="922080"/>
                </a:cubicBezTo>
                <a:cubicBezTo>
                  <a:pt x="-5190" y="1014087"/>
                  <a:pt x="30" y="1108992"/>
                  <a:pt x="5251" y="1201803"/>
                </a:cubicBezTo>
                <a:cubicBezTo>
                  <a:pt x="11355" y="1257989"/>
                  <a:pt x="30" y="1403365"/>
                  <a:pt x="34487" y="1441842"/>
                </a:cubicBezTo>
                <a:cubicBezTo>
                  <a:pt x="53361" y="1456814"/>
                  <a:pt x="81232" y="1442727"/>
                  <a:pt x="103319" y="1443452"/>
                </a:cubicBezTo>
                <a:cubicBezTo>
                  <a:pt x="140265" y="1441520"/>
                  <a:pt x="177934" y="1445706"/>
                  <a:pt x="214559" y="1438220"/>
                </a:cubicBezTo>
                <a:cubicBezTo>
                  <a:pt x="237289" y="1433068"/>
                  <a:pt x="263714" y="1429285"/>
                  <a:pt x="280741" y="1412219"/>
                </a:cubicBezTo>
                <a:cubicBezTo>
                  <a:pt x="288130" y="1404411"/>
                  <a:pt x="288211" y="1392900"/>
                  <a:pt x="289737" y="1382839"/>
                </a:cubicBezTo>
                <a:cubicBezTo>
                  <a:pt x="297929" y="1333253"/>
                  <a:pt x="304676" y="1283346"/>
                  <a:pt x="310780" y="1233519"/>
                </a:cubicBezTo>
                <a:cubicBezTo>
                  <a:pt x="316081" y="1191017"/>
                  <a:pt x="322426" y="1148676"/>
                  <a:pt x="329173" y="1106416"/>
                </a:cubicBezTo>
                <a:cubicBezTo>
                  <a:pt x="345718" y="1005635"/>
                  <a:pt x="363227" y="903808"/>
                  <a:pt x="397844" y="807454"/>
                </a:cubicBezTo>
                <a:cubicBezTo>
                  <a:pt x="411016" y="776785"/>
                  <a:pt x="428927" y="748531"/>
                  <a:pt x="445232" y="719392"/>
                </a:cubicBezTo>
                <a:cubicBezTo>
                  <a:pt x="463705" y="688803"/>
                  <a:pt x="478805" y="655156"/>
                  <a:pt x="504105" y="629478"/>
                </a:cubicBezTo>
                <a:cubicBezTo>
                  <a:pt x="517357" y="618450"/>
                  <a:pt x="536152" y="622797"/>
                  <a:pt x="552215" y="625292"/>
                </a:cubicBezTo>
                <a:cubicBezTo>
                  <a:pt x="630525" y="643404"/>
                  <a:pt x="689077" y="717862"/>
                  <a:pt x="725220" y="786364"/>
                </a:cubicBezTo>
                <a:cubicBezTo>
                  <a:pt x="744175" y="823795"/>
                  <a:pt x="758712" y="863157"/>
                  <a:pt x="774374" y="902037"/>
                </a:cubicBezTo>
                <a:cubicBezTo>
                  <a:pt x="801200" y="966433"/>
                  <a:pt x="829954" y="1030267"/>
                  <a:pt x="845214" y="1098688"/>
                </a:cubicBezTo>
                <a:cubicBezTo>
                  <a:pt x="858467" y="1155518"/>
                  <a:pt x="873326" y="1212509"/>
                  <a:pt x="877101" y="1271030"/>
                </a:cubicBezTo>
                <a:cubicBezTo>
                  <a:pt x="878627" y="1304114"/>
                  <a:pt x="877582" y="1337278"/>
                  <a:pt x="879912" y="1370281"/>
                </a:cubicBezTo>
                <a:cubicBezTo>
                  <a:pt x="881357" y="1385575"/>
                  <a:pt x="881759" y="1401916"/>
                  <a:pt x="890353" y="1415117"/>
                </a:cubicBezTo>
                <a:cubicBezTo>
                  <a:pt x="906176" y="1437254"/>
                  <a:pt x="933484" y="1421396"/>
                  <a:pt x="954848" y="1417291"/>
                </a:cubicBezTo>
                <a:cubicBezTo>
                  <a:pt x="995650" y="1406102"/>
                  <a:pt x="1035889" y="1392578"/>
                  <a:pt x="1076289" y="1380102"/>
                </a:cubicBezTo>
                <a:cubicBezTo>
                  <a:pt x="1101669" y="1372374"/>
                  <a:pt x="1127210" y="1365290"/>
                  <a:pt x="1152751" y="1358207"/>
                </a:cubicBezTo>
                <a:cubicBezTo>
                  <a:pt x="1169939" y="1353136"/>
                  <a:pt x="1194115" y="1348547"/>
                  <a:pt x="1198211" y="1327779"/>
                </a:cubicBezTo>
                <a:cubicBezTo>
                  <a:pt x="1201103" y="1228769"/>
                  <a:pt x="1204235" y="1129438"/>
                  <a:pt x="1211223" y="1030508"/>
                </a:cubicBezTo>
                <a:cubicBezTo>
                  <a:pt x="1217809" y="946390"/>
                  <a:pt x="1228089" y="861306"/>
                  <a:pt x="1256763" y="780890"/>
                </a:cubicBezTo>
                <a:cubicBezTo>
                  <a:pt x="1276521" y="726395"/>
                  <a:pt x="1302544" y="674636"/>
                  <a:pt x="1332904" y="625372"/>
                </a:cubicBezTo>
                <a:cubicBezTo>
                  <a:pt x="1364549" y="570796"/>
                  <a:pt x="1399728" y="518152"/>
                  <a:pt x="1445510" y="474443"/>
                </a:cubicBezTo>
                <a:cubicBezTo>
                  <a:pt x="1486873" y="433631"/>
                  <a:pt x="1531450" y="390405"/>
                  <a:pt x="1590885" y="380263"/>
                </a:cubicBezTo>
                <a:cubicBezTo>
                  <a:pt x="1722365" y="359897"/>
                  <a:pt x="1842681" y="426548"/>
                  <a:pt x="1920268" y="530548"/>
                </a:cubicBezTo>
                <a:cubicBezTo>
                  <a:pt x="2036407" y="684698"/>
                  <a:pt x="2100501" y="871609"/>
                  <a:pt x="2125319" y="1062224"/>
                </a:cubicBezTo>
                <a:cubicBezTo>
                  <a:pt x="2131905" y="1109153"/>
                  <a:pt x="2140017" y="1156323"/>
                  <a:pt x="2138250" y="1203816"/>
                </a:cubicBezTo>
                <a:cubicBezTo>
                  <a:pt x="2137206" y="1237705"/>
                  <a:pt x="2132227" y="1271352"/>
                  <a:pt x="2132467" y="1305241"/>
                </a:cubicBezTo>
                <a:cubicBezTo>
                  <a:pt x="2132227" y="1343235"/>
                  <a:pt x="2148852" y="1356355"/>
                  <a:pt x="2185397" y="1348869"/>
                </a:cubicBezTo>
                <a:cubicBezTo>
                  <a:pt x="2234471" y="1344120"/>
                  <a:pt x="2283144" y="1336151"/>
                  <a:pt x="2331816" y="1328745"/>
                </a:cubicBezTo>
                <a:cubicBezTo>
                  <a:pt x="2362417" y="1324157"/>
                  <a:pt x="2392858" y="1319649"/>
                  <a:pt x="2423298" y="1314497"/>
                </a:cubicBezTo>
                <a:cubicBezTo>
                  <a:pt x="2445868" y="1312002"/>
                  <a:pt x="2466027" y="1301296"/>
                  <a:pt x="2467071" y="1276262"/>
                </a:cubicBezTo>
                <a:cubicBezTo>
                  <a:pt x="2477111" y="1225389"/>
                  <a:pt x="2487713" y="1174676"/>
                  <a:pt x="2501046" y="1124608"/>
                </a:cubicBezTo>
                <a:cubicBezTo>
                  <a:pt x="2517109" y="1064799"/>
                  <a:pt x="2536868" y="1006118"/>
                  <a:pt x="2554779" y="946873"/>
                </a:cubicBezTo>
                <a:cubicBezTo>
                  <a:pt x="2571645" y="892377"/>
                  <a:pt x="2586183" y="836916"/>
                  <a:pt x="2608752" y="784271"/>
                </a:cubicBezTo>
                <a:cubicBezTo>
                  <a:pt x="2668830" y="634307"/>
                  <a:pt x="2778865" y="501892"/>
                  <a:pt x="2939661" y="458505"/>
                </a:cubicBezTo>
                <a:cubicBezTo>
                  <a:pt x="2996044" y="447477"/>
                  <a:pt x="3061343" y="463978"/>
                  <a:pt x="3099172" y="509136"/>
                </a:cubicBezTo>
                <a:cubicBezTo>
                  <a:pt x="3139090" y="558239"/>
                  <a:pt x="3149291" y="623924"/>
                  <a:pt x="3160776" y="684456"/>
                </a:cubicBezTo>
                <a:cubicBezTo>
                  <a:pt x="3165676" y="720358"/>
                  <a:pt x="3161338" y="756581"/>
                  <a:pt x="3160214" y="792643"/>
                </a:cubicBezTo>
                <a:cubicBezTo>
                  <a:pt x="3157965" y="844080"/>
                  <a:pt x="3156600" y="895678"/>
                  <a:pt x="3148809" y="946631"/>
                </a:cubicBezTo>
                <a:cubicBezTo>
                  <a:pt x="3138368" y="1036626"/>
                  <a:pt x="3104875" y="1120905"/>
                  <a:pt x="3078691" y="1207036"/>
                </a:cubicBezTo>
                <a:cubicBezTo>
                  <a:pt x="3065439" y="1247686"/>
                  <a:pt x="3053311" y="1288900"/>
                  <a:pt x="3035240" y="1327779"/>
                </a:cubicBezTo>
                <a:cubicBezTo>
                  <a:pt x="3023031" y="1353941"/>
                  <a:pt x="3007449" y="1379136"/>
                  <a:pt x="3000542" y="1407470"/>
                </a:cubicBezTo>
                <a:cubicBezTo>
                  <a:pt x="2995322" y="1425421"/>
                  <a:pt x="3003273" y="1449328"/>
                  <a:pt x="3025039" y="1448765"/>
                </a:cubicBezTo>
                <a:cubicBezTo>
                  <a:pt x="3073310" y="1449892"/>
                  <a:pt x="3121501" y="1453594"/>
                  <a:pt x="3169370" y="1460598"/>
                </a:cubicBezTo>
                <a:cubicBezTo>
                  <a:pt x="3193626" y="1463898"/>
                  <a:pt x="3217962" y="1467440"/>
                  <a:pt x="3242459" y="1467842"/>
                </a:cubicBezTo>
                <a:cubicBezTo>
                  <a:pt x="3257559" y="1467762"/>
                  <a:pt x="3276112" y="1469613"/>
                  <a:pt x="3287357" y="1457458"/>
                </a:cubicBezTo>
                <a:cubicBezTo>
                  <a:pt x="3292979" y="1451984"/>
                  <a:pt x="3293782" y="1443693"/>
                  <a:pt x="3295630" y="1436449"/>
                </a:cubicBezTo>
                <a:cubicBezTo>
                  <a:pt x="3299003" y="1423247"/>
                  <a:pt x="3302778" y="1410127"/>
                  <a:pt x="3306392" y="1397006"/>
                </a:cubicBezTo>
                <a:cubicBezTo>
                  <a:pt x="3320207" y="1345649"/>
                  <a:pt x="3335789" y="1294615"/>
                  <a:pt x="3356591" y="1245593"/>
                </a:cubicBezTo>
                <a:cubicBezTo>
                  <a:pt x="3376831" y="1202367"/>
                  <a:pt x="3400605" y="1160831"/>
                  <a:pt x="3423174" y="1118732"/>
                </a:cubicBezTo>
                <a:cubicBezTo>
                  <a:pt x="3458755" y="1063994"/>
                  <a:pt x="3486384" y="1000644"/>
                  <a:pt x="3538591" y="959511"/>
                </a:cubicBezTo>
                <a:cubicBezTo>
                  <a:pt x="3562927" y="941721"/>
                  <a:pt x="3589352" y="922000"/>
                  <a:pt x="3620997" y="922563"/>
                </a:cubicBezTo>
                <a:cubicBezTo>
                  <a:pt x="3769906" y="949368"/>
                  <a:pt x="3732398" y="1211221"/>
                  <a:pt x="3715290" y="1320696"/>
                </a:cubicBezTo>
                <a:cubicBezTo>
                  <a:pt x="3700190" y="1400950"/>
                  <a:pt x="3671115" y="1477421"/>
                  <a:pt x="3645494" y="1554697"/>
                </a:cubicBezTo>
                <a:cubicBezTo>
                  <a:pt x="3637382" y="1578041"/>
                  <a:pt x="3621077" y="1620784"/>
                  <a:pt x="3657461" y="1627385"/>
                </a:cubicBezTo>
                <a:cubicBezTo>
                  <a:pt x="3672963" y="1628029"/>
                  <a:pt x="3688624" y="1626580"/>
                  <a:pt x="3704206" y="1627143"/>
                </a:cubicBezTo>
                <a:cubicBezTo>
                  <a:pt x="3776974" y="1629800"/>
                  <a:pt x="3849019" y="1642438"/>
                  <a:pt x="3921466" y="1649360"/>
                </a:cubicBezTo>
                <a:cubicBezTo>
                  <a:pt x="3931666" y="1650004"/>
                  <a:pt x="3942991" y="1650487"/>
                  <a:pt x="3951424" y="1643806"/>
                </a:cubicBezTo>
                <a:cubicBezTo>
                  <a:pt x="3958091" y="1638574"/>
                  <a:pt x="3960661" y="1629800"/>
                  <a:pt x="3961544" y="1621750"/>
                </a:cubicBezTo>
                <a:cubicBezTo>
                  <a:pt x="3963552" y="1603478"/>
                  <a:pt x="3965400" y="1585125"/>
                  <a:pt x="3967809" y="1566852"/>
                </a:cubicBezTo>
                <a:cubicBezTo>
                  <a:pt x="3976001" y="1504870"/>
                  <a:pt x="3988130" y="1443452"/>
                  <a:pt x="3997848" y="1381712"/>
                </a:cubicBezTo>
                <a:cubicBezTo>
                  <a:pt x="4018972" y="1256541"/>
                  <a:pt x="4026521" y="1125171"/>
                  <a:pt x="3990860" y="10018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33"/>
          <p:cNvSpPr/>
          <p:nvPr/>
        </p:nvSpPr>
        <p:spPr>
          <a:xfrm>
            <a:off x="3499925" y="4558610"/>
            <a:ext cx="2007824" cy="824854"/>
          </a:xfrm>
          <a:custGeom>
            <a:rect b="b" l="l" r="r" t="t"/>
            <a:pathLst>
              <a:path extrusionOk="0" h="1649709" w="4015648">
                <a:moveTo>
                  <a:pt x="3921466" y="1649360"/>
                </a:moveTo>
                <a:cubicBezTo>
                  <a:pt x="3849019" y="1642438"/>
                  <a:pt x="3776974" y="1629800"/>
                  <a:pt x="3704206" y="1627143"/>
                </a:cubicBezTo>
                <a:cubicBezTo>
                  <a:pt x="3688624" y="1626580"/>
                  <a:pt x="3672963" y="1628029"/>
                  <a:pt x="3657461" y="1627385"/>
                </a:cubicBezTo>
                <a:cubicBezTo>
                  <a:pt x="3621077" y="1620784"/>
                  <a:pt x="3637382" y="1578041"/>
                  <a:pt x="3645494" y="1554697"/>
                </a:cubicBezTo>
                <a:cubicBezTo>
                  <a:pt x="3671115" y="1477421"/>
                  <a:pt x="3700190" y="1400950"/>
                  <a:pt x="3715290" y="1320696"/>
                </a:cubicBezTo>
                <a:cubicBezTo>
                  <a:pt x="3732398" y="1211221"/>
                  <a:pt x="3769906" y="949368"/>
                  <a:pt x="3620997" y="922563"/>
                </a:cubicBezTo>
                <a:cubicBezTo>
                  <a:pt x="3589352" y="922000"/>
                  <a:pt x="3562927" y="941721"/>
                  <a:pt x="3538591" y="959511"/>
                </a:cubicBezTo>
                <a:cubicBezTo>
                  <a:pt x="3486384" y="1000644"/>
                  <a:pt x="3458755" y="1063994"/>
                  <a:pt x="3423174" y="1118732"/>
                </a:cubicBezTo>
                <a:cubicBezTo>
                  <a:pt x="3400605" y="1160831"/>
                  <a:pt x="3376831" y="1202367"/>
                  <a:pt x="3356591" y="1245593"/>
                </a:cubicBezTo>
                <a:cubicBezTo>
                  <a:pt x="3335789" y="1294615"/>
                  <a:pt x="3320207" y="1345649"/>
                  <a:pt x="3306392" y="1397006"/>
                </a:cubicBezTo>
                <a:cubicBezTo>
                  <a:pt x="3302778" y="1410127"/>
                  <a:pt x="3299003" y="1423247"/>
                  <a:pt x="3295630" y="1436449"/>
                </a:cubicBezTo>
                <a:cubicBezTo>
                  <a:pt x="3293782" y="1443693"/>
                  <a:pt x="3292979" y="1451984"/>
                  <a:pt x="3287357" y="1457458"/>
                </a:cubicBezTo>
                <a:cubicBezTo>
                  <a:pt x="3276112" y="1469613"/>
                  <a:pt x="3257559" y="1467762"/>
                  <a:pt x="3242459" y="1467842"/>
                </a:cubicBezTo>
                <a:cubicBezTo>
                  <a:pt x="3217962" y="1467440"/>
                  <a:pt x="3193626" y="1463898"/>
                  <a:pt x="3169370" y="1460598"/>
                </a:cubicBezTo>
                <a:cubicBezTo>
                  <a:pt x="3121501" y="1453594"/>
                  <a:pt x="3073310" y="1449892"/>
                  <a:pt x="3025039" y="1448765"/>
                </a:cubicBezTo>
                <a:cubicBezTo>
                  <a:pt x="3003273" y="1449328"/>
                  <a:pt x="2995322" y="1425421"/>
                  <a:pt x="3000542" y="1407470"/>
                </a:cubicBezTo>
                <a:cubicBezTo>
                  <a:pt x="3007449" y="1379136"/>
                  <a:pt x="3023031" y="1353941"/>
                  <a:pt x="3035240" y="1327779"/>
                </a:cubicBezTo>
                <a:cubicBezTo>
                  <a:pt x="3053311" y="1288900"/>
                  <a:pt x="3065439" y="1247686"/>
                  <a:pt x="3078691" y="1207036"/>
                </a:cubicBezTo>
                <a:cubicBezTo>
                  <a:pt x="3104875" y="1120905"/>
                  <a:pt x="3138368" y="1036626"/>
                  <a:pt x="3148809" y="946631"/>
                </a:cubicBezTo>
                <a:cubicBezTo>
                  <a:pt x="3156600" y="895678"/>
                  <a:pt x="3157965" y="844080"/>
                  <a:pt x="3160214" y="792643"/>
                </a:cubicBezTo>
                <a:cubicBezTo>
                  <a:pt x="3161338" y="756581"/>
                  <a:pt x="3165676" y="720358"/>
                  <a:pt x="3160776" y="684456"/>
                </a:cubicBezTo>
                <a:cubicBezTo>
                  <a:pt x="3149291" y="623924"/>
                  <a:pt x="3139090" y="558239"/>
                  <a:pt x="3099172" y="509136"/>
                </a:cubicBezTo>
                <a:cubicBezTo>
                  <a:pt x="3061343" y="463978"/>
                  <a:pt x="2996044" y="447477"/>
                  <a:pt x="2939661" y="458505"/>
                </a:cubicBezTo>
                <a:cubicBezTo>
                  <a:pt x="2778865" y="501892"/>
                  <a:pt x="2668830" y="634307"/>
                  <a:pt x="2608752" y="784271"/>
                </a:cubicBezTo>
                <a:cubicBezTo>
                  <a:pt x="2586183" y="836916"/>
                  <a:pt x="2571645" y="892377"/>
                  <a:pt x="2554779" y="946873"/>
                </a:cubicBezTo>
                <a:cubicBezTo>
                  <a:pt x="2536868" y="1006118"/>
                  <a:pt x="2517109" y="1064799"/>
                  <a:pt x="2501046" y="1124608"/>
                </a:cubicBezTo>
                <a:cubicBezTo>
                  <a:pt x="2487713" y="1174676"/>
                  <a:pt x="2477111" y="1225389"/>
                  <a:pt x="2467071" y="1276262"/>
                </a:cubicBezTo>
                <a:cubicBezTo>
                  <a:pt x="2466027" y="1301296"/>
                  <a:pt x="2445868" y="1312002"/>
                  <a:pt x="2423298" y="1314497"/>
                </a:cubicBezTo>
                <a:cubicBezTo>
                  <a:pt x="2392858" y="1319649"/>
                  <a:pt x="2362417" y="1324157"/>
                  <a:pt x="2331816" y="1328745"/>
                </a:cubicBezTo>
                <a:cubicBezTo>
                  <a:pt x="2283144" y="1336151"/>
                  <a:pt x="2234471" y="1344120"/>
                  <a:pt x="2185397" y="1348869"/>
                </a:cubicBezTo>
                <a:cubicBezTo>
                  <a:pt x="2148852" y="1356355"/>
                  <a:pt x="2132227" y="1343235"/>
                  <a:pt x="2132467" y="1305241"/>
                </a:cubicBezTo>
                <a:cubicBezTo>
                  <a:pt x="2132227" y="1271352"/>
                  <a:pt x="2137206" y="1237705"/>
                  <a:pt x="2138250" y="1203816"/>
                </a:cubicBezTo>
                <a:cubicBezTo>
                  <a:pt x="2140017" y="1156323"/>
                  <a:pt x="2131905" y="1109153"/>
                  <a:pt x="2125319" y="1062224"/>
                </a:cubicBezTo>
                <a:cubicBezTo>
                  <a:pt x="2100501" y="871609"/>
                  <a:pt x="2036407" y="684698"/>
                  <a:pt x="1920268" y="530548"/>
                </a:cubicBezTo>
                <a:cubicBezTo>
                  <a:pt x="1842681" y="426548"/>
                  <a:pt x="1722365" y="359897"/>
                  <a:pt x="1590885" y="380263"/>
                </a:cubicBezTo>
                <a:cubicBezTo>
                  <a:pt x="1531450" y="390405"/>
                  <a:pt x="1486873" y="433631"/>
                  <a:pt x="1445510" y="474443"/>
                </a:cubicBezTo>
                <a:cubicBezTo>
                  <a:pt x="1399728" y="518152"/>
                  <a:pt x="1364549" y="570796"/>
                  <a:pt x="1332904" y="625372"/>
                </a:cubicBezTo>
                <a:cubicBezTo>
                  <a:pt x="1302544" y="674636"/>
                  <a:pt x="1276521" y="726395"/>
                  <a:pt x="1256763" y="780890"/>
                </a:cubicBezTo>
                <a:cubicBezTo>
                  <a:pt x="1228089" y="861306"/>
                  <a:pt x="1217809" y="946390"/>
                  <a:pt x="1211223" y="1030508"/>
                </a:cubicBezTo>
                <a:cubicBezTo>
                  <a:pt x="1204235" y="1129438"/>
                  <a:pt x="1201103" y="1228769"/>
                  <a:pt x="1198211" y="1327779"/>
                </a:cubicBezTo>
                <a:cubicBezTo>
                  <a:pt x="1194115" y="1348547"/>
                  <a:pt x="1169939" y="1353136"/>
                  <a:pt x="1152751" y="1358207"/>
                </a:cubicBezTo>
                <a:cubicBezTo>
                  <a:pt x="1127210" y="1365290"/>
                  <a:pt x="1101669" y="1372374"/>
                  <a:pt x="1076289" y="1380102"/>
                </a:cubicBezTo>
                <a:cubicBezTo>
                  <a:pt x="1035889" y="1392578"/>
                  <a:pt x="995650" y="1406102"/>
                  <a:pt x="954848" y="1417291"/>
                </a:cubicBezTo>
                <a:cubicBezTo>
                  <a:pt x="933484" y="1421396"/>
                  <a:pt x="906176" y="1437254"/>
                  <a:pt x="890353" y="1415117"/>
                </a:cubicBezTo>
                <a:cubicBezTo>
                  <a:pt x="881759" y="1401916"/>
                  <a:pt x="881357" y="1385575"/>
                  <a:pt x="879912" y="1370281"/>
                </a:cubicBezTo>
                <a:cubicBezTo>
                  <a:pt x="877582" y="1337278"/>
                  <a:pt x="878627" y="1304114"/>
                  <a:pt x="877101" y="1271030"/>
                </a:cubicBezTo>
                <a:cubicBezTo>
                  <a:pt x="873326" y="1212509"/>
                  <a:pt x="858467" y="1155518"/>
                  <a:pt x="845214" y="1098688"/>
                </a:cubicBezTo>
                <a:cubicBezTo>
                  <a:pt x="829954" y="1030267"/>
                  <a:pt x="801200" y="966433"/>
                  <a:pt x="774374" y="902037"/>
                </a:cubicBezTo>
                <a:cubicBezTo>
                  <a:pt x="758712" y="863157"/>
                  <a:pt x="744175" y="823795"/>
                  <a:pt x="725220" y="786364"/>
                </a:cubicBezTo>
                <a:cubicBezTo>
                  <a:pt x="689077" y="717862"/>
                  <a:pt x="630525" y="643404"/>
                  <a:pt x="552215" y="625292"/>
                </a:cubicBezTo>
                <a:cubicBezTo>
                  <a:pt x="536152" y="622797"/>
                  <a:pt x="517357" y="618450"/>
                  <a:pt x="504105" y="629478"/>
                </a:cubicBezTo>
                <a:cubicBezTo>
                  <a:pt x="478805" y="655156"/>
                  <a:pt x="463705" y="688803"/>
                  <a:pt x="445232" y="719392"/>
                </a:cubicBezTo>
                <a:cubicBezTo>
                  <a:pt x="428927" y="748531"/>
                  <a:pt x="411016" y="776785"/>
                  <a:pt x="397844" y="807454"/>
                </a:cubicBezTo>
                <a:cubicBezTo>
                  <a:pt x="363227" y="903808"/>
                  <a:pt x="345718" y="1005635"/>
                  <a:pt x="329173" y="1106416"/>
                </a:cubicBezTo>
                <a:cubicBezTo>
                  <a:pt x="322426" y="1148676"/>
                  <a:pt x="316081" y="1191017"/>
                  <a:pt x="310780" y="1233519"/>
                </a:cubicBezTo>
                <a:cubicBezTo>
                  <a:pt x="304676" y="1283346"/>
                  <a:pt x="297929" y="1333253"/>
                  <a:pt x="289737" y="1382839"/>
                </a:cubicBezTo>
                <a:cubicBezTo>
                  <a:pt x="288211" y="1392900"/>
                  <a:pt x="288130" y="1404411"/>
                  <a:pt x="280741" y="1412219"/>
                </a:cubicBezTo>
                <a:cubicBezTo>
                  <a:pt x="263714" y="1429285"/>
                  <a:pt x="237289" y="1433068"/>
                  <a:pt x="214559" y="1438220"/>
                </a:cubicBezTo>
                <a:cubicBezTo>
                  <a:pt x="177934" y="1445706"/>
                  <a:pt x="140265" y="1441520"/>
                  <a:pt x="103319" y="1443452"/>
                </a:cubicBezTo>
                <a:cubicBezTo>
                  <a:pt x="81232" y="1442727"/>
                  <a:pt x="53361" y="1456814"/>
                  <a:pt x="34487" y="1441842"/>
                </a:cubicBezTo>
                <a:cubicBezTo>
                  <a:pt x="30" y="1403365"/>
                  <a:pt x="11355" y="1257989"/>
                  <a:pt x="5251" y="1201803"/>
                </a:cubicBezTo>
                <a:cubicBezTo>
                  <a:pt x="30" y="1108992"/>
                  <a:pt x="-5190" y="1014087"/>
                  <a:pt x="10231" y="922080"/>
                </a:cubicBezTo>
                <a:cubicBezTo>
                  <a:pt x="26857" y="840940"/>
                  <a:pt x="62277" y="765677"/>
                  <a:pt x="99705" y="692345"/>
                </a:cubicBezTo>
                <a:cubicBezTo>
                  <a:pt x="136972" y="616035"/>
                  <a:pt x="181870" y="543991"/>
                  <a:pt x="238414" y="480480"/>
                </a:cubicBezTo>
                <a:cubicBezTo>
                  <a:pt x="341220" y="345005"/>
                  <a:pt x="511253" y="273364"/>
                  <a:pt x="679519" y="305965"/>
                </a:cubicBezTo>
                <a:cubicBezTo>
                  <a:pt x="789394" y="324237"/>
                  <a:pt x="880876" y="362473"/>
                  <a:pt x="962559" y="439669"/>
                </a:cubicBezTo>
                <a:cubicBezTo>
                  <a:pt x="1033238" y="232472"/>
                  <a:pt x="1195159" y="26805"/>
                  <a:pt x="1425510" y="3059"/>
                </a:cubicBezTo>
                <a:cubicBezTo>
                  <a:pt x="1579801" y="-12074"/>
                  <a:pt x="1754733" y="29864"/>
                  <a:pt x="1888141" y="108428"/>
                </a:cubicBezTo>
                <a:cubicBezTo>
                  <a:pt x="1985325" y="166788"/>
                  <a:pt x="2069980" y="246881"/>
                  <a:pt x="2142106" y="333494"/>
                </a:cubicBezTo>
                <a:cubicBezTo>
                  <a:pt x="2172225" y="367705"/>
                  <a:pt x="2202986" y="401513"/>
                  <a:pt x="2229893" y="438300"/>
                </a:cubicBezTo>
                <a:cubicBezTo>
                  <a:pt x="2258968" y="478307"/>
                  <a:pt x="2283626" y="521211"/>
                  <a:pt x="2310773" y="562505"/>
                </a:cubicBezTo>
                <a:cubicBezTo>
                  <a:pt x="2363060" y="451823"/>
                  <a:pt x="2444582" y="359817"/>
                  <a:pt x="2528595" y="272318"/>
                </a:cubicBezTo>
                <a:cubicBezTo>
                  <a:pt x="2683849" y="107704"/>
                  <a:pt x="2917895" y="44434"/>
                  <a:pt x="3124713" y="148998"/>
                </a:cubicBezTo>
                <a:cubicBezTo>
                  <a:pt x="3167041" y="168961"/>
                  <a:pt x="3207842" y="192627"/>
                  <a:pt x="3245030" y="221042"/>
                </a:cubicBezTo>
                <a:cubicBezTo>
                  <a:pt x="3282458" y="251067"/>
                  <a:pt x="3314906" y="286646"/>
                  <a:pt x="3347354" y="321823"/>
                </a:cubicBezTo>
                <a:cubicBezTo>
                  <a:pt x="3452330" y="429687"/>
                  <a:pt x="3528873" y="573614"/>
                  <a:pt x="3531121" y="726636"/>
                </a:cubicBezTo>
                <a:cubicBezTo>
                  <a:pt x="3579794" y="697255"/>
                  <a:pt x="3637944" y="687435"/>
                  <a:pt x="3694166" y="688723"/>
                </a:cubicBezTo>
                <a:cubicBezTo>
                  <a:pt x="3757939" y="695162"/>
                  <a:pt x="3816410" y="730983"/>
                  <a:pt x="3864681" y="771553"/>
                </a:cubicBezTo>
                <a:cubicBezTo>
                  <a:pt x="3928293" y="833052"/>
                  <a:pt x="3963472" y="919102"/>
                  <a:pt x="3990860" y="1001852"/>
                </a:cubicBezTo>
                <a:cubicBezTo>
                  <a:pt x="4026521" y="1125171"/>
                  <a:pt x="4018972" y="1256541"/>
                  <a:pt x="3997848" y="1381712"/>
                </a:cubicBezTo>
                <a:cubicBezTo>
                  <a:pt x="3988130" y="1443452"/>
                  <a:pt x="3976001" y="1504870"/>
                  <a:pt x="3967809" y="1566852"/>
                </a:cubicBezTo>
                <a:cubicBezTo>
                  <a:pt x="3965400" y="1585125"/>
                  <a:pt x="3963552" y="1603478"/>
                  <a:pt x="3961544" y="1621750"/>
                </a:cubicBezTo>
                <a:cubicBezTo>
                  <a:pt x="3960661" y="1629800"/>
                  <a:pt x="3958091" y="1638574"/>
                  <a:pt x="3951424" y="1643806"/>
                </a:cubicBezTo>
                <a:cubicBezTo>
                  <a:pt x="3942991" y="1650487"/>
                  <a:pt x="3931666" y="1650004"/>
                  <a:pt x="3921466" y="1649360"/>
                </a:cubicBezTo>
                <a:close/>
                <a:moveTo>
                  <a:pt x="3927329" y="1614506"/>
                </a:moveTo>
                <a:cubicBezTo>
                  <a:pt x="3945722" y="1432182"/>
                  <a:pt x="4004434" y="1249537"/>
                  <a:pt x="3970540" y="1065604"/>
                </a:cubicBezTo>
                <a:cubicBezTo>
                  <a:pt x="3952227" y="975771"/>
                  <a:pt x="3906768" y="860501"/>
                  <a:pt x="3840024" y="796265"/>
                </a:cubicBezTo>
                <a:cubicBezTo>
                  <a:pt x="3802515" y="764550"/>
                  <a:pt x="3756975" y="737745"/>
                  <a:pt x="3709347" y="725912"/>
                </a:cubicBezTo>
                <a:cubicBezTo>
                  <a:pt x="3664931" y="719714"/>
                  <a:pt x="3617784" y="726878"/>
                  <a:pt x="3576019" y="742977"/>
                </a:cubicBezTo>
                <a:cubicBezTo>
                  <a:pt x="3558269" y="750463"/>
                  <a:pt x="3542446" y="761732"/>
                  <a:pt x="3524857" y="769460"/>
                </a:cubicBezTo>
                <a:cubicBezTo>
                  <a:pt x="3517307" y="772680"/>
                  <a:pt x="3507106" y="770265"/>
                  <a:pt x="3501966" y="763664"/>
                </a:cubicBezTo>
                <a:cubicBezTo>
                  <a:pt x="3495219" y="754971"/>
                  <a:pt x="3497388" y="743460"/>
                  <a:pt x="3496585" y="733237"/>
                </a:cubicBezTo>
                <a:cubicBezTo>
                  <a:pt x="3496103" y="710376"/>
                  <a:pt x="3494657" y="690977"/>
                  <a:pt x="3492007" y="669082"/>
                </a:cubicBezTo>
                <a:cubicBezTo>
                  <a:pt x="3472007" y="535298"/>
                  <a:pt x="3396589" y="418418"/>
                  <a:pt x="3302376" y="324559"/>
                </a:cubicBezTo>
                <a:cubicBezTo>
                  <a:pt x="3252419" y="267327"/>
                  <a:pt x="3192582" y="220156"/>
                  <a:pt x="3124071" y="187234"/>
                </a:cubicBezTo>
                <a:cubicBezTo>
                  <a:pt x="3054275" y="153586"/>
                  <a:pt x="2976929" y="127667"/>
                  <a:pt x="2898779" y="132335"/>
                </a:cubicBezTo>
                <a:cubicBezTo>
                  <a:pt x="2779668" y="137809"/>
                  <a:pt x="2664734" y="189890"/>
                  <a:pt x="2578713" y="271915"/>
                </a:cubicBezTo>
                <a:cubicBezTo>
                  <a:pt x="2514218" y="337117"/>
                  <a:pt x="2449562" y="404009"/>
                  <a:pt x="2398400" y="480480"/>
                </a:cubicBezTo>
                <a:cubicBezTo>
                  <a:pt x="2378642" y="510666"/>
                  <a:pt x="2360088" y="541737"/>
                  <a:pt x="2343944" y="574097"/>
                </a:cubicBezTo>
                <a:cubicBezTo>
                  <a:pt x="2335511" y="593899"/>
                  <a:pt x="2319126" y="626580"/>
                  <a:pt x="2295593" y="602351"/>
                </a:cubicBezTo>
                <a:cubicBezTo>
                  <a:pt x="2255514" y="544072"/>
                  <a:pt x="2222183" y="480963"/>
                  <a:pt x="2176723" y="426467"/>
                </a:cubicBezTo>
                <a:cubicBezTo>
                  <a:pt x="2104758" y="342591"/>
                  <a:pt x="2036488" y="258311"/>
                  <a:pt x="1947978" y="192063"/>
                </a:cubicBezTo>
                <a:cubicBezTo>
                  <a:pt x="1819389" y="88546"/>
                  <a:pt x="1653131" y="37753"/>
                  <a:pt x="1489443" y="34291"/>
                </a:cubicBezTo>
                <a:cubicBezTo>
                  <a:pt x="1306961" y="30911"/>
                  <a:pt x="1167208" y="137165"/>
                  <a:pt x="1072996" y="286887"/>
                </a:cubicBezTo>
                <a:cubicBezTo>
                  <a:pt x="1048258" y="329067"/>
                  <a:pt x="1025448" y="372615"/>
                  <a:pt x="1007215" y="418015"/>
                </a:cubicBezTo>
                <a:cubicBezTo>
                  <a:pt x="995248" y="439266"/>
                  <a:pt x="992758" y="501409"/>
                  <a:pt x="956455" y="479916"/>
                </a:cubicBezTo>
                <a:cubicBezTo>
                  <a:pt x="911316" y="441681"/>
                  <a:pt x="867221" y="400145"/>
                  <a:pt x="811160" y="378733"/>
                </a:cubicBezTo>
                <a:cubicBezTo>
                  <a:pt x="707791" y="336473"/>
                  <a:pt x="590928" y="316429"/>
                  <a:pt x="481937" y="348064"/>
                </a:cubicBezTo>
                <a:cubicBezTo>
                  <a:pt x="400977" y="371006"/>
                  <a:pt x="329494" y="421315"/>
                  <a:pt x="276002" y="485390"/>
                </a:cubicBezTo>
                <a:cubicBezTo>
                  <a:pt x="190705" y="576109"/>
                  <a:pt x="132314" y="686710"/>
                  <a:pt x="80188" y="798841"/>
                </a:cubicBezTo>
                <a:cubicBezTo>
                  <a:pt x="83962" y="801578"/>
                  <a:pt x="85007" y="806730"/>
                  <a:pt x="82758" y="810835"/>
                </a:cubicBezTo>
                <a:cubicBezTo>
                  <a:pt x="72156" y="830637"/>
                  <a:pt x="62196" y="849312"/>
                  <a:pt x="52879" y="868470"/>
                </a:cubicBezTo>
                <a:cubicBezTo>
                  <a:pt x="34005" y="925863"/>
                  <a:pt x="30150" y="987443"/>
                  <a:pt x="33443" y="1047493"/>
                </a:cubicBezTo>
                <a:cubicBezTo>
                  <a:pt x="35210" y="1107945"/>
                  <a:pt x="37780" y="1168478"/>
                  <a:pt x="41474" y="1228850"/>
                </a:cubicBezTo>
                <a:cubicBezTo>
                  <a:pt x="44607" y="1290590"/>
                  <a:pt x="39948" y="1353941"/>
                  <a:pt x="56735" y="1413185"/>
                </a:cubicBezTo>
                <a:cubicBezTo>
                  <a:pt x="121792" y="1401031"/>
                  <a:pt x="191669" y="1418901"/>
                  <a:pt x="253272" y="1389922"/>
                </a:cubicBezTo>
                <a:cubicBezTo>
                  <a:pt x="278894" y="1227160"/>
                  <a:pt x="293190" y="1062304"/>
                  <a:pt x="333349" y="902117"/>
                </a:cubicBezTo>
                <a:cubicBezTo>
                  <a:pt x="343389" y="862272"/>
                  <a:pt x="352706" y="821943"/>
                  <a:pt x="369572" y="784352"/>
                </a:cubicBezTo>
                <a:cubicBezTo>
                  <a:pt x="386198" y="748692"/>
                  <a:pt x="407643" y="715447"/>
                  <a:pt x="426678" y="680995"/>
                </a:cubicBezTo>
                <a:cubicBezTo>
                  <a:pt x="447882" y="648153"/>
                  <a:pt x="464749" y="602995"/>
                  <a:pt x="504828" y="590035"/>
                </a:cubicBezTo>
                <a:cubicBezTo>
                  <a:pt x="561130" y="578604"/>
                  <a:pt x="617915" y="607019"/>
                  <a:pt x="658877" y="644209"/>
                </a:cubicBezTo>
                <a:cubicBezTo>
                  <a:pt x="741604" y="711825"/>
                  <a:pt x="777185" y="814699"/>
                  <a:pt x="815738" y="910730"/>
                </a:cubicBezTo>
                <a:cubicBezTo>
                  <a:pt x="862804" y="1013684"/>
                  <a:pt x="892200" y="1123803"/>
                  <a:pt x="908826" y="1235612"/>
                </a:cubicBezTo>
                <a:cubicBezTo>
                  <a:pt x="916135" y="1286887"/>
                  <a:pt x="909469" y="1339290"/>
                  <a:pt x="917420" y="1390486"/>
                </a:cubicBezTo>
                <a:cubicBezTo>
                  <a:pt x="1000469" y="1369235"/>
                  <a:pt x="1081590" y="1340820"/>
                  <a:pt x="1164076" y="1317556"/>
                </a:cubicBezTo>
                <a:cubicBezTo>
                  <a:pt x="1168012" y="1167915"/>
                  <a:pt x="1169779" y="1016985"/>
                  <a:pt x="1196524" y="869355"/>
                </a:cubicBezTo>
                <a:cubicBezTo>
                  <a:pt x="1214114" y="776061"/>
                  <a:pt x="1252988" y="687998"/>
                  <a:pt x="1302705" y="607583"/>
                </a:cubicBezTo>
                <a:cubicBezTo>
                  <a:pt x="1341900" y="537954"/>
                  <a:pt x="1390251" y="474040"/>
                  <a:pt x="1450329" y="421154"/>
                </a:cubicBezTo>
                <a:cubicBezTo>
                  <a:pt x="1491451" y="381873"/>
                  <a:pt x="1541248" y="349272"/>
                  <a:pt x="1598916" y="343395"/>
                </a:cubicBezTo>
                <a:cubicBezTo>
                  <a:pt x="1829589" y="321742"/>
                  <a:pt x="1962274" y="497465"/>
                  <a:pt x="2053836" y="684376"/>
                </a:cubicBezTo>
                <a:cubicBezTo>
                  <a:pt x="2123552" y="827498"/>
                  <a:pt x="2153350" y="985994"/>
                  <a:pt x="2171100" y="1143122"/>
                </a:cubicBezTo>
                <a:cubicBezTo>
                  <a:pt x="2178731" y="1199952"/>
                  <a:pt x="2165559" y="1258875"/>
                  <a:pt x="2168129" y="1315302"/>
                </a:cubicBezTo>
                <a:cubicBezTo>
                  <a:pt x="2256157" y="1305321"/>
                  <a:pt x="2344748" y="1293327"/>
                  <a:pt x="2431491" y="1276262"/>
                </a:cubicBezTo>
                <a:cubicBezTo>
                  <a:pt x="2452534" y="1157933"/>
                  <a:pt x="2487231" y="1042985"/>
                  <a:pt x="2523856" y="928681"/>
                </a:cubicBezTo>
                <a:cubicBezTo>
                  <a:pt x="2557108" y="811076"/>
                  <a:pt x="2599033" y="692426"/>
                  <a:pt x="2676781" y="596233"/>
                </a:cubicBezTo>
                <a:cubicBezTo>
                  <a:pt x="2715816" y="546487"/>
                  <a:pt x="2762962" y="503019"/>
                  <a:pt x="2818703" y="472752"/>
                </a:cubicBezTo>
                <a:cubicBezTo>
                  <a:pt x="2873640" y="441198"/>
                  <a:pt x="2935404" y="411736"/>
                  <a:pt x="3000301" y="421798"/>
                </a:cubicBezTo>
                <a:cubicBezTo>
                  <a:pt x="3135717" y="436288"/>
                  <a:pt x="3174270" y="552685"/>
                  <a:pt x="3194028" y="669806"/>
                </a:cubicBezTo>
                <a:cubicBezTo>
                  <a:pt x="3201256" y="711262"/>
                  <a:pt x="3196518" y="753280"/>
                  <a:pt x="3194991" y="794977"/>
                </a:cubicBezTo>
                <a:cubicBezTo>
                  <a:pt x="3192984" y="877807"/>
                  <a:pt x="3185755" y="960718"/>
                  <a:pt x="3166479" y="1041536"/>
                </a:cubicBezTo>
                <a:cubicBezTo>
                  <a:pt x="3144391" y="1123400"/>
                  <a:pt x="3115316" y="1203333"/>
                  <a:pt x="3089936" y="1284231"/>
                </a:cubicBezTo>
                <a:cubicBezTo>
                  <a:pt x="3076683" y="1329711"/>
                  <a:pt x="3049536" y="1369396"/>
                  <a:pt x="3034838" y="1413990"/>
                </a:cubicBezTo>
                <a:cubicBezTo>
                  <a:pt x="3110658" y="1412863"/>
                  <a:pt x="3185112" y="1432907"/>
                  <a:pt x="3260772" y="1432343"/>
                </a:cubicBezTo>
                <a:cubicBezTo>
                  <a:pt x="3284787" y="1340739"/>
                  <a:pt x="3309846" y="1248088"/>
                  <a:pt x="3358117" y="1165902"/>
                </a:cubicBezTo>
                <a:cubicBezTo>
                  <a:pt x="3396268" y="1095468"/>
                  <a:pt x="3435543" y="1021171"/>
                  <a:pt x="3486786" y="959511"/>
                </a:cubicBezTo>
                <a:cubicBezTo>
                  <a:pt x="3630715" y="808742"/>
                  <a:pt x="3755288" y="917492"/>
                  <a:pt x="3766051" y="1094905"/>
                </a:cubicBezTo>
                <a:cubicBezTo>
                  <a:pt x="3769023" y="1183048"/>
                  <a:pt x="3762677" y="1272157"/>
                  <a:pt x="3742839" y="1358287"/>
                </a:cubicBezTo>
                <a:cubicBezTo>
                  <a:pt x="3725892" y="1438381"/>
                  <a:pt x="3693444" y="1513966"/>
                  <a:pt x="3670473" y="1592289"/>
                </a:cubicBezTo>
                <a:cubicBezTo>
                  <a:pt x="3756654" y="1589552"/>
                  <a:pt x="3841791" y="1607341"/>
                  <a:pt x="3927329" y="16145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33"/>
          <p:cNvSpPr/>
          <p:nvPr/>
        </p:nvSpPr>
        <p:spPr>
          <a:xfrm>
            <a:off x="3516134" y="4575718"/>
            <a:ext cx="1974252" cy="790144"/>
          </a:xfrm>
          <a:custGeom>
            <a:rect b="b" l="l" r="r" t="t"/>
            <a:pathLst>
              <a:path extrusionOk="0" h="1580288" w="3948504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34"/>
          <p:cNvSpPr/>
          <p:nvPr/>
        </p:nvSpPr>
        <p:spPr>
          <a:xfrm>
            <a:off x="4747582" y="166426"/>
            <a:ext cx="4233397" cy="4833345"/>
          </a:xfrm>
          <a:custGeom>
            <a:rect b="b" l="l" r="r" t="t"/>
            <a:pathLst>
              <a:path extrusionOk="0" h="6531547" w="5720807">
                <a:moveTo>
                  <a:pt x="5596347" y="6531547"/>
                </a:moveTo>
                <a:lnTo>
                  <a:pt x="124460" y="6531547"/>
                </a:lnTo>
                <a:cubicBezTo>
                  <a:pt x="55880" y="6531547"/>
                  <a:pt x="0" y="6475667"/>
                  <a:pt x="0" y="640708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596347" y="0"/>
                </a:lnTo>
                <a:cubicBezTo>
                  <a:pt x="5664927" y="0"/>
                  <a:pt x="5720807" y="55880"/>
                  <a:pt x="5720807" y="124460"/>
                </a:cubicBezTo>
                <a:lnTo>
                  <a:pt x="5720807" y="6407087"/>
                </a:lnTo>
                <a:cubicBezTo>
                  <a:pt x="5720807" y="6475667"/>
                  <a:pt x="5664927" y="6531547"/>
                  <a:pt x="5596347" y="6531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8" name="Google Shape;1358;p34"/>
          <p:cNvGrpSpPr/>
          <p:nvPr/>
        </p:nvGrpSpPr>
        <p:grpSpPr>
          <a:xfrm>
            <a:off x="5274664" y="1023627"/>
            <a:ext cx="3181041" cy="3307355"/>
            <a:chOff x="0" y="-47625"/>
            <a:chExt cx="8482775" cy="8819614"/>
          </a:xfrm>
        </p:grpSpPr>
        <p:sp>
          <p:nvSpPr>
            <p:cNvPr id="1359" name="Google Shape;1359;p34"/>
            <p:cNvSpPr txBox="1"/>
            <p:nvPr/>
          </p:nvSpPr>
          <p:spPr>
            <a:xfrm>
              <a:off x="884494" y="7786789"/>
              <a:ext cx="937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700"/>
            </a:p>
          </p:txBody>
        </p:sp>
        <p:sp>
          <p:nvSpPr>
            <p:cNvPr id="1360" name="Google Shape;1360;p34"/>
            <p:cNvSpPr txBox="1"/>
            <p:nvPr/>
          </p:nvSpPr>
          <p:spPr>
            <a:xfrm>
              <a:off x="2490664" y="7786789"/>
              <a:ext cx="937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700"/>
            </a:p>
          </p:txBody>
        </p:sp>
        <p:sp>
          <p:nvSpPr>
            <p:cNvPr id="1361" name="Google Shape;1361;p34"/>
            <p:cNvSpPr txBox="1"/>
            <p:nvPr/>
          </p:nvSpPr>
          <p:spPr>
            <a:xfrm>
              <a:off x="4096835" y="7786789"/>
              <a:ext cx="937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700"/>
            </a:p>
          </p:txBody>
        </p:sp>
        <p:sp>
          <p:nvSpPr>
            <p:cNvPr id="1362" name="Google Shape;1362;p34"/>
            <p:cNvSpPr txBox="1"/>
            <p:nvPr/>
          </p:nvSpPr>
          <p:spPr>
            <a:xfrm>
              <a:off x="5703006" y="7786789"/>
              <a:ext cx="937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700"/>
            </a:p>
          </p:txBody>
        </p:sp>
        <p:sp>
          <p:nvSpPr>
            <p:cNvPr id="1363" name="Google Shape;1363;p34"/>
            <p:cNvSpPr txBox="1"/>
            <p:nvPr/>
          </p:nvSpPr>
          <p:spPr>
            <a:xfrm>
              <a:off x="7309177" y="7786789"/>
              <a:ext cx="937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700"/>
            </a:p>
          </p:txBody>
        </p:sp>
        <p:grpSp>
          <p:nvGrpSpPr>
            <p:cNvPr id="1364" name="Google Shape;1364;p34"/>
            <p:cNvGrpSpPr/>
            <p:nvPr/>
          </p:nvGrpSpPr>
          <p:grpSpPr>
            <a:xfrm>
              <a:off x="648273" y="191609"/>
              <a:ext cx="7834502" cy="7482006"/>
              <a:chOff x="0" y="-6350"/>
              <a:chExt cx="9618787" cy="9186011"/>
            </a:xfrm>
          </p:grpSpPr>
          <p:sp>
            <p:nvSpPr>
              <p:cNvPr id="1365" name="Google Shape;1365;p34"/>
              <p:cNvSpPr/>
              <p:nvPr/>
            </p:nvSpPr>
            <p:spPr>
              <a:xfrm>
                <a:off x="0" y="-6350"/>
                <a:ext cx="9618787" cy="12700"/>
              </a:xfrm>
              <a:custGeom>
                <a:rect b="b" l="l" r="r" t="t"/>
                <a:pathLst>
                  <a:path extrusionOk="0" h="12700" w="9618787">
                    <a:moveTo>
                      <a:pt x="0" y="0"/>
                    </a:moveTo>
                    <a:lnTo>
                      <a:pt x="9618787" y="0"/>
                    </a:lnTo>
                    <a:lnTo>
                      <a:pt x="96187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366" name="Google Shape;1366;p34"/>
              <p:cNvSpPr/>
              <p:nvPr/>
            </p:nvSpPr>
            <p:spPr>
              <a:xfrm>
                <a:off x="0" y="1828312"/>
                <a:ext cx="9618787" cy="12700"/>
              </a:xfrm>
              <a:custGeom>
                <a:rect b="b" l="l" r="r" t="t"/>
                <a:pathLst>
                  <a:path extrusionOk="0" h="12700" w="9618787">
                    <a:moveTo>
                      <a:pt x="0" y="0"/>
                    </a:moveTo>
                    <a:lnTo>
                      <a:pt x="9618787" y="0"/>
                    </a:lnTo>
                    <a:lnTo>
                      <a:pt x="96187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367" name="Google Shape;1367;p34"/>
              <p:cNvSpPr/>
              <p:nvPr/>
            </p:nvSpPr>
            <p:spPr>
              <a:xfrm>
                <a:off x="0" y="3662974"/>
                <a:ext cx="9618787" cy="12700"/>
              </a:xfrm>
              <a:custGeom>
                <a:rect b="b" l="l" r="r" t="t"/>
                <a:pathLst>
                  <a:path extrusionOk="0" h="12700" w="9618787">
                    <a:moveTo>
                      <a:pt x="0" y="0"/>
                    </a:moveTo>
                    <a:lnTo>
                      <a:pt x="9618787" y="0"/>
                    </a:lnTo>
                    <a:lnTo>
                      <a:pt x="96187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368" name="Google Shape;1368;p34"/>
              <p:cNvSpPr/>
              <p:nvPr/>
            </p:nvSpPr>
            <p:spPr>
              <a:xfrm>
                <a:off x="0" y="5497637"/>
                <a:ext cx="9618787" cy="12700"/>
              </a:xfrm>
              <a:custGeom>
                <a:rect b="b" l="l" r="r" t="t"/>
                <a:pathLst>
                  <a:path extrusionOk="0" h="12700" w="9618787">
                    <a:moveTo>
                      <a:pt x="0" y="0"/>
                    </a:moveTo>
                    <a:lnTo>
                      <a:pt x="9618787" y="0"/>
                    </a:lnTo>
                    <a:lnTo>
                      <a:pt x="96187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369" name="Google Shape;1369;p34"/>
              <p:cNvSpPr/>
              <p:nvPr/>
            </p:nvSpPr>
            <p:spPr>
              <a:xfrm>
                <a:off x="0" y="7332298"/>
                <a:ext cx="9618787" cy="12700"/>
              </a:xfrm>
              <a:custGeom>
                <a:rect b="b" l="l" r="r" t="t"/>
                <a:pathLst>
                  <a:path extrusionOk="0" h="12700" w="9618787">
                    <a:moveTo>
                      <a:pt x="0" y="0"/>
                    </a:moveTo>
                    <a:lnTo>
                      <a:pt x="9618787" y="0"/>
                    </a:lnTo>
                    <a:lnTo>
                      <a:pt x="96187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370" name="Google Shape;1370;p34"/>
              <p:cNvSpPr/>
              <p:nvPr/>
            </p:nvSpPr>
            <p:spPr>
              <a:xfrm>
                <a:off x="0" y="9166961"/>
                <a:ext cx="9618787" cy="12700"/>
              </a:xfrm>
              <a:custGeom>
                <a:rect b="b" l="l" r="r" t="t"/>
                <a:pathLst>
                  <a:path extrusionOk="0" h="12700" w="9618787">
                    <a:moveTo>
                      <a:pt x="0" y="0"/>
                    </a:moveTo>
                    <a:lnTo>
                      <a:pt x="9618787" y="0"/>
                    </a:lnTo>
                    <a:lnTo>
                      <a:pt x="96187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  <p:sp>
          <p:nvSpPr>
            <p:cNvPr id="1371" name="Google Shape;1371;p34"/>
            <p:cNvSpPr txBox="1"/>
            <p:nvPr/>
          </p:nvSpPr>
          <p:spPr>
            <a:xfrm>
              <a:off x="0" y="-47625"/>
              <a:ext cx="48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50 </a:t>
              </a:r>
              <a:endParaRPr sz="700"/>
            </a:p>
          </p:txBody>
        </p:sp>
        <p:sp>
          <p:nvSpPr>
            <p:cNvPr id="1372" name="Google Shape;1372;p34"/>
            <p:cNvSpPr txBox="1"/>
            <p:nvPr/>
          </p:nvSpPr>
          <p:spPr>
            <a:xfrm>
              <a:off x="0" y="1446798"/>
              <a:ext cx="48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40 </a:t>
              </a:r>
              <a:endParaRPr sz="700"/>
            </a:p>
          </p:txBody>
        </p:sp>
        <p:sp>
          <p:nvSpPr>
            <p:cNvPr id="1373" name="Google Shape;1373;p34"/>
            <p:cNvSpPr txBox="1"/>
            <p:nvPr/>
          </p:nvSpPr>
          <p:spPr>
            <a:xfrm>
              <a:off x="0" y="2941222"/>
              <a:ext cx="48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30 </a:t>
              </a:r>
              <a:endParaRPr sz="700"/>
            </a:p>
          </p:txBody>
        </p:sp>
        <p:sp>
          <p:nvSpPr>
            <p:cNvPr id="1374" name="Google Shape;1374;p34"/>
            <p:cNvSpPr txBox="1"/>
            <p:nvPr/>
          </p:nvSpPr>
          <p:spPr>
            <a:xfrm>
              <a:off x="0" y="4435645"/>
              <a:ext cx="48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700"/>
            </a:p>
          </p:txBody>
        </p:sp>
        <p:sp>
          <p:nvSpPr>
            <p:cNvPr id="1375" name="Google Shape;1375;p34"/>
            <p:cNvSpPr txBox="1"/>
            <p:nvPr/>
          </p:nvSpPr>
          <p:spPr>
            <a:xfrm>
              <a:off x="0" y="5930069"/>
              <a:ext cx="48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700"/>
            </a:p>
          </p:txBody>
        </p:sp>
        <p:sp>
          <p:nvSpPr>
            <p:cNvPr id="1376" name="Google Shape;1376;p34"/>
            <p:cNvSpPr txBox="1"/>
            <p:nvPr/>
          </p:nvSpPr>
          <p:spPr>
            <a:xfrm>
              <a:off x="198634" y="7424492"/>
              <a:ext cx="284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700"/>
            </a:p>
          </p:txBody>
        </p:sp>
        <p:grpSp>
          <p:nvGrpSpPr>
            <p:cNvPr id="1377" name="Google Shape;1377;p34"/>
            <p:cNvGrpSpPr/>
            <p:nvPr/>
          </p:nvGrpSpPr>
          <p:grpSpPr>
            <a:xfrm>
              <a:off x="646859" y="191609"/>
              <a:ext cx="7835916" cy="7476834"/>
              <a:chOff x="-1736" y="-6350"/>
              <a:chExt cx="9620523" cy="9179661"/>
            </a:xfrm>
          </p:grpSpPr>
          <p:sp>
            <p:nvSpPr>
              <p:cNvPr id="1378" name="Google Shape;1378;p34"/>
              <p:cNvSpPr/>
              <p:nvPr/>
            </p:nvSpPr>
            <p:spPr>
              <a:xfrm>
                <a:off x="-1736" y="7325909"/>
                <a:ext cx="1734853" cy="1847402"/>
              </a:xfrm>
              <a:custGeom>
                <a:rect b="b" l="l" r="r" t="t"/>
                <a:pathLst>
                  <a:path extrusionOk="0" h="1847402" w="1734853">
                    <a:moveTo>
                      <a:pt x="1736" y="1847402"/>
                    </a:moveTo>
                    <a:lnTo>
                      <a:pt x="1736" y="144900"/>
                    </a:lnTo>
                    <a:cubicBezTo>
                      <a:pt x="0" y="107078"/>
                      <a:pt x="13823" y="70193"/>
                      <a:pt x="39989" y="42826"/>
                    </a:cubicBezTo>
                    <a:cubicBezTo>
                      <a:pt x="66156" y="15461"/>
                      <a:pt x="102384" y="0"/>
                      <a:pt x="140247" y="39"/>
                    </a:cubicBezTo>
                    <a:lnTo>
                      <a:pt x="1594607" y="39"/>
                    </a:lnTo>
                    <a:cubicBezTo>
                      <a:pt x="1632469" y="0"/>
                      <a:pt x="1668698" y="15461"/>
                      <a:pt x="1694864" y="42826"/>
                    </a:cubicBezTo>
                    <a:cubicBezTo>
                      <a:pt x="1721030" y="70193"/>
                      <a:pt x="1734853" y="107078"/>
                      <a:pt x="1733118" y="144900"/>
                    </a:cubicBezTo>
                    <a:lnTo>
                      <a:pt x="1733118" y="184740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34"/>
              <p:cNvSpPr/>
              <p:nvPr/>
            </p:nvSpPr>
            <p:spPr>
              <a:xfrm>
                <a:off x="1971851" y="5497637"/>
                <a:ext cx="1731382" cy="3675674"/>
              </a:xfrm>
              <a:custGeom>
                <a:rect b="b" l="l" r="r" t="t"/>
                <a:pathLst>
                  <a:path extrusionOk="0" h="3675674" w="1731382">
                    <a:moveTo>
                      <a:pt x="0" y="3675674"/>
                    </a:moveTo>
                    <a:lnTo>
                      <a:pt x="0" y="138510"/>
                    </a:lnTo>
                    <a:cubicBezTo>
                      <a:pt x="0" y="101775"/>
                      <a:pt x="14593" y="66544"/>
                      <a:pt x="40569" y="40568"/>
                    </a:cubicBezTo>
                    <a:cubicBezTo>
                      <a:pt x="66545" y="14592"/>
                      <a:pt x="101775" y="0"/>
                      <a:pt x="138511" y="0"/>
                    </a:cubicBezTo>
                    <a:lnTo>
                      <a:pt x="1592871" y="0"/>
                    </a:lnTo>
                    <a:cubicBezTo>
                      <a:pt x="1629607" y="0"/>
                      <a:pt x="1664837" y="14592"/>
                      <a:pt x="1690813" y="40568"/>
                    </a:cubicBezTo>
                    <a:cubicBezTo>
                      <a:pt x="1716789" y="66544"/>
                      <a:pt x="1731382" y="101775"/>
                      <a:pt x="1731382" y="138510"/>
                    </a:cubicBezTo>
                    <a:lnTo>
                      <a:pt x="1731382" y="3675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34"/>
              <p:cNvSpPr/>
              <p:nvPr/>
            </p:nvSpPr>
            <p:spPr>
              <a:xfrm>
                <a:off x="3943702" y="3662974"/>
                <a:ext cx="1731382" cy="5510337"/>
              </a:xfrm>
              <a:custGeom>
                <a:rect b="b" l="l" r="r" t="t"/>
                <a:pathLst>
                  <a:path extrusionOk="0" h="5510337" w="1731382">
                    <a:moveTo>
                      <a:pt x="0" y="5510337"/>
                    </a:moveTo>
                    <a:lnTo>
                      <a:pt x="0" y="138511"/>
                    </a:lnTo>
                    <a:cubicBezTo>
                      <a:pt x="0" y="101775"/>
                      <a:pt x="14593" y="66544"/>
                      <a:pt x="40569" y="40569"/>
                    </a:cubicBezTo>
                    <a:cubicBezTo>
                      <a:pt x="66545" y="14593"/>
                      <a:pt x="101775" y="0"/>
                      <a:pt x="138511" y="0"/>
                    </a:cubicBezTo>
                    <a:lnTo>
                      <a:pt x="1592871" y="0"/>
                    </a:lnTo>
                    <a:cubicBezTo>
                      <a:pt x="1629607" y="0"/>
                      <a:pt x="1664837" y="14593"/>
                      <a:pt x="1690813" y="40569"/>
                    </a:cubicBezTo>
                    <a:cubicBezTo>
                      <a:pt x="1716789" y="66544"/>
                      <a:pt x="1731382" y="101775"/>
                      <a:pt x="1731382" y="138511"/>
                    </a:cubicBezTo>
                    <a:lnTo>
                      <a:pt x="1731382" y="55103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34"/>
              <p:cNvSpPr/>
              <p:nvPr/>
            </p:nvSpPr>
            <p:spPr>
              <a:xfrm>
                <a:off x="5915554" y="1828312"/>
                <a:ext cx="1731381" cy="7344999"/>
              </a:xfrm>
              <a:custGeom>
                <a:rect b="b" l="l" r="r" t="t"/>
                <a:pathLst>
                  <a:path extrusionOk="0" h="7344999" w="1731381">
                    <a:moveTo>
                      <a:pt x="0" y="7344999"/>
                    </a:moveTo>
                    <a:lnTo>
                      <a:pt x="0" y="138511"/>
                    </a:lnTo>
                    <a:cubicBezTo>
                      <a:pt x="0" y="101775"/>
                      <a:pt x="14593" y="66545"/>
                      <a:pt x="40568" y="40569"/>
                    </a:cubicBezTo>
                    <a:cubicBezTo>
                      <a:pt x="66544" y="14593"/>
                      <a:pt x="101775" y="0"/>
                      <a:pt x="138510" y="0"/>
                    </a:cubicBezTo>
                    <a:lnTo>
                      <a:pt x="1592871" y="0"/>
                    </a:lnTo>
                    <a:cubicBezTo>
                      <a:pt x="1669368" y="0"/>
                      <a:pt x="1731381" y="62014"/>
                      <a:pt x="1731381" y="138511"/>
                    </a:cubicBezTo>
                    <a:lnTo>
                      <a:pt x="1731381" y="734499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34"/>
              <p:cNvSpPr/>
              <p:nvPr/>
            </p:nvSpPr>
            <p:spPr>
              <a:xfrm>
                <a:off x="7887405" y="-6350"/>
                <a:ext cx="1731382" cy="9179661"/>
              </a:xfrm>
              <a:custGeom>
                <a:rect b="b" l="l" r="r" t="t"/>
                <a:pathLst>
                  <a:path extrusionOk="0" h="9179661" w="1731382">
                    <a:moveTo>
                      <a:pt x="0" y="9179661"/>
                    </a:moveTo>
                    <a:lnTo>
                      <a:pt x="0" y="138511"/>
                    </a:lnTo>
                    <a:cubicBezTo>
                      <a:pt x="0" y="101775"/>
                      <a:pt x="14593" y="66544"/>
                      <a:pt x="40568" y="40569"/>
                    </a:cubicBezTo>
                    <a:cubicBezTo>
                      <a:pt x="66544" y="14593"/>
                      <a:pt x="101776" y="0"/>
                      <a:pt x="138511" y="0"/>
                    </a:cubicBezTo>
                    <a:lnTo>
                      <a:pt x="1592871" y="0"/>
                    </a:lnTo>
                    <a:cubicBezTo>
                      <a:pt x="1629606" y="0"/>
                      <a:pt x="1664837" y="14593"/>
                      <a:pt x="1690813" y="40569"/>
                    </a:cubicBezTo>
                    <a:cubicBezTo>
                      <a:pt x="1716789" y="66544"/>
                      <a:pt x="1731382" y="101775"/>
                      <a:pt x="1731382" y="138511"/>
                    </a:cubicBezTo>
                    <a:lnTo>
                      <a:pt x="1731382" y="91796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0" y="8249630"/>
                <a:ext cx="1731382" cy="923681"/>
              </a:xfrm>
              <a:custGeom>
                <a:rect b="b" l="l" r="r" t="t"/>
                <a:pathLst>
                  <a:path extrusionOk="0" h="923681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923681"/>
                    </a:lnTo>
                    <a:lnTo>
                      <a:pt x="0" y="92368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84" name="Google Shape;1384;p34"/>
              <p:cNvSpPr/>
              <p:nvPr/>
            </p:nvSpPr>
            <p:spPr>
              <a:xfrm>
                <a:off x="1971851" y="6232771"/>
                <a:ext cx="1731382" cy="2940540"/>
              </a:xfrm>
              <a:custGeom>
                <a:rect b="b" l="l" r="r" t="t"/>
                <a:pathLst>
                  <a:path extrusionOk="0" h="2940540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2940540"/>
                    </a:lnTo>
                    <a:lnTo>
                      <a:pt x="0" y="29405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85" name="Google Shape;1385;p34"/>
              <p:cNvSpPr/>
              <p:nvPr/>
            </p:nvSpPr>
            <p:spPr>
              <a:xfrm>
                <a:off x="3943702" y="4581364"/>
                <a:ext cx="1731382" cy="4591947"/>
              </a:xfrm>
              <a:custGeom>
                <a:rect b="b" l="l" r="r" t="t"/>
                <a:pathLst>
                  <a:path extrusionOk="0" h="4591947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4591947"/>
                    </a:lnTo>
                    <a:lnTo>
                      <a:pt x="0" y="45919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86" name="Google Shape;1386;p34"/>
              <p:cNvSpPr/>
              <p:nvPr/>
            </p:nvSpPr>
            <p:spPr>
              <a:xfrm>
                <a:off x="5915554" y="3297312"/>
                <a:ext cx="1731381" cy="5875999"/>
              </a:xfrm>
              <a:custGeom>
                <a:rect b="b" l="l" r="r" t="t"/>
                <a:pathLst>
                  <a:path extrusionOk="0" h="5875999" w="1731381">
                    <a:moveTo>
                      <a:pt x="0" y="0"/>
                    </a:moveTo>
                    <a:lnTo>
                      <a:pt x="1731381" y="0"/>
                    </a:lnTo>
                    <a:lnTo>
                      <a:pt x="1731381" y="5875999"/>
                    </a:lnTo>
                    <a:lnTo>
                      <a:pt x="0" y="58759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87" name="Google Shape;1387;p34"/>
              <p:cNvSpPr/>
              <p:nvPr/>
            </p:nvSpPr>
            <p:spPr>
              <a:xfrm>
                <a:off x="7887405" y="1462396"/>
                <a:ext cx="1731382" cy="7710915"/>
              </a:xfrm>
              <a:custGeom>
                <a:rect b="b" l="l" r="r" t="t"/>
                <a:pathLst>
                  <a:path extrusionOk="0" h="7710915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7710915"/>
                    </a:lnTo>
                    <a:lnTo>
                      <a:pt x="0" y="77109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88" name="Google Shape;1388;p34"/>
              <p:cNvSpPr/>
              <p:nvPr/>
            </p:nvSpPr>
            <p:spPr>
              <a:xfrm>
                <a:off x="0" y="9173311"/>
                <a:ext cx="1731382" cy="0"/>
              </a:xfrm>
              <a:custGeom>
                <a:rect b="b" l="l" r="r" t="t"/>
                <a:pathLst>
                  <a:path extrusionOk="0" h="120000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</p:sp>
          <p:sp>
            <p:nvSpPr>
              <p:cNvPr id="1389" name="Google Shape;1389;p34"/>
              <p:cNvSpPr/>
              <p:nvPr/>
            </p:nvSpPr>
            <p:spPr>
              <a:xfrm>
                <a:off x="1971851" y="7703041"/>
                <a:ext cx="1731382" cy="1470270"/>
              </a:xfrm>
              <a:custGeom>
                <a:rect b="b" l="l" r="r" t="t"/>
                <a:pathLst>
                  <a:path extrusionOk="0" h="1470270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1470270"/>
                    </a:lnTo>
                    <a:lnTo>
                      <a:pt x="0" y="147027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90" name="Google Shape;1390;p34"/>
              <p:cNvSpPr/>
              <p:nvPr/>
            </p:nvSpPr>
            <p:spPr>
              <a:xfrm>
                <a:off x="3943702" y="6418142"/>
                <a:ext cx="1731382" cy="2755168"/>
              </a:xfrm>
              <a:custGeom>
                <a:rect b="b" l="l" r="r" t="t"/>
                <a:pathLst>
                  <a:path extrusionOk="0" h="2755168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2755169"/>
                    </a:lnTo>
                    <a:lnTo>
                      <a:pt x="0" y="27551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91" name="Google Shape;1391;p34"/>
              <p:cNvSpPr/>
              <p:nvPr/>
            </p:nvSpPr>
            <p:spPr>
              <a:xfrm>
                <a:off x="5915554" y="5868061"/>
                <a:ext cx="1731381" cy="3305249"/>
              </a:xfrm>
              <a:custGeom>
                <a:rect b="b" l="l" r="r" t="t"/>
                <a:pathLst>
                  <a:path extrusionOk="0" h="3305249" w="1731381">
                    <a:moveTo>
                      <a:pt x="0" y="0"/>
                    </a:moveTo>
                    <a:lnTo>
                      <a:pt x="1731381" y="0"/>
                    </a:lnTo>
                    <a:lnTo>
                      <a:pt x="1731381" y="3305250"/>
                    </a:lnTo>
                    <a:lnTo>
                      <a:pt x="0" y="33052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392" name="Google Shape;1392;p34"/>
              <p:cNvSpPr/>
              <p:nvPr/>
            </p:nvSpPr>
            <p:spPr>
              <a:xfrm>
                <a:off x="7887405" y="5134260"/>
                <a:ext cx="1731382" cy="4039051"/>
              </a:xfrm>
              <a:custGeom>
                <a:rect b="b" l="l" r="r" t="t"/>
                <a:pathLst>
                  <a:path extrusionOk="0" h="4039051" w="1731382">
                    <a:moveTo>
                      <a:pt x="0" y="0"/>
                    </a:moveTo>
                    <a:lnTo>
                      <a:pt x="1731382" y="0"/>
                    </a:lnTo>
                    <a:lnTo>
                      <a:pt x="1731382" y="4039051"/>
                    </a:lnTo>
                    <a:lnTo>
                      <a:pt x="0" y="40390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</p:grpSp>
      <p:grpSp>
        <p:nvGrpSpPr>
          <p:cNvPr id="1393" name="Google Shape;1393;p34"/>
          <p:cNvGrpSpPr/>
          <p:nvPr/>
        </p:nvGrpSpPr>
        <p:grpSpPr>
          <a:xfrm>
            <a:off x="514350" y="1533758"/>
            <a:ext cx="3691575" cy="2059211"/>
            <a:chOff x="0" y="0"/>
            <a:chExt cx="9844200" cy="5491228"/>
          </a:xfrm>
        </p:grpSpPr>
        <p:sp>
          <p:nvSpPr>
            <p:cNvPr id="1394" name="Google Shape;1394;p34"/>
            <p:cNvSpPr txBox="1"/>
            <p:nvPr/>
          </p:nvSpPr>
          <p:spPr>
            <a:xfrm>
              <a:off x="0" y="0"/>
              <a:ext cx="98442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395" name="Google Shape;1395;p34"/>
            <p:cNvSpPr txBox="1"/>
            <p:nvPr/>
          </p:nvSpPr>
          <p:spPr>
            <a:xfrm>
              <a:off x="0" y="3990928"/>
              <a:ext cx="80340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396" name="Google Shape;1396;p34"/>
          <p:cNvSpPr/>
          <p:nvPr/>
        </p:nvSpPr>
        <p:spPr>
          <a:xfrm>
            <a:off x="4090641" y="10"/>
            <a:ext cx="962723" cy="872906"/>
          </a:xfrm>
          <a:custGeom>
            <a:rect b="b" l="l" r="r" t="t"/>
            <a:pathLst>
              <a:path extrusionOk="0" h="1745811" w="1925446">
                <a:moveTo>
                  <a:pt x="1863414" y="827007"/>
                </a:moveTo>
                <a:cubicBezTo>
                  <a:pt x="1797492" y="812232"/>
                  <a:pt x="1729644" y="809424"/>
                  <a:pt x="1662682" y="802152"/>
                </a:cubicBezTo>
                <a:cubicBezTo>
                  <a:pt x="1536266" y="788647"/>
                  <a:pt x="1409042" y="781452"/>
                  <a:pt x="1281933" y="787031"/>
                </a:cubicBezTo>
                <a:cubicBezTo>
                  <a:pt x="1328564" y="741476"/>
                  <a:pt x="1377082" y="697768"/>
                  <a:pt x="1425484" y="654022"/>
                </a:cubicBezTo>
                <a:cubicBezTo>
                  <a:pt x="1449897" y="630129"/>
                  <a:pt x="1475927" y="607967"/>
                  <a:pt x="1501380" y="585151"/>
                </a:cubicBezTo>
                <a:cubicBezTo>
                  <a:pt x="1525523" y="562489"/>
                  <a:pt x="1549397" y="539558"/>
                  <a:pt x="1574541" y="517973"/>
                </a:cubicBezTo>
                <a:cubicBezTo>
                  <a:pt x="1597260" y="497081"/>
                  <a:pt x="1619516" y="475689"/>
                  <a:pt x="1644122" y="456990"/>
                </a:cubicBezTo>
                <a:cubicBezTo>
                  <a:pt x="1677006" y="430057"/>
                  <a:pt x="1706001" y="397584"/>
                  <a:pt x="1728643" y="361610"/>
                </a:cubicBezTo>
                <a:cubicBezTo>
                  <a:pt x="1743737" y="335023"/>
                  <a:pt x="1761874" y="303589"/>
                  <a:pt x="1751207" y="272308"/>
                </a:cubicBezTo>
                <a:cubicBezTo>
                  <a:pt x="1743083" y="250455"/>
                  <a:pt x="1722751" y="232217"/>
                  <a:pt x="1699263" y="229062"/>
                </a:cubicBezTo>
                <a:cubicBezTo>
                  <a:pt x="1657522" y="224330"/>
                  <a:pt x="1617976" y="243914"/>
                  <a:pt x="1583051" y="264652"/>
                </a:cubicBezTo>
                <a:cubicBezTo>
                  <a:pt x="1532685" y="296702"/>
                  <a:pt x="1487864" y="336254"/>
                  <a:pt x="1441888" y="374076"/>
                </a:cubicBezTo>
                <a:cubicBezTo>
                  <a:pt x="1385669" y="421747"/>
                  <a:pt x="1331991" y="472380"/>
                  <a:pt x="1278198" y="522783"/>
                </a:cubicBezTo>
                <a:cubicBezTo>
                  <a:pt x="1249511" y="551023"/>
                  <a:pt x="1224328" y="582612"/>
                  <a:pt x="1194794" y="610083"/>
                </a:cubicBezTo>
                <a:cubicBezTo>
                  <a:pt x="1180431" y="624204"/>
                  <a:pt x="1167108" y="639363"/>
                  <a:pt x="1153361" y="654060"/>
                </a:cubicBezTo>
                <a:cubicBezTo>
                  <a:pt x="1136919" y="671913"/>
                  <a:pt x="1117705" y="686610"/>
                  <a:pt x="1099568" y="702578"/>
                </a:cubicBezTo>
                <a:cubicBezTo>
                  <a:pt x="1110273" y="545483"/>
                  <a:pt x="1147547" y="391120"/>
                  <a:pt x="1163103" y="234564"/>
                </a:cubicBezTo>
                <a:cubicBezTo>
                  <a:pt x="1170189" y="174581"/>
                  <a:pt x="1176696" y="114214"/>
                  <a:pt x="1171536" y="53807"/>
                </a:cubicBezTo>
                <a:cubicBezTo>
                  <a:pt x="1171074" y="10138"/>
                  <a:pt x="1124135" y="-9100"/>
                  <a:pt x="1086861" y="4097"/>
                </a:cubicBezTo>
                <a:cubicBezTo>
                  <a:pt x="1050781" y="15178"/>
                  <a:pt x="1021824" y="43534"/>
                  <a:pt x="1004651" y="76546"/>
                </a:cubicBezTo>
                <a:cubicBezTo>
                  <a:pt x="956749" y="172619"/>
                  <a:pt x="941385" y="280696"/>
                  <a:pt x="919360" y="384733"/>
                </a:cubicBezTo>
                <a:cubicBezTo>
                  <a:pt x="910657" y="424017"/>
                  <a:pt x="905883" y="463954"/>
                  <a:pt x="899799" y="503699"/>
                </a:cubicBezTo>
                <a:cubicBezTo>
                  <a:pt x="887708" y="576456"/>
                  <a:pt x="875078" y="649559"/>
                  <a:pt x="870688" y="723277"/>
                </a:cubicBezTo>
                <a:cubicBezTo>
                  <a:pt x="849240" y="689535"/>
                  <a:pt x="829140" y="654753"/>
                  <a:pt x="808616" y="620317"/>
                </a:cubicBezTo>
                <a:cubicBezTo>
                  <a:pt x="786822" y="581457"/>
                  <a:pt x="768608" y="540597"/>
                  <a:pt x="745351" y="502545"/>
                </a:cubicBezTo>
                <a:cubicBezTo>
                  <a:pt x="709232" y="444716"/>
                  <a:pt x="675000" y="385695"/>
                  <a:pt x="633606" y="331407"/>
                </a:cubicBezTo>
                <a:cubicBezTo>
                  <a:pt x="620360" y="311322"/>
                  <a:pt x="609347" y="289853"/>
                  <a:pt x="594715" y="270693"/>
                </a:cubicBezTo>
                <a:cubicBezTo>
                  <a:pt x="580005" y="251186"/>
                  <a:pt x="564179" y="232525"/>
                  <a:pt x="548546" y="213788"/>
                </a:cubicBezTo>
                <a:cubicBezTo>
                  <a:pt x="510078" y="169041"/>
                  <a:pt x="466412" y="125025"/>
                  <a:pt x="410116" y="103748"/>
                </a:cubicBezTo>
                <a:cubicBezTo>
                  <a:pt x="388591" y="95014"/>
                  <a:pt x="364640" y="90320"/>
                  <a:pt x="341691" y="95784"/>
                </a:cubicBezTo>
                <a:cubicBezTo>
                  <a:pt x="307420" y="104672"/>
                  <a:pt x="314737" y="149957"/>
                  <a:pt x="319627" y="176736"/>
                </a:cubicBezTo>
                <a:cubicBezTo>
                  <a:pt x="334837" y="256957"/>
                  <a:pt x="369030" y="332022"/>
                  <a:pt x="413967" y="399816"/>
                </a:cubicBezTo>
                <a:cubicBezTo>
                  <a:pt x="432026" y="429365"/>
                  <a:pt x="447390" y="460530"/>
                  <a:pt x="465912" y="489848"/>
                </a:cubicBezTo>
                <a:cubicBezTo>
                  <a:pt x="490941" y="528439"/>
                  <a:pt x="519012" y="565105"/>
                  <a:pt x="546890" y="601695"/>
                </a:cubicBezTo>
                <a:cubicBezTo>
                  <a:pt x="586474" y="650059"/>
                  <a:pt x="622631" y="701077"/>
                  <a:pt x="666105" y="746170"/>
                </a:cubicBezTo>
                <a:cubicBezTo>
                  <a:pt x="686090" y="769371"/>
                  <a:pt x="704611" y="793726"/>
                  <a:pt x="724827" y="816695"/>
                </a:cubicBezTo>
                <a:cubicBezTo>
                  <a:pt x="736340" y="830277"/>
                  <a:pt x="748508" y="844090"/>
                  <a:pt x="754284" y="861211"/>
                </a:cubicBezTo>
                <a:cubicBezTo>
                  <a:pt x="691365" y="850823"/>
                  <a:pt x="627791" y="855940"/>
                  <a:pt x="564372" y="856864"/>
                </a:cubicBezTo>
                <a:cubicBezTo>
                  <a:pt x="483124" y="859749"/>
                  <a:pt x="401760" y="859364"/>
                  <a:pt x="320628" y="864828"/>
                </a:cubicBezTo>
                <a:cubicBezTo>
                  <a:pt x="280466" y="866983"/>
                  <a:pt x="240189" y="867290"/>
                  <a:pt x="199950" y="868675"/>
                </a:cubicBezTo>
                <a:cubicBezTo>
                  <a:pt x="138456" y="870330"/>
                  <a:pt x="72764" y="871022"/>
                  <a:pt x="17931" y="902303"/>
                </a:cubicBezTo>
                <a:cubicBezTo>
                  <a:pt x="-35515" y="943087"/>
                  <a:pt x="43692" y="999030"/>
                  <a:pt x="84008" y="1010034"/>
                </a:cubicBezTo>
                <a:cubicBezTo>
                  <a:pt x="122668" y="1021807"/>
                  <a:pt x="163446" y="1024116"/>
                  <a:pt x="203531" y="1026886"/>
                </a:cubicBezTo>
                <a:cubicBezTo>
                  <a:pt x="264910" y="1029541"/>
                  <a:pt x="326481" y="1028271"/>
                  <a:pt x="387821" y="1025732"/>
                </a:cubicBezTo>
                <a:cubicBezTo>
                  <a:pt x="449739" y="1022769"/>
                  <a:pt x="511695" y="1020422"/>
                  <a:pt x="573498" y="1015805"/>
                </a:cubicBezTo>
                <a:cubicBezTo>
                  <a:pt x="627060" y="1011265"/>
                  <a:pt x="680737" y="1006379"/>
                  <a:pt x="734530" y="1008956"/>
                </a:cubicBezTo>
                <a:cubicBezTo>
                  <a:pt x="711927" y="1024077"/>
                  <a:pt x="692289" y="1042815"/>
                  <a:pt x="672535" y="1061283"/>
                </a:cubicBezTo>
                <a:cubicBezTo>
                  <a:pt x="584356" y="1127306"/>
                  <a:pt x="496139" y="1193638"/>
                  <a:pt x="415006" y="1268395"/>
                </a:cubicBezTo>
                <a:cubicBezTo>
                  <a:pt x="350201" y="1322107"/>
                  <a:pt x="288937" y="1382013"/>
                  <a:pt x="245772" y="1454923"/>
                </a:cubicBezTo>
                <a:cubicBezTo>
                  <a:pt x="223323" y="1490821"/>
                  <a:pt x="201105" y="1531759"/>
                  <a:pt x="210423" y="1575467"/>
                </a:cubicBezTo>
                <a:cubicBezTo>
                  <a:pt x="215814" y="1609825"/>
                  <a:pt x="248660" y="1601630"/>
                  <a:pt x="273034" y="1594666"/>
                </a:cubicBezTo>
                <a:cubicBezTo>
                  <a:pt x="310616" y="1582046"/>
                  <a:pt x="346966" y="1565117"/>
                  <a:pt x="380775" y="1544378"/>
                </a:cubicBezTo>
                <a:cubicBezTo>
                  <a:pt x="476116" y="1484049"/>
                  <a:pt x="565334" y="1413986"/>
                  <a:pt x="644426" y="1333495"/>
                </a:cubicBezTo>
                <a:cubicBezTo>
                  <a:pt x="690364" y="1292750"/>
                  <a:pt x="730333" y="1246003"/>
                  <a:pt x="775501" y="1204449"/>
                </a:cubicBezTo>
                <a:cubicBezTo>
                  <a:pt x="825828" y="1154201"/>
                  <a:pt x="882086" y="1109415"/>
                  <a:pt x="935417" y="1062129"/>
                </a:cubicBezTo>
                <a:cubicBezTo>
                  <a:pt x="935224" y="1168860"/>
                  <a:pt x="935340" y="1275629"/>
                  <a:pt x="938882" y="1382321"/>
                </a:cubicBezTo>
                <a:cubicBezTo>
                  <a:pt x="939344" y="1464542"/>
                  <a:pt x="953515" y="1545841"/>
                  <a:pt x="973730" y="1625330"/>
                </a:cubicBezTo>
                <a:cubicBezTo>
                  <a:pt x="984011" y="1657342"/>
                  <a:pt x="1001647" y="1734254"/>
                  <a:pt x="1035148" y="1745258"/>
                </a:cubicBezTo>
                <a:cubicBezTo>
                  <a:pt x="1081509" y="1758532"/>
                  <a:pt x="1120901" y="1529258"/>
                  <a:pt x="1130720" y="1490744"/>
                </a:cubicBezTo>
                <a:cubicBezTo>
                  <a:pt x="1146623" y="1412947"/>
                  <a:pt x="1159715" y="1334573"/>
                  <a:pt x="1165414" y="1255314"/>
                </a:cubicBezTo>
                <a:cubicBezTo>
                  <a:pt x="1170651" y="1186635"/>
                  <a:pt x="1173847" y="1118188"/>
                  <a:pt x="1180816" y="1049509"/>
                </a:cubicBezTo>
                <a:cubicBezTo>
                  <a:pt x="1204074" y="1073326"/>
                  <a:pt x="1229758" y="1094525"/>
                  <a:pt x="1253554" y="1117764"/>
                </a:cubicBezTo>
                <a:cubicBezTo>
                  <a:pt x="1274617" y="1139080"/>
                  <a:pt x="1295256" y="1160818"/>
                  <a:pt x="1317012" y="1181480"/>
                </a:cubicBezTo>
                <a:cubicBezTo>
                  <a:pt x="1343235" y="1208181"/>
                  <a:pt x="1366647" y="1237500"/>
                  <a:pt x="1394217" y="1262932"/>
                </a:cubicBezTo>
                <a:cubicBezTo>
                  <a:pt x="1412122" y="1280630"/>
                  <a:pt x="1426100" y="1299599"/>
                  <a:pt x="1443582" y="1318721"/>
                </a:cubicBezTo>
                <a:cubicBezTo>
                  <a:pt x="1464414" y="1340767"/>
                  <a:pt x="1486670" y="1361390"/>
                  <a:pt x="1509081" y="1381782"/>
                </a:cubicBezTo>
                <a:cubicBezTo>
                  <a:pt x="1548973" y="1413332"/>
                  <a:pt x="1612855" y="1466120"/>
                  <a:pt x="1666378" y="1446151"/>
                </a:cubicBezTo>
                <a:cubicBezTo>
                  <a:pt x="1707619" y="1426529"/>
                  <a:pt x="1692216" y="1385591"/>
                  <a:pt x="1675774" y="1353926"/>
                </a:cubicBezTo>
                <a:cubicBezTo>
                  <a:pt x="1660256" y="1323492"/>
                  <a:pt x="1645162" y="1292096"/>
                  <a:pt x="1626293" y="1263124"/>
                </a:cubicBezTo>
                <a:cubicBezTo>
                  <a:pt x="1611045" y="1240732"/>
                  <a:pt x="1594025" y="1219609"/>
                  <a:pt x="1578392" y="1197447"/>
                </a:cubicBezTo>
                <a:cubicBezTo>
                  <a:pt x="1542042" y="1148583"/>
                  <a:pt x="1496759" y="1107222"/>
                  <a:pt x="1450436" y="1068016"/>
                </a:cubicBezTo>
                <a:cubicBezTo>
                  <a:pt x="1435188" y="1054203"/>
                  <a:pt x="1421171" y="1039159"/>
                  <a:pt x="1405769" y="1025539"/>
                </a:cubicBezTo>
                <a:cubicBezTo>
                  <a:pt x="1389789" y="1010957"/>
                  <a:pt x="1370574" y="1000453"/>
                  <a:pt x="1354633" y="985871"/>
                </a:cubicBezTo>
                <a:cubicBezTo>
                  <a:pt x="1417898" y="985448"/>
                  <a:pt x="1480856" y="994528"/>
                  <a:pt x="1544121" y="991219"/>
                </a:cubicBezTo>
                <a:cubicBezTo>
                  <a:pt x="1593448" y="989257"/>
                  <a:pt x="1642928" y="991412"/>
                  <a:pt x="1691908" y="984255"/>
                </a:cubicBezTo>
                <a:cubicBezTo>
                  <a:pt x="1722212" y="981331"/>
                  <a:pt x="1752902" y="981139"/>
                  <a:pt x="1782744" y="974367"/>
                </a:cubicBezTo>
                <a:cubicBezTo>
                  <a:pt x="1811354" y="968173"/>
                  <a:pt x="1838655" y="957246"/>
                  <a:pt x="1866533" y="948435"/>
                </a:cubicBezTo>
                <a:cubicBezTo>
                  <a:pt x="1881397" y="943510"/>
                  <a:pt x="1896914" y="938316"/>
                  <a:pt x="1908081" y="926812"/>
                </a:cubicBezTo>
                <a:cubicBezTo>
                  <a:pt x="1949937" y="888683"/>
                  <a:pt x="1908620" y="835510"/>
                  <a:pt x="1863414" y="82700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34"/>
          <p:cNvSpPr/>
          <p:nvPr/>
        </p:nvSpPr>
        <p:spPr>
          <a:xfrm>
            <a:off x="4090641" y="10"/>
            <a:ext cx="962723" cy="872906"/>
          </a:xfrm>
          <a:custGeom>
            <a:rect b="b" l="l" r="r" t="t"/>
            <a:pathLst>
              <a:path extrusionOk="0" h="1745811" w="1925446">
                <a:moveTo>
                  <a:pt x="1035148" y="1745258"/>
                </a:moveTo>
                <a:cubicBezTo>
                  <a:pt x="1001647" y="1734254"/>
                  <a:pt x="984011" y="1657342"/>
                  <a:pt x="973730" y="1625330"/>
                </a:cubicBezTo>
                <a:cubicBezTo>
                  <a:pt x="953515" y="1545841"/>
                  <a:pt x="939344" y="1464542"/>
                  <a:pt x="938882" y="1382321"/>
                </a:cubicBezTo>
                <a:cubicBezTo>
                  <a:pt x="935340" y="1275629"/>
                  <a:pt x="935224" y="1168860"/>
                  <a:pt x="935417" y="1062129"/>
                </a:cubicBezTo>
                <a:cubicBezTo>
                  <a:pt x="882086" y="1109415"/>
                  <a:pt x="825828" y="1154201"/>
                  <a:pt x="775501" y="1204449"/>
                </a:cubicBezTo>
                <a:cubicBezTo>
                  <a:pt x="730333" y="1246003"/>
                  <a:pt x="690364" y="1292750"/>
                  <a:pt x="644426" y="1333495"/>
                </a:cubicBezTo>
                <a:cubicBezTo>
                  <a:pt x="565334" y="1413986"/>
                  <a:pt x="476116" y="1484049"/>
                  <a:pt x="380775" y="1544378"/>
                </a:cubicBezTo>
                <a:cubicBezTo>
                  <a:pt x="346966" y="1565117"/>
                  <a:pt x="310616" y="1582046"/>
                  <a:pt x="273034" y="1594666"/>
                </a:cubicBezTo>
                <a:cubicBezTo>
                  <a:pt x="248660" y="1601630"/>
                  <a:pt x="215814" y="1609825"/>
                  <a:pt x="210423" y="1575467"/>
                </a:cubicBezTo>
                <a:cubicBezTo>
                  <a:pt x="201105" y="1531759"/>
                  <a:pt x="223323" y="1490821"/>
                  <a:pt x="245772" y="1454923"/>
                </a:cubicBezTo>
                <a:cubicBezTo>
                  <a:pt x="288937" y="1382013"/>
                  <a:pt x="350201" y="1322107"/>
                  <a:pt x="415006" y="1268395"/>
                </a:cubicBezTo>
                <a:cubicBezTo>
                  <a:pt x="496139" y="1193638"/>
                  <a:pt x="584356" y="1127306"/>
                  <a:pt x="672535" y="1061283"/>
                </a:cubicBezTo>
                <a:cubicBezTo>
                  <a:pt x="692289" y="1042815"/>
                  <a:pt x="711927" y="1024077"/>
                  <a:pt x="734530" y="1008956"/>
                </a:cubicBezTo>
                <a:cubicBezTo>
                  <a:pt x="680737" y="1006379"/>
                  <a:pt x="627060" y="1011265"/>
                  <a:pt x="573498" y="1015805"/>
                </a:cubicBezTo>
                <a:cubicBezTo>
                  <a:pt x="511695" y="1020422"/>
                  <a:pt x="449739" y="1022769"/>
                  <a:pt x="387821" y="1025732"/>
                </a:cubicBezTo>
                <a:cubicBezTo>
                  <a:pt x="326481" y="1028271"/>
                  <a:pt x="264910" y="1029541"/>
                  <a:pt x="203531" y="1026886"/>
                </a:cubicBezTo>
                <a:cubicBezTo>
                  <a:pt x="163446" y="1024116"/>
                  <a:pt x="122668" y="1021807"/>
                  <a:pt x="84008" y="1010034"/>
                </a:cubicBezTo>
                <a:cubicBezTo>
                  <a:pt x="43692" y="999030"/>
                  <a:pt x="-35515" y="943087"/>
                  <a:pt x="17931" y="902303"/>
                </a:cubicBezTo>
                <a:cubicBezTo>
                  <a:pt x="72764" y="871022"/>
                  <a:pt x="138456" y="870330"/>
                  <a:pt x="199950" y="868675"/>
                </a:cubicBezTo>
                <a:cubicBezTo>
                  <a:pt x="240189" y="867290"/>
                  <a:pt x="280466" y="866983"/>
                  <a:pt x="320628" y="864828"/>
                </a:cubicBezTo>
                <a:cubicBezTo>
                  <a:pt x="401760" y="859364"/>
                  <a:pt x="483124" y="859749"/>
                  <a:pt x="564372" y="856864"/>
                </a:cubicBezTo>
                <a:cubicBezTo>
                  <a:pt x="627791" y="855940"/>
                  <a:pt x="691365" y="850823"/>
                  <a:pt x="754284" y="861211"/>
                </a:cubicBezTo>
                <a:cubicBezTo>
                  <a:pt x="748508" y="844090"/>
                  <a:pt x="736340" y="830277"/>
                  <a:pt x="724827" y="816695"/>
                </a:cubicBezTo>
                <a:cubicBezTo>
                  <a:pt x="704611" y="793726"/>
                  <a:pt x="686090" y="769371"/>
                  <a:pt x="666105" y="746170"/>
                </a:cubicBezTo>
                <a:cubicBezTo>
                  <a:pt x="622631" y="701077"/>
                  <a:pt x="586474" y="650059"/>
                  <a:pt x="546890" y="601695"/>
                </a:cubicBezTo>
                <a:cubicBezTo>
                  <a:pt x="519012" y="565105"/>
                  <a:pt x="490941" y="528439"/>
                  <a:pt x="465912" y="489848"/>
                </a:cubicBezTo>
                <a:cubicBezTo>
                  <a:pt x="447390" y="460530"/>
                  <a:pt x="432026" y="429365"/>
                  <a:pt x="413967" y="399816"/>
                </a:cubicBezTo>
                <a:cubicBezTo>
                  <a:pt x="369030" y="332022"/>
                  <a:pt x="334837" y="256957"/>
                  <a:pt x="319627" y="176736"/>
                </a:cubicBezTo>
                <a:cubicBezTo>
                  <a:pt x="314737" y="149957"/>
                  <a:pt x="307420" y="104672"/>
                  <a:pt x="341691" y="95784"/>
                </a:cubicBezTo>
                <a:cubicBezTo>
                  <a:pt x="364640" y="90320"/>
                  <a:pt x="388591" y="95014"/>
                  <a:pt x="410116" y="103748"/>
                </a:cubicBezTo>
                <a:cubicBezTo>
                  <a:pt x="466412" y="125025"/>
                  <a:pt x="510078" y="169041"/>
                  <a:pt x="548546" y="213788"/>
                </a:cubicBezTo>
                <a:cubicBezTo>
                  <a:pt x="564179" y="232525"/>
                  <a:pt x="580005" y="251186"/>
                  <a:pt x="594715" y="270693"/>
                </a:cubicBezTo>
                <a:cubicBezTo>
                  <a:pt x="609347" y="289853"/>
                  <a:pt x="620360" y="311322"/>
                  <a:pt x="633606" y="331407"/>
                </a:cubicBezTo>
                <a:cubicBezTo>
                  <a:pt x="675000" y="385695"/>
                  <a:pt x="709232" y="444716"/>
                  <a:pt x="745351" y="502545"/>
                </a:cubicBezTo>
                <a:cubicBezTo>
                  <a:pt x="768608" y="540597"/>
                  <a:pt x="786822" y="581457"/>
                  <a:pt x="808616" y="620317"/>
                </a:cubicBezTo>
                <a:cubicBezTo>
                  <a:pt x="829140" y="654753"/>
                  <a:pt x="849240" y="689535"/>
                  <a:pt x="870688" y="723277"/>
                </a:cubicBezTo>
                <a:cubicBezTo>
                  <a:pt x="875078" y="649559"/>
                  <a:pt x="887708" y="576456"/>
                  <a:pt x="899799" y="503699"/>
                </a:cubicBezTo>
                <a:cubicBezTo>
                  <a:pt x="905883" y="463954"/>
                  <a:pt x="910657" y="424017"/>
                  <a:pt x="919360" y="384733"/>
                </a:cubicBezTo>
                <a:cubicBezTo>
                  <a:pt x="941385" y="280696"/>
                  <a:pt x="956749" y="172619"/>
                  <a:pt x="1004651" y="76546"/>
                </a:cubicBezTo>
                <a:cubicBezTo>
                  <a:pt x="1021824" y="43534"/>
                  <a:pt x="1050781" y="15178"/>
                  <a:pt x="1086861" y="4097"/>
                </a:cubicBezTo>
                <a:cubicBezTo>
                  <a:pt x="1124135" y="-9100"/>
                  <a:pt x="1171074" y="10138"/>
                  <a:pt x="1171536" y="53807"/>
                </a:cubicBezTo>
                <a:cubicBezTo>
                  <a:pt x="1176696" y="114214"/>
                  <a:pt x="1170189" y="174581"/>
                  <a:pt x="1163103" y="234564"/>
                </a:cubicBezTo>
                <a:cubicBezTo>
                  <a:pt x="1147547" y="391120"/>
                  <a:pt x="1110273" y="545483"/>
                  <a:pt x="1099568" y="702578"/>
                </a:cubicBezTo>
                <a:cubicBezTo>
                  <a:pt x="1117705" y="686610"/>
                  <a:pt x="1136919" y="671913"/>
                  <a:pt x="1153361" y="654060"/>
                </a:cubicBezTo>
                <a:cubicBezTo>
                  <a:pt x="1167108" y="639363"/>
                  <a:pt x="1180431" y="624204"/>
                  <a:pt x="1194794" y="610083"/>
                </a:cubicBezTo>
                <a:cubicBezTo>
                  <a:pt x="1224328" y="582612"/>
                  <a:pt x="1249511" y="551023"/>
                  <a:pt x="1278198" y="522783"/>
                </a:cubicBezTo>
                <a:cubicBezTo>
                  <a:pt x="1331991" y="472380"/>
                  <a:pt x="1385669" y="421747"/>
                  <a:pt x="1441888" y="374076"/>
                </a:cubicBezTo>
                <a:cubicBezTo>
                  <a:pt x="1487864" y="336254"/>
                  <a:pt x="1532685" y="296702"/>
                  <a:pt x="1583051" y="264652"/>
                </a:cubicBezTo>
                <a:cubicBezTo>
                  <a:pt x="1617976" y="243914"/>
                  <a:pt x="1657522" y="224330"/>
                  <a:pt x="1699263" y="229062"/>
                </a:cubicBezTo>
                <a:cubicBezTo>
                  <a:pt x="1722751" y="232217"/>
                  <a:pt x="1743083" y="250455"/>
                  <a:pt x="1751207" y="272308"/>
                </a:cubicBezTo>
                <a:cubicBezTo>
                  <a:pt x="1761874" y="303589"/>
                  <a:pt x="1743737" y="335023"/>
                  <a:pt x="1728643" y="361610"/>
                </a:cubicBezTo>
                <a:cubicBezTo>
                  <a:pt x="1706001" y="397584"/>
                  <a:pt x="1677006" y="430057"/>
                  <a:pt x="1644122" y="456990"/>
                </a:cubicBezTo>
                <a:cubicBezTo>
                  <a:pt x="1619516" y="475689"/>
                  <a:pt x="1597260" y="497081"/>
                  <a:pt x="1574541" y="517973"/>
                </a:cubicBezTo>
                <a:cubicBezTo>
                  <a:pt x="1549397" y="539558"/>
                  <a:pt x="1525523" y="562489"/>
                  <a:pt x="1501380" y="585151"/>
                </a:cubicBezTo>
                <a:cubicBezTo>
                  <a:pt x="1475927" y="607967"/>
                  <a:pt x="1449897" y="630129"/>
                  <a:pt x="1425484" y="654022"/>
                </a:cubicBezTo>
                <a:cubicBezTo>
                  <a:pt x="1377082" y="697768"/>
                  <a:pt x="1328564" y="741476"/>
                  <a:pt x="1281933" y="787031"/>
                </a:cubicBezTo>
                <a:cubicBezTo>
                  <a:pt x="1409042" y="781452"/>
                  <a:pt x="1536266" y="788647"/>
                  <a:pt x="1662682" y="802152"/>
                </a:cubicBezTo>
                <a:cubicBezTo>
                  <a:pt x="1729644" y="809424"/>
                  <a:pt x="1797492" y="812232"/>
                  <a:pt x="1863414" y="827007"/>
                </a:cubicBezTo>
                <a:cubicBezTo>
                  <a:pt x="1908620" y="835510"/>
                  <a:pt x="1949937" y="888683"/>
                  <a:pt x="1908081" y="926812"/>
                </a:cubicBezTo>
                <a:cubicBezTo>
                  <a:pt x="1896914" y="938316"/>
                  <a:pt x="1881397" y="943510"/>
                  <a:pt x="1866533" y="948435"/>
                </a:cubicBezTo>
                <a:cubicBezTo>
                  <a:pt x="1838655" y="957246"/>
                  <a:pt x="1811354" y="968173"/>
                  <a:pt x="1782744" y="974367"/>
                </a:cubicBezTo>
                <a:cubicBezTo>
                  <a:pt x="1752902" y="981139"/>
                  <a:pt x="1722212" y="981331"/>
                  <a:pt x="1691908" y="984255"/>
                </a:cubicBezTo>
                <a:cubicBezTo>
                  <a:pt x="1642928" y="991412"/>
                  <a:pt x="1593448" y="989257"/>
                  <a:pt x="1544121" y="991219"/>
                </a:cubicBezTo>
                <a:cubicBezTo>
                  <a:pt x="1480856" y="994528"/>
                  <a:pt x="1417898" y="985448"/>
                  <a:pt x="1354633" y="985871"/>
                </a:cubicBezTo>
                <a:cubicBezTo>
                  <a:pt x="1370574" y="1000453"/>
                  <a:pt x="1389789" y="1010957"/>
                  <a:pt x="1405769" y="1025539"/>
                </a:cubicBezTo>
                <a:cubicBezTo>
                  <a:pt x="1421171" y="1039159"/>
                  <a:pt x="1435188" y="1054203"/>
                  <a:pt x="1450436" y="1068016"/>
                </a:cubicBezTo>
                <a:cubicBezTo>
                  <a:pt x="1496759" y="1107222"/>
                  <a:pt x="1542042" y="1148583"/>
                  <a:pt x="1578392" y="1197447"/>
                </a:cubicBezTo>
                <a:cubicBezTo>
                  <a:pt x="1594025" y="1219609"/>
                  <a:pt x="1611045" y="1240732"/>
                  <a:pt x="1626293" y="1263124"/>
                </a:cubicBezTo>
                <a:cubicBezTo>
                  <a:pt x="1645162" y="1292096"/>
                  <a:pt x="1660256" y="1323492"/>
                  <a:pt x="1675774" y="1353926"/>
                </a:cubicBezTo>
                <a:cubicBezTo>
                  <a:pt x="1692216" y="1385591"/>
                  <a:pt x="1707619" y="1426529"/>
                  <a:pt x="1666378" y="1446151"/>
                </a:cubicBezTo>
                <a:cubicBezTo>
                  <a:pt x="1612855" y="1466120"/>
                  <a:pt x="1548973" y="1413332"/>
                  <a:pt x="1509081" y="1381782"/>
                </a:cubicBezTo>
                <a:cubicBezTo>
                  <a:pt x="1486670" y="1361390"/>
                  <a:pt x="1464414" y="1340767"/>
                  <a:pt x="1443582" y="1318721"/>
                </a:cubicBezTo>
                <a:cubicBezTo>
                  <a:pt x="1426100" y="1299599"/>
                  <a:pt x="1412122" y="1280630"/>
                  <a:pt x="1394217" y="1262932"/>
                </a:cubicBezTo>
                <a:cubicBezTo>
                  <a:pt x="1366647" y="1237500"/>
                  <a:pt x="1343235" y="1208181"/>
                  <a:pt x="1317012" y="1181480"/>
                </a:cubicBezTo>
                <a:cubicBezTo>
                  <a:pt x="1295256" y="1160818"/>
                  <a:pt x="1274617" y="1139080"/>
                  <a:pt x="1253554" y="1117764"/>
                </a:cubicBezTo>
                <a:cubicBezTo>
                  <a:pt x="1229758" y="1094525"/>
                  <a:pt x="1204074" y="1073326"/>
                  <a:pt x="1180816" y="1049509"/>
                </a:cubicBezTo>
                <a:cubicBezTo>
                  <a:pt x="1173847" y="1118188"/>
                  <a:pt x="1170651" y="1186635"/>
                  <a:pt x="1165414" y="1255314"/>
                </a:cubicBezTo>
                <a:cubicBezTo>
                  <a:pt x="1159715" y="1334573"/>
                  <a:pt x="1146623" y="1412947"/>
                  <a:pt x="1130720" y="1490744"/>
                </a:cubicBezTo>
                <a:cubicBezTo>
                  <a:pt x="1120901" y="1529258"/>
                  <a:pt x="1081509" y="1758532"/>
                  <a:pt x="1035148" y="1745258"/>
                </a:cubicBezTo>
                <a:close/>
                <a:moveTo>
                  <a:pt x="1038767" y="1725328"/>
                </a:moveTo>
                <a:cubicBezTo>
                  <a:pt x="1048509" y="1713093"/>
                  <a:pt x="1055748" y="1699241"/>
                  <a:pt x="1060793" y="1684467"/>
                </a:cubicBezTo>
                <a:cubicBezTo>
                  <a:pt x="1071497" y="1653725"/>
                  <a:pt x="1080508" y="1622445"/>
                  <a:pt x="1087824" y="1590741"/>
                </a:cubicBezTo>
                <a:cubicBezTo>
                  <a:pt x="1113700" y="1482780"/>
                  <a:pt x="1135995" y="1373433"/>
                  <a:pt x="1144813" y="1262624"/>
                </a:cubicBezTo>
                <a:cubicBezTo>
                  <a:pt x="1151359" y="1186058"/>
                  <a:pt x="1153438" y="1109146"/>
                  <a:pt x="1162949" y="1032888"/>
                </a:cubicBezTo>
                <a:cubicBezTo>
                  <a:pt x="1164413" y="1023500"/>
                  <a:pt x="1174540" y="1016459"/>
                  <a:pt x="1182857" y="1023269"/>
                </a:cubicBezTo>
                <a:cubicBezTo>
                  <a:pt x="1192830" y="1033157"/>
                  <a:pt x="1202457" y="1043430"/>
                  <a:pt x="1212776" y="1052972"/>
                </a:cubicBezTo>
                <a:cubicBezTo>
                  <a:pt x="1240193" y="1078366"/>
                  <a:pt x="1268302" y="1102990"/>
                  <a:pt x="1293678" y="1130461"/>
                </a:cubicBezTo>
                <a:cubicBezTo>
                  <a:pt x="1312777" y="1150276"/>
                  <a:pt x="1333416" y="1168513"/>
                  <a:pt x="1351668" y="1189136"/>
                </a:cubicBezTo>
                <a:cubicBezTo>
                  <a:pt x="1370959" y="1212260"/>
                  <a:pt x="1392407" y="1233267"/>
                  <a:pt x="1413740" y="1254506"/>
                </a:cubicBezTo>
                <a:cubicBezTo>
                  <a:pt x="1428218" y="1269357"/>
                  <a:pt x="1441002" y="1285825"/>
                  <a:pt x="1454633" y="1301446"/>
                </a:cubicBezTo>
                <a:cubicBezTo>
                  <a:pt x="1481588" y="1329532"/>
                  <a:pt x="1509428" y="1357119"/>
                  <a:pt x="1539963" y="1381359"/>
                </a:cubicBezTo>
                <a:cubicBezTo>
                  <a:pt x="1571499" y="1402751"/>
                  <a:pt x="1623714" y="1445574"/>
                  <a:pt x="1662720" y="1425413"/>
                </a:cubicBezTo>
                <a:cubicBezTo>
                  <a:pt x="1670537" y="1419795"/>
                  <a:pt x="1675543" y="1410946"/>
                  <a:pt x="1672385" y="1401327"/>
                </a:cubicBezTo>
                <a:cubicBezTo>
                  <a:pt x="1669921" y="1388053"/>
                  <a:pt x="1664415" y="1375703"/>
                  <a:pt x="1658446" y="1363660"/>
                </a:cubicBezTo>
                <a:cubicBezTo>
                  <a:pt x="1642659" y="1332610"/>
                  <a:pt x="1627487" y="1301099"/>
                  <a:pt x="1608311" y="1271935"/>
                </a:cubicBezTo>
                <a:cubicBezTo>
                  <a:pt x="1584938" y="1240501"/>
                  <a:pt x="1562951" y="1207912"/>
                  <a:pt x="1537383" y="1178248"/>
                </a:cubicBezTo>
                <a:cubicBezTo>
                  <a:pt x="1509620" y="1147814"/>
                  <a:pt x="1479855" y="1118419"/>
                  <a:pt x="1448203" y="1092409"/>
                </a:cubicBezTo>
                <a:cubicBezTo>
                  <a:pt x="1428603" y="1076019"/>
                  <a:pt x="1411275" y="1057166"/>
                  <a:pt x="1392292" y="1040083"/>
                </a:cubicBezTo>
                <a:cubicBezTo>
                  <a:pt x="1377467" y="1027155"/>
                  <a:pt x="1360678" y="1016844"/>
                  <a:pt x="1345507" y="1004378"/>
                </a:cubicBezTo>
                <a:cubicBezTo>
                  <a:pt x="1334918" y="995913"/>
                  <a:pt x="1314047" y="975175"/>
                  <a:pt x="1335495" y="966749"/>
                </a:cubicBezTo>
                <a:cubicBezTo>
                  <a:pt x="1358907" y="964633"/>
                  <a:pt x="1382665" y="966903"/>
                  <a:pt x="1406193" y="967249"/>
                </a:cubicBezTo>
                <a:cubicBezTo>
                  <a:pt x="1455827" y="969750"/>
                  <a:pt x="1505346" y="974175"/>
                  <a:pt x="1555057" y="970866"/>
                </a:cubicBezTo>
                <a:cubicBezTo>
                  <a:pt x="1595296" y="969481"/>
                  <a:pt x="1635728" y="971404"/>
                  <a:pt x="1675735" y="966018"/>
                </a:cubicBezTo>
                <a:cubicBezTo>
                  <a:pt x="1707811" y="961940"/>
                  <a:pt x="1740310" y="962286"/>
                  <a:pt x="1772155" y="956284"/>
                </a:cubicBezTo>
                <a:cubicBezTo>
                  <a:pt x="1804692" y="949666"/>
                  <a:pt x="1835574" y="937200"/>
                  <a:pt x="1867149" y="927273"/>
                </a:cubicBezTo>
                <a:cubicBezTo>
                  <a:pt x="1909313" y="914423"/>
                  <a:pt x="1920326" y="880064"/>
                  <a:pt x="1880049" y="854286"/>
                </a:cubicBezTo>
                <a:cubicBezTo>
                  <a:pt x="1852594" y="841166"/>
                  <a:pt x="1821250" y="839627"/>
                  <a:pt x="1791523" y="835125"/>
                </a:cubicBezTo>
                <a:cubicBezTo>
                  <a:pt x="1772155" y="832817"/>
                  <a:pt x="1752748" y="830470"/>
                  <a:pt x="1733302" y="828584"/>
                </a:cubicBezTo>
                <a:cubicBezTo>
                  <a:pt x="1664222" y="822505"/>
                  <a:pt x="1594950" y="815349"/>
                  <a:pt x="1525870" y="809770"/>
                </a:cubicBezTo>
                <a:cubicBezTo>
                  <a:pt x="1456905" y="806307"/>
                  <a:pt x="1387825" y="803498"/>
                  <a:pt x="1318784" y="805653"/>
                </a:cubicBezTo>
                <a:cubicBezTo>
                  <a:pt x="1303073" y="804883"/>
                  <a:pt x="1263527" y="813233"/>
                  <a:pt x="1255403" y="797727"/>
                </a:cubicBezTo>
                <a:cubicBezTo>
                  <a:pt x="1251359" y="788570"/>
                  <a:pt x="1260331" y="781606"/>
                  <a:pt x="1265684" y="775334"/>
                </a:cubicBezTo>
                <a:cubicBezTo>
                  <a:pt x="1278083" y="762060"/>
                  <a:pt x="1291521" y="749864"/>
                  <a:pt x="1304999" y="737744"/>
                </a:cubicBezTo>
                <a:cubicBezTo>
                  <a:pt x="1319862" y="724509"/>
                  <a:pt x="1334263" y="710734"/>
                  <a:pt x="1348433" y="696768"/>
                </a:cubicBezTo>
                <a:cubicBezTo>
                  <a:pt x="1376350" y="670451"/>
                  <a:pt x="1405692" y="646558"/>
                  <a:pt x="1432877" y="619586"/>
                </a:cubicBezTo>
                <a:cubicBezTo>
                  <a:pt x="1460255" y="594308"/>
                  <a:pt x="1489135" y="570761"/>
                  <a:pt x="1515511" y="544406"/>
                </a:cubicBezTo>
                <a:cubicBezTo>
                  <a:pt x="1542697" y="519397"/>
                  <a:pt x="1570421" y="495042"/>
                  <a:pt x="1597414" y="469841"/>
                </a:cubicBezTo>
                <a:cubicBezTo>
                  <a:pt x="1630991" y="442100"/>
                  <a:pt x="1665108" y="414975"/>
                  <a:pt x="1691561" y="379924"/>
                </a:cubicBezTo>
                <a:cubicBezTo>
                  <a:pt x="1711739" y="352606"/>
                  <a:pt x="1733187" y="323404"/>
                  <a:pt x="1734611" y="288699"/>
                </a:cubicBezTo>
                <a:cubicBezTo>
                  <a:pt x="1725177" y="235026"/>
                  <a:pt x="1667303" y="244414"/>
                  <a:pt x="1629913" y="262228"/>
                </a:cubicBezTo>
                <a:cubicBezTo>
                  <a:pt x="1585554" y="282158"/>
                  <a:pt x="1547626" y="313015"/>
                  <a:pt x="1510082" y="343257"/>
                </a:cubicBezTo>
                <a:cubicBezTo>
                  <a:pt x="1468303" y="377461"/>
                  <a:pt x="1426216" y="413513"/>
                  <a:pt x="1386054" y="449295"/>
                </a:cubicBezTo>
                <a:cubicBezTo>
                  <a:pt x="1370189" y="463146"/>
                  <a:pt x="1354825" y="477651"/>
                  <a:pt x="1339847" y="492464"/>
                </a:cubicBezTo>
                <a:cubicBezTo>
                  <a:pt x="1310851" y="520128"/>
                  <a:pt x="1280162" y="546022"/>
                  <a:pt x="1254517" y="576994"/>
                </a:cubicBezTo>
                <a:cubicBezTo>
                  <a:pt x="1234301" y="600349"/>
                  <a:pt x="1211082" y="620779"/>
                  <a:pt x="1190096" y="643403"/>
                </a:cubicBezTo>
                <a:cubicBezTo>
                  <a:pt x="1168379" y="668296"/>
                  <a:pt x="1144851" y="691381"/>
                  <a:pt x="1118898" y="711850"/>
                </a:cubicBezTo>
                <a:cubicBezTo>
                  <a:pt x="1110158" y="718853"/>
                  <a:pt x="1103072" y="728010"/>
                  <a:pt x="1093677" y="734012"/>
                </a:cubicBezTo>
                <a:cubicBezTo>
                  <a:pt x="1087978" y="737282"/>
                  <a:pt x="1080277" y="733973"/>
                  <a:pt x="1078506" y="727702"/>
                </a:cubicBezTo>
                <a:cubicBezTo>
                  <a:pt x="1077543" y="722469"/>
                  <a:pt x="1079045" y="716621"/>
                  <a:pt x="1079122" y="711465"/>
                </a:cubicBezTo>
                <a:cubicBezTo>
                  <a:pt x="1080623" y="684148"/>
                  <a:pt x="1083049" y="656946"/>
                  <a:pt x="1086438" y="629821"/>
                </a:cubicBezTo>
                <a:cubicBezTo>
                  <a:pt x="1096757" y="541789"/>
                  <a:pt x="1111659" y="454297"/>
                  <a:pt x="1125329" y="366727"/>
                </a:cubicBezTo>
                <a:cubicBezTo>
                  <a:pt x="1132645" y="327444"/>
                  <a:pt x="1137728" y="287891"/>
                  <a:pt x="1141732" y="248146"/>
                </a:cubicBezTo>
                <a:cubicBezTo>
                  <a:pt x="1146353" y="200437"/>
                  <a:pt x="1153900" y="152843"/>
                  <a:pt x="1153323" y="104749"/>
                </a:cubicBezTo>
                <a:cubicBezTo>
                  <a:pt x="1152591" y="83126"/>
                  <a:pt x="1154786" y="59886"/>
                  <a:pt x="1148317" y="39110"/>
                </a:cubicBezTo>
                <a:cubicBezTo>
                  <a:pt x="1126908" y="4059"/>
                  <a:pt x="1077081" y="23412"/>
                  <a:pt x="1053091" y="45997"/>
                </a:cubicBezTo>
                <a:cubicBezTo>
                  <a:pt x="1005921" y="87666"/>
                  <a:pt x="985436" y="181468"/>
                  <a:pt x="969264" y="241605"/>
                </a:cubicBezTo>
                <a:cubicBezTo>
                  <a:pt x="953515" y="314477"/>
                  <a:pt x="936764" y="387273"/>
                  <a:pt x="925174" y="460914"/>
                </a:cubicBezTo>
                <a:cubicBezTo>
                  <a:pt x="920438" y="500236"/>
                  <a:pt x="911389" y="538827"/>
                  <a:pt x="905960" y="578033"/>
                </a:cubicBezTo>
                <a:cubicBezTo>
                  <a:pt x="900222" y="615277"/>
                  <a:pt x="893484" y="652406"/>
                  <a:pt x="889017" y="689881"/>
                </a:cubicBezTo>
                <a:cubicBezTo>
                  <a:pt x="887515" y="701731"/>
                  <a:pt x="886013" y="713582"/>
                  <a:pt x="885089" y="725470"/>
                </a:cubicBezTo>
                <a:cubicBezTo>
                  <a:pt x="884281" y="730395"/>
                  <a:pt x="886283" y="737090"/>
                  <a:pt x="880699" y="739629"/>
                </a:cubicBezTo>
                <a:cubicBezTo>
                  <a:pt x="880314" y="747440"/>
                  <a:pt x="870880" y="751557"/>
                  <a:pt x="864797" y="746824"/>
                </a:cubicBezTo>
                <a:cubicBezTo>
                  <a:pt x="847700" y="730280"/>
                  <a:pt x="838843" y="707079"/>
                  <a:pt x="825636" y="687495"/>
                </a:cubicBezTo>
                <a:cubicBezTo>
                  <a:pt x="804149" y="652367"/>
                  <a:pt x="782778" y="617124"/>
                  <a:pt x="765066" y="579880"/>
                </a:cubicBezTo>
                <a:cubicBezTo>
                  <a:pt x="731796" y="514549"/>
                  <a:pt x="691557" y="452873"/>
                  <a:pt x="652204" y="391159"/>
                </a:cubicBezTo>
                <a:cubicBezTo>
                  <a:pt x="629101" y="360071"/>
                  <a:pt x="607229" y="328290"/>
                  <a:pt x="587629" y="294855"/>
                </a:cubicBezTo>
                <a:cubicBezTo>
                  <a:pt x="550356" y="244722"/>
                  <a:pt x="510733" y="195089"/>
                  <a:pt x="461714" y="155882"/>
                </a:cubicBezTo>
                <a:cubicBezTo>
                  <a:pt x="430948" y="132682"/>
                  <a:pt x="379157" y="102248"/>
                  <a:pt x="340805" y="117561"/>
                </a:cubicBezTo>
                <a:cubicBezTo>
                  <a:pt x="330524" y="136144"/>
                  <a:pt x="336955" y="158229"/>
                  <a:pt x="340112" y="177929"/>
                </a:cubicBezTo>
                <a:cubicBezTo>
                  <a:pt x="350201" y="225753"/>
                  <a:pt x="366258" y="272155"/>
                  <a:pt x="387860" y="315978"/>
                </a:cubicBezTo>
                <a:cubicBezTo>
                  <a:pt x="403262" y="346989"/>
                  <a:pt x="423285" y="375345"/>
                  <a:pt x="440421" y="405395"/>
                </a:cubicBezTo>
                <a:cubicBezTo>
                  <a:pt x="466335" y="452796"/>
                  <a:pt x="493559" y="499390"/>
                  <a:pt x="527098" y="541905"/>
                </a:cubicBezTo>
                <a:cubicBezTo>
                  <a:pt x="551318" y="576379"/>
                  <a:pt x="578503" y="608506"/>
                  <a:pt x="604418" y="641671"/>
                </a:cubicBezTo>
                <a:cubicBezTo>
                  <a:pt x="618704" y="660447"/>
                  <a:pt x="632643" y="679608"/>
                  <a:pt x="648585" y="697114"/>
                </a:cubicBezTo>
                <a:cubicBezTo>
                  <a:pt x="676425" y="726548"/>
                  <a:pt x="702108" y="757828"/>
                  <a:pt x="727638" y="789262"/>
                </a:cubicBezTo>
                <a:cubicBezTo>
                  <a:pt x="742886" y="808385"/>
                  <a:pt x="785089" y="849207"/>
                  <a:pt x="772767" y="874870"/>
                </a:cubicBezTo>
                <a:cubicBezTo>
                  <a:pt x="761177" y="889067"/>
                  <a:pt x="715008" y="873677"/>
                  <a:pt x="696255" y="874639"/>
                </a:cubicBezTo>
                <a:cubicBezTo>
                  <a:pt x="595100" y="874254"/>
                  <a:pt x="493983" y="879872"/>
                  <a:pt x="392827" y="880834"/>
                </a:cubicBezTo>
                <a:cubicBezTo>
                  <a:pt x="331756" y="883912"/>
                  <a:pt x="270724" y="887221"/>
                  <a:pt x="209538" y="888221"/>
                </a:cubicBezTo>
                <a:cubicBezTo>
                  <a:pt x="155244" y="889721"/>
                  <a:pt x="102722" y="889683"/>
                  <a:pt x="51624" y="908190"/>
                </a:cubicBezTo>
                <a:cubicBezTo>
                  <a:pt x="39880" y="913191"/>
                  <a:pt x="23553" y="917270"/>
                  <a:pt x="20088" y="931121"/>
                </a:cubicBezTo>
                <a:cubicBezTo>
                  <a:pt x="21358" y="956938"/>
                  <a:pt x="60789" y="979984"/>
                  <a:pt x="82583" y="988603"/>
                </a:cubicBezTo>
                <a:cubicBezTo>
                  <a:pt x="155013" y="1010995"/>
                  <a:pt x="232102" y="1007918"/>
                  <a:pt x="307074" y="1008187"/>
                </a:cubicBezTo>
                <a:cubicBezTo>
                  <a:pt x="388822" y="1006956"/>
                  <a:pt x="470494" y="1002031"/>
                  <a:pt x="552127" y="997491"/>
                </a:cubicBezTo>
                <a:cubicBezTo>
                  <a:pt x="611311" y="993028"/>
                  <a:pt x="670495" y="986333"/>
                  <a:pt x="729948" y="988872"/>
                </a:cubicBezTo>
                <a:cubicBezTo>
                  <a:pt x="742655" y="990527"/>
                  <a:pt x="768377" y="986333"/>
                  <a:pt x="768416" y="1004724"/>
                </a:cubicBezTo>
                <a:cubicBezTo>
                  <a:pt x="768069" y="1007148"/>
                  <a:pt x="766760" y="1009726"/>
                  <a:pt x="765027" y="1011457"/>
                </a:cubicBezTo>
                <a:cubicBezTo>
                  <a:pt x="755901" y="1018844"/>
                  <a:pt x="745736" y="1025001"/>
                  <a:pt x="736417" y="1032157"/>
                </a:cubicBezTo>
                <a:cubicBezTo>
                  <a:pt x="713275" y="1048278"/>
                  <a:pt x="694907" y="1069940"/>
                  <a:pt x="672420" y="1086869"/>
                </a:cubicBezTo>
                <a:cubicBezTo>
                  <a:pt x="623402" y="1121574"/>
                  <a:pt x="576655" y="1159356"/>
                  <a:pt x="529216" y="1196177"/>
                </a:cubicBezTo>
                <a:cubicBezTo>
                  <a:pt x="495253" y="1224072"/>
                  <a:pt x="461945" y="1252697"/>
                  <a:pt x="429446" y="1282208"/>
                </a:cubicBezTo>
                <a:cubicBezTo>
                  <a:pt x="382122" y="1321607"/>
                  <a:pt x="336878" y="1363852"/>
                  <a:pt x="298718" y="1412293"/>
                </a:cubicBezTo>
                <a:cubicBezTo>
                  <a:pt x="285125" y="1430184"/>
                  <a:pt x="272880" y="1449075"/>
                  <a:pt x="261098" y="1468159"/>
                </a:cubicBezTo>
                <a:cubicBezTo>
                  <a:pt x="241421" y="1500747"/>
                  <a:pt x="218972" y="1539223"/>
                  <a:pt x="232179" y="1578237"/>
                </a:cubicBezTo>
                <a:cubicBezTo>
                  <a:pt x="236839" y="1584508"/>
                  <a:pt x="247466" y="1579276"/>
                  <a:pt x="254089" y="1579122"/>
                </a:cubicBezTo>
                <a:cubicBezTo>
                  <a:pt x="271802" y="1575313"/>
                  <a:pt x="288475" y="1568156"/>
                  <a:pt x="305072" y="1561115"/>
                </a:cubicBezTo>
                <a:cubicBezTo>
                  <a:pt x="344694" y="1544879"/>
                  <a:pt x="380659" y="1521793"/>
                  <a:pt x="415931" y="1497823"/>
                </a:cubicBezTo>
                <a:cubicBezTo>
                  <a:pt x="465989" y="1462580"/>
                  <a:pt x="515238" y="1426182"/>
                  <a:pt x="561099" y="1385591"/>
                </a:cubicBezTo>
                <a:cubicBezTo>
                  <a:pt x="584433" y="1365776"/>
                  <a:pt x="605381" y="1343460"/>
                  <a:pt x="627483" y="1322299"/>
                </a:cubicBezTo>
                <a:cubicBezTo>
                  <a:pt x="642347" y="1308602"/>
                  <a:pt x="657557" y="1295251"/>
                  <a:pt x="671688" y="1280784"/>
                </a:cubicBezTo>
                <a:cubicBezTo>
                  <a:pt x="731488" y="1216646"/>
                  <a:pt x="795793" y="1157009"/>
                  <a:pt x="861677" y="1099219"/>
                </a:cubicBezTo>
                <a:cubicBezTo>
                  <a:pt x="880931" y="1082252"/>
                  <a:pt x="901531" y="1066862"/>
                  <a:pt x="920245" y="1049278"/>
                </a:cubicBezTo>
                <a:cubicBezTo>
                  <a:pt x="928986" y="1041160"/>
                  <a:pt x="945813" y="1021807"/>
                  <a:pt x="954554" y="1039967"/>
                </a:cubicBezTo>
                <a:cubicBezTo>
                  <a:pt x="956557" y="1049086"/>
                  <a:pt x="954901" y="1058743"/>
                  <a:pt x="955401" y="1068054"/>
                </a:cubicBezTo>
                <a:cubicBezTo>
                  <a:pt x="955363" y="1164320"/>
                  <a:pt x="955170" y="1260623"/>
                  <a:pt x="958174" y="1356850"/>
                </a:cubicBezTo>
                <a:cubicBezTo>
                  <a:pt x="958597" y="1426298"/>
                  <a:pt x="964681" y="1495476"/>
                  <a:pt x="979814" y="1563347"/>
                </a:cubicBezTo>
                <a:cubicBezTo>
                  <a:pt x="986707" y="1595628"/>
                  <a:pt x="993908" y="1627985"/>
                  <a:pt x="1004997" y="1659150"/>
                </a:cubicBezTo>
                <a:cubicBezTo>
                  <a:pt x="1013931" y="1681966"/>
                  <a:pt x="1019206" y="1708899"/>
                  <a:pt x="1038767" y="17253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34"/>
          <p:cNvSpPr/>
          <p:nvPr/>
        </p:nvSpPr>
        <p:spPr>
          <a:xfrm>
            <a:off x="4100627" y="9947"/>
            <a:ext cx="942586" cy="852688"/>
          </a:xfrm>
          <a:custGeom>
            <a:rect b="b" l="l" r="r" t="t"/>
            <a:pathLst>
              <a:path extrusionOk="0" h="1705375" w="1885173">
                <a:moveTo>
                  <a:pt x="1860077" y="834372"/>
                </a:moveTo>
                <a:cubicBezTo>
                  <a:pt x="1900354" y="860151"/>
                  <a:pt x="1889303" y="894509"/>
                  <a:pt x="1847177" y="907360"/>
                </a:cubicBezTo>
                <a:cubicBezTo>
                  <a:pt x="1815602" y="917287"/>
                  <a:pt x="1784720" y="929753"/>
                  <a:pt x="1752183" y="936370"/>
                </a:cubicBezTo>
                <a:cubicBezTo>
                  <a:pt x="1720377" y="942373"/>
                  <a:pt x="1687839" y="942026"/>
                  <a:pt x="1655763" y="946105"/>
                </a:cubicBezTo>
                <a:cubicBezTo>
                  <a:pt x="1615717" y="951530"/>
                  <a:pt x="1575324" y="949567"/>
                  <a:pt x="1535085" y="950953"/>
                </a:cubicBezTo>
                <a:cubicBezTo>
                  <a:pt x="1485374" y="954261"/>
                  <a:pt x="1435816" y="949837"/>
                  <a:pt x="1386220" y="947336"/>
                </a:cubicBezTo>
                <a:cubicBezTo>
                  <a:pt x="1362693" y="946990"/>
                  <a:pt x="1338935" y="944681"/>
                  <a:pt x="1315523" y="946836"/>
                </a:cubicBezTo>
                <a:cubicBezTo>
                  <a:pt x="1294075" y="955262"/>
                  <a:pt x="1314907" y="976000"/>
                  <a:pt x="1325535" y="984465"/>
                </a:cubicBezTo>
                <a:cubicBezTo>
                  <a:pt x="1340706" y="996930"/>
                  <a:pt x="1357495" y="1007242"/>
                  <a:pt x="1372281" y="1020170"/>
                </a:cubicBezTo>
                <a:cubicBezTo>
                  <a:pt x="1391265" y="1037253"/>
                  <a:pt x="1408592" y="1056106"/>
                  <a:pt x="1428192" y="1072496"/>
                </a:cubicBezTo>
                <a:cubicBezTo>
                  <a:pt x="1459844" y="1098467"/>
                  <a:pt x="1489648" y="1127900"/>
                  <a:pt x="1517411" y="1158296"/>
                </a:cubicBezTo>
                <a:cubicBezTo>
                  <a:pt x="1542979" y="1187999"/>
                  <a:pt x="1565004" y="1220549"/>
                  <a:pt x="1588339" y="1251983"/>
                </a:cubicBezTo>
                <a:cubicBezTo>
                  <a:pt x="1607515" y="1281147"/>
                  <a:pt x="1622648" y="1312659"/>
                  <a:pt x="1638474" y="1343708"/>
                </a:cubicBezTo>
                <a:cubicBezTo>
                  <a:pt x="1644442" y="1355751"/>
                  <a:pt x="1649949" y="1368063"/>
                  <a:pt x="1652413" y="1381376"/>
                </a:cubicBezTo>
                <a:cubicBezTo>
                  <a:pt x="1655571" y="1390994"/>
                  <a:pt x="1650565" y="1399844"/>
                  <a:pt x="1642748" y="1405461"/>
                </a:cubicBezTo>
                <a:cubicBezTo>
                  <a:pt x="1603703" y="1425622"/>
                  <a:pt x="1551489" y="1382799"/>
                  <a:pt x="1519991" y="1361407"/>
                </a:cubicBezTo>
                <a:cubicBezTo>
                  <a:pt x="1489494" y="1337167"/>
                  <a:pt x="1461654" y="1309542"/>
                  <a:pt x="1434661" y="1281494"/>
                </a:cubicBezTo>
                <a:cubicBezTo>
                  <a:pt x="1421030" y="1265873"/>
                  <a:pt x="1408284" y="1249405"/>
                  <a:pt x="1393768" y="1234554"/>
                </a:cubicBezTo>
                <a:cubicBezTo>
                  <a:pt x="1372435" y="1213316"/>
                  <a:pt x="1350987" y="1192308"/>
                  <a:pt x="1331696" y="1169184"/>
                </a:cubicBezTo>
                <a:cubicBezTo>
                  <a:pt x="1313444" y="1148562"/>
                  <a:pt x="1292805" y="1130324"/>
                  <a:pt x="1273706" y="1110510"/>
                </a:cubicBezTo>
                <a:cubicBezTo>
                  <a:pt x="1248330" y="1083000"/>
                  <a:pt x="1220220" y="1058414"/>
                  <a:pt x="1192804" y="1033020"/>
                </a:cubicBezTo>
                <a:cubicBezTo>
                  <a:pt x="1182485" y="1023478"/>
                  <a:pt x="1172858" y="1013206"/>
                  <a:pt x="1162885" y="1003317"/>
                </a:cubicBezTo>
                <a:cubicBezTo>
                  <a:pt x="1154568" y="996546"/>
                  <a:pt x="1144440" y="1003548"/>
                  <a:pt x="1142977" y="1012936"/>
                </a:cubicBezTo>
                <a:cubicBezTo>
                  <a:pt x="1133466" y="1089156"/>
                  <a:pt x="1131387" y="1166106"/>
                  <a:pt x="1124841" y="1242672"/>
                </a:cubicBezTo>
                <a:cubicBezTo>
                  <a:pt x="1116023" y="1353481"/>
                  <a:pt x="1093728" y="1462828"/>
                  <a:pt x="1067852" y="1570789"/>
                </a:cubicBezTo>
                <a:cubicBezTo>
                  <a:pt x="1060574" y="1602493"/>
                  <a:pt x="1051525" y="1633773"/>
                  <a:pt x="1040820" y="1664515"/>
                </a:cubicBezTo>
                <a:cubicBezTo>
                  <a:pt x="1035776" y="1679290"/>
                  <a:pt x="1028537" y="1693141"/>
                  <a:pt x="1018795" y="1705376"/>
                </a:cubicBezTo>
                <a:cubicBezTo>
                  <a:pt x="999234" y="1688909"/>
                  <a:pt x="993958" y="1661976"/>
                  <a:pt x="984948" y="1639122"/>
                </a:cubicBezTo>
                <a:cubicBezTo>
                  <a:pt x="973858" y="1607995"/>
                  <a:pt x="966696" y="1575599"/>
                  <a:pt x="959765" y="1543318"/>
                </a:cubicBezTo>
                <a:cubicBezTo>
                  <a:pt x="944594" y="1475448"/>
                  <a:pt x="938510" y="1406269"/>
                  <a:pt x="938125" y="1336821"/>
                </a:cubicBezTo>
                <a:cubicBezTo>
                  <a:pt x="935121" y="1240594"/>
                  <a:pt x="935275" y="1144291"/>
                  <a:pt x="935352" y="1048026"/>
                </a:cubicBezTo>
                <a:cubicBezTo>
                  <a:pt x="934852" y="1038715"/>
                  <a:pt x="936507" y="1029057"/>
                  <a:pt x="934505" y="1019939"/>
                </a:cubicBezTo>
                <a:cubicBezTo>
                  <a:pt x="925803" y="1001778"/>
                  <a:pt x="908937" y="1021170"/>
                  <a:pt x="900196" y="1029250"/>
                </a:cubicBezTo>
                <a:cubicBezTo>
                  <a:pt x="881482" y="1046833"/>
                  <a:pt x="860881" y="1062223"/>
                  <a:pt x="841628" y="1079191"/>
                </a:cubicBezTo>
                <a:cubicBezTo>
                  <a:pt x="775706" y="1136981"/>
                  <a:pt x="711439" y="1196617"/>
                  <a:pt x="651639" y="1260756"/>
                </a:cubicBezTo>
                <a:cubicBezTo>
                  <a:pt x="637507" y="1275222"/>
                  <a:pt x="622336" y="1288573"/>
                  <a:pt x="607434" y="1302270"/>
                </a:cubicBezTo>
                <a:cubicBezTo>
                  <a:pt x="585370" y="1323393"/>
                  <a:pt x="564423" y="1345747"/>
                  <a:pt x="541088" y="1365562"/>
                </a:cubicBezTo>
                <a:cubicBezTo>
                  <a:pt x="495227" y="1406154"/>
                  <a:pt x="445978" y="1442590"/>
                  <a:pt x="395920" y="1477795"/>
                </a:cubicBezTo>
                <a:cubicBezTo>
                  <a:pt x="360648" y="1501765"/>
                  <a:pt x="324684" y="1524888"/>
                  <a:pt x="285061" y="1541125"/>
                </a:cubicBezTo>
                <a:cubicBezTo>
                  <a:pt x="268465" y="1548166"/>
                  <a:pt x="251792" y="1555284"/>
                  <a:pt x="234079" y="1559131"/>
                </a:cubicBezTo>
                <a:cubicBezTo>
                  <a:pt x="227417" y="1559285"/>
                  <a:pt x="216828" y="1564556"/>
                  <a:pt x="212169" y="1558247"/>
                </a:cubicBezTo>
                <a:cubicBezTo>
                  <a:pt x="198923" y="1519233"/>
                  <a:pt x="221410" y="1480757"/>
                  <a:pt x="241087" y="1448169"/>
                </a:cubicBezTo>
                <a:cubicBezTo>
                  <a:pt x="252870" y="1429085"/>
                  <a:pt x="265115" y="1410194"/>
                  <a:pt x="278707" y="1392303"/>
                </a:cubicBezTo>
                <a:cubicBezTo>
                  <a:pt x="316905" y="1343862"/>
                  <a:pt x="362150" y="1301616"/>
                  <a:pt x="409436" y="1262218"/>
                </a:cubicBezTo>
                <a:cubicBezTo>
                  <a:pt x="441973" y="1232707"/>
                  <a:pt x="475243" y="1204081"/>
                  <a:pt x="509205" y="1176187"/>
                </a:cubicBezTo>
                <a:cubicBezTo>
                  <a:pt x="556683" y="1139366"/>
                  <a:pt x="603429" y="1101583"/>
                  <a:pt x="652409" y="1066879"/>
                </a:cubicBezTo>
                <a:cubicBezTo>
                  <a:pt x="674897" y="1049949"/>
                  <a:pt x="693264" y="1028288"/>
                  <a:pt x="716406" y="1012167"/>
                </a:cubicBezTo>
                <a:cubicBezTo>
                  <a:pt x="725763" y="1005010"/>
                  <a:pt x="735890" y="998854"/>
                  <a:pt x="745016" y="991467"/>
                </a:cubicBezTo>
                <a:cubicBezTo>
                  <a:pt x="746749" y="989736"/>
                  <a:pt x="748058" y="987158"/>
                  <a:pt x="748405" y="984734"/>
                </a:cubicBezTo>
                <a:cubicBezTo>
                  <a:pt x="748328" y="966343"/>
                  <a:pt x="722644" y="970537"/>
                  <a:pt x="709937" y="968882"/>
                </a:cubicBezTo>
                <a:cubicBezTo>
                  <a:pt x="650484" y="966343"/>
                  <a:pt x="591300" y="973037"/>
                  <a:pt x="532116" y="977501"/>
                </a:cubicBezTo>
                <a:cubicBezTo>
                  <a:pt x="450483" y="982041"/>
                  <a:pt x="368812" y="986965"/>
                  <a:pt x="287063" y="988197"/>
                </a:cubicBezTo>
                <a:cubicBezTo>
                  <a:pt x="212092" y="987927"/>
                  <a:pt x="134964" y="991005"/>
                  <a:pt x="62572" y="968613"/>
                </a:cubicBezTo>
                <a:cubicBezTo>
                  <a:pt x="40662" y="960071"/>
                  <a:pt x="1232" y="937025"/>
                  <a:pt x="0" y="911208"/>
                </a:cubicBezTo>
                <a:cubicBezTo>
                  <a:pt x="3504" y="897356"/>
                  <a:pt x="19831" y="893278"/>
                  <a:pt x="31537" y="888276"/>
                </a:cubicBezTo>
                <a:cubicBezTo>
                  <a:pt x="82634" y="869770"/>
                  <a:pt x="135156" y="869808"/>
                  <a:pt x="189450" y="868308"/>
                </a:cubicBezTo>
                <a:cubicBezTo>
                  <a:pt x="250598" y="867307"/>
                  <a:pt x="311669" y="863998"/>
                  <a:pt x="372739" y="860920"/>
                </a:cubicBezTo>
                <a:cubicBezTo>
                  <a:pt x="473895" y="859997"/>
                  <a:pt x="574973" y="854341"/>
                  <a:pt x="676129" y="854726"/>
                </a:cubicBezTo>
                <a:cubicBezTo>
                  <a:pt x="694881" y="853764"/>
                  <a:pt x="741050" y="869154"/>
                  <a:pt x="752641" y="854995"/>
                </a:cubicBezTo>
                <a:cubicBezTo>
                  <a:pt x="764963" y="829294"/>
                  <a:pt x="722760" y="788510"/>
                  <a:pt x="707511" y="769388"/>
                </a:cubicBezTo>
                <a:cubicBezTo>
                  <a:pt x="681982" y="737992"/>
                  <a:pt x="656298" y="706711"/>
                  <a:pt x="628497" y="677239"/>
                </a:cubicBezTo>
                <a:cubicBezTo>
                  <a:pt x="612555" y="659733"/>
                  <a:pt x="598616" y="640572"/>
                  <a:pt x="584330" y="621796"/>
                </a:cubicBezTo>
                <a:cubicBezTo>
                  <a:pt x="558416" y="588631"/>
                  <a:pt x="531230" y="556504"/>
                  <a:pt x="507010" y="522030"/>
                </a:cubicBezTo>
                <a:cubicBezTo>
                  <a:pt x="473471" y="479515"/>
                  <a:pt x="446247" y="432921"/>
                  <a:pt x="420333" y="385520"/>
                </a:cubicBezTo>
                <a:cubicBezTo>
                  <a:pt x="403236" y="355471"/>
                  <a:pt x="383174" y="327114"/>
                  <a:pt x="367772" y="296103"/>
                </a:cubicBezTo>
                <a:cubicBezTo>
                  <a:pt x="346170" y="252280"/>
                  <a:pt x="330113" y="205879"/>
                  <a:pt x="320024" y="158054"/>
                </a:cubicBezTo>
                <a:cubicBezTo>
                  <a:pt x="316867" y="138354"/>
                  <a:pt x="310436" y="116270"/>
                  <a:pt x="320717" y="97686"/>
                </a:cubicBezTo>
                <a:cubicBezTo>
                  <a:pt x="359031" y="82373"/>
                  <a:pt x="410822" y="112807"/>
                  <a:pt x="441588" y="136007"/>
                </a:cubicBezTo>
                <a:cubicBezTo>
                  <a:pt x="490606" y="175214"/>
                  <a:pt x="530229" y="224847"/>
                  <a:pt x="567503" y="274980"/>
                </a:cubicBezTo>
                <a:cubicBezTo>
                  <a:pt x="587103" y="308377"/>
                  <a:pt x="608974" y="340196"/>
                  <a:pt x="632078" y="371284"/>
                </a:cubicBezTo>
                <a:cubicBezTo>
                  <a:pt x="671431" y="432960"/>
                  <a:pt x="711709" y="494636"/>
                  <a:pt x="744939" y="559967"/>
                </a:cubicBezTo>
                <a:cubicBezTo>
                  <a:pt x="762652" y="597211"/>
                  <a:pt x="784023" y="632454"/>
                  <a:pt x="805510" y="667582"/>
                </a:cubicBezTo>
                <a:cubicBezTo>
                  <a:pt x="818717" y="687127"/>
                  <a:pt x="827574" y="710328"/>
                  <a:pt x="844670" y="726911"/>
                </a:cubicBezTo>
                <a:cubicBezTo>
                  <a:pt x="850754" y="731605"/>
                  <a:pt x="860188" y="727527"/>
                  <a:pt x="860573" y="719716"/>
                </a:cubicBezTo>
                <a:cubicBezTo>
                  <a:pt x="866157" y="717177"/>
                  <a:pt x="864154" y="710520"/>
                  <a:pt x="864963" y="705596"/>
                </a:cubicBezTo>
                <a:cubicBezTo>
                  <a:pt x="865887" y="693707"/>
                  <a:pt x="867389" y="681856"/>
                  <a:pt x="868891" y="670006"/>
                </a:cubicBezTo>
                <a:cubicBezTo>
                  <a:pt x="873357" y="632531"/>
                  <a:pt x="880134" y="595402"/>
                  <a:pt x="885833" y="558158"/>
                </a:cubicBezTo>
                <a:cubicBezTo>
                  <a:pt x="891263" y="518952"/>
                  <a:pt x="900312" y="480323"/>
                  <a:pt x="905048" y="441040"/>
                </a:cubicBezTo>
                <a:cubicBezTo>
                  <a:pt x="916638" y="367398"/>
                  <a:pt x="933350" y="294564"/>
                  <a:pt x="949137" y="221730"/>
                </a:cubicBezTo>
                <a:cubicBezTo>
                  <a:pt x="965310" y="161632"/>
                  <a:pt x="985795" y="67791"/>
                  <a:pt x="1032888" y="26122"/>
                </a:cubicBezTo>
                <a:cubicBezTo>
                  <a:pt x="1056878" y="3499"/>
                  <a:pt x="1106743" y="-15816"/>
                  <a:pt x="1128114" y="19235"/>
                </a:cubicBezTo>
                <a:cubicBezTo>
                  <a:pt x="1134621" y="39973"/>
                  <a:pt x="1132388" y="63251"/>
                  <a:pt x="1133158" y="84874"/>
                </a:cubicBezTo>
                <a:cubicBezTo>
                  <a:pt x="1133736" y="132929"/>
                  <a:pt x="1126189" y="180523"/>
                  <a:pt x="1121568" y="228271"/>
                </a:cubicBezTo>
                <a:cubicBezTo>
                  <a:pt x="1117563" y="268016"/>
                  <a:pt x="1112480" y="307607"/>
                  <a:pt x="1105164" y="346852"/>
                </a:cubicBezTo>
                <a:cubicBezTo>
                  <a:pt x="1091495" y="434422"/>
                  <a:pt x="1076593" y="521915"/>
                  <a:pt x="1066273" y="609946"/>
                </a:cubicBezTo>
                <a:cubicBezTo>
                  <a:pt x="1062885" y="637071"/>
                  <a:pt x="1060459" y="664273"/>
                  <a:pt x="1058957" y="691591"/>
                </a:cubicBezTo>
                <a:cubicBezTo>
                  <a:pt x="1058880" y="696746"/>
                  <a:pt x="1057378" y="702595"/>
                  <a:pt x="1058341" y="707827"/>
                </a:cubicBezTo>
                <a:cubicBezTo>
                  <a:pt x="1060074" y="714099"/>
                  <a:pt x="1067775" y="717408"/>
                  <a:pt x="1073512" y="714137"/>
                </a:cubicBezTo>
                <a:cubicBezTo>
                  <a:pt x="1082908" y="708135"/>
                  <a:pt x="1090031" y="698978"/>
                  <a:pt x="1098734" y="691975"/>
                </a:cubicBezTo>
                <a:cubicBezTo>
                  <a:pt x="1124687" y="671507"/>
                  <a:pt x="1148253" y="648421"/>
                  <a:pt x="1169932" y="623528"/>
                </a:cubicBezTo>
                <a:cubicBezTo>
                  <a:pt x="1190917" y="600866"/>
                  <a:pt x="1214098" y="580436"/>
                  <a:pt x="1234352" y="557120"/>
                </a:cubicBezTo>
                <a:cubicBezTo>
                  <a:pt x="1260036" y="526147"/>
                  <a:pt x="1290687" y="500253"/>
                  <a:pt x="1319682" y="472589"/>
                </a:cubicBezTo>
                <a:cubicBezTo>
                  <a:pt x="1334661" y="457776"/>
                  <a:pt x="1350025" y="443271"/>
                  <a:pt x="1365889" y="429420"/>
                </a:cubicBezTo>
                <a:cubicBezTo>
                  <a:pt x="1406013" y="393638"/>
                  <a:pt x="1448138" y="357587"/>
                  <a:pt x="1489917" y="323382"/>
                </a:cubicBezTo>
                <a:cubicBezTo>
                  <a:pt x="1527461" y="293141"/>
                  <a:pt x="1565389" y="262245"/>
                  <a:pt x="1609748" y="242353"/>
                </a:cubicBezTo>
                <a:cubicBezTo>
                  <a:pt x="1647138" y="224539"/>
                  <a:pt x="1705013" y="215151"/>
                  <a:pt x="1714447" y="268824"/>
                </a:cubicBezTo>
                <a:cubicBezTo>
                  <a:pt x="1713022" y="303529"/>
                  <a:pt x="1691574" y="332732"/>
                  <a:pt x="1671397" y="360011"/>
                </a:cubicBezTo>
                <a:cubicBezTo>
                  <a:pt x="1644981" y="395062"/>
                  <a:pt x="1610827" y="422187"/>
                  <a:pt x="1577249" y="449927"/>
                </a:cubicBezTo>
                <a:cubicBezTo>
                  <a:pt x="1550256" y="475129"/>
                  <a:pt x="1522532" y="499522"/>
                  <a:pt x="1495347" y="524492"/>
                </a:cubicBezTo>
                <a:cubicBezTo>
                  <a:pt x="1468970" y="550810"/>
                  <a:pt x="1440052" y="574395"/>
                  <a:pt x="1412713" y="599673"/>
                </a:cubicBezTo>
                <a:cubicBezTo>
                  <a:pt x="1385566" y="626644"/>
                  <a:pt x="1356224" y="650537"/>
                  <a:pt x="1328269" y="676855"/>
                </a:cubicBezTo>
                <a:cubicBezTo>
                  <a:pt x="1314098" y="690783"/>
                  <a:pt x="1299697" y="704595"/>
                  <a:pt x="1284834" y="717831"/>
                </a:cubicBezTo>
                <a:cubicBezTo>
                  <a:pt x="1271357" y="729950"/>
                  <a:pt x="1257918" y="742147"/>
                  <a:pt x="1245519" y="755421"/>
                </a:cubicBezTo>
                <a:cubicBezTo>
                  <a:pt x="1240167" y="761654"/>
                  <a:pt x="1231233" y="768618"/>
                  <a:pt x="1235238" y="777814"/>
                </a:cubicBezTo>
                <a:cubicBezTo>
                  <a:pt x="1243363" y="793358"/>
                  <a:pt x="1282908" y="784970"/>
                  <a:pt x="1298619" y="785740"/>
                </a:cubicBezTo>
                <a:cubicBezTo>
                  <a:pt x="1367660" y="783585"/>
                  <a:pt x="1436740" y="786394"/>
                  <a:pt x="1505705" y="789857"/>
                </a:cubicBezTo>
                <a:cubicBezTo>
                  <a:pt x="1574785" y="795435"/>
                  <a:pt x="1644057" y="802592"/>
                  <a:pt x="1713137" y="808671"/>
                </a:cubicBezTo>
                <a:cubicBezTo>
                  <a:pt x="1732583" y="810556"/>
                  <a:pt x="1751990" y="812903"/>
                  <a:pt x="1771359" y="815212"/>
                </a:cubicBezTo>
                <a:cubicBezTo>
                  <a:pt x="1801239" y="819675"/>
                  <a:pt x="1832622" y="821252"/>
                  <a:pt x="1860077" y="8343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rect b="b" l="l" r="r" t="t"/>
            <a:pathLst>
              <a:path extrusionOk="0" h="1569610" w="3195058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rect b="b" l="l" r="r" t="t"/>
              <a:pathLst>
                <a:path extrusionOk="0" h="9351" w="6535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rect b="b" l="l" r="r" t="t"/>
              <a:pathLst>
                <a:path extrusionOk="0" h="1569610" w="3195058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rect b="b" l="l" r="r" t="t"/>
            <a:pathLst>
              <a:path extrusionOk="0" h="1119704" w="3094572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rect b="b" l="l" r="r" t="t"/>
            <a:pathLst>
              <a:path extrusionOk="0" h="978294" w="262483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rect b="b" l="l" r="r" t="t"/>
            <a:pathLst>
              <a:path extrusionOk="0" h="869588" w="491465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34"/>
          <p:cNvSpPr/>
          <p:nvPr/>
        </p:nvSpPr>
        <p:spPr>
          <a:xfrm>
            <a:off x="3358495" y="3337564"/>
            <a:ext cx="1695156" cy="1921973"/>
          </a:xfrm>
          <a:custGeom>
            <a:rect b="b" l="l" r="r" t="t"/>
            <a:pathLst>
              <a:path extrusionOk="0" h="3843945" w="3390312">
                <a:moveTo>
                  <a:pt x="3153312" y="2042769"/>
                </a:moveTo>
                <a:cubicBezTo>
                  <a:pt x="3213725" y="2013709"/>
                  <a:pt x="3277904" y="1988186"/>
                  <a:pt x="3323253" y="1936601"/>
                </a:cubicBezTo>
                <a:cubicBezTo>
                  <a:pt x="3391890" y="1867257"/>
                  <a:pt x="3401421" y="1790610"/>
                  <a:pt x="3380438" y="1698434"/>
                </a:cubicBezTo>
                <a:cubicBezTo>
                  <a:pt x="3361607" y="1606873"/>
                  <a:pt x="3301501" y="1499398"/>
                  <a:pt x="3223871" y="1445814"/>
                </a:cubicBezTo>
                <a:cubicBezTo>
                  <a:pt x="3147086" y="1405838"/>
                  <a:pt x="3062077" y="1382390"/>
                  <a:pt x="2976606" y="1370474"/>
                </a:cubicBezTo>
                <a:cubicBezTo>
                  <a:pt x="2933794" y="1363401"/>
                  <a:pt x="2890752" y="1356021"/>
                  <a:pt x="2847248" y="1356252"/>
                </a:cubicBezTo>
                <a:cubicBezTo>
                  <a:pt x="2885064" y="1332420"/>
                  <a:pt x="2921881" y="1306589"/>
                  <a:pt x="2957622" y="1279682"/>
                </a:cubicBezTo>
                <a:cubicBezTo>
                  <a:pt x="2998051" y="1247316"/>
                  <a:pt x="3033100" y="1209031"/>
                  <a:pt x="3069378" y="1172207"/>
                </a:cubicBezTo>
                <a:cubicBezTo>
                  <a:pt x="3135172" y="1103786"/>
                  <a:pt x="3185517" y="999386"/>
                  <a:pt x="3181058" y="903212"/>
                </a:cubicBezTo>
                <a:cubicBezTo>
                  <a:pt x="3180905" y="850859"/>
                  <a:pt x="3165071" y="800657"/>
                  <a:pt x="3148162" y="751610"/>
                </a:cubicBezTo>
                <a:cubicBezTo>
                  <a:pt x="3133020" y="702023"/>
                  <a:pt x="3100738" y="660740"/>
                  <a:pt x="3063844" y="625300"/>
                </a:cubicBezTo>
                <a:cubicBezTo>
                  <a:pt x="3028488" y="588475"/>
                  <a:pt x="2992671" y="550882"/>
                  <a:pt x="2947168" y="526666"/>
                </a:cubicBezTo>
                <a:cubicBezTo>
                  <a:pt x="2871306" y="485844"/>
                  <a:pt x="2784068" y="464087"/>
                  <a:pt x="2697829" y="469930"/>
                </a:cubicBezTo>
                <a:cubicBezTo>
                  <a:pt x="2641336" y="474081"/>
                  <a:pt x="2583766" y="478771"/>
                  <a:pt x="2529655" y="496606"/>
                </a:cubicBezTo>
                <a:cubicBezTo>
                  <a:pt x="2436268" y="530740"/>
                  <a:pt x="2353411" y="590167"/>
                  <a:pt x="2286542" y="663354"/>
                </a:cubicBezTo>
                <a:cubicBezTo>
                  <a:pt x="2285004" y="665353"/>
                  <a:pt x="2278932" y="671580"/>
                  <a:pt x="2271323" y="679806"/>
                </a:cubicBezTo>
                <a:cubicBezTo>
                  <a:pt x="2282775" y="644903"/>
                  <a:pt x="2292691" y="610078"/>
                  <a:pt x="2297994" y="572254"/>
                </a:cubicBezTo>
                <a:cubicBezTo>
                  <a:pt x="2322282" y="452863"/>
                  <a:pt x="2311829" y="326553"/>
                  <a:pt x="2260101" y="215696"/>
                </a:cubicBezTo>
                <a:cubicBezTo>
                  <a:pt x="2215060" y="135205"/>
                  <a:pt x="2139428" y="72857"/>
                  <a:pt x="2055879" y="35341"/>
                </a:cubicBezTo>
                <a:cubicBezTo>
                  <a:pt x="2027056" y="24117"/>
                  <a:pt x="1996465" y="18735"/>
                  <a:pt x="1966028" y="13815"/>
                </a:cubicBezTo>
                <a:cubicBezTo>
                  <a:pt x="1885554" y="-2252"/>
                  <a:pt x="1802159" y="-6788"/>
                  <a:pt x="1721915" y="13738"/>
                </a:cubicBezTo>
                <a:cubicBezTo>
                  <a:pt x="1611004" y="39492"/>
                  <a:pt x="1542520" y="103378"/>
                  <a:pt x="1476188" y="192094"/>
                </a:cubicBezTo>
                <a:cubicBezTo>
                  <a:pt x="1401017" y="286961"/>
                  <a:pt x="1364969" y="407659"/>
                  <a:pt x="1355054" y="527127"/>
                </a:cubicBezTo>
                <a:cubicBezTo>
                  <a:pt x="1354670" y="534277"/>
                  <a:pt x="1354439" y="542887"/>
                  <a:pt x="1354439" y="552420"/>
                </a:cubicBezTo>
                <a:cubicBezTo>
                  <a:pt x="1345139" y="538889"/>
                  <a:pt x="1335454" y="525513"/>
                  <a:pt x="1325462" y="512443"/>
                </a:cubicBezTo>
                <a:cubicBezTo>
                  <a:pt x="1236610" y="393360"/>
                  <a:pt x="1116398" y="288960"/>
                  <a:pt x="968363" y="255749"/>
                </a:cubicBezTo>
                <a:cubicBezTo>
                  <a:pt x="918633" y="242987"/>
                  <a:pt x="867289" y="242680"/>
                  <a:pt x="816330" y="244140"/>
                </a:cubicBezTo>
                <a:cubicBezTo>
                  <a:pt x="766062" y="243756"/>
                  <a:pt x="716333" y="250983"/>
                  <a:pt x="667679" y="263129"/>
                </a:cubicBezTo>
                <a:cubicBezTo>
                  <a:pt x="633092" y="269818"/>
                  <a:pt x="600810" y="284809"/>
                  <a:pt x="572832" y="306027"/>
                </a:cubicBezTo>
                <a:cubicBezTo>
                  <a:pt x="448239" y="389977"/>
                  <a:pt x="429101" y="591089"/>
                  <a:pt x="444857" y="729315"/>
                </a:cubicBezTo>
                <a:cubicBezTo>
                  <a:pt x="474910" y="990084"/>
                  <a:pt x="600118" y="1232556"/>
                  <a:pt x="772135" y="1428209"/>
                </a:cubicBezTo>
                <a:cubicBezTo>
                  <a:pt x="721867" y="1426057"/>
                  <a:pt x="672829" y="1437665"/>
                  <a:pt x="623791" y="1447044"/>
                </a:cubicBezTo>
                <a:cubicBezTo>
                  <a:pt x="491051" y="1469108"/>
                  <a:pt x="362923" y="1518002"/>
                  <a:pt x="246477" y="1584886"/>
                </a:cubicBezTo>
                <a:cubicBezTo>
                  <a:pt x="208968" y="1612101"/>
                  <a:pt x="167617" y="1634241"/>
                  <a:pt x="132337" y="1664454"/>
                </a:cubicBezTo>
                <a:cubicBezTo>
                  <a:pt x="74384" y="1721574"/>
                  <a:pt x="19581" y="1790533"/>
                  <a:pt x="3748" y="1872101"/>
                </a:cubicBezTo>
                <a:cubicBezTo>
                  <a:pt x="-16698" y="2002946"/>
                  <a:pt x="49096" y="2133715"/>
                  <a:pt x="138179" y="2226045"/>
                </a:cubicBezTo>
                <a:cubicBezTo>
                  <a:pt x="180683" y="2262639"/>
                  <a:pt x="233103" y="2286317"/>
                  <a:pt x="282986" y="2311302"/>
                </a:cubicBezTo>
                <a:cubicBezTo>
                  <a:pt x="347012" y="2339747"/>
                  <a:pt x="418724" y="2339439"/>
                  <a:pt x="487592" y="2340132"/>
                </a:cubicBezTo>
                <a:cubicBezTo>
                  <a:pt x="559227" y="2340362"/>
                  <a:pt x="630017" y="2328831"/>
                  <a:pt x="699885" y="2313993"/>
                </a:cubicBezTo>
                <a:cubicBezTo>
                  <a:pt x="737700" y="2306382"/>
                  <a:pt x="776131" y="2299848"/>
                  <a:pt x="812103" y="2285472"/>
                </a:cubicBezTo>
                <a:cubicBezTo>
                  <a:pt x="785124" y="2305306"/>
                  <a:pt x="761604" y="2329138"/>
                  <a:pt x="738623" y="2353278"/>
                </a:cubicBezTo>
                <a:cubicBezTo>
                  <a:pt x="703881" y="2389794"/>
                  <a:pt x="668141" y="2425927"/>
                  <a:pt x="638703" y="2466980"/>
                </a:cubicBezTo>
                <a:cubicBezTo>
                  <a:pt x="606574" y="2514029"/>
                  <a:pt x="573754" y="2560001"/>
                  <a:pt x="544624" y="2609280"/>
                </a:cubicBezTo>
                <a:cubicBezTo>
                  <a:pt x="517107" y="2659789"/>
                  <a:pt x="497200" y="2713987"/>
                  <a:pt x="477985" y="2768109"/>
                </a:cubicBezTo>
                <a:cubicBezTo>
                  <a:pt x="461921" y="2816926"/>
                  <a:pt x="445703" y="2866820"/>
                  <a:pt x="445549" y="2918712"/>
                </a:cubicBezTo>
                <a:cubicBezTo>
                  <a:pt x="439093" y="3030108"/>
                  <a:pt x="477677" y="3167796"/>
                  <a:pt x="595583" y="3204236"/>
                </a:cubicBezTo>
                <a:cubicBezTo>
                  <a:pt x="650462" y="3216305"/>
                  <a:pt x="708647" y="3213692"/>
                  <a:pt x="763680" y="3203621"/>
                </a:cubicBezTo>
                <a:cubicBezTo>
                  <a:pt x="802111" y="3195318"/>
                  <a:pt x="837928" y="3178405"/>
                  <a:pt x="873515" y="3162030"/>
                </a:cubicBezTo>
                <a:cubicBezTo>
                  <a:pt x="953989" y="3124283"/>
                  <a:pt x="1028007" y="3073928"/>
                  <a:pt x="1096414" y="3017500"/>
                </a:cubicBezTo>
                <a:cubicBezTo>
                  <a:pt x="1137996" y="2986134"/>
                  <a:pt x="1177657" y="2952538"/>
                  <a:pt x="1214704" y="2915945"/>
                </a:cubicBezTo>
                <a:cubicBezTo>
                  <a:pt x="1285340" y="2852060"/>
                  <a:pt x="1350212" y="2779103"/>
                  <a:pt x="1387490" y="2690386"/>
                </a:cubicBezTo>
                <a:cubicBezTo>
                  <a:pt x="1384646" y="2814082"/>
                  <a:pt x="1407628" y="2936317"/>
                  <a:pt x="1444982" y="3053863"/>
                </a:cubicBezTo>
                <a:cubicBezTo>
                  <a:pt x="1463045" y="3110214"/>
                  <a:pt x="1493559" y="3161492"/>
                  <a:pt x="1517924" y="3215152"/>
                </a:cubicBezTo>
                <a:cubicBezTo>
                  <a:pt x="1520999" y="3221072"/>
                  <a:pt x="1524150" y="3227068"/>
                  <a:pt x="1527301" y="3233065"/>
                </a:cubicBezTo>
                <a:cubicBezTo>
                  <a:pt x="1526302" y="3239292"/>
                  <a:pt x="1527916" y="3246134"/>
                  <a:pt x="1526840" y="3252438"/>
                </a:cubicBezTo>
                <a:cubicBezTo>
                  <a:pt x="1525841" y="3275962"/>
                  <a:pt x="1521767" y="3299103"/>
                  <a:pt x="1517540" y="3322243"/>
                </a:cubicBezTo>
                <a:cubicBezTo>
                  <a:pt x="1499247" y="3418263"/>
                  <a:pt x="1470347" y="3515052"/>
                  <a:pt x="1416159" y="3597311"/>
                </a:cubicBezTo>
                <a:cubicBezTo>
                  <a:pt x="1384338" y="3637979"/>
                  <a:pt x="1351518" y="3676187"/>
                  <a:pt x="1312011" y="3710244"/>
                </a:cubicBezTo>
                <a:cubicBezTo>
                  <a:pt x="1289184" y="3728387"/>
                  <a:pt x="1215166" y="3764673"/>
                  <a:pt x="1267432" y="3792426"/>
                </a:cubicBezTo>
                <a:cubicBezTo>
                  <a:pt x="1294026" y="3808186"/>
                  <a:pt x="1319237" y="3826252"/>
                  <a:pt x="1347368" y="3839475"/>
                </a:cubicBezTo>
                <a:cubicBezTo>
                  <a:pt x="1372886" y="3853083"/>
                  <a:pt x="1382109" y="3832787"/>
                  <a:pt x="1397174" y="3816566"/>
                </a:cubicBezTo>
                <a:cubicBezTo>
                  <a:pt x="1428380" y="3786199"/>
                  <a:pt x="1463506" y="3759599"/>
                  <a:pt x="1489793" y="3724466"/>
                </a:cubicBezTo>
                <a:cubicBezTo>
                  <a:pt x="1538677" y="3657429"/>
                  <a:pt x="1582257" y="3586548"/>
                  <a:pt x="1618075" y="3511746"/>
                </a:cubicBezTo>
                <a:cubicBezTo>
                  <a:pt x="1669726" y="3552876"/>
                  <a:pt x="1734905" y="3566944"/>
                  <a:pt x="1795856" y="3588700"/>
                </a:cubicBezTo>
                <a:cubicBezTo>
                  <a:pt x="1877637" y="3619452"/>
                  <a:pt x="1961339" y="3645974"/>
                  <a:pt x="2048347" y="3656430"/>
                </a:cubicBezTo>
                <a:cubicBezTo>
                  <a:pt x="2111912" y="3664733"/>
                  <a:pt x="2176399" y="3663272"/>
                  <a:pt x="2240425" y="3666962"/>
                </a:cubicBezTo>
                <a:cubicBezTo>
                  <a:pt x="2314212" y="3667500"/>
                  <a:pt x="2387922" y="3661581"/>
                  <a:pt x="2461709" y="3660889"/>
                </a:cubicBezTo>
                <a:cubicBezTo>
                  <a:pt x="2571237" y="3654431"/>
                  <a:pt x="2681611" y="3648050"/>
                  <a:pt x="2788218" y="3620528"/>
                </a:cubicBezTo>
                <a:cubicBezTo>
                  <a:pt x="2905817" y="3590546"/>
                  <a:pt x="3023031" y="3554567"/>
                  <a:pt x="3127640" y="3491527"/>
                </a:cubicBezTo>
                <a:cubicBezTo>
                  <a:pt x="3191051" y="3460392"/>
                  <a:pt x="3246391" y="3416418"/>
                  <a:pt x="3296659" y="3367139"/>
                </a:cubicBezTo>
                <a:cubicBezTo>
                  <a:pt x="3316489" y="3348151"/>
                  <a:pt x="3326174" y="3327855"/>
                  <a:pt x="3299349" y="3310404"/>
                </a:cubicBezTo>
                <a:cubicBezTo>
                  <a:pt x="3258458" y="3277654"/>
                  <a:pt x="3214032" y="3249594"/>
                  <a:pt x="3167070" y="3226453"/>
                </a:cubicBezTo>
                <a:cubicBezTo>
                  <a:pt x="3078218" y="3179097"/>
                  <a:pt x="2990057" y="3137045"/>
                  <a:pt x="2892904" y="3107293"/>
                </a:cubicBezTo>
                <a:cubicBezTo>
                  <a:pt x="2825880" y="3085613"/>
                  <a:pt x="2762085" y="3054094"/>
                  <a:pt x="2692449" y="3039564"/>
                </a:cubicBezTo>
                <a:cubicBezTo>
                  <a:pt x="2553790" y="3010350"/>
                  <a:pt x="2327816" y="3030569"/>
                  <a:pt x="2208604" y="3112982"/>
                </a:cubicBezTo>
                <a:cubicBezTo>
                  <a:pt x="2226666" y="3041332"/>
                  <a:pt x="2238273" y="2967991"/>
                  <a:pt x="2245882" y="2894573"/>
                </a:cubicBezTo>
                <a:cubicBezTo>
                  <a:pt x="2253722" y="2821693"/>
                  <a:pt x="2249341" y="2748582"/>
                  <a:pt x="2232277" y="2677394"/>
                </a:cubicBezTo>
                <a:cubicBezTo>
                  <a:pt x="2266327" y="2717831"/>
                  <a:pt x="2304835" y="2753349"/>
                  <a:pt x="2345956" y="2786406"/>
                </a:cubicBezTo>
                <a:cubicBezTo>
                  <a:pt x="2410212" y="2839375"/>
                  <a:pt x="2481079" y="2885501"/>
                  <a:pt x="2558709" y="2916252"/>
                </a:cubicBezTo>
                <a:cubicBezTo>
                  <a:pt x="2597601" y="2933012"/>
                  <a:pt x="2637877" y="2950463"/>
                  <a:pt x="2681073" y="2950540"/>
                </a:cubicBezTo>
                <a:cubicBezTo>
                  <a:pt x="2740103" y="2952231"/>
                  <a:pt x="2798748" y="2944005"/>
                  <a:pt x="2853551" y="2921249"/>
                </a:cubicBezTo>
                <a:cubicBezTo>
                  <a:pt x="2901589" y="2905720"/>
                  <a:pt x="2945401" y="2879120"/>
                  <a:pt x="2982064" y="2844372"/>
                </a:cubicBezTo>
                <a:cubicBezTo>
                  <a:pt x="3055005" y="2771722"/>
                  <a:pt x="3088824" y="2663018"/>
                  <a:pt x="3080677" y="2561308"/>
                </a:cubicBezTo>
                <a:cubicBezTo>
                  <a:pt x="3070224" y="2457677"/>
                  <a:pt x="3039172" y="2353816"/>
                  <a:pt x="2983063" y="2265483"/>
                </a:cubicBezTo>
                <a:cubicBezTo>
                  <a:pt x="2962848" y="2234579"/>
                  <a:pt x="2936946" y="2207979"/>
                  <a:pt x="2910813" y="2182071"/>
                </a:cubicBezTo>
                <a:cubicBezTo>
                  <a:pt x="2876993" y="2147861"/>
                  <a:pt x="2841714" y="2114496"/>
                  <a:pt x="2798825" y="2091970"/>
                </a:cubicBezTo>
                <a:cubicBezTo>
                  <a:pt x="2918576" y="2098274"/>
                  <a:pt x="3044398" y="2100735"/>
                  <a:pt x="3153312" y="2042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3358495" y="3337564"/>
            <a:ext cx="1695156" cy="1921973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rect b="b" l="l" r="r" t="t"/>
                <a:pathLst>
                  <a:path extrusionOk="0" h="3843945" w="3390312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rect b="b" l="l" r="r" t="t"/>
                <a:pathLst>
                  <a:path extrusionOk="0" h="817244" w="464745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rect b="b" l="l" r="r" t="t"/>
                <a:pathLst>
                  <a:path extrusionOk="0" h="739818" w="411273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rect b="b" l="l" r="r" t="t"/>
                <a:pathLst>
                  <a:path extrusionOk="0" h="499032" w="253046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rect b="b" l="l" r="r" t="t"/>
                <a:pathLst>
                  <a:path extrusionOk="0" h="469491" w="236905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rect b="b" l="l" r="r" t="t"/>
                <a:pathLst>
                  <a:path extrusionOk="0" h="165818" w="39697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rect b="b" l="l" r="r" t="t"/>
              <a:pathLst>
                <a:path extrusionOk="0" h="1152252" w="946427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rect b="b" l="l" r="r" t="t"/>
              <a:pathLst>
                <a:path extrusionOk="0" h="733829" w="894607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rect b="b" l="l" r="r" t="t"/>
              <a:pathLst>
                <a:path extrusionOk="0" h="872885" w="898975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rect b="b" l="l" r="r" t="t"/>
              <a:pathLst>
                <a:path extrusionOk="0" h="673684" w="646739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rect b="b" l="l" r="r" t="t"/>
              <a:pathLst>
                <a:path extrusionOk="0" h="854496" w="822361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rect b="b" l="l" r="r" t="t"/>
              <a:pathLst>
                <a:path extrusionOk="0" h="799696" w="797978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rect b="b" l="l" r="r" t="t"/>
              <a:pathLst>
                <a:path extrusionOk="0" h="964460" w="906018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rect b="b" l="l" r="r" t="t"/>
              <a:pathLst>
                <a:path extrusionOk="0" h="848069" w="896862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rect b="b" l="l" r="r" t="t"/>
              <a:pathLst>
                <a:path extrusionOk="0" h="523305" w="1963663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rect b="b" l="l" r="r" t="t"/>
              <a:pathLst>
                <a:path extrusionOk="0" h="303799" w="1189358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rect b="b" l="l" r="r" t="t"/>
              <a:pathLst>
                <a:path extrusionOk="0" h="1961857" w="1935566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rect b="b" l="l" r="r" t="t"/>
              <a:pathLst>
                <a:path extrusionOk="0" h="753038" w="400523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rect b="b" l="l" r="r" t="t"/>
              <a:pathLst>
                <a:path extrusionOk="0" h="682903" w="345644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2" name="Google Shape;1432;p35"/>
          <p:cNvCxnSpPr/>
          <p:nvPr/>
        </p:nvCxnSpPr>
        <p:spPr>
          <a:xfrm>
            <a:off x="2475566" y="2598550"/>
            <a:ext cx="4192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3" name="Google Shape;1433;p35"/>
          <p:cNvCxnSpPr/>
          <p:nvPr/>
        </p:nvCxnSpPr>
        <p:spPr>
          <a:xfrm rot="-5400000">
            <a:off x="1993092" y="3095313"/>
            <a:ext cx="98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4" name="Google Shape;1434;p35"/>
          <p:cNvSpPr/>
          <p:nvPr/>
        </p:nvSpPr>
        <p:spPr>
          <a:xfrm>
            <a:off x="1522921" y="2756563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5" name="Google Shape;1435;p35"/>
          <p:cNvCxnSpPr/>
          <p:nvPr/>
        </p:nvCxnSpPr>
        <p:spPr>
          <a:xfrm rot="-5400000">
            <a:off x="6164509" y="3095294"/>
            <a:ext cx="988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6" name="Google Shape;1436;p35"/>
          <p:cNvCxnSpPr/>
          <p:nvPr/>
        </p:nvCxnSpPr>
        <p:spPr>
          <a:xfrm rot="-5400000">
            <a:off x="4498570" y="2516819"/>
            <a:ext cx="1587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7" name="Google Shape;1437;p35"/>
          <p:cNvSpPr/>
          <p:nvPr/>
        </p:nvSpPr>
        <p:spPr>
          <a:xfrm>
            <a:off x="522651" y="3752895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8" name="Google Shape;1438;p35"/>
          <p:cNvCxnSpPr/>
          <p:nvPr/>
        </p:nvCxnSpPr>
        <p:spPr>
          <a:xfrm rot="-5400000">
            <a:off x="1394789" y="3669038"/>
            <a:ext cx="1587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9" name="Google Shape;1439;p35"/>
          <p:cNvSpPr/>
          <p:nvPr/>
        </p:nvSpPr>
        <p:spPr>
          <a:xfrm>
            <a:off x="6718373" y="3752895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0" name="Google Shape;1440;p35"/>
          <p:cNvCxnSpPr/>
          <p:nvPr/>
        </p:nvCxnSpPr>
        <p:spPr>
          <a:xfrm rot="-5400000">
            <a:off x="7590511" y="3669038"/>
            <a:ext cx="1587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1" name="Google Shape;1441;p35"/>
          <p:cNvCxnSpPr/>
          <p:nvPr/>
        </p:nvCxnSpPr>
        <p:spPr>
          <a:xfrm>
            <a:off x="1476521" y="3592075"/>
            <a:ext cx="61956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2" name="Google Shape;1442;p35"/>
          <p:cNvSpPr/>
          <p:nvPr/>
        </p:nvSpPr>
        <p:spPr>
          <a:xfrm>
            <a:off x="2551632" y="3752895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3" name="Google Shape;1443;p35"/>
          <p:cNvCxnSpPr/>
          <p:nvPr/>
        </p:nvCxnSpPr>
        <p:spPr>
          <a:xfrm rot="-5400000">
            <a:off x="3419009" y="3669038"/>
            <a:ext cx="1587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4" name="Google Shape;1444;p35"/>
          <p:cNvSpPr/>
          <p:nvPr/>
        </p:nvSpPr>
        <p:spPr>
          <a:xfrm>
            <a:off x="4689391" y="3752895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5" name="Google Shape;1445;p35"/>
          <p:cNvCxnSpPr/>
          <p:nvPr/>
        </p:nvCxnSpPr>
        <p:spPr>
          <a:xfrm rot="-5400000">
            <a:off x="5616231" y="3669038"/>
            <a:ext cx="1587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6" name="Google Shape;1446;p35"/>
          <p:cNvSpPr txBox="1"/>
          <p:nvPr/>
        </p:nvSpPr>
        <p:spPr>
          <a:xfrm>
            <a:off x="1308471" y="514350"/>
            <a:ext cx="652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Chart 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447" name="Google Shape;1447;p35"/>
          <p:cNvSpPr/>
          <p:nvPr/>
        </p:nvSpPr>
        <p:spPr>
          <a:xfrm>
            <a:off x="3612211" y="1750391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8" name="Google Shape;1448;p35"/>
          <p:cNvPicPr preferRelativeResize="0"/>
          <p:nvPr/>
        </p:nvPicPr>
        <p:blipFill rotWithShape="1">
          <a:blip r:embed="rId3">
            <a:alphaModFix/>
          </a:blip>
          <a:srcRect b="49273" l="58812" r="13026" t="3384"/>
          <a:stretch/>
        </p:blipFill>
        <p:spPr>
          <a:xfrm>
            <a:off x="3660317" y="1793747"/>
            <a:ext cx="539868" cy="60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1452" name="Google Shape;1452;p35"/>
          <p:cNvPicPr preferRelativeResize="0"/>
          <p:nvPr/>
        </p:nvPicPr>
        <p:blipFill rotWithShape="1">
          <a:blip r:embed="rId4">
            <a:alphaModFix/>
          </a:blip>
          <a:srcRect b="12642" l="0" r="0" t="12635"/>
          <a:stretch/>
        </p:blipFill>
        <p:spPr>
          <a:xfrm>
            <a:off x="1571028" y="2799920"/>
            <a:ext cx="539867" cy="60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3" name="Google Shape;1453;p35"/>
          <p:cNvGrpSpPr/>
          <p:nvPr/>
        </p:nvGrpSpPr>
        <p:grpSpPr>
          <a:xfrm>
            <a:off x="2279176" y="2875920"/>
            <a:ext cx="1027463" cy="435735"/>
            <a:chOff x="0" y="0"/>
            <a:chExt cx="2739900" cy="1161960"/>
          </a:xfrm>
        </p:grpSpPr>
        <p:sp>
          <p:nvSpPr>
            <p:cNvPr id="1454" name="Google Shape;1454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5" name="Google Shape;1455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6" name="Google Shape;1456;p35"/>
          <p:cNvSpPr/>
          <p:nvPr/>
        </p:nvSpPr>
        <p:spPr>
          <a:xfrm>
            <a:off x="5571430" y="2756563"/>
            <a:ext cx="1918679" cy="696222"/>
          </a:xfrm>
          <a:custGeom>
            <a:rect b="b" l="l" r="r" t="t"/>
            <a:pathLst>
              <a:path extrusionOk="0" h="940840" w="2592809">
                <a:moveTo>
                  <a:pt x="2468349" y="940840"/>
                </a:moveTo>
                <a:lnTo>
                  <a:pt x="124460" y="940840"/>
                </a:lnTo>
                <a:cubicBezTo>
                  <a:pt x="55880" y="940840"/>
                  <a:pt x="0" y="884960"/>
                  <a:pt x="0" y="816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68349" y="0"/>
                </a:lnTo>
                <a:cubicBezTo>
                  <a:pt x="2536929" y="0"/>
                  <a:pt x="2592809" y="55880"/>
                  <a:pt x="2592809" y="124460"/>
                </a:cubicBezTo>
                <a:lnTo>
                  <a:pt x="2592809" y="816380"/>
                </a:lnTo>
                <a:cubicBezTo>
                  <a:pt x="2592809" y="884960"/>
                  <a:pt x="2536929" y="940840"/>
                  <a:pt x="2468349" y="9408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7" name="Google Shape;1457;p35"/>
          <p:cNvPicPr preferRelativeResize="0"/>
          <p:nvPr/>
        </p:nvPicPr>
        <p:blipFill rotWithShape="1">
          <a:blip r:embed="rId5">
            <a:alphaModFix/>
          </a:blip>
          <a:srcRect b="0" l="0" r="40518" t="0"/>
          <a:stretch/>
        </p:blipFill>
        <p:spPr>
          <a:xfrm>
            <a:off x="5619536" y="2799920"/>
            <a:ext cx="539866" cy="60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8" name="Google Shape;1458;p35"/>
          <p:cNvGrpSpPr/>
          <p:nvPr/>
        </p:nvGrpSpPr>
        <p:grpSpPr>
          <a:xfrm>
            <a:off x="6300496" y="2875920"/>
            <a:ext cx="1027463" cy="435735"/>
            <a:chOff x="0" y="0"/>
            <a:chExt cx="2739900" cy="1161960"/>
          </a:xfrm>
        </p:grpSpPr>
        <p:sp>
          <p:nvSpPr>
            <p:cNvPr id="1459" name="Google Shape;1459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0" name="Google Shape;1460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1461" name="Google Shape;1461;p35"/>
          <p:cNvPicPr preferRelativeResize="0"/>
          <p:nvPr/>
        </p:nvPicPr>
        <p:blipFill rotWithShape="1">
          <a:blip r:embed="rId6">
            <a:alphaModFix/>
          </a:blip>
          <a:srcRect b="34715" l="17505" r="28463" t="24913"/>
          <a:stretch/>
        </p:blipFill>
        <p:spPr>
          <a:xfrm>
            <a:off x="570757" y="3798625"/>
            <a:ext cx="539866" cy="60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2" name="Google Shape;1462;p35"/>
          <p:cNvGrpSpPr/>
          <p:nvPr/>
        </p:nvGrpSpPr>
        <p:grpSpPr>
          <a:xfrm>
            <a:off x="1251717" y="3872251"/>
            <a:ext cx="1027463" cy="435735"/>
            <a:chOff x="0" y="0"/>
            <a:chExt cx="2739900" cy="1161960"/>
          </a:xfrm>
        </p:grpSpPr>
        <p:sp>
          <p:nvSpPr>
            <p:cNvPr id="1463" name="Google Shape;1463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4" name="Google Shape;1464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1465" name="Google Shape;1465;p35"/>
          <p:cNvPicPr preferRelativeResize="0"/>
          <p:nvPr/>
        </p:nvPicPr>
        <p:blipFill rotWithShape="1">
          <a:blip r:embed="rId7">
            <a:alphaModFix/>
          </a:blip>
          <a:srcRect b="50173" l="24158" r="19931" t="8050"/>
          <a:stretch/>
        </p:blipFill>
        <p:spPr>
          <a:xfrm>
            <a:off x="2599738" y="3798625"/>
            <a:ext cx="539868" cy="605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1469" name="Google Shape;1469;p35"/>
          <p:cNvPicPr preferRelativeResize="0"/>
          <p:nvPr/>
        </p:nvPicPr>
        <p:blipFill rotWithShape="1">
          <a:blip r:embed="rId8">
            <a:alphaModFix/>
          </a:blip>
          <a:srcRect b="25278" l="0" r="0" t="0"/>
          <a:stretch/>
        </p:blipFill>
        <p:spPr>
          <a:xfrm>
            <a:off x="4737497" y="3798625"/>
            <a:ext cx="539866" cy="605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1473" name="Google Shape;1473;p35"/>
          <p:cNvPicPr preferRelativeResize="0"/>
          <p:nvPr/>
        </p:nvPicPr>
        <p:blipFill rotWithShape="1">
          <a:blip r:embed="rId9">
            <a:alphaModFix/>
          </a:blip>
          <a:srcRect b="28732" l="14873" r="2495" t="9371"/>
          <a:stretch/>
        </p:blipFill>
        <p:spPr>
          <a:xfrm>
            <a:off x="6766478" y="3798625"/>
            <a:ext cx="539867" cy="605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rect b="b" l="l" r="r" t="t"/>
            <a:pathLst>
              <a:path extrusionOk="0" h="2313952" w="2434565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rect b="b" l="l" r="r" t="t"/>
            <a:pathLst>
              <a:path extrusionOk="0" h="2313952" w="2434565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rect b="b" l="l" r="r" t="t"/>
            <a:pathLst>
              <a:path extrusionOk="0" h="850190" w="919686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rect b="b" l="l" r="r" t="t"/>
            <a:pathLst>
              <a:path extrusionOk="0" h="897167" w="841859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rect b="b" l="l" r="r" t="t"/>
            <a:pathLst>
              <a:path extrusionOk="0" h="715170" w="791687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rect b="b" l="l" r="r" t="t"/>
            <a:pathLst>
              <a:path extrusionOk="0" h="728425" w="773174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rect b="b" l="l" r="r" t="t"/>
            <a:pathLst>
              <a:path extrusionOk="0" h="849711" w="825367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rect b="b" l="l" r="r" t="t"/>
            <a:pathLst>
              <a:path extrusionOk="0" h="855449" w="934756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rect b="b" l="l" r="r" t="t"/>
            <a:pathLst>
              <a:path extrusionOk="0" h="3830972" w="2557019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rect b="b" l="l" r="r" t="t"/>
            <a:pathLst>
              <a:path extrusionOk="0" h="3481583" w="2557019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rect b="b" l="l" r="r" t="t"/>
            <a:pathLst>
              <a:path extrusionOk="0" h="306" w="57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rect b="b" l="l" r="r" t="t"/>
            <a:pathLst>
              <a:path extrusionOk="0" h="3434967" w="116979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rect b="b" l="l" r="r" t="t"/>
            <a:pathLst>
              <a:path extrusionOk="0" h="68361" w="138708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rect b="b" l="l" r="r" t="t"/>
            <a:pathLst>
              <a:path extrusionOk="0" h="141185" w="142768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rect b="b" l="l" r="r" t="t"/>
            <a:pathLst>
              <a:path extrusionOk="0" h="258403" w="627528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rect b="b" l="l" r="r" t="t"/>
            <a:pathLst>
              <a:path extrusionOk="0" h="85345" w="728465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rect b="b" l="l" r="r" t="t"/>
            <a:pathLst>
              <a:path extrusionOk="0" h="183442" w="724522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rect b="b" l="l" r="r" t="t"/>
            <a:pathLst>
              <a:path extrusionOk="0" h="321142" w="681316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rect b="b" l="l" r="r" t="t"/>
            <a:pathLst>
              <a:path extrusionOk="0" h="325273" w="623195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rect b="b" l="l" r="r" t="t"/>
            <a:pathLst>
              <a:path extrusionOk="0" h="320203" w="51056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rect b="b" l="l" r="r" t="t"/>
            <a:pathLst>
              <a:path extrusionOk="0" h="3403254" w="248767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rect b="b" l="l" r="r" t="t"/>
            <a:pathLst>
              <a:path extrusionOk="0" h="2912722" w="1083036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6"/>
          <p:cNvSpPr txBox="1"/>
          <p:nvPr/>
        </p:nvSpPr>
        <p:spPr>
          <a:xfrm>
            <a:off x="514350" y="512290"/>
            <a:ext cx="262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Icons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Resource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504" name="Google Shape;1504;p36"/>
          <p:cNvSpPr txBox="1"/>
          <p:nvPr/>
        </p:nvSpPr>
        <p:spPr>
          <a:xfrm>
            <a:off x="514350" y="3065942"/>
            <a:ext cx="2622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Use these design resources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 your Presentation. Happy designing!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1505" name="Google Shape;1505;p36"/>
          <p:cNvSpPr/>
          <p:nvPr/>
        </p:nvSpPr>
        <p:spPr>
          <a:xfrm>
            <a:off x="3763314" y="166426"/>
            <a:ext cx="5217204" cy="4833345"/>
          </a:xfrm>
          <a:custGeom>
            <a:rect b="b" l="l" r="r" t="t"/>
            <a:pathLst>
              <a:path extrusionOk="0" h="6531547" w="7050275">
                <a:moveTo>
                  <a:pt x="6925814" y="6531547"/>
                </a:moveTo>
                <a:lnTo>
                  <a:pt x="124460" y="6531547"/>
                </a:lnTo>
                <a:cubicBezTo>
                  <a:pt x="55880" y="6531547"/>
                  <a:pt x="0" y="6475667"/>
                  <a:pt x="0" y="640708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925815" y="0"/>
                </a:lnTo>
                <a:cubicBezTo>
                  <a:pt x="6994395" y="0"/>
                  <a:pt x="7050275" y="55880"/>
                  <a:pt x="7050275" y="124460"/>
                </a:cubicBezTo>
                <a:lnTo>
                  <a:pt x="7050275" y="6407087"/>
                </a:lnTo>
                <a:cubicBezTo>
                  <a:pt x="7050275" y="6475667"/>
                  <a:pt x="6994395" y="6531547"/>
                  <a:pt x="6925815" y="6531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36"/>
          <p:cNvSpPr/>
          <p:nvPr/>
        </p:nvSpPr>
        <p:spPr>
          <a:xfrm>
            <a:off x="4131190" y="906380"/>
            <a:ext cx="399464" cy="342581"/>
          </a:xfrm>
          <a:custGeom>
            <a:rect b="b" l="l" r="r" t="t"/>
            <a:pathLst>
              <a:path extrusionOk="0" h="685161" w="798927">
                <a:moveTo>
                  <a:pt x="99862" y="400785"/>
                </a:moveTo>
                <a:cubicBezTo>
                  <a:pt x="30237" y="332449"/>
                  <a:pt x="0" y="257557"/>
                  <a:pt x="0" y="190542"/>
                </a:cubicBezTo>
                <a:cubicBezTo>
                  <a:pt x="0" y="76230"/>
                  <a:pt x="76230" y="0"/>
                  <a:pt x="191830" y="0"/>
                </a:cubicBezTo>
                <a:cubicBezTo>
                  <a:pt x="299553" y="0"/>
                  <a:pt x="336396" y="49955"/>
                  <a:pt x="399464" y="122206"/>
                </a:cubicBezTo>
                <a:cubicBezTo>
                  <a:pt x="462532" y="49955"/>
                  <a:pt x="499309" y="0"/>
                  <a:pt x="607048" y="0"/>
                </a:cubicBezTo>
                <a:cubicBezTo>
                  <a:pt x="722714" y="0"/>
                  <a:pt x="798927" y="76230"/>
                  <a:pt x="798927" y="190542"/>
                </a:cubicBezTo>
                <a:cubicBezTo>
                  <a:pt x="798927" y="257557"/>
                  <a:pt x="768690" y="332465"/>
                  <a:pt x="699082" y="400785"/>
                </a:cubicBezTo>
                <a:lnTo>
                  <a:pt x="423341" y="675303"/>
                </a:lnTo>
                <a:cubicBezTo>
                  <a:pt x="410146" y="688448"/>
                  <a:pt x="388797" y="688448"/>
                  <a:pt x="375603" y="675303"/>
                </a:cubicBezTo>
                <a:lnTo>
                  <a:pt x="99862" y="4007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36"/>
          <p:cNvSpPr/>
          <p:nvPr/>
        </p:nvSpPr>
        <p:spPr>
          <a:xfrm>
            <a:off x="4127113" y="902304"/>
            <a:ext cx="407618" cy="350715"/>
          </a:xfrm>
          <a:custGeom>
            <a:rect b="b" l="l" r="r" t="t"/>
            <a:pathLst>
              <a:path extrusionOk="0" h="701430" w="815236">
                <a:moveTo>
                  <a:pt x="615203" y="0"/>
                </a:moveTo>
                <a:cubicBezTo>
                  <a:pt x="509910" y="0"/>
                  <a:pt x="468860" y="47330"/>
                  <a:pt x="412038" y="112844"/>
                </a:cubicBezTo>
                <a:cubicBezTo>
                  <a:pt x="410570" y="114524"/>
                  <a:pt x="409102" y="116220"/>
                  <a:pt x="407618" y="117933"/>
                </a:cubicBezTo>
                <a:cubicBezTo>
                  <a:pt x="406167" y="116253"/>
                  <a:pt x="404715" y="114589"/>
                  <a:pt x="403296" y="112942"/>
                </a:cubicBezTo>
                <a:cubicBezTo>
                  <a:pt x="346410" y="47379"/>
                  <a:pt x="305326" y="0"/>
                  <a:pt x="199985" y="0"/>
                </a:cubicBezTo>
                <a:cubicBezTo>
                  <a:pt x="80372" y="0"/>
                  <a:pt x="0" y="79850"/>
                  <a:pt x="0" y="198696"/>
                </a:cubicBezTo>
                <a:cubicBezTo>
                  <a:pt x="0" y="273279"/>
                  <a:pt x="36321" y="349998"/>
                  <a:pt x="102276" y="414729"/>
                </a:cubicBezTo>
                <a:lnTo>
                  <a:pt x="377984" y="689231"/>
                </a:lnTo>
                <a:cubicBezTo>
                  <a:pt x="386155" y="697369"/>
                  <a:pt x="396887" y="701430"/>
                  <a:pt x="407618" y="701430"/>
                </a:cubicBezTo>
                <a:cubicBezTo>
                  <a:pt x="418350" y="701430"/>
                  <a:pt x="429081" y="697369"/>
                  <a:pt x="437236" y="689231"/>
                </a:cubicBezTo>
                <a:lnTo>
                  <a:pt x="712945" y="414746"/>
                </a:lnTo>
                <a:cubicBezTo>
                  <a:pt x="778916" y="350014"/>
                  <a:pt x="815237" y="273279"/>
                  <a:pt x="815237" y="198680"/>
                </a:cubicBezTo>
                <a:cubicBezTo>
                  <a:pt x="815237" y="79850"/>
                  <a:pt x="734848" y="0"/>
                  <a:pt x="615203" y="0"/>
                </a:cubicBezTo>
                <a:close/>
                <a:moveTo>
                  <a:pt x="701479" y="403150"/>
                </a:moveTo>
                <a:lnTo>
                  <a:pt x="425738" y="677668"/>
                </a:lnTo>
                <a:cubicBezTo>
                  <a:pt x="415740" y="687617"/>
                  <a:pt x="399496" y="687617"/>
                  <a:pt x="389499" y="677668"/>
                </a:cubicBezTo>
                <a:lnTo>
                  <a:pt x="113757" y="403150"/>
                </a:lnTo>
                <a:cubicBezTo>
                  <a:pt x="113741" y="403133"/>
                  <a:pt x="113725" y="403117"/>
                  <a:pt x="113708" y="403101"/>
                </a:cubicBezTo>
                <a:cubicBezTo>
                  <a:pt x="50901" y="341468"/>
                  <a:pt x="16309" y="268859"/>
                  <a:pt x="16309" y="198696"/>
                </a:cubicBezTo>
                <a:cubicBezTo>
                  <a:pt x="16309" y="144761"/>
                  <a:pt x="33662" y="98997"/>
                  <a:pt x="66477" y="66346"/>
                </a:cubicBezTo>
                <a:cubicBezTo>
                  <a:pt x="99356" y="33613"/>
                  <a:pt x="145528" y="16309"/>
                  <a:pt x="199985" y="16309"/>
                </a:cubicBezTo>
                <a:cubicBezTo>
                  <a:pt x="297889" y="16309"/>
                  <a:pt x="334912" y="59007"/>
                  <a:pt x="390967" y="123641"/>
                </a:cubicBezTo>
                <a:cubicBezTo>
                  <a:pt x="394392" y="127588"/>
                  <a:pt x="397898" y="131632"/>
                  <a:pt x="401470" y="135726"/>
                </a:cubicBezTo>
                <a:cubicBezTo>
                  <a:pt x="403019" y="137504"/>
                  <a:pt x="405253" y="138515"/>
                  <a:pt x="407618" y="138515"/>
                </a:cubicBezTo>
                <a:cubicBezTo>
                  <a:pt x="409967" y="138515"/>
                  <a:pt x="412218" y="137504"/>
                  <a:pt x="413767" y="135726"/>
                </a:cubicBezTo>
                <a:cubicBezTo>
                  <a:pt x="417371" y="131583"/>
                  <a:pt x="420910" y="127522"/>
                  <a:pt x="424368" y="123527"/>
                </a:cubicBezTo>
                <a:cubicBezTo>
                  <a:pt x="480358" y="58958"/>
                  <a:pt x="517347" y="16309"/>
                  <a:pt x="615203" y="16309"/>
                </a:cubicBezTo>
                <a:cubicBezTo>
                  <a:pt x="669692" y="16309"/>
                  <a:pt x="715864" y="33613"/>
                  <a:pt x="748760" y="66330"/>
                </a:cubicBezTo>
                <a:cubicBezTo>
                  <a:pt x="781574" y="98981"/>
                  <a:pt x="798927" y="144745"/>
                  <a:pt x="798927" y="198680"/>
                </a:cubicBezTo>
                <a:cubicBezTo>
                  <a:pt x="798927" y="268875"/>
                  <a:pt x="764335" y="341468"/>
                  <a:pt x="701479" y="4031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36"/>
          <p:cNvSpPr/>
          <p:nvPr/>
        </p:nvSpPr>
        <p:spPr>
          <a:xfrm>
            <a:off x="5393556" y="881400"/>
            <a:ext cx="270856" cy="392425"/>
          </a:xfrm>
          <a:custGeom>
            <a:rect b="b" l="l" r="r" t="t"/>
            <a:pathLst>
              <a:path extrusionOk="0" h="784851" w="541711">
                <a:moveTo>
                  <a:pt x="540906" y="755905"/>
                </a:moveTo>
                <a:cubicBezTo>
                  <a:pt x="498130" y="773349"/>
                  <a:pt x="451587" y="783473"/>
                  <a:pt x="402833" y="784722"/>
                </a:cubicBezTo>
                <a:cubicBezTo>
                  <a:pt x="179833" y="790409"/>
                  <a:pt x="-4222" y="607652"/>
                  <a:pt x="74" y="384720"/>
                </a:cubicBezTo>
                <a:cubicBezTo>
                  <a:pt x="4177" y="171544"/>
                  <a:pt x="178358" y="0"/>
                  <a:pt x="392624" y="0"/>
                </a:cubicBezTo>
                <a:cubicBezTo>
                  <a:pt x="445097" y="0"/>
                  <a:pt x="495165" y="10284"/>
                  <a:pt x="540906" y="28946"/>
                </a:cubicBezTo>
                <a:cubicBezTo>
                  <a:pt x="541980" y="29378"/>
                  <a:pt x="541980" y="30916"/>
                  <a:pt x="540906" y="31365"/>
                </a:cubicBezTo>
                <a:cubicBezTo>
                  <a:pt x="400638" y="91226"/>
                  <a:pt x="302344" y="230348"/>
                  <a:pt x="302344" y="392425"/>
                </a:cubicBezTo>
                <a:cubicBezTo>
                  <a:pt x="302344" y="554486"/>
                  <a:pt x="400638" y="693624"/>
                  <a:pt x="540906" y="753486"/>
                </a:cubicBezTo>
                <a:cubicBezTo>
                  <a:pt x="541980" y="753934"/>
                  <a:pt x="541980" y="755456"/>
                  <a:pt x="540906" y="7559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36"/>
          <p:cNvSpPr/>
          <p:nvPr/>
        </p:nvSpPr>
        <p:spPr>
          <a:xfrm>
            <a:off x="5389548" y="877395"/>
            <a:ext cx="278876" cy="400434"/>
          </a:xfrm>
          <a:custGeom>
            <a:rect b="b" l="l" r="r" t="t"/>
            <a:pathLst>
              <a:path extrusionOk="0" h="800868" w="557753">
                <a:moveTo>
                  <a:pt x="552080" y="754127"/>
                </a:moveTo>
                <a:cubicBezTo>
                  <a:pt x="410112" y="693544"/>
                  <a:pt x="318374" y="554710"/>
                  <a:pt x="318374" y="400434"/>
                </a:cubicBezTo>
                <a:cubicBezTo>
                  <a:pt x="318374" y="246159"/>
                  <a:pt x="410112" y="107325"/>
                  <a:pt x="552080" y="46742"/>
                </a:cubicBezTo>
                <a:cubicBezTo>
                  <a:pt x="555558" y="45253"/>
                  <a:pt x="557786" y="41857"/>
                  <a:pt x="557754" y="38092"/>
                </a:cubicBezTo>
                <a:cubicBezTo>
                  <a:pt x="557721" y="34328"/>
                  <a:pt x="555446" y="30964"/>
                  <a:pt x="551952" y="29538"/>
                </a:cubicBezTo>
                <a:cubicBezTo>
                  <a:pt x="503887" y="9948"/>
                  <a:pt x="452969" y="0"/>
                  <a:pt x="400640" y="0"/>
                </a:cubicBezTo>
                <a:cubicBezTo>
                  <a:pt x="294990" y="0"/>
                  <a:pt x="195302" y="40735"/>
                  <a:pt x="119927" y="114710"/>
                </a:cubicBezTo>
                <a:cubicBezTo>
                  <a:pt x="44664" y="188588"/>
                  <a:pt x="2096" y="287279"/>
                  <a:pt x="77" y="392585"/>
                </a:cubicBezTo>
                <a:cubicBezTo>
                  <a:pt x="-997" y="448122"/>
                  <a:pt x="9228" y="502137"/>
                  <a:pt x="30448" y="553140"/>
                </a:cubicBezTo>
                <a:cubicBezTo>
                  <a:pt x="50898" y="602286"/>
                  <a:pt x="80548" y="646353"/>
                  <a:pt x="118564" y="684125"/>
                </a:cubicBezTo>
                <a:cubicBezTo>
                  <a:pt x="156597" y="721897"/>
                  <a:pt x="200879" y="751259"/>
                  <a:pt x="250195" y="771395"/>
                </a:cubicBezTo>
                <a:cubicBezTo>
                  <a:pt x="298147" y="790969"/>
                  <a:pt x="348697" y="800869"/>
                  <a:pt x="400592" y="800869"/>
                </a:cubicBezTo>
                <a:cubicBezTo>
                  <a:pt x="404070" y="800869"/>
                  <a:pt x="407564" y="800821"/>
                  <a:pt x="411042" y="800741"/>
                </a:cubicBezTo>
                <a:cubicBezTo>
                  <a:pt x="459732" y="799491"/>
                  <a:pt x="507140" y="789608"/>
                  <a:pt x="551936" y="771331"/>
                </a:cubicBezTo>
                <a:cubicBezTo>
                  <a:pt x="555430" y="769905"/>
                  <a:pt x="557705" y="766557"/>
                  <a:pt x="557737" y="762793"/>
                </a:cubicBezTo>
                <a:cubicBezTo>
                  <a:pt x="557770" y="759012"/>
                  <a:pt x="555558" y="755616"/>
                  <a:pt x="552080" y="754127"/>
                </a:cubicBezTo>
                <a:close/>
                <a:moveTo>
                  <a:pt x="410641" y="784722"/>
                </a:moveTo>
                <a:cubicBezTo>
                  <a:pt x="357303" y="786068"/>
                  <a:pt x="305360" y="776601"/>
                  <a:pt x="256253" y="756561"/>
                </a:cubicBezTo>
                <a:cubicBezTo>
                  <a:pt x="208909" y="737243"/>
                  <a:pt x="166389" y="709034"/>
                  <a:pt x="129864" y="672768"/>
                </a:cubicBezTo>
                <a:cubicBezTo>
                  <a:pt x="93338" y="636501"/>
                  <a:pt x="64874" y="594180"/>
                  <a:pt x="45241" y="547005"/>
                </a:cubicBezTo>
                <a:cubicBezTo>
                  <a:pt x="24870" y="498052"/>
                  <a:pt x="15078" y="446216"/>
                  <a:pt x="16104" y="392906"/>
                </a:cubicBezTo>
                <a:cubicBezTo>
                  <a:pt x="18043" y="291812"/>
                  <a:pt x="58912" y="197078"/>
                  <a:pt x="131178" y="126163"/>
                </a:cubicBezTo>
                <a:cubicBezTo>
                  <a:pt x="203508" y="55136"/>
                  <a:pt x="299221" y="16019"/>
                  <a:pt x="400640" y="16019"/>
                </a:cubicBezTo>
                <a:cubicBezTo>
                  <a:pt x="445516" y="16019"/>
                  <a:pt x="489302" y="23628"/>
                  <a:pt x="531020" y="38669"/>
                </a:cubicBezTo>
                <a:cubicBezTo>
                  <a:pt x="391585" y="104890"/>
                  <a:pt x="302347" y="245150"/>
                  <a:pt x="302347" y="400434"/>
                </a:cubicBezTo>
                <a:cubicBezTo>
                  <a:pt x="302347" y="555719"/>
                  <a:pt x="391585" y="695995"/>
                  <a:pt x="531020" y="762200"/>
                </a:cubicBezTo>
                <a:cubicBezTo>
                  <a:pt x="492459" y="776104"/>
                  <a:pt x="452039" y="783665"/>
                  <a:pt x="410641" y="78472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36"/>
          <p:cNvSpPr/>
          <p:nvPr/>
        </p:nvSpPr>
        <p:spPr>
          <a:xfrm>
            <a:off x="4761963" y="877395"/>
            <a:ext cx="400178" cy="400170"/>
          </a:xfrm>
          <a:custGeom>
            <a:rect b="b" l="l" r="r" t="t"/>
            <a:pathLst>
              <a:path extrusionOk="0" h="800340" w="800356">
                <a:moveTo>
                  <a:pt x="800356" y="400162"/>
                </a:moveTo>
                <a:cubicBezTo>
                  <a:pt x="800356" y="406906"/>
                  <a:pt x="796240" y="412737"/>
                  <a:pt x="789880" y="415011"/>
                </a:cubicBezTo>
                <a:lnTo>
                  <a:pt x="628716" y="472310"/>
                </a:lnTo>
                <a:cubicBezTo>
                  <a:pt x="624503" y="485638"/>
                  <a:pt x="619153" y="498469"/>
                  <a:pt x="612778" y="510675"/>
                </a:cubicBezTo>
                <a:lnTo>
                  <a:pt x="686239" y="665223"/>
                </a:lnTo>
                <a:cubicBezTo>
                  <a:pt x="689123" y="671326"/>
                  <a:pt x="687921" y="678342"/>
                  <a:pt x="683148" y="683116"/>
                </a:cubicBezTo>
                <a:cubicBezTo>
                  <a:pt x="680088" y="686175"/>
                  <a:pt x="676116" y="687777"/>
                  <a:pt x="672047" y="687777"/>
                </a:cubicBezTo>
                <a:cubicBezTo>
                  <a:pt x="669756" y="687777"/>
                  <a:pt x="667434" y="687265"/>
                  <a:pt x="665239" y="686223"/>
                </a:cubicBezTo>
                <a:lnTo>
                  <a:pt x="510691" y="612762"/>
                </a:lnTo>
                <a:cubicBezTo>
                  <a:pt x="498485" y="619137"/>
                  <a:pt x="485654" y="624488"/>
                  <a:pt x="472326" y="628700"/>
                </a:cubicBezTo>
                <a:lnTo>
                  <a:pt x="415027" y="789864"/>
                </a:lnTo>
                <a:cubicBezTo>
                  <a:pt x="412753" y="796224"/>
                  <a:pt x="406938" y="800340"/>
                  <a:pt x="400178" y="800340"/>
                </a:cubicBezTo>
                <a:cubicBezTo>
                  <a:pt x="393434" y="800340"/>
                  <a:pt x="387604" y="796224"/>
                  <a:pt x="385329" y="789864"/>
                </a:cubicBezTo>
                <a:lnTo>
                  <a:pt x="328030" y="628700"/>
                </a:lnTo>
                <a:cubicBezTo>
                  <a:pt x="314703" y="624488"/>
                  <a:pt x="301872" y="619137"/>
                  <a:pt x="289665" y="612762"/>
                </a:cubicBezTo>
                <a:lnTo>
                  <a:pt x="135133" y="686223"/>
                </a:lnTo>
                <a:cubicBezTo>
                  <a:pt x="132923" y="687265"/>
                  <a:pt x="130600" y="687777"/>
                  <a:pt x="128309" y="687777"/>
                </a:cubicBezTo>
                <a:cubicBezTo>
                  <a:pt x="124241" y="687777"/>
                  <a:pt x="120268" y="686175"/>
                  <a:pt x="117209" y="683116"/>
                </a:cubicBezTo>
                <a:cubicBezTo>
                  <a:pt x="112435" y="678342"/>
                  <a:pt x="111234" y="671326"/>
                  <a:pt x="114117" y="665223"/>
                </a:cubicBezTo>
                <a:lnTo>
                  <a:pt x="187579" y="510675"/>
                </a:lnTo>
                <a:cubicBezTo>
                  <a:pt x="181203" y="498469"/>
                  <a:pt x="175853" y="485638"/>
                  <a:pt x="171640" y="472310"/>
                </a:cubicBezTo>
                <a:lnTo>
                  <a:pt x="10476" y="415011"/>
                </a:lnTo>
                <a:cubicBezTo>
                  <a:pt x="4117" y="412737"/>
                  <a:pt x="0" y="406906"/>
                  <a:pt x="0" y="400162"/>
                </a:cubicBezTo>
                <a:cubicBezTo>
                  <a:pt x="0" y="393402"/>
                  <a:pt x="4117" y="387588"/>
                  <a:pt x="10476" y="385313"/>
                </a:cubicBezTo>
                <a:lnTo>
                  <a:pt x="171640" y="328014"/>
                </a:lnTo>
                <a:cubicBezTo>
                  <a:pt x="175853" y="314687"/>
                  <a:pt x="181203" y="301856"/>
                  <a:pt x="187579" y="289649"/>
                </a:cubicBezTo>
                <a:lnTo>
                  <a:pt x="114117" y="135117"/>
                </a:lnTo>
                <a:cubicBezTo>
                  <a:pt x="111234" y="129014"/>
                  <a:pt x="112451" y="121982"/>
                  <a:pt x="117225" y="117209"/>
                </a:cubicBezTo>
                <a:cubicBezTo>
                  <a:pt x="121998" y="112435"/>
                  <a:pt x="129030" y="111218"/>
                  <a:pt x="135117" y="114101"/>
                </a:cubicBezTo>
                <a:lnTo>
                  <a:pt x="289665" y="187562"/>
                </a:lnTo>
                <a:cubicBezTo>
                  <a:pt x="301872" y="181187"/>
                  <a:pt x="314703" y="175837"/>
                  <a:pt x="328030" y="171624"/>
                </a:cubicBezTo>
                <a:lnTo>
                  <a:pt x="385329" y="10460"/>
                </a:lnTo>
                <a:cubicBezTo>
                  <a:pt x="386466" y="7272"/>
                  <a:pt x="388485" y="4661"/>
                  <a:pt x="391080" y="2851"/>
                </a:cubicBezTo>
                <a:cubicBezTo>
                  <a:pt x="393659" y="1025"/>
                  <a:pt x="396814" y="0"/>
                  <a:pt x="400178" y="0"/>
                </a:cubicBezTo>
                <a:cubicBezTo>
                  <a:pt x="406922" y="0"/>
                  <a:pt x="412753" y="4101"/>
                  <a:pt x="415027" y="10460"/>
                </a:cubicBezTo>
                <a:lnTo>
                  <a:pt x="472326" y="171624"/>
                </a:lnTo>
                <a:cubicBezTo>
                  <a:pt x="485654" y="175837"/>
                  <a:pt x="498485" y="181187"/>
                  <a:pt x="510691" y="187562"/>
                </a:cubicBezTo>
                <a:lnTo>
                  <a:pt x="665223" y="114101"/>
                </a:lnTo>
                <a:cubicBezTo>
                  <a:pt x="671326" y="111218"/>
                  <a:pt x="678358" y="112435"/>
                  <a:pt x="683132" y="117209"/>
                </a:cubicBezTo>
                <a:cubicBezTo>
                  <a:pt x="687905" y="121982"/>
                  <a:pt x="689123" y="129014"/>
                  <a:pt x="686239" y="135101"/>
                </a:cubicBezTo>
                <a:lnTo>
                  <a:pt x="612778" y="289649"/>
                </a:lnTo>
                <a:cubicBezTo>
                  <a:pt x="619153" y="301856"/>
                  <a:pt x="624503" y="314687"/>
                  <a:pt x="628716" y="328014"/>
                </a:cubicBezTo>
                <a:lnTo>
                  <a:pt x="789864" y="385313"/>
                </a:lnTo>
                <a:cubicBezTo>
                  <a:pt x="796240" y="387588"/>
                  <a:pt x="800356" y="393402"/>
                  <a:pt x="800356" y="4001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36"/>
          <p:cNvSpPr/>
          <p:nvPr/>
        </p:nvSpPr>
        <p:spPr>
          <a:xfrm>
            <a:off x="4770229" y="885653"/>
            <a:ext cx="383647" cy="383647"/>
          </a:xfrm>
          <a:custGeom>
            <a:rect b="b" l="l" r="r" t="t"/>
            <a:pathLst>
              <a:path extrusionOk="0" h="767293" w="767293">
                <a:moveTo>
                  <a:pt x="511059" y="180755"/>
                </a:moveTo>
                <a:lnTo>
                  <a:pt x="654923" y="112371"/>
                </a:lnTo>
                <a:lnTo>
                  <a:pt x="586539" y="256234"/>
                </a:lnTo>
                <a:cubicBezTo>
                  <a:pt x="567349" y="225799"/>
                  <a:pt x="541495" y="199945"/>
                  <a:pt x="511059" y="180755"/>
                </a:cubicBezTo>
                <a:close/>
                <a:moveTo>
                  <a:pt x="767294" y="383647"/>
                </a:moveTo>
                <a:lnTo>
                  <a:pt x="617311" y="330321"/>
                </a:lnTo>
                <a:cubicBezTo>
                  <a:pt x="621220" y="347477"/>
                  <a:pt x="623302" y="365322"/>
                  <a:pt x="623302" y="383647"/>
                </a:cubicBezTo>
                <a:cubicBezTo>
                  <a:pt x="623302" y="401972"/>
                  <a:pt x="621220" y="419817"/>
                  <a:pt x="617311" y="436973"/>
                </a:cubicBezTo>
                <a:lnTo>
                  <a:pt x="767294" y="383647"/>
                </a:lnTo>
                <a:close/>
                <a:moveTo>
                  <a:pt x="511059" y="586539"/>
                </a:moveTo>
                <a:lnTo>
                  <a:pt x="654907" y="654923"/>
                </a:lnTo>
                <a:lnTo>
                  <a:pt x="586539" y="511059"/>
                </a:lnTo>
                <a:cubicBezTo>
                  <a:pt x="567349" y="541495"/>
                  <a:pt x="541495" y="567349"/>
                  <a:pt x="511059" y="586539"/>
                </a:cubicBezTo>
                <a:close/>
                <a:moveTo>
                  <a:pt x="330321" y="617311"/>
                </a:moveTo>
                <a:lnTo>
                  <a:pt x="383647" y="767294"/>
                </a:lnTo>
                <a:lnTo>
                  <a:pt x="436973" y="617311"/>
                </a:lnTo>
                <a:cubicBezTo>
                  <a:pt x="419817" y="621220"/>
                  <a:pt x="401972" y="623302"/>
                  <a:pt x="383647" y="623302"/>
                </a:cubicBezTo>
                <a:cubicBezTo>
                  <a:pt x="365322" y="623302"/>
                  <a:pt x="347477" y="621220"/>
                  <a:pt x="330321" y="617311"/>
                </a:cubicBezTo>
                <a:close/>
                <a:moveTo>
                  <a:pt x="180755" y="511059"/>
                </a:moveTo>
                <a:lnTo>
                  <a:pt x="112371" y="654923"/>
                </a:lnTo>
                <a:lnTo>
                  <a:pt x="256234" y="586539"/>
                </a:lnTo>
                <a:cubicBezTo>
                  <a:pt x="225799" y="567349"/>
                  <a:pt x="199945" y="541495"/>
                  <a:pt x="180755" y="511059"/>
                </a:cubicBezTo>
                <a:close/>
                <a:moveTo>
                  <a:pt x="143992" y="383647"/>
                </a:moveTo>
                <a:cubicBezTo>
                  <a:pt x="143992" y="365322"/>
                  <a:pt x="146074" y="347477"/>
                  <a:pt x="149983" y="330321"/>
                </a:cubicBezTo>
                <a:lnTo>
                  <a:pt x="0" y="383647"/>
                </a:lnTo>
                <a:lnTo>
                  <a:pt x="149983" y="436973"/>
                </a:lnTo>
                <a:cubicBezTo>
                  <a:pt x="146074" y="419817"/>
                  <a:pt x="143992" y="401972"/>
                  <a:pt x="143992" y="383647"/>
                </a:cubicBezTo>
                <a:close/>
                <a:moveTo>
                  <a:pt x="256234" y="180755"/>
                </a:moveTo>
                <a:lnTo>
                  <a:pt x="112371" y="112371"/>
                </a:lnTo>
                <a:lnTo>
                  <a:pt x="180755" y="256234"/>
                </a:lnTo>
                <a:cubicBezTo>
                  <a:pt x="199945" y="225799"/>
                  <a:pt x="225799" y="199945"/>
                  <a:pt x="256234" y="180755"/>
                </a:cubicBezTo>
                <a:close/>
                <a:moveTo>
                  <a:pt x="383647" y="160010"/>
                </a:moveTo>
                <a:cubicBezTo>
                  <a:pt x="260335" y="160010"/>
                  <a:pt x="160010" y="260335"/>
                  <a:pt x="160010" y="383647"/>
                </a:cubicBezTo>
                <a:cubicBezTo>
                  <a:pt x="160010" y="506959"/>
                  <a:pt x="260335" y="607283"/>
                  <a:pt x="383647" y="607283"/>
                </a:cubicBezTo>
                <a:cubicBezTo>
                  <a:pt x="506959" y="607283"/>
                  <a:pt x="607283" y="506959"/>
                  <a:pt x="607283" y="383647"/>
                </a:cubicBezTo>
                <a:cubicBezTo>
                  <a:pt x="607283" y="260335"/>
                  <a:pt x="506959" y="160010"/>
                  <a:pt x="383647" y="160010"/>
                </a:cubicBezTo>
                <a:close/>
                <a:moveTo>
                  <a:pt x="436973" y="149983"/>
                </a:moveTo>
                <a:lnTo>
                  <a:pt x="383647" y="0"/>
                </a:lnTo>
                <a:lnTo>
                  <a:pt x="330321" y="149983"/>
                </a:lnTo>
                <a:cubicBezTo>
                  <a:pt x="347477" y="146074"/>
                  <a:pt x="365322" y="143992"/>
                  <a:pt x="383647" y="143992"/>
                </a:cubicBezTo>
                <a:cubicBezTo>
                  <a:pt x="401972" y="143992"/>
                  <a:pt x="419817" y="146074"/>
                  <a:pt x="436973" y="14998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36"/>
          <p:cNvSpPr/>
          <p:nvPr/>
        </p:nvSpPr>
        <p:spPr>
          <a:xfrm>
            <a:off x="4761963" y="877395"/>
            <a:ext cx="400178" cy="400170"/>
          </a:xfrm>
          <a:custGeom>
            <a:rect b="b" l="l" r="r" t="t"/>
            <a:pathLst>
              <a:path extrusionOk="0" h="800340" w="800356">
                <a:moveTo>
                  <a:pt x="789864" y="385313"/>
                </a:moveTo>
                <a:lnTo>
                  <a:pt x="628716" y="328014"/>
                </a:lnTo>
                <a:cubicBezTo>
                  <a:pt x="624503" y="314687"/>
                  <a:pt x="619153" y="301856"/>
                  <a:pt x="612778" y="289649"/>
                </a:cubicBezTo>
                <a:lnTo>
                  <a:pt x="686239" y="135101"/>
                </a:lnTo>
                <a:cubicBezTo>
                  <a:pt x="689123" y="129014"/>
                  <a:pt x="687905" y="121982"/>
                  <a:pt x="683132" y="117209"/>
                </a:cubicBezTo>
                <a:cubicBezTo>
                  <a:pt x="678358" y="112435"/>
                  <a:pt x="671326" y="111218"/>
                  <a:pt x="665223" y="114101"/>
                </a:cubicBezTo>
                <a:lnTo>
                  <a:pt x="510691" y="187562"/>
                </a:lnTo>
                <a:cubicBezTo>
                  <a:pt x="498485" y="181187"/>
                  <a:pt x="485654" y="175837"/>
                  <a:pt x="472326" y="171624"/>
                </a:cubicBezTo>
                <a:lnTo>
                  <a:pt x="415027" y="10460"/>
                </a:lnTo>
                <a:cubicBezTo>
                  <a:pt x="412753" y="4101"/>
                  <a:pt x="406922" y="0"/>
                  <a:pt x="400178" y="0"/>
                </a:cubicBezTo>
                <a:cubicBezTo>
                  <a:pt x="396814" y="0"/>
                  <a:pt x="393659" y="1025"/>
                  <a:pt x="391080" y="2851"/>
                </a:cubicBezTo>
                <a:cubicBezTo>
                  <a:pt x="388485" y="4661"/>
                  <a:pt x="386466" y="7272"/>
                  <a:pt x="385329" y="10460"/>
                </a:cubicBezTo>
                <a:lnTo>
                  <a:pt x="328030" y="171624"/>
                </a:lnTo>
                <a:cubicBezTo>
                  <a:pt x="314703" y="175837"/>
                  <a:pt x="301872" y="181187"/>
                  <a:pt x="289665" y="187562"/>
                </a:cubicBezTo>
                <a:lnTo>
                  <a:pt x="135117" y="114101"/>
                </a:lnTo>
                <a:cubicBezTo>
                  <a:pt x="129030" y="111218"/>
                  <a:pt x="121998" y="112435"/>
                  <a:pt x="117225" y="117209"/>
                </a:cubicBezTo>
                <a:cubicBezTo>
                  <a:pt x="112451" y="121982"/>
                  <a:pt x="111234" y="129014"/>
                  <a:pt x="114117" y="135117"/>
                </a:cubicBezTo>
                <a:lnTo>
                  <a:pt x="187579" y="289649"/>
                </a:lnTo>
                <a:cubicBezTo>
                  <a:pt x="181203" y="301856"/>
                  <a:pt x="175853" y="314687"/>
                  <a:pt x="171640" y="328014"/>
                </a:cubicBezTo>
                <a:lnTo>
                  <a:pt x="10476" y="385313"/>
                </a:lnTo>
                <a:cubicBezTo>
                  <a:pt x="4117" y="387588"/>
                  <a:pt x="0" y="393402"/>
                  <a:pt x="0" y="400162"/>
                </a:cubicBezTo>
                <a:cubicBezTo>
                  <a:pt x="0" y="406906"/>
                  <a:pt x="4117" y="412737"/>
                  <a:pt x="10476" y="415011"/>
                </a:cubicBezTo>
                <a:lnTo>
                  <a:pt x="171640" y="472310"/>
                </a:lnTo>
                <a:cubicBezTo>
                  <a:pt x="175853" y="485638"/>
                  <a:pt x="181203" y="498469"/>
                  <a:pt x="187579" y="510675"/>
                </a:cubicBezTo>
                <a:lnTo>
                  <a:pt x="114117" y="665223"/>
                </a:lnTo>
                <a:cubicBezTo>
                  <a:pt x="111234" y="671326"/>
                  <a:pt x="112435" y="678342"/>
                  <a:pt x="117209" y="683116"/>
                </a:cubicBezTo>
                <a:cubicBezTo>
                  <a:pt x="120268" y="686175"/>
                  <a:pt x="124241" y="687777"/>
                  <a:pt x="128309" y="687777"/>
                </a:cubicBezTo>
                <a:cubicBezTo>
                  <a:pt x="130600" y="687777"/>
                  <a:pt x="132923" y="687265"/>
                  <a:pt x="135133" y="686223"/>
                </a:cubicBezTo>
                <a:lnTo>
                  <a:pt x="289665" y="612762"/>
                </a:lnTo>
                <a:cubicBezTo>
                  <a:pt x="301872" y="619137"/>
                  <a:pt x="314703" y="624488"/>
                  <a:pt x="328030" y="628700"/>
                </a:cubicBezTo>
                <a:lnTo>
                  <a:pt x="385329" y="789864"/>
                </a:lnTo>
                <a:cubicBezTo>
                  <a:pt x="387604" y="796224"/>
                  <a:pt x="393434" y="800340"/>
                  <a:pt x="400178" y="800340"/>
                </a:cubicBezTo>
                <a:cubicBezTo>
                  <a:pt x="406938" y="800340"/>
                  <a:pt x="412753" y="796224"/>
                  <a:pt x="415027" y="789864"/>
                </a:cubicBezTo>
                <a:lnTo>
                  <a:pt x="472326" y="628700"/>
                </a:lnTo>
                <a:cubicBezTo>
                  <a:pt x="485654" y="624488"/>
                  <a:pt x="498485" y="619137"/>
                  <a:pt x="510691" y="612762"/>
                </a:cubicBezTo>
                <a:lnTo>
                  <a:pt x="665239" y="686223"/>
                </a:lnTo>
                <a:cubicBezTo>
                  <a:pt x="667434" y="687265"/>
                  <a:pt x="669756" y="687777"/>
                  <a:pt x="672047" y="687777"/>
                </a:cubicBezTo>
                <a:cubicBezTo>
                  <a:pt x="676116" y="687777"/>
                  <a:pt x="680088" y="686175"/>
                  <a:pt x="683148" y="683116"/>
                </a:cubicBezTo>
                <a:cubicBezTo>
                  <a:pt x="687921" y="678342"/>
                  <a:pt x="689123" y="671326"/>
                  <a:pt x="686239" y="665223"/>
                </a:cubicBezTo>
                <a:lnTo>
                  <a:pt x="612778" y="510675"/>
                </a:lnTo>
                <a:cubicBezTo>
                  <a:pt x="619153" y="498469"/>
                  <a:pt x="624503" y="485638"/>
                  <a:pt x="628716" y="472310"/>
                </a:cubicBezTo>
                <a:lnTo>
                  <a:pt x="789880" y="415011"/>
                </a:lnTo>
                <a:cubicBezTo>
                  <a:pt x="796240" y="412737"/>
                  <a:pt x="800356" y="406906"/>
                  <a:pt x="800356" y="400162"/>
                </a:cubicBezTo>
                <a:cubicBezTo>
                  <a:pt x="800356" y="393402"/>
                  <a:pt x="796240" y="387588"/>
                  <a:pt x="789864" y="385313"/>
                </a:cubicBezTo>
                <a:close/>
                <a:moveTo>
                  <a:pt x="166514" y="453488"/>
                </a:moveTo>
                <a:lnTo>
                  <a:pt x="16531" y="400162"/>
                </a:lnTo>
                <a:lnTo>
                  <a:pt x="166514" y="346836"/>
                </a:lnTo>
                <a:cubicBezTo>
                  <a:pt x="162605" y="363992"/>
                  <a:pt x="160523" y="381837"/>
                  <a:pt x="160523" y="400162"/>
                </a:cubicBezTo>
                <a:cubicBezTo>
                  <a:pt x="160523" y="418488"/>
                  <a:pt x="162605" y="436332"/>
                  <a:pt x="166514" y="453488"/>
                </a:cubicBezTo>
                <a:close/>
                <a:moveTo>
                  <a:pt x="671454" y="128886"/>
                </a:moveTo>
                <a:lnTo>
                  <a:pt x="603071" y="272750"/>
                </a:lnTo>
                <a:cubicBezTo>
                  <a:pt x="583880" y="242314"/>
                  <a:pt x="558026" y="216460"/>
                  <a:pt x="527591" y="197270"/>
                </a:cubicBezTo>
                <a:lnTo>
                  <a:pt x="671454" y="128886"/>
                </a:lnTo>
                <a:close/>
                <a:moveTo>
                  <a:pt x="400178" y="16515"/>
                </a:moveTo>
                <a:lnTo>
                  <a:pt x="453504" y="166498"/>
                </a:lnTo>
                <a:cubicBezTo>
                  <a:pt x="436348" y="162589"/>
                  <a:pt x="418504" y="160507"/>
                  <a:pt x="400178" y="160507"/>
                </a:cubicBezTo>
                <a:cubicBezTo>
                  <a:pt x="381853" y="160507"/>
                  <a:pt x="364008" y="162589"/>
                  <a:pt x="346852" y="166498"/>
                </a:cubicBezTo>
                <a:lnTo>
                  <a:pt x="400178" y="16515"/>
                </a:lnTo>
                <a:close/>
                <a:moveTo>
                  <a:pt x="128902" y="128886"/>
                </a:moveTo>
                <a:lnTo>
                  <a:pt x="272766" y="197270"/>
                </a:lnTo>
                <a:cubicBezTo>
                  <a:pt x="242330" y="216460"/>
                  <a:pt x="216476" y="242314"/>
                  <a:pt x="197286" y="272750"/>
                </a:cubicBezTo>
                <a:lnTo>
                  <a:pt x="128902" y="128886"/>
                </a:lnTo>
                <a:close/>
                <a:moveTo>
                  <a:pt x="128902" y="671438"/>
                </a:moveTo>
                <a:lnTo>
                  <a:pt x="197286" y="527575"/>
                </a:lnTo>
                <a:cubicBezTo>
                  <a:pt x="216476" y="558010"/>
                  <a:pt x="242330" y="583864"/>
                  <a:pt x="272766" y="603055"/>
                </a:cubicBezTo>
                <a:lnTo>
                  <a:pt x="128902" y="671438"/>
                </a:lnTo>
                <a:close/>
                <a:moveTo>
                  <a:pt x="400178" y="783809"/>
                </a:moveTo>
                <a:lnTo>
                  <a:pt x="346852" y="633826"/>
                </a:lnTo>
                <a:cubicBezTo>
                  <a:pt x="364008" y="637735"/>
                  <a:pt x="381853" y="639817"/>
                  <a:pt x="400178" y="639817"/>
                </a:cubicBezTo>
                <a:cubicBezTo>
                  <a:pt x="418504" y="639817"/>
                  <a:pt x="436348" y="637735"/>
                  <a:pt x="453504" y="633826"/>
                </a:cubicBezTo>
                <a:lnTo>
                  <a:pt x="400178" y="783809"/>
                </a:lnTo>
                <a:close/>
                <a:moveTo>
                  <a:pt x="671438" y="671438"/>
                </a:moveTo>
                <a:lnTo>
                  <a:pt x="527591" y="603055"/>
                </a:lnTo>
                <a:cubicBezTo>
                  <a:pt x="558026" y="583864"/>
                  <a:pt x="583880" y="558010"/>
                  <a:pt x="603071" y="527575"/>
                </a:cubicBezTo>
                <a:lnTo>
                  <a:pt x="671438" y="671438"/>
                </a:lnTo>
                <a:close/>
                <a:moveTo>
                  <a:pt x="400178" y="623799"/>
                </a:moveTo>
                <a:cubicBezTo>
                  <a:pt x="276867" y="623799"/>
                  <a:pt x="176542" y="523474"/>
                  <a:pt x="176542" y="400162"/>
                </a:cubicBezTo>
                <a:cubicBezTo>
                  <a:pt x="176542" y="276851"/>
                  <a:pt x="276867" y="176526"/>
                  <a:pt x="400178" y="176526"/>
                </a:cubicBezTo>
                <a:cubicBezTo>
                  <a:pt x="523490" y="176526"/>
                  <a:pt x="623815" y="276851"/>
                  <a:pt x="623815" y="400162"/>
                </a:cubicBezTo>
                <a:cubicBezTo>
                  <a:pt x="623815" y="523474"/>
                  <a:pt x="523490" y="623799"/>
                  <a:pt x="400178" y="623799"/>
                </a:cubicBezTo>
                <a:close/>
                <a:moveTo>
                  <a:pt x="633842" y="453488"/>
                </a:moveTo>
                <a:cubicBezTo>
                  <a:pt x="637751" y="436332"/>
                  <a:pt x="639833" y="418488"/>
                  <a:pt x="639833" y="400162"/>
                </a:cubicBezTo>
                <a:cubicBezTo>
                  <a:pt x="639833" y="381837"/>
                  <a:pt x="637751" y="363992"/>
                  <a:pt x="633842" y="346836"/>
                </a:cubicBezTo>
                <a:lnTo>
                  <a:pt x="783825" y="400162"/>
                </a:lnTo>
                <a:lnTo>
                  <a:pt x="633842" y="453488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36"/>
          <p:cNvSpPr/>
          <p:nvPr/>
        </p:nvSpPr>
        <p:spPr>
          <a:xfrm>
            <a:off x="5900439" y="932111"/>
            <a:ext cx="479643" cy="290907"/>
          </a:xfrm>
          <a:custGeom>
            <a:rect b="b" l="l" r="r" t="t"/>
            <a:pathLst>
              <a:path extrusionOk="0" h="581813" w="959287">
                <a:moveTo>
                  <a:pt x="959051" y="408506"/>
                </a:moveTo>
                <a:cubicBezTo>
                  <a:pt x="964074" y="503323"/>
                  <a:pt x="888576" y="581814"/>
                  <a:pt x="794713" y="581814"/>
                </a:cubicBezTo>
                <a:lnTo>
                  <a:pt x="186627" y="581814"/>
                </a:lnTo>
                <a:cubicBezTo>
                  <a:pt x="83542" y="581794"/>
                  <a:pt x="0" y="498325"/>
                  <a:pt x="0" y="395376"/>
                </a:cubicBezTo>
                <a:cubicBezTo>
                  <a:pt x="0" y="325155"/>
                  <a:pt x="38887" y="264008"/>
                  <a:pt x="96296" y="232200"/>
                </a:cubicBezTo>
                <a:cubicBezTo>
                  <a:pt x="104281" y="227771"/>
                  <a:pt x="108911" y="219187"/>
                  <a:pt x="108362" y="210093"/>
                </a:cubicBezTo>
                <a:cubicBezTo>
                  <a:pt x="108107" y="205997"/>
                  <a:pt x="107989" y="201843"/>
                  <a:pt x="107989" y="197668"/>
                </a:cubicBezTo>
                <a:cubicBezTo>
                  <a:pt x="107970" y="88506"/>
                  <a:pt x="196574" y="0"/>
                  <a:pt x="305897" y="0"/>
                </a:cubicBezTo>
                <a:cubicBezTo>
                  <a:pt x="398210" y="0"/>
                  <a:pt x="475768" y="63165"/>
                  <a:pt x="497625" y="148594"/>
                </a:cubicBezTo>
                <a:cubicBezTo>
                  <a:pt x="499921" y="157609"/>
                  <a:pt x="509927" y="162235"/>
                  <a:pt x="518344" y="158256"/>
                </a:cubicBezTo>
                <a:cubicBezTo>
                  <a:pt x="539612" y="148222"/>
                  <a:pt x="563392" y="142617"/>
                  <a:pt x="588486" y="142617"/>
                </a:cubicBezTo>
                <a:cubicBezTo>
                  <a:pt x="657706" y="142617"/>
                  <a:pt x="716919" y="185282"/>
                  <a:pt x="741248" y="245723"/>
                </a:cubicBezTo>
                <a:cubicBezTo>
                  <a:pt x="744446" y="253680"/>
                  <a:pt x="752765" y="258188"/>
                  <a:pt x="761163" y="256443"/>
                </a:cubicBezTo>
                <a:cubicBezTo>
                  <a:pt x="773798" y="253837"/>
                  <a:pt x="786983" y="252661"/>
                  <a:pt x="800521" y="253131"/>
                </a:cubicBezTo>
                <a:cubicBezTo>
                  <a:pt x="885181" y="256032"/>
                  <a:pt x="954578" y="323979"/>
                  <a:pt x="959051" y="4085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36"/>
          <p:cNvSpPr/>
          <p:nvPr/>
        </p:nvSpPr>
        <p:spPr>
          <a:xfrm>
            <a:off x="5895534" y="927212"/>
            <a:ext cx="489453" cy="300696"/>
          </a:xfrm>
          <a:custGeom>
            <a:rect b="b" l="l" r="r" t="t"/>
            <a:pathLst>
              <a:path extrusionOk="0" h="601392" w="978906">
                <a:moveTo>
                  <a:pt x="978652" y="417776"/>
                </a:moveTo>
                <a:cubicBezTo>
                  <a:pt x="973923" y="328526"/>
                  <a:pt x="900152" y="256208"/>
                  <a:pt x="810664" y="253131"/>
                </a:cubicBezTo>
                <a:cubicBezTo>
                  <a:pt x="796636" y="252641"/>
                  <a:pt x="782607" y="253837"/>
                  <a:pt x="768991" y="256639"/>
                </a:cubicBezTo>
                <a:cubicBezTo>
                  <a:pt x="765244" y="257423"/>
                  <a:pt x="761614" y="255444"/>
                  <a:pt x="760162" y="251857"/>
                </a:cubicBezTo>
                <a:cubicBezTo>
                  <a:pt x="733459" y="185498"/>
                  <a:pt x="669909" y="142617"/>
                  <a:pt x="598296" y="142617"/>
                </a:cubicBezTo>
                <a:cubicBezTo>
                  <a:pt x="572319" y="142617"/>
                  <a:pt x="547303" y="148202"/>
                  <a:pt x="523975" y="159197"/>
                </a:cubicBezTo>
                <a:cubicBezTo>
                  <a:pt x="522091" y="160079"/>
                  <a:pt x="520443" y="159589"/>
                  <a:pt x="519639" y="159197"/>
                </a:cubicBezTo>
                <a:cubicBezTo>
                  <a:pt x="518854" y="158824"/>
                  <a:pt x="517441" y="157903"/>
                  <a:pt x="516951" y="155963"/>
                </a:cubicBezTo>
                <a:cubicBezTo>
                  <a:pt x="493446" y="64145"/>
                  <a:pt x="410708" y="0"/>
                  <a:pt x="315707" y="0"/>
                </a:cubicBezTo>
                <a:cubicBezTo>
                  <a:pt x="201165" y="0"/>
                  <a:pt x="107970" y="93072"/>
                  <a:pt x="107970" y="207467"/>
                </a:cubicBezTo>
                <a:cubicBezTo>
                  <a:pt x="107970" y="211818"/>
                  <a:pt x="108107" y="216208"/>
                  <a:pt x="108362" y="220500"/>
                </a:cubicBezTo>
                <a:cubicBezTo>
                  <a:pt x="108695" y="225890"/>
                  <a:pt x="106008" y="230848"/>
                  <a:pt x="101338" y="233435"/>
                </a:cubicBezTo>
                <a:cubicBezTo>
                  <a:pt x="38828" y="268065"/>
                  <a:pt x="0" y="333876"/>
                  <a:pt x="0" y="405175"/>
                </a:cubicBezTo>
                <a:cubicBezTo>
                  <a:pt x="0" y="513377"/>
                  <a:pt x="88114" y="601393"/>
                  <a:pt x="196437" y="601393"/>
                </a:cubicBezTo>
                <a:lnTo>
                  <a:pt x="804523" y="601393"/>
                </a:lnTo>
                <a:cubicBezTo>
                  <a:pt x="852847" y="601393"/>
                  <a:pt x="897777" y="582108"/>
                  <a:pt x="931053" y="547066"/>
                </a:cubicBezTo>
                <a:cubicBezTo>
                  <a:pt x="964309" y="512044"/>
                  <a:pt x="981222" y="466145"/>
                  <a:pt x="978652" y="417776"/>
                </a:cubicBezTo>
                <a:close/>
                <a:moveTo>
                  <a:pt x="916829" y="533583"/>
                </a:moveTo>
                <a:cubicBezTo>
                  <a:pt x="887300" y="564685"/>
                  <a:pt x="847413" y="581794"/>
                  <a:pt x="804523" y="581794"/>
                </a:cubicBezTo>
                <a:lnTo>
                  <a:pt x="196437" y="581794"/>
                </a:lnTo>
                <a:cubicBezTo>
                  <a:pt x="98944" y="581794"/>
                  <a:pt x="19620" y="502559"/>
                  <a:pt x="19620" y="405175"/>
                </a:cubicBezTo>
                <a:cubicBezTo>
                  <a:pt x="19620" y="340990"/>
                  <a:pt x="54583" y="281745"/>
                  <a:pt x="110854" y="250564"/>
                </a:cubicBezTo>
                <a:cubicBezTo>
                  <a:pt x="122037" y="244371"/>
                  <a:pt x="128747" y="232102"/>
                  <a:pt x="127943" y="219285"/>
                </a:cubicBezTo>
                <a:cubicBezTo>
                  <a:pt x="127707" y="215405"/>
                  <a:pt x="127570" y="211426"/>
                  <a:pt x="127570" y="207467"/>
                </a:cubicBezTo>
                <a:cubicBezTo>
                  <a:pt x="127590" y="103871"/>
                  <a:pt x="211976" y="19598"/>
                  <a:pt x="315707" y="19598"/>
                </a:cubicBezTo>
                <a:cubicBezTo>
                  <a:pt x="401742" y="19598"/>
                  <a:pt x="476671" y="77668"/>
                  <a:pt x="497939" y="160823"/>
                </a:cubicBezTo>
                <a:cubicBezTo>
                  <a:pt x="499764" y="167938"/>
                  <a:pt x="504630" y="173797"/>
                  <a:pt x="511281" y="176933"/>
                </a:cubicBezTo>
                <a:cubicBezTo>
                  <a:pt x="517971" y="180089"/>
                  <a:pt x="525662" y="180089"/>
                  <a:pt x="532353" y="176933"/>
                </a:cubicBezTo>
                <a:cubicBezTo>
                  <a:pt x="553052" y="167173"/>
                  <a:pt x="575242" y="162235"/>
                  <a:pt x="598316" y="162235"/>
                </a:cubicBezTo>
                <a:cubicBezTo>
                  <a:pt x="661885" y="162235"/>
                  <a:pt x="718273" y="200294"/>
                  <a:pt x="741974" y="259187"/>
                </a:cubicBezTo>
                <a:cubicBezTo>
                  <a:pt x="746938" y="271534"/>
                  <a:pt x="759966" y="278550"/>
                  <a:pt x="772974" y="275846"/>
                </a:cubicBezTo>
                <a:cubicBezTo>
                  <a:pt x="785060" y="273337"/>
                  <a:pt x="797519" y="272298"/>
                  <a:pt x="809997" y="272730"/>
                </a:cubicBezTo>
                <a:cubicBezTo>
                  <a:pt x="889400" y="275454"/>
                  <a:pt x="954892" y="339618"/>
                  <a:pt x="959071" y="418815"/>
                </a:cubicBezTo>
                <a:cubicBezTo>
                  <a:pt x="961327" y="461755"/>
                  <a:pt x="946337" y="502500"/>
                  <a:pt x="916829" y="5335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36"/>
          <p:cNvSpPr/>
          <p:nvPr/>
        </p:nvSpPr>
        <p:spPr>
          <a:xfrm>
            <a:off x="6615759" y="902313"/>
            <a:ext cx="350932" cy="350932"/>
          </a:xfrm>
          <a:custGeom>
            <a:rect b="b" l="l" r="r" t="t"/>
            <a:pathLst>
              <a:path extrusionOk="0" h="701863" w="701863">
                <a:moveTo>
                  <a:pt x="701864" y="350932"/>
                </a:moveTo>
                <a:cubicBezTo>
                  <a:pt x="701864" y="544747"/>
                  <a:pt x="544747" y="701864"/>
                  <a:pt x="350932" y="701864"/>
                </a:cubicBezTo>
                <a:cubicBezTo>
                  <a:pt x="157117" y="701864"/>
                  <a:pt x="0" y="544747"/>
                  <a:pt x="0" y="350932"/>
                </a:cubicBezTo>
                <a:cubicBezTo>
                  <a:pt x="0" y="157117"/>
                  <a:pt x="157117" y="0"/>
                  <a:pt x="350932" y="0"/>
                </a:cubicBezTo>
                <a:cubicBezTo>
                  <a:pt x="544747" y="0"/>
                  <a:pt x="701864" y="157117"/>
                  <a:pt x="701864" y="3509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36"/>
          <p:cNvSpPr/>
          <p:nvPr/>
        </p:nvSpPr>
        <p:spPr>
          <a:xfrm>
            <a:off x="6612173" y="898728"/>
            <a:ext cx="358102" cy="358102"/>
          </a:xfrm>
          <a:custGeom>
            <a:rect b="b" l="l" r="r" t="t"/>
            <a:pathLst>
              <a:path extrusionOk="0" h="716204" w="716204">
                <a:moveTo>
                  <a:pt x="611316" y="104888"/>
                </a:moveTo>
                <a:cubicBezTo>
                  <a:pt x="543685" y="37243"/>
                  <a:pt x="453755" y="0"/>
                  <a:pt x="358102" y="0"/>
                </a:cubicBezTo>
                <a:cubicBezTo>
                  <a:pt x="262450" y="0"/>
                  <a:pt x="172519" y="37243"/>
                  <a:pt x="104888" y="104888"/>
                </a:cubicBezTo>
                <a:cubicBezTo>
                  <a:pt x="37257" y="172533"/>
                  <a:pt x="0" y="262450"/>
                  <a:pt x="0" y="358102"/>
                </a:cubicBezTo>
                <a:cubicBezTo>
                  <a:pt x="0" y="453755"/>
                  <a:pt x="37243" y="543685"/>
                  <a:pt x="104888" y="611316"/>
                </a:cubicBezTo>
                <a:cubicBezTo>
                  <a:pt x="172533" y="678947"/>
                  <a:pt x="262450" y="716204"/>
                  <a:pt x="358102" y="716204"/>
                </a:cubicBezTo>
                <a:cubicBezTo>
                  <a:pt x="453755" y="716204"/>
                  <a:pt x="543685" y="678962"/>
                  <a:pt x="611316" y="611316"/>
                </a:cubicBezTo>
                <a:cubicBezTo>
                  <a:pt x="678947" y="543671"/>
                  <a:pt x="716204" y="453755"/>
                  <a:pt x="716204" y="358102"/>
                </a:cubicBezTo>
                <a:cubicBezTo>
                  <a:pt x="716204" y="262450"/>
                  <a:pt x="678962" y="172519"/>
                  <a:pt x="611316" y="104888"/>
                </a:cubicBezTo>
                <a:close/>
                <a:moveTo>
                  <a:pt x="601177" y="601177"/>
                </a:moveTo>
                <a:cubicBezTo>
                  <a:pt x="536243" y="666112"/>
                  <a:pt x="449926" y="701864"/>
                  <a:pt x="358102" y="701864"/>
                </a:cubicBezTo>
                <a:cubicBezTo>
                  <a:pt x="266279" y="701864"/>
                  <a:pt x="179947" y="666112"/>
                  <a:pt x="115027" y="601177"/>
                </a:cubicBezTo>
                <a:cubicBezTo>
                  <a:pt x="50092" y="536257"/>
                  <a:pt x="14341" y="449926"/>
                  <a:pt x="14341" y="358102"/>
                </a:cubicBezTo>
                <a:cubicBezTo>
                  <a:pt x="14341" y="266279"/>
                  <a:pt x="50092" y="179947"/>
                  <a:pt x="115027" y="115027"/>
                </a:cubicBezTo>
                <a:cubicBezTo>
                  <a:pt x="179962" y="50092"/>
                  <a:pt x="266279" y="14341"/>
                  <a:pt x="358102" y="14341"/>
                </a:cubicBezTo>
                <a:cubicBezTo>
                  <a:pt x="449926" y="14341"/>
                  <a:pt x="536257" y="50092"/>
                  <a:pt x="601177" y="115027"/>
                </a:cubicBezTo>
                <a:cubicBezTo>
                  <a:pt x="666112" y="179962"/>
                  <a:pt x="701864" y="266279"/>
                  <a:pt x="701864" y="358102"/>
                </a:cubicBezTo>
                <a:cubicBezTo>
                  <a:pt x="701864" y="449926"/>
                  <a:pt x="666112" y="536257"/>
                  <a:pt x="601177" y="601177"/>
                </a:cubicBezTo>
                <a:close/>
                <a:moveTo>
                  <a:pt x="365273" y="639395"/>
                </a:moveTo>
                <a:lnTo>
                  <a:pt x="365273" y="679578"/>
                </a:lnTo>
                <a:cubicBezTo>
                  <a:pt x="365273" y="683536"/>
                  <a:pt x="362060" y="686749"/>
                  <a:pt x="358102" y="686749"/>
                </a:cubicBezTo>
                <a:cubicBezTo>
                  <a:pt x="354144" y="686749"/>
                  <a:pt x="350932" y="683536"/>
                  <a:pt x="350932" y="679578"/>
                </a:cubicBezTo>
                <a:lnTo>
                  <a:pt x="350932" y="639395"/>
                </a:lnTo>
                <a:cubicBezTo>
                  <a:pt x="350932" y="635437"/>
                  <a:pt x="354144" y="632225"/>
                  <a:pt x="358102" y="632225"/>
                </a:cubicBezTo>
                <a:cubicBezTo>
                  <a:pt x="362060" y="632225"/>
                  <a:pt x="365273" y="635437"/>
                  <a:pt x="365273" y="639395"/>
                </a:cubicBezTo>
                <a:close/>
                <a:moveTo>
                  <a:pt x="525057" y="632942"/>
                </a:moveTo>
                <a:cubicBezTo>
                  <a:pt x="527036" y="636370"/>
                  <a:pt x="525860" y="640758"/>
                  <a:pt x="522432" y="642737"/>
                </a:cubicBezTo>
                <a:cubicBezTo>
                  <a:pt x="521300" y="643396"/>
                  <a:pt x="520066" y="643698"/>
                  <a:pt x="518847" y="643698"/>
                </a:cubicBezTo>
                <a:cubicBezTo>
                  <a:pt x="516366" y="643698"/>
                  <a:pt x="513957" y="642407"/>
                  <a:pt x="512638" y="640112"/>
                </a:cubicBezTo>
                <a:lnTo>
                  <a:pt x="492561" y="605351"/>
                </a:lnTo>
                <a:cubicBezTo>
                  <a:pt x="490582" y="601923"/>
                  <a:pt x="491758" y="597535"/>
                  <a:pt x="495185" y="595556"/>
                </a:cubicBezTo>
                <a:cubicBezTo>
                  <a:pt x="498613" y="593577"/>
                  <a:pt x="503001" y="594753"/>
                  <a:pt x="504980" y="598180"/>
                </a:cubicBezTo>
                <a:lnTo>
                  <a:pt x="525057" y="632942"/>
                </a:lnTo>
                <a:close/>
                <a:moveTo>
                  <a:pt x="642737" y="522432"/>
                </a:moveTo>
                <a:cubicBezTo>
                  <a:pt x="641403" y="524727"/>
                  <a:pt x="638994" y="526018"/>
                  <a:pt x="636527" y="526018"/>
                </a:cubicBezTo>
                <a:cubicBezTo>
                  <a:pt x="635308" y="526018"/>
                  <a:pt x="634075" y="525702"/>
                  <a:pt x="632942" y="525057"/>
                </a:cubicBezTo>
                <a:lnTo>
                  <a:pt x="598180" y="504980"/>
                </a:lnTo>
                <a:cubicBezTo>
                  <a:pt x="594753" y="503001"/>
                  <a:pt x="593577" y="498613"/>
                  <a:pt x="595556" y="495185"/>
                </a:cubicBezTo>
                <a:cubicBezTo>
                  <a:pt x="597535" y="491758"/>
                  <a:pt x="601923" y="490582"/>
                  <a:pt x="605351" y="492561"/>
                </a:cubicBezTo>
                <a:lnTo>
                  <a:pt x="640112" y="512638"/>
                </a:lnTo>
                <a:cubicBezTo>
                  <a:pt x="643540" y="514617"/>
                  <a:pt x="644716" y="519005"/>
                  <a:pt x="642737" y="522432"/>
                </a:cubicBezTo>
                <a:close/>
                <a:moveTo>
                  <a:pt x="686763" y="358102"/>
                </a:moveTo>
                <a:cubicBezTo>
                  <a:pt x="686763" y="362060"/>
                  <a:pt x="683551" y="365273"/>
                  <a:pt x="679593" y="365273"/>
                </a:cubicBezTo>
                <a:lnTo>
                  <a:pt x="639410" y="365273"/>
                </a:lnTo>
                <a:cubicBezTo>
                  <a:pt x="635452" y="365273"/>
                  <a:pt x="632239" y="362060"/>
                  <a:pt x="632239" y="358102"/>
                </a:cubicBezTo>
                <a:cubicBezTo>
                  <a:pt x="632239" y="354144"/>
                  <a:pt x="635452" y="350932"/>
                  <a:pt x="639410" y="350932"/>
                </a:cubicBezTo>
                <a:lnTo>
                  <a:pt x="679593" y="350932"/>
                </a:lnTo>
                <a:cubicBezTo>
                  <a:pt x="683551" y="350932"/>
                  <a:pt x="686763" y="354144"/>
                  <a:pt x="686763" y="358102"/>
                </a:cubicBezTo>
                <a:close/>
                <a:moveTo>
                  <a:pt x="595542" y="221019"/>
                </a:moveTo>
                <a:cubicBezTo>
                  <a:pt x="593562" y="217592"/>
                  <a:pt x="594738" y="213204"/>
                  <a:pt x="598166" y="211224"/>
                </a:cubicBezTo>
                <a:lnTo>
                  <a:pt x="632928" y="191147"/>
                </a:lnTo>
                <a:cubicBezTo>
                  <a:pt x="636355" y="189168"/>
                  <a:pt x="640743" y="190344"/>
                  <a:pt x="642722" y="193772"/>
                </a:cubicBezTo>
                <a:cubicBezTo>
                  <a:pt x="644702" y="197199"/>
                  <a:pt x="643526" y="201588"/>
                  <a:pt x="640098" y="203567"/>
                </a:cubicBezTo>
                <a:lnTo>
                  <a:pt x="605336" y="223644"/>
                </a:lnTo>
                <a:cubicBezTo>
                  <a:pt x="604203" y="224289"/>
                  <a:pt x="602970" y="224604"/>
                  <a:pt x="601751" y="224604"/>
                </a:cubicBezTo>
                <a:cubicBezTo>
                  <a:pt x="599284" y="224604"/>
                  <a:pt x="596875" y="223314"/>
                  <a:pt x="595542" y="221019"/>
                </a:cubicBezTo>
                <a:close/>
                <a:moveTo>
                  <a:pt x="525057" y="83262"/>
                </a:moveTo>
                <a:lnTo>
                  <a:pt x="504980" y="118024"/>
                </a:lnTo>
                <a:cubicBezTo>
                  <a:pt x="503646" y="120319"/>
                  <a:pt x="501237" y="121609"/>
                  <a:pt x="498770" y="121609"/>
                </a:cubicBezTo>
                <a:cubicBezTo>
                  <a:pt x="497551" y="121609"/>
                  <a:pt x="496318" y="121294"/>
                  <a:pt x="495185" y="120648"/>
                </a:cubicBezTo>
                <a:cubicBezTo>
                  <a:pt x="491758" y="118669"/>
                  <a:pt x="490582" y="114281"/>
                  <a:pt x="492561" y="110854"/>
                </a:cubicBezTo>
                <a:lnTo>
                  <a:pt x="512638" y="76092"/>
                </a:lnTo>
                <a:cubicBezTo>
                  <a:pt x="514617" y="72664"/>
                  <a:pt x="519005" y="71488"/>
                  <a:pt x="522432" y="73468"/>
                </a:cubicBezTo>
                <a:cubicBezTo>
                  <a:pt x="525860" y="75447"/>
                  <a:pt x="527036" y="79835"/>
                  <a:pt x="525057" y="83262"/>
                </a:cubicBezTo>
                <a:close/>
                <a:moveTo>
                  <a:pt x="350932" y="76809"/>
                </a:moveTo>
                <a:lnTo>
                  <a:pt x="350932" y="36626"/>
                </a:lnTo>
                <a:cubicBezTo>
                  <a:pt x="350932" y="32668"/>
                  <a:pt x="354144" y="29456"/>
                  <a:pt x="358102" y="29456"/>
                </a:cubicBezTo>
                <a:cubicBezTo>
                  <a:pt x="362060" y="29456"/>
                  <a:pt x="365273" y="32668"/>
                  <a:pt x="365273" y="36626"/>
                </a:cubicBezTo>
                <a:lnTo>
                  <a:pt x="365273" y="76809"/>
                </a:lnTo>
                <a:cubicBezTo>
                  <a:pt x="365273" y="80767"/>
                  <a:pt x="362060" y="83979"/>
                  <a:pt x="358102" y="83979"/>
                </a:cubicBezTo>
                <a:cubicBezTo>
                  <a:pt x="354144" y="83979"/>
                  <a:pt x="350932" y="80767"/>
                  <a:pt x="350932" y="76809"/>
                </a:cubicBezTo>
                <a:close/>
                <a:moveTo>
                  <a:pt x="223644" y="110868"/>
                </a:moveTo>
                <a:cubicBezTo>
                  <a:pt x="225623" y="114296"/>
                  <a:pt x="224447" y="118684"/>
                  <a:pt x="221019" y="120663"/>
                </a:cubicBezTo>
                <a:cubicBezTo>
                  <a:pt x="219886" y="121308"/>
                  <a:pt x="218653" y="121624"/>
                  <a:pt x="217434" y="121624"/>
                </a:cubicBezTo>
                <a:cubicBezTo>
                  <a:pt x="214953" y="121624"/>
                  <a:pt x="212544" y="120333"/>
                  <a:pt x="211224" y="118038"/>
                </a:cubicBezTo>
                <a:lnTo>
                  <a:pt x="191147" y="83277"/>
                </a:lnTo>
                <a:cubicBezTo>
                  <a:pt x="189168" y="79849"/>
                  <a:pt x="190344" y="75461"/>
                  <a:pt x="193772" y="73482"/>
                </a:cubicBezTo>
                <a:cubicBezTo>
                  <a:pt x="197199" y="71503"/>
                  <a:pt x="201588" y="72679"/>
                  <a:pt x="203567" y="76106"/>
                </a:cubicBezTo>
                <a:lnTo>
                  <a:pt x="223644" y="110868"/>
                </a:lnTo>
                <a:close/>
                <a:moveTo>
                  <a:pt x="120663" y="221019"/>
                </a:moveTo>
                <a:cubicBezTo>
                  <a:pt x="119329" y="223314"/>
                  <a:pt x="116920" y="224604"/>
                  <a:pt x="114453" y="224604"/>
                </a:cubicBezTo>
                <a:cubicBezTo>
                  <a:pt x="113234" y="224604"/>
                  <a:pt x="112001" y="224289"/>
                  <a:pt x="110868" y="223644"/>
                </a:cubicBezTo>
                <a:lnTo>
                  <a:pt x="76106" y="203567"/>
                </a:lnTo>
                <a:cubicBezTo>
                  <a:pt x="72679" y="201588"/>
                  <a:pt x="71503" y="197199"/>
                  <a:pt x="73482" y="193772"/>
                </a:cubicBezTo>
                <a:cubicBezTo>
                  <a:pt x="75461" y="190344"/>
                  <a:pt x="79849" y="189168"/>
                  <a:pt x="83277" y="191147"/>
                </a:cubicBezTo>
                <a:lnTo>
                  <a:pt x="118038" y="211224"/>
                </a:lnTo>
                <a:cubicBezTo>
                  <a:pt x="121466" y="213204"/>
                  <a:pt x="122642" y="217592"/>
                  <a:pt x="120663" y="221019"/>
                </a:cubicBezTo>
                <a:close/>
                <a:moveTo>
                  <a:pt x="76809" y="365273"/>
                </a:moveTo>
                <a:lnTo>
                  <a:pt x="36626" y="365273"/>
                </a:lnTo>
                <a:cubicBezTo>
                  <a:pt x="32668" y="365273"/>
                  <a:pt x="29456" y="362060"/>
                  <a:pt x="29456" y="358102"/>
                </a:cubicBezTo>
                <a:cubicBezTo>
                  <a:pt x="29456" y="354144"/>
                  <a:pt x="32668" y="350932"/>
                  <a:pt x="36626" y="350932"/>
                </a:cubicBezTo>
                <a:lnTo>
                  <a:pt x="76809" y="350932"/>
                </a:lnTo>
                <a:cubicBezTo>
                  <a:pt x="80767" y="350932"/>
                  <a:pt x="83979" y="354144"/>
                  <a:pt x="83979" y="358102"/>
                </a:cubicBezTo>
                <a:cubicBezTo>
                  <a:pt x="83979" y="362060"/>
                  <a:pt x="80767" y="365273"/>
                  <a:pt x="76809" y="365273"/>
                </a:cubicBezTo>
                <a:close/>
                <a:moveTo>
                  <a:pt x="120663" y="495185"/>
                </a:moveTo>
                <a:cubicBezTo>
                  <a:pt x="122642" y="498613"/>
                  <a:pt x="121466" y="503001"/>
                  <a:pt x="118038" y="504980"/>
                </a:cubicBezTo>
                <a:lnTo>
                  <a:pt x="83277" y="525057"/>
                </a:lnTo>
                <a:cubicBezTo>
                  <a:pt x="82144" y="525717"/>
                  <a:pt x="80910" y="526018"/>
                  <a:pt x="79691" y="526018"/>
                </a:cubicBezTo>
                <a:cubicBezTo>
                  <a:pt x="77210" y="526018"/>
                  <a:pt x="74801" y="524727"/>
                  <a:pt x="73482" y="522432"/>
                </a:cubicBezTo>
                <a:cubicBezTo>
                  <a:pt x="71503" y="519005"/>
                  <a:pt x="72679" y="514617"/>
                  <a:pt x="76106" y="512638"/>
                </a:cubicBezTo>
                <a:lnTo>
                  <a:pt x="110868" y="492561"/>
                </a:lnTo>
                <a:cubicBezTo>
                  <a:pt x="114296" y="490582"/>
                  <a:pt x="118684" y="491758"/>
                  <a:pt x="120663" y="495185"/>
                </a:cubicBezTo>
                <a:close/>
                <a:moveTo>
                  <a:pt x="223644" y="605336"/>
                </a:moveTo>
                <a:lnTo>
                  <a:pt x="203567" y="640098"/>
                </a:lnTo>
                <a:cubicBezTo>
                  <a:pt x="202233" y="642393"/>
                  <a:pt x="199824" y="643683"/>
                  <a:pt x="197357" y="643683"/>
                </a:cubicBezTo>
                <a:cubicBezTo>
                  <a:pt x="196138" y="643683"/>
                  <a:pt x="194905" y="643368"/>
                  <a:pt x="193772" y="642722"/>
                </a:cubicBezTo>
                <a:cubicBezTo>
                  <a:pt x="190344" y="640743"/>
                  <a:pt x="189168" y="636355"/>
                  <a:pt x="191147" y="632928"/>
                </a:cubicBezTo>
                <a:lnTo>
                  <a:pt x="211224" y="598166"/>
                </a:lnTo>
                <a:cubicBezTo>
                  <a:pt x="213204" y="594738"/>
                  <a:pt x="217592" y="593562"/>
                  <a:pt x="221019" y="595542"/>
                </a:cubicBezTo>
                <a:cubicBezTo>
                  <a:pt x="224447" y="597535"/>
                  <a:pt x="225623" y="601909"/>
                  <a:pt x="223644" y="605336"/>
                </a:cubicBezTo>
                <a:close/>
                <a:moveTo>
                  <a:pt x="484100" y="358102"/>
                </a:moveTo>
                <a:cubicBezTo>
                  <a:pt x="484100" y="362060"/>
                  <a:pt x="480887" y="365273"/>
                  <a:pt x="476929" y="365273"/>
                </a:cubicBezTo>
                <a:lnTo>
                  <a:pt x="358102" y="365273"/>
                </a:lnTo>
                <a:cubicBezTo>
                  <a:pt x="354144" y="365273"/>
                  <a:pt x="350932" y="362060"/>
                  <a:pt x="350932" y="358102"/>
                </a:cubicBezTo>
                <a:lnTo>
                  <a:pt x="350932" y="155611"/>
                </a:lnTo>
                <a:cubicBezTo>
                  <a:pt x="350932" y="151653"/>
                  <a:pt x="354144" y="148441"/>
                  <a:pt x="358102" y="148441"/>
                </a:cubicBezTo>
                <a:cubicBezTo>
                  <a:pt x="362060" y="148441"/>
                  <a:pt x="365273" y="151653"/>
                  <a:pt x="365273" y="155611"/>
                </a:cubicBezTo>
                <a:lnTo>
                  <a:pt x="365273" y="350932"/>
                </a:lnTo>
                <a:lnTo>
                  <a:pt x="476929" y="350932"/>
                </a:lnTo>
                <a:cubicBezTo>
                  <a:pt x="480902" y="350932"/>
                  <a:pt x="484100" y="354144"/>
                  <a:pt x="484100" y="3581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36"/>
          <p:cNvSpPr/>
          <p:nvPr/>
        </p:nvSpPr>
        <p:spPr>
          <a:xfrm>
            <a:off x="7197091" y="898724"/>
            <a:ext cx="395679" cy="357852"/>
          </a:xfrm>
          <a:custGeom>
            <a:rect b="b" l="l" r="r" t="t"/>
            <a:pathLst>
              <a:path extrusionOk="0" h="715704" w="791358">
                <a:moveTo>
                  <a:pt x="791359" y="276759"/>
                </a:moveTo>
                <a:cubicBezTo>
                  <a:pt x="791359" y="311984"/>
                  <a:pt x="764729" y="341084"/>
                  <a:pt x="730545" y="345035"/>
                </a:cubicBezTo>
                <a:lnTo>
                  <a:pt x="730545" y="536645"/>
                </a:lnTo>
                <a:cubicBezTo>
                  <a:pt x="730545" y="543452"/>
                  <a:pt x="726672" y="549371"/>
                  <a:pt x="720435" y="552084"/>
                </a:cubicBezTo>
                <a:cubicBezTo>
                  <a:pt x="718214" y="553052"/>
                  <a:pt x="715912" y="553528"/>
                  <a:pt x="713643" y="553528"/>
                </a:cubicBezTo>
                <a:cubicBezTo>
                  <a:pt x="709517" y="553528"/>
                  <a:pt x="705486" y="551973"/>
                  <a:pt x="702280" y="549006"/>
                </a:cubicBezTo>
                <a:cubicBezTo>
                  <a:pt x="666382" y="515637"/>
                  <a:pt x="563100" y="438063"/>
                  <a:pt x="379770" y="438063"/>
                </a:cubicBezTo>
                <a:cubicBezTo>
                  <a:pt x="379738" y="438063"/>
                  <a:pt x="379706" y="438048"/>
                  <a:pt x="379674" y="438048"/>
                </a:cubicBezTo>
                <a:lnTo>
                  <a:pt x="247985" y="438048"/>
                </a:lnTo>
                <a:lnTo>
                  <a:pt x="325589" y="687144"/>
                </a:lnTo>
                <a:cubicBezTo>
                  <a:pt x="327700" y="693903"/>
                  <a:pt x="326494" y="701043"/>
                  <a:pt x="322304" y="706740"/>
                </a:cubicBezTo>
                <a:cubicBezTo>
                  <a:pt x="318115" y="712436"/>
                  <a:pt x="311655" y="715704"/>
                  <a:pt x="304577" y="715704"/>
                </a:cubicBezTo>
                <a:lnTo>
                  <a:pt x="217626" y="715704"/>
                </a:lnTo>
                <a:cubicBezTo>
                  <a:pt x="207945" y="715704"/>
                  <a:pt x="199486" y="709485"/>
                  <a:pt x="196614" y="700234"/>
                </a:cubicBezTo>
                <a:lnTo>
                  <a:pt x="112566" y="430511"/>
                </a:lnTo>
                <a:cubicBezTo>
                  <a:pt x="46087" y="409455"/>
                  <a:pt x="0" y="346876"/>
                  <a:pt x="0" y="276759"/>
                </a:cubicBezTo>
                <a:cubicBezTo>
                  <a:pt x="0" y="233681"/>
                  <a:pt x="16790" y="193188"/>
                  <a:pt x="47245" y="162707"/>
                </a:cubicBezTo>
                <a:cubicBezTo>
                  <a:pt x="77715" y="132243"/>
                  <a:pt x="118232" y="115471"/>
                  <a:pt x="161335" y="115471"/>
                </a:cubicBezTo>
                <a:lnTo>
                  <a:pt x="379754" y="115471"/>
                </a:lnTo>
                <a:cubicBezTo>
                  <a:pt x="379770" y="115471"/>
                  <a:pt x="379770" y="115471"/>
                  <a:pt x="379785" y="115471"/>
                </a:cubicBezTo>
                <a:cubicBezTo>
                  <a:pt x="563100" y="115471"/>
                  <a:pt x="666382" y="37882"/>
                  <a:pt x="702280" y="4529"/>
                </a:cubicBezTo>
                <a:cubicBezTo>
                  <a:pt x="707247" y="-88"/>
                  <a:pt x="714199" y="-1278"/>
                  <a:pt x="720435" y="1435"/>
                </a:cubicBezTo>
                <a:cubicBezTo>
                  <a:pt x="726672" y="4164"/>
                  <a:pt x="730545" y="10083"/>
                  <a:pt x="730545" y="16874"/>
                </a:cubicBezTo>
                <a:lnTo>
                  <a:pt x="730545" y="208500"/>
                </a:lnTo>
                <a:cubicBezTo>
                  <a:pt x="764729" y="212451"/>
                  <a:pt x="791359" y="241535"/>
                  <a:pt x="791359" y="276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36"/>
          <p:cNvSpPr/>
          <p:nvPr/>
        </p:nvSpPr>
        <p:spPr>
          <a:xfrm>
            <a:off x="7205027" y="906664"/>
            <a:ext cx="379809" cy="341978"/>
          </a:xfrm>
          <a:custGeom>
            <a:rect b="b" l="l" r="r" t="t"/>
            <a:pathLst>
              <a:path extrusionOk="0" h="683956" w="759618">
                <a:moveTo>
                  <a:pt x="294579" y="675991"/>
                </a:moveTo>
                <a:cubicBezTo>
                  <a:pt x="295167" y="677863"/>
                  <a:pt x="294817" y="679863"/>
                  <a:pt x="293659" y="681449"/>
                </a:cubicBezTo>
                <a:cubicBezTo>
                  <a:pt x="292484" y="683052"/>
                  <a:pt x="290675" y="683956"/>
                  <a:pt x="288707" y="683956"/>
                </a:cubicBezTo>
                <a:lnTo>
                  <a:pt x="201756" y="683956"/>
                </a:lnTo>
                <a:cubicBezTo>
                  <a:pt x="199058" y="683956"/>
                  <a:pt x="196693" y="682227"/>
                  <a:pt x="195884" y="679641"/>
                </a:cubicBezTo>
                <a:lnTo>
                  <a:pt x="114756" y="419215"/>
                </a:lnTo>
                <a:cubicBezTo>
                  <a:pt x="124834" y="421167"/>
                  <a:pt x="135101" y="422167"/>
                  <a:pt x="145465" y="422167"/>
                </a:cubicBezTo>
                <a:lnTo>
                  <a:pt x="215483" y="422167"/>
                </a:lnTo>
                <a:lnTo>
                  <a:pt x="294579" y="675991"/>
                </a:lnTo>
                <a:close/>
                <a:moveTo>
                  <a:pt x="288358" y="406300"/>
                </a:moveTo>
                <a:lnTo>
                  <a:pt x="288358" y="115457"/>
                </a:lnTo>
                <a:lnTo>
                  <a:pt x="145465" y="115457"/>
                </a:lnTo>
                <a:cubicBezTo>
                  <a:pt x="106599" y="115457"/>
                  <a:pt x="70066" y="130579"/>
                  <a:pt x="42595" y="158044"/>
                </a:cubicBezTo>
                <a:cubicBezTo>
                  <a:pt x="15140" y="185526"/>
                  <a:pt x="0" y="222036"/>
                  <a:pt x="0" y="260879"/>
                </a:cubicBezTo>
                <a:cubicBezTo>
                  <a:pt x="0" y="325410"/>
                  <a:pt x="43278" y="382880"/>
                  <a:pt x="105218" y="400651"/>
                </a:cubicBezTo>
                <a:cubicBezTo>
                  <a:pt x="118248" y="404396"/>
                  <a:pt x="131785" y="406300"/>
                  <a:pt x="145465" y="406300"/>
                </a:cubicBezTo>
                <a:lnTo>
                  <a:pt x="288358" y="406300"/>
                </a:lnTo>
                <a:close/>
                <a:moveTo>
                  <a:pt x="363868" y="115457"/>
                </a:moveTo>
                <a:lnTo>
                  <a:pt x="304228" y="115457"/>
                </a:lnTo>
                <a:lnTo>
                  <a:pt x="304228" y="406300"/>
                </a:lnTo>
                <a:lnTo>
                  <a:pt x="363884" y="406300"/>
                </a:lnTo>
                <a:cubicBezTo>
                  <a:pt x="363915" y="406300"/>
                  <a:pt x="363947" y="406316"/>
                  <a:pt x="363979" y="406316"/>
                </a:cubicBezTo>
                <a:cubicBezTo>
                  <a:pt x="481655" y="406331"/>
                  <a:pt x="567560" y="437574"/>
                  <a:pt x="624628" y="469514"/>
                </a:cubicBezTo>
                <a:lnTo>
                  <a:pt x="624628" y="52243"/>
                </a:lnTo>
                <a:cubicBezTo>
                  <a:pt x="567544" y="84199"/>
                  <a:pt x="481608" y="115457"/>
                  <a:pt x="363900" y="115457"/>
                </a:cubicBezTo>
                <a:cubicBezTo>
                  <a:pt x="363884" y="115457"/>
                  <a:pt x="363884" y="115457"/>
                  <a:pt x="363868" y="115457"/>
                </a:cubicBezTo>
                <a:close/>
                <a:moveTo>
                  <a:pt x="698217" y="104"/>
                </a:moveTo>
                <a:cubicBezTo>
                  <a:pt x="697662" y="-150"/>
                  <a:pt x="697360" y="120"/>
                  <a:pt x="697202" y="279"/>
                </a:cubicBezTo>
                <a:cubicBezTo>
                  <a:pt x="685426" y="11227"/>
                  <a:pt x="666636" y="26777"/>
                  <a:pt x="640498" y="42913"/>
                </a:cubicBezTo>
                <a:lnTo>
                  <a:pt x="640498" y="478844"/>
                </a:lnTo>
                <a:cubicBezTo>
                  <a:pt x="666636" y="494996"/>
                  <a:pt x="685426" y="510546"/>
                  <a:pt x="697218" y="521494"/>
                </a:cubicBezTo>
                <a:cubicBezTo>
                  <a:pt x="697360" y="521637"/>
                  <a:pt x="697662" y="521907"/>
                  <a:pt x="698217" y="521669"/>
                </a:cubicBezTo>
                <a:cubicBezTo>
                  <a:pt x="698805" y="521399"/>
                  <a:pt x="698805" y="520971"/>
                  <a:pt x="698805" y="520764"/>
                </a:cubicBezTo>
                <a:lnTo>
                  <a:pt x="698805" y="260879"/>
                </a:lnTo>
                <a:lnTo>
                  <a:pt x="698805" y="993"/>
                </a:lnTo>
                <a:cubicBezTo>
                  <a:pt x="698805" y="787"/>
                  <a:pt x="698805" y="358"/>
                  <a:pt x="698217" y="104"/>
                </a:cubicBezTo>
                <a:close/>
                <a:moveTo>
                  <a:pt x="714675" y="208613"/>
                </a:moveTo>
                <a:lnTo>
                  <a:pt x="714675" y="260879"/>
                </a:lnTo>
                <a:lnTo>
                  <a:pt x="714675" y="313160"/>
                </a:lnTo>
                <a:cubicBezTo>
                  <a:pt x="740083" y="309321"/>
                  <a:pt x="759619" y="287345"/>
                  <a:pt x="759619" y="260879"/>
                </a:cubicBezTo>
                <a:cubicBezTo>
                  <a:pt x="759619" y="234428"/>
                  <a:pt x="740083" y="212452"/>
                  <a:pt x="714675" y="2086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36"/>
          <p:cNvSpPr/>
          <p:nvPr/>
        </p:nvSpPr>
        <p:spPr>
          <a:xfrm>
            <a:off x="7197091" y="898724"/>
            <a:ext cx="395679" cy="357852"/>
          </a:xfrm>
          <a:custGeom>
            <a:rect b="b" l="l" r="r" t="t"/>
            <a:pathLst>
              <a:path extrusionOk="0" h="715704" w="791358">
                <a:moveTo>
                  <a:pt x="730545" y="208500"/>
                </a:moveTo>
                <a:lnTo>
                  <a:pt x="730545" y="16874"/>
                </a:lnTo>
                <a:cubicBezTo>
                  <a:pt x="730545" y="10083"/>
                  <a:pt x="726672" y="4164"/>
                  <a:pt x="720435" y="1435"/>
                </a:cubicBezTo>
                <a:cubicBezTo>
                  <a:pt x="714199" y="-1278"/>
                  <a:pt x="707247" y="-88"/>
                  <a:pt x="702280" y="4529"/>
                </a:cubicBezTo>
                <a:cubicBezTo>
                  <a:pt x="666382" y="37882"/>
                  <a:pt x="563100" y="115471"/>
                  <a:pt x="379785" y="115471"/>
                </a:cubicBezTo>
                <a:cubicBezTo>
                  <a:pt x="379770" y="115471"/>
                  <a:pt x="379770" y="115471"/>
                  <a:pt x="379754" y="115471"/>
                </a:cubicBezTo>
                <a:lnTo>
                  <a:pt x="161335" y="115471"/>
                </a:lnTo>
                <a:cubicBezTo>
                  <a:pt x="118232" y="115471"/>
                  <a:pt x="77715" y="132243"/>
                  <a:pt x="47245" y="162707"/>
                </a:cubicBezTo>
                <a:cubicBezTo>
                  <a:pt x="16790" y="193188"/>
                  <a:pt x="0" y="233681"/>
                  <a:pt x="0" y="276759"/>
                </a:cubicBezTo>
                <a:cubicBezTo>
                  <a:pt x="0" y="346876"/>
                  <a:pt x="46087" y="409455"/>
                  <a:pt x="112566" y="430511"/>
                </a:cubicBezTo>
                <a:lnTo>
                  <a:pt x="196614" y="700234"/>
                </a:lnTo>
                <a:cubicBezTo>
                  <a:pt x="199486" y="709485"/>
                  <a:pt x="207945" y="715704"/>
                  <a:pt x="217626" y="715704"/>
                </a:cubicBezTo>
                <a:lnTo>
                  <a:pt x="304577" y="715704"/>
                </a:lnTo>
                <a:cubicBezTo>
                  <a:pt x="311655" y="715704"/>
                  <a:pt x="318115" y="712436"/>
                  <a:pt x="322304" y="706740"/>
                </a:cubicBezTo>
                <a:cubicBezTo>
                  <a:pt x="326494" y="701043"/>
                  <a:pt x="327700" y="693903"/>
                  <a:pt x="325589" y="687144"/>
                </a:cubicBezTo>
                <a:lnTo>
                  <a:pt x="247985" y="438048"/>
                </a:lnTo>
                <a:lnTo>
                  <a:pt x="379674" y="438048"/>
                </a:lnTo>
                <a:cubicBezTo>
                  <a:pt x="379706" y="438048"/>
                  <a:pt x="379738" y="438063"/>
                  <a:pt x="379770" y="438063"/>
                </a:cubicBezTo>
                <a:cubicBezTo>
                  <a:pt x="563100" y="438063"/>
                  <a:pt x="666382" y="515637"/>
                  <a:pt x="702280" y="549006"/>
                </a:cubicBezTo>
                <a:cubicBezTo>
                  <a:pt x="705486" y="551973"/>
                  <a:pt x="709517" y="553528"/>
                  <a:pt x="713643" y="553528"/>
                </a:cubicBezTo>
                <a:cubicBezTo>
                  <a:pt x="715912" y="553528"/>
                  <a:pt x="718214" y="553052"/>
                  <a:pt x="720435" y="552084"/>
                </a:cubicBezTo>
                <a:cubicBezTo>
                  <a:pt x="726672" y="549371"/>
                  <a:pt x="730545" y="543452"/>
                  <a:pt x="730545" y="536645"/>
                </a:cubicBezTo>
                <a:lnTo>
                  <a:pt x="730545" y="345035"/>
                </a:lnTo>
                <a:cubicBezTo>
                  <a:pt x="764729" y="341084"/>
                  <a:pt x="791359" y="311984"/>
                  <a:pt x="791359" y="276759"/>
                </a:cubicBezTo>
                <a:cubicBezTo>
                  <a:pt x="791359" y="241535"/>
                  <a:pt x="764729" y="212451"/>
                  <a:pt x="730545" y="208500"/>
                </a:cubicBezTo>
                <a:close/>
                <a:moveTo>
                  <a:pt x="310449" y="691872"/>
                </a:moveTo>
                <a:cubicBezTo>
                  <a:pt x="311037" y="693744"/>
                  <a:pt x="310687" y="695744"/>
                  <a:pt x="309529" y="697330"/>
                </a:cubicBezTo>
                <a:cubicBezTo>
                  <a:pt x="308355" y="698933"/>
                  <a:pt x="306545" y="699837"/>
                  <a:pt x="304577" y="699837"/>
                </a:cubicBezTo>
                <a:lnTo>
                  <a:pt x="217626" y="699837"/>
                </a:lnTo>
                <a:cubicBezTo>
                  <a:pt x="214928" y="699837"/>
                  <a:pt x="212563" y="698108"/>
                  <a:pt x="211754" y="695522"/>
                </a:cubicBezTo>
                <a:lnTo>
                  <a:pt x="130626" y="435096"/>
                </a:lnTo>
                <a:cubicBezTo>
                  <a:pt x="140704" y="437048"/>
                  <a:pt x="150972" y="438048"/>
                  <a:pt x="161335" y="438048"/>
                </a:cubicBezTo>
                <a:lnTo>
                  <a:pt x="231353" y="438048"/>
                </a:lnTo>
                <a:lnTo>
                  <a:pt x="310449" y="691872"/>
                </a:lnTo>
                <a:close/>
                <a:moveTo>
                  <a:pt x="304228" y="422181"/>
                </a:moveTo>
                <a:lnTo>
                  <a:pt x="161335" y="422181"/>
                </a:lnTo>
                <a:cubicBezTo>
                  <a:pt x="147655" y="422181"/>
                  <a:pt x="134118" y="420277"/>
                  <a:pt x="121088" y="416532"/>
                </a:cubicBezTo>
                <a:cubicBezTo>
                  <a:pt x="59148" y="398761"/>
                  <a:pt x="15870" y="341291"/>
                  <a:pt x="15870" y="276759"/>
                </a:cubicBezTo>
                <a:cubicBezTo>
                  <a:pt x="15870" y="237917"/>
                  <a:pt x="31010" y="201407"/>
                  <a:pt x="58465" y="173925"/>
                </a:cubicBezTo>
                <a:cubicBezTo>
                  <a:pt x="85936" y="146460"/>
                  <a:pt x="122469" y="131338"/>
                  <a:pt x="161335" y="131338"/>
                </a:cubicBezTo>
                <a:lnTo>
                  <a:pt x="304228" y="131338"/>
                </a:lnTo>
                <a:lnTo>
                  <a:pt x="304228" y="422181"/>
                </a:lnTo>
                <a:close/>
                <a:moveTo>
                  <a:pt x="640498" y="485395"/>
                </a:moveTo>
                <a:cubicBezTo>
                  <a:pt x="583430" y="453454"/>
                  <a:pt x="497525" y="422212"/>
                  <a:pt x="379849" y="422196"/>
                </a:cubicBezTo>
                <a:cubicBezTo>
                  <a:pt x="379817" y="422196"/>
                  <a:pt x="379785" y="422181"/>
                  <a:pt x="379754" y="422181"/>
                </a:cubicBezTo>
                <a:lnTo>
                  <a:pt x="320098" y="422181"/>
                </a:lnTo>
                <a:lnTo>
                  <a:pt x="320098" y="131338"/>
                </a:lnTo>
                <a:lnTo>
                  <a:pt x="379738" y="131338"/>
                </a:lnTo>
                <a:cubicBezTo>
                  <a:pt x="379754" y="131338"/>
                  <a:pt x="379754" y="131338"/>
                  <a:pt x="379770" y="131338"/>
                </a:cubicBezTo>
                <a:cubicBezTo>
                  <a:pt x="497478" y="131338"/>
                  <a:pt x="583414" y="100080"/>
                  <a:pt x="640498" y="68124"/>
                </a:cubicBezTo>
                <a:lnTo>
                  <a:pt x="640498" y="485395"/>
                </a:lnTo>
                <a:close/>
                <a:moveTo>
                  <a:pt x="714675" y="276759"/>
                </a:moveTo>
                <a:lnTo>
                  <a:pt x="714675" y="536645"/>
                </a:lnTo>
                <a:cubicBezTo>
                  <a:pt x="714675" y="536851"/>
                  <a:pt x="714675" y="537280"/>
                  <a:pt x="714087" y="537550"/>
                </a:cubicBezTo>
                <a:cubicBezTo>
                  <a:pt x="713532" y="537788"/>
                  <a:pt x="713230" y="537518"/>
                  <a:pt x="713088" y="537375"/>
                </a:cubicBezTo>
                <a:cubicBezTo>
                  <a:pt x="701296" y="526427"/>
                  <a:pt x="682506" y="510877"/>
                  <a:pt x="656368" y="494725"/>
                </a:cubicBezTo>
                <a:lnTo>
                  <a:pt x="656368" y="58794"/>
                </a:lnTo>
                <a:cubicBezTo>
                  <a:pt x="682506" y="42658"/>
                  <a:pt x="701296" y="27108"/>
                  <a:pt x="713072" y="16160"/>
                </a:cubicBezTo>
                <a:cubicBezTo>
                  <a:pt x="713230" y="16001"/>
                  <a:pt x="713532" y="15731"/>
                  <a:pt x="714087" y="15985"/>
                </a:cubicBezTo>
                <a:cubicBezTo>
                  <a:pt x="714675" y="16239"/>
                  <a:pt x="714675" y="16668"/>
                  <a:pt x="714675" y="16874"/>
                </a:cubicBezTo>
                <a:lnTo>
                  <a:pt x="714675" y="276759"/>
                </a:lnTo>
                <a:close/>
                <a:moveTo>
                  <a:pt x="730545" y="329041"/>
                </a:moveTo>
                <a:lnTo>
                  <a:pt x="730545" y="276759"/>
                </a:lnTo>
                <a:lnTo>
                  <a:pt x="730545" y="224494"/>
                </a:lnTo>
                <a:cubicBezTo>
                  <a:pt x="755953" y="228333"/>
                  <a:pt x="775489" y="250309"/>
                  <a:pt x="775489" y="276759"/>
                </a:cubicBezTo>
                <a:cubicBezTo>
                  <a:pt x="775489" y="303226"/>
                  <a:pt x="755953" y="325201"/>
                  <a:pt x="730545" y="32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36"/>
          <p:cNvSpPr/>
          <p:nvPr/>
        </p:nvSpPr>
        <p:spPr>
          <a:xfrm>
            <a:off x="7820166" y="898728"/>
            <a:ext cx="238765" cy="357750"/>
          </a:xfrm>
          <a:custGeom>
            <a:rect b="b" l="l" r="r" t="t"/>
            <a:pathLst>
              <a:path extrusionOk="0" h="715501" w="477530">
                <a:moveTo>
                  <a:pt x="477531" y="237023"/>
                </a:moveTo>
                <a:cubicBezTo>
                  <a:pt x="477531" y="295777"/>
                  <a:pt x="450472" y="347088"/>
                  <a:pt x="424317" y="396722"/>
                </a:cubicBezTo>
                <a:cubicBezTo>
                  <a:pt x="418997" y="406803"/>
                  <a:pt x="413505" y="417243"/>
                  <a:pt x="408386" y="427468"/>
                </a:cubicBezTo>
                <a:cubicBezTo>
                  <a:pt x="379162" y="485892"/>
                  <a:pt x="363705" y="546554"/>
                  <a:pt x="363705" y="602870"/>
                </a:cubicBezTo>
                <a:cubicBezTo>
                  <a:pt x="363705" y="621498"/>
                  <a:pt x="365726" y="631824"/>
                  <a:pt x="365741" y="631924"/>
                </a:cubicBezTo>
                <a:cubicBezTo>
                  <a:pt x="366157" y="634032"/>
                  <a:pt x="365612" y="636226"/>
                  <a:pt x="364249" y="637890"/>
                </a:cubicBezTo>
                <a:cubicBezTo>
                  <a:pt x="362887" y="639539"/>
                  <a:pt x="360865" y="640514"/>
                  <a:pt x="358714" y="640514"/>
                </a:cubicBezTo>
                <a:lnTo>
                  <a:pt x="324845" y="640514"/>
                </a:lnTo>
                <a:lnTo>
                  <a:pt x="324845" y="696486"/>
                </a:lnTo>
                <a:cubicBezTo>
                  <a:pt x="324845" y="706969"/>
                  <a:pt x="316313" y="715502"/>
                  <a:pt x="305816" y="715502"/>
                </a:cubicBezTo>
                <a:lnTo>
                  <a:pt x="168172" y="715502"/>
                </a:lnTo>
                <a:cubicBezTo>
                  <a:pt x="157676" y="715502"/>
                  <a:pt x="149144" y="706969"/>
                  <a:pt x="149144" y="696486"/>
                </a:cubicBezTo>
                <a:lnTo>
                  <a:pt x="149144" y="640514"/>
                </a:lnTo>
                <a:lnTo>
                  <a:pt x="118917" y="640514"/>
                </a:lnTo>
                <a:cubicBezTo>
                  <a:pt x="116766" y="640514"/>
                  <a:pt x="114672" y="639553"/>
                  <a:pt x="113310" y="637875"/>
                </a:cubicBezTo>
                <a:cubicBezTo>
                  <a:pt x="111948" y="636212"/>
                  <a:pt x="111360" y="634032"/>
                  <a:pt x="111790" y="631924"/>
                </a:cubicBezTo>
                <a:cubicBezTo>
                  <a:pt x="111804" y="631824"/>
                  <a:pt x="113826" y="621498"/>
                  <a:pt x="113826" y="602870"/>
                </a:cubicBezTo>
                <a:cubicBezTo>
                  <a:pt x="113826" y="583926"/>
                  <a:pt x="112062" y="564480"/>
                  <a:pt x="108635" y="544804"/>
                </a:cubicBezTo>
                <a:cubicBezTo>
                  <a:pt x="108191" y="543886"/>
                  <a:pt x="107933" y="542854"/>
                  <a:pt x="107933" y="541764"/>
                </a:cubicBezTo>
                <a:cubicBezTo>
                  <a:pt x="107933" y="541577"/>
                  <a:pt x="107976" y="541405"/>
                  <a:pt x="107990" y="541219"/>
                </a:cubicBezTo>
                <a:cubicBezTo>
                  <a:pt x="101035" y="503546"/>
                  <a:pt x="87944" y="465055"/>
                  <a:pt x="69145" y="427468"/>
                </a:cubicBezTo>
                <a:cubicBezTo>
                  <a:pt x="64025" y="417243"/>
                  <a:pt x="58533" y="406803"/>
                  <a:pt x="53214" y="396722"/>
                </a:cubicBezTo>
                <a:cubicBezTo>
                  <a:pt x="27058" y="347088"/>
                  <a:pt x="0" y="295777"/>
                  <a:pt x="0" y="237023"/>
                </a:cubicBezTo>
                <a:cubicBezTo>
                  <a:pt x="0" y="106336"/>
                  <a:pt x="106312" y="0"/>
                  <a:pt x="236987" y="0"/>
                </a:cubicBezTo>
                <a:lnTo>
                  <a:pt x="240543" y="0"/>
                </a:lnTo>
                <a:cubicBezTo>
                  <a:pt x="371218" y="0"/>
                  <a:pt x="477531" y="106336"/>
                  <a:pt x="477531" y="2370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36"/>
          <p:cNvSpPr/>
          <p:nvPr/>
        </p:nvSpPr>
        <p:spPr>
          <a:xfrm>
            <a:off x="7827335" y="905898"/>
            <a:ext cx="224426" cy="343410"/>
          </a:xfrm>
          <a:custGeom>
            <a:rect b="b" l="l" r="r" t="t"/>
            <a:pathLst>
              <a:path extrusionOk="0" h="686820" w="448851">
                <a:moveTo>
                  <a:pt x="149144" y="626173"/>
                </a:moveTo>
                <a:lnTo>
                  <a:pt x="296166" y="626173"/>
                </a:lnTo>
                <a:lnTo>
                  <a:pt x="296166" y="682145"/>
                </a:lnTo>
                <a:cubicBezTo>
                  <a:pt x="296166" y="684726"/>
                  <a:pt x="294058" y="686820"/>
                  <a:pt x="291477" y="686820"/>
                </a:cubicBezTo>
                <a:lnTo>
                  <a:pt x="153833" y="686820"/>
                </a:lnTo>
                <a:cubicBezTo>
                  <a:pt x="151252" y="686820"/>
                  <a:pt x="149144" y="684726"/>
                  <a:pt x="149144" y="682145"/>
                </a:cubicBezTo>
                <a:lnTo>
                  <a:pt x="149144" y="626173"/>
                </a:lnTo>
                <a:close/>
                <a:moveTo>
                  <a:pt x="335183" y="578691"/>
                </a:moveTo>
                <a:lnTo>
                  <a:pt x="113668" y="578691"/>
                </a:lnTo>
                <a:cubicBezTo>
                  <a:pt x="113769" y="581975"/>
                  <a:pt x="113826" y="585259"/>
                  <a:pt x="113826" y="588529"/>
                </a:cubicBezTo>
                <a:cubicBezTo>
                  <a:pt x="113826" y="598610"/>
                  <a:pt x="113267" y="606440"/>
                  <a:pt x="112708" y="611833"/>
                </a:cubicBezTo>
                <a:lnTo>
                  <a:pt x="141917" y="611833"/>
                </a:lnTo>
                <a:cubicBezTo>
                  <a:pt x="141931" y="611833"/>
                  <a:pt x="141960" y="611833"/>
                  <a:pt x="141974" y="611833"/>
                </a:cubicBezTo>
                <a:lnTo>
                  <a:pt x="303336" y="611833"/>
                </a:lnTo>
                <a:cubicBezTo>
                  <a:pt x="303350" y="611833"/>
                  <a:pt x="303379" y="611833"/>
                  <a:pt x="303393" y="611833"/>
                </a:cubicBezTo>
                <a:lnTo>
                  <a:pt x="336144" y="611833"/>
                </a:lnTo>
                <a:cubicBezTo>
                  <a:pt x="335585" y="606440"/>
                  <a:pt x="335026" y="598610"/>
                  <a:pt x="335026" y="588529"/>
                </a:cubicBezTo>
                <a:cubicBezTo>
                  <a:pt x="335026" y="585259"/>
                  <a:pt x="335083" y="581975"/>
                  <a:pt x="335183" y="578691"/>
                </a:cubicBezTo>
                <a:close/>
                <a:moveTo>
                  <a:pt x="112923" y="564350"/>
                </a:moveTo>
                <a:lnTo>
                  <a:pt x="335929" y="564350"/>
                </a:lnTo>
                <a:cubicBezTo>
                  <a:pt x="336632" y="554513"/>
                  <a:pt x="337779" y="544589"/>
                  <a:pt x="339342" y="534593"/>
                </a:cubicBezTo>
                <a:lnTo>
                  <a:pt x="109510" y="534593"/>
                </a:lnTo>
                <a:cubicBezTo>
                  <a:pt x="111073" y="544589"/>
                  <a:pt x="112220" y="554513"/>
                  <a:pt x="112923" y="564350"/>
                </a:cubicBezTo>
                <a:close/>
                <a:moveTo>
                  <a:pt x="226204" y="0"/>
                </a:moveTo>
                <a:lnTo>
                  <a:pt x="222648" y="0"/>
                </a:lnTo>
                <a:cubicBezTo>
                  <a:pt x="99888" y="0"/>
                  <a:pt x="0" y="99897"/>
                  <a:pt x="0" y="222683"/>
                </a:cubicBezTo>
                <a:cubicBezTo>
                  <a:pt x="0" y="277880"/>
                  <a:pt x="26212" y="327599"/>
                  <a:pt x="51550" y="375698"/>
                </a:cubicBezTo>
                <a:cubicBezTo>
                  <a:pt x="56913" y="385851"/>
                  <a:pt x="62448" y="396349"/>
                  <a:pt x="67625" y="406717"/>
                </a:cubicBezTo>
                <a:cubicBezTo>
                  <a:pt x="86352" y="444161"/>
                  <a:pt x="99616" y="482537"/>
                  <a:pt x="106986" y="520253"/>
                </a:cubicBezTo>
                <a:lnTo>
                  <a:pt x="217256" y="520253"/>
                </a:lnTo>
                <a:lnTo>
                  <a:pt x="217256" y="283459"/>
                </a:lnTo>
                <a:lnTo>
                  <a:pt x="148456" y="222668"/>
                </a:lnTo>
                <a:cubicBezTo>
                  <a:pt x="145488" y="220044"/>
                  <a:pt x="145201" y="215512"/>
                  <a:pt x="147825" y="212544"/>
                </a:cubicBezTo>
                <a:cubicBezTo>
                  <a:pt x="150449" y="209575"/>
                  <a:pt x="154980" y="209303"/>
                  <a:pt x="157948" y="211913"/>
                </a:cubicBezTo>
                <a:lnTo>
                  <a:pt x="222648" y="269089"/>
                </a:lnTo>
                <a:lnTo>
                  <a:pt x="287362" y="211913"/>
                </a:lnTo>
                <a:cubicBezTo>
                  <a:pt x="290330" y="209303"/>
                  <a:pt x="294861" y="209575"/>
                  <a:pt x="297485" y="212544"/>
                </a:cubicBezTo>
                <a:cubicBezTo>
                  <a:pt x="300109" y="215512"/>
                  <a:pt x="299823" y="220044"/>
                  <a:pt x="296854" y="222668"/>
                </a:cubicBezTo>
                <a:lnTo>
                  <a:pt x="231596" y="280318"/>
                </a:lnTo>
                <a:lnTo>
                  <a:pt x="231596" y="520253"/>
                </a:lnTo>
                <a:lnTo>
                  <a:pt x="340819" y="520253"/>
                </a:lnTo>
                <a:cubicBezTo>
                  <a:pt x="341177" y="520253"/>
                  <a:pt x="341507" y="520310"/>
                  <a:pt x="341851" y="520353"/>
                </a:cubicBezTo>
                <a:cubicBezTo>
                  <a:pt x="349222" y="482608"/>
                  <a:pt x="362471" y="444190"/>
                  <a:pt x="381227" y="406717"/>
                </a:cubicBezTo>
                <a:cubicBezTo>
                  <a:pt x="386404" y="396349"/>
                  <a:pt x="391939" y="385851"/>
                  <a:pt x="397302" y="375698"/>
                </a:cubicBezTo>
                <a:cubicBezTo>
                  <a:pt x="422639" y="327599"/>
                  <a:pt x="448852" y="277880"/>
                  <a:pt x="448852" y="222683"/>
                </a:cubicBezTo>
                <a:cubicBezTo>
                  <a:pt x="448852" y="99897"/>
                  <a:pt x="348964" y="0"/>
                  <a:pt x="2262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36"/>
          <p:cNvSpPr/>
          <p:nvPr/>
        </p:nvSpPr>
        <p:spPr>
          <a:xfrm>
            <a:off x="7820166" y="898728"/>
            <a:ext cx="238765" cy="357750"/>
          </a:xfrm>
          <a:custGeom>
            <a:rect b="b" l="l" r="r" t="t"/>
            <a:pathLst>
              <a:path extrusionOk="0" h="715501" w="477530">
                <a:moveTo>
                  <a:pt x="240543" y="0"/>
                </a:moveTo>
                <a:lnTo>
                  <a:pt x="236987" y="0"/>
                </a:lnTo>
                <a:cubicBezTo>
                  <a:pt x="106312" y="0"/>
                  <a:pt x="0" y="106336"/>
                  <a:pt x="0" y="237023"/>
                </a:cubicBezTo>
                <a:cubicBezTo>
                  <a:pt x="0" y="295777"/>
                  <a:pt x="27058" y="347088"/>
                  <a:pt x="53214" y="396722"/>
                </a:cubicBezTo>
                <a:cubicBezTo>
                  <a:pt x="58533" y="406803"/>
                  <a:pt x="64025" y="417243"/>
                  <a:pt x="69145" y="427468"/>
                </a:cubicBezTo>
                <a:cubicBezTo>
                  <a:pt x="87944" y="465055"/>
                  <a:pt x="101035" y="503546"/>
                  <a:pt x="107990" y="541219"/>
                </a:cubicBezTo>
                <a:cubicBezTo>
                  <a:pt x="107976" y="541405"/>
                  <a:pt x="107933" y="541577"/>
                  <a:pt x="107933" y="541764"/>
                </a:cubicBezTo>
                <a:cubicBezTo>
                  <a:pt x="107933" y="542854"/>
                  <a:pt x="108191" y="543886"/>
                  <a:pt x="108635" y="544804"/>
                </a:cubicBezTo>
                <a:cubicBezTo>
                  <a:pt x="112062" y="564480"/>
                  <a:pt x="113826" y="583926"/>
                  <a:pt x="113826" y="602870"/>
                </a:cubicBezTo>
                <a:cubicBezTo>
                  <a:pt x="113826" y="621498"/>
                  <a:pt x="111804" y="631824"/>
                  <a:pt x="111790" y="631924"/>
                </a:cubicBezTo>
                <a:cubicBezTo>
                  <a:pt x="111360" y="634032"/>
                  <a:pt x="111948" y="636212"/>
                  <a:pt x="113310" y="637875"/>
                </a:cubicBezTo>
                <a:cubicBezTo>
                  <a:pt x="114672" y="639553"/>
                  <a:pt x="116766" y="640514"/>
                  <a:pt x="118917" y="640514"/>
                </a:cubicBezTo>
                <a:lnTo>
                  <a:pt x="149144" y="640514"/>
                </a:lnTo>
                <a:lnTo>
                  <a:pt x="149144" y="696486"/>
                </a:lnTo>
                <a:cubicBezTo>
                  <a:pt x="149144" y="706969"/>
                  <a:pt x="157676" y="715502"/>
                  <a:pt x="168172" y="715502"/>
                </a:cubicBezTo>
                <a:lnTo>
                  <a:pt x="305816" y="715502"/>
                </a:lnTo>
                <a:cubicBezTo>
                  <a:pt x="316313" y="715502"/>
                  <a:pt x="324845" y="706969"/>
                  <a:pt x="324845" y="696486"/>
                </a:cubicBezTo>
                <a:lnTo>
                  <a:pt x="324845" y="640514"/>
                </a:lnTo>
                <a:lnTo>
                  <a:pt x="358714" y="640514"/>
                </a:lnTo>
                <a:cubicBezTo>
                  <a:pt x="360865" y="640514"/>
                  <a:pt x="362887" y="639539"/>
                  <a:pt x="364249" y="637890"/>
                </a:cubicBezTo>
                <a:cubicBezTo>
                  <a:pt x="365612" y="636226"/>
                  <a:pt x="366157" y="634032"/>
                  <a:pt x="365741" y="631924"/>
                </a:cubicBezTo>
                <a:cubicBezTo>
                  <a:pt x="365726" y="631824"/>
                  <a:pt x="363705" y="621498"/>
                  <a:pt x="363705" y="602870"/>
                </a:cubicBezTo>
                <a:cubicBezTo>
                  <a:pt x="363705" y="546554"/>
                  <a:pt x="379162" y="485892"/>
                  <a:pt x="408386" y="427468"/>
                </a:cubicBezTo>
                <a:cubicBezTo>
                  <a:pt x="413505" y="417243"/>
                  <a:pt x="418997" y="406803"/>
                  <a:pt x="424317" y="396722"/>
                </a:cubicBezTo>
                <a:cubicBezTo>
                  <a:pt x="450472" y="347088"/>
                  <a:pt x="477531" y="295777"/>
                  <a:pt x="477531" y="237023"/>
                </a:cubicBezTo>
                <a:cubicBezTo>
                  <a:pt x="477531" y="106336"/>
                  <a:pt x="371218" y="0"/>
                  <a:pt x="240543" y="0"/>
                </a:cubicBezTo>
                <a:close/>
                <a:moveTo>
                  <a:pt x="310505" y="696486"/>
                </a:moveTo>
                <a:cubicBezTo>
                  <a:pt x="310505" y="699067"/>
                  <a:pt x="308397" y="701161"/>
                  <a:pt x="305816" y="701161"/>
                </a:cubicBezTo>
                <a:lnTo>
                  <a:pt x="168172" y="701161"/>
                </a:lnTo>
                <a:cubicBezTo>
                  <a:pt x="165591" y="701161"/>
                  <a:pt x="163484" y="699067"/>
                  <a:pt x="163484" y="696486"/>
                </a:cubicBezTo>
                <a:lnTo>
                  <a:pt x="163484" y="640514"/>
                </a:lnTo>
                <a:lnTo>
                  <a:pt x="310505" y="640514"/>
                </a:lnTo>
                <a:lnTo>
                  <a:pt x="310505" y="696486"/>
                </a:lnTo>
                <a:close/>
                <a:moveTo>
                  <a:pt x="317732" y="626173"/>
                </a:moveTo>
                <a:cubicBezTo>
                  <a:pt x="317718" y="626173"/>
                  <a:pt x="317689" y="626173"/>
                  <a:pt x="317675" y="626173"/>
                </a:cubicBezTo>
                <a:lnTo>
                  <a:pt x="156314" y="626173"/>
                </a:lnTo>
                <a:cubicBezTo>
                  <a:pt x="156299" y="626173"/>
                  <a:pt x="156271" y="626173"/>
                  <a:pt x="156256" y="626173"/>
                </a:cubicBezTo>
                <a:lnTo>
                  <a:pt x="127047" y="626173"/>
                </a:lnTo>
                <a:cubicBezTo>
                  <a:pt x="127606" y="620781"/>
                  <a:pt x="128166" y="612951"/>
                  <a:pt x="128166" y="602870"/>
                </a:cubicBezTo>
                <a:cubicBezTo>
                  <a:pt x="128166" y="599600"/>
                  <a:pt x="128108" y="596316"/>
                  <a:pt x="128008" y="593032"/>
                </a:cubicBezTo>
                <a:lnTo>
                  <a:pt x="349523" y="593032"/>
                </a:lnTo>
                <a:cubicBezTo>
                  <a:pt x="349422" y="596316"/>
                  <a:pt x="349365" y="599600"/>
                  <a:pt x="349365" y="602870"/>
                </a:cubicBezTo>
                <a:cubicBezTo>
                  <a:pt x="349365" y="612951"/>
                  <a:pt x="349924" y="620781"/>
                  <a:pt x="350484" y="626173"/>
                </a:cubicBezTo>
                <a:lnTo>
                  <a:pt x="317732" y="626173"/>
                </a:lnTo>
                <a:close/>
                <a:moveTo>
                  <a:pt x="350269" y="578691"/>
                </a:moveTo>
                <a:lnTo>
                  <a:pt x="127262" y="578691"/>
                </a:lnTo>
                <a:cubicBezTo>
                  <a:pt x="126560" y="568853"/>
                  <a:pt x="125412" y="558930"/>
                  <a:pt x="123849" y="548934"/>
                </a:cubicBezTo>
                <a:lnTo>
                  <a:pt x="353681" y="548934"/>
                </a:lnTo>
                <a:cubicBezTo>
                  <a:pt x="352118" y="558930"/>
                  <a:pt x="350971" y="568853"/>
                  <a:pt x="350269" y="578691"/>
                </a:cubicBezTo>
                <a:close/>
                <a:moveTo>
                  <a:pt x="411641" y="390039"/>
                </a:moveTo>
                <a:cubicBezTo>
                  <a:pt x="406278" y="400192"/>
                  <a:pt x="400743" y="410690"/>
                  <a:pt x="395567" y="421058"/>
                </a:cubicBezTo>
                <a:cubicBezTo>
                  <a:pt x="376811" y="458530"/>
                  <a:pt x="363561" y="496949"/>
                  <a:pt x="356191" y="534694"/>
                </a:cubicBezTo>
                <a:cubicBezTo>
                  <a:pt x="355847" y="534651"/>
                  <a:pt x="355517" y="534593"/>
                  <a:pt x="355158" y="534593"/>
                </a:cubicBezTo>
                <a:lnTo>
                  <a:pt x="245935" y="534593"/>
                </a:lnTo>
                <a:lnTo>
                  <a:pt x="245935" y="294659"/>
                </a:lnTo>
                <a:lnTo>
                  <a:pt x="311194" y="237009"/>
                </a:lnTo>
                <a:cubicBezTo>
                  <a:pt x="314162" y="234385"/>
                  <a:pt x="314449" y="229853"/>
                  <a:pt x="311825" y="226885"/>
                </a:cubicBezTo>
                <a:cubicBezTo>
                  <a:pt x="309200" y="223916"/>
                  <a:pt x="304669" y="223644"/>
                  <a:pt x="301701" y="226254"/>
                </a:cubicBezTo>
                <a:lnTo>
                  <a:pt x="236987" y="283430"/>
                </a:lnTo>
                <a:lnTo>
                  <a:pt x="172288" y="226254"/>
                </a:lnTo>
                <a:cubicBezTo>
                  <a:pt x="169320" y="223644"/>
                  <a:pt x="164788" y="223916"/>
                  <a:pt x="162164" y="226885"/>
                </a:cubicBezTo>
                <a:cubicBezTo>
                  <a:pt x="159540" y="229853"/>
                  <a:pt x="159827" y="234385"/>
                  <a:pt x="162795" y="237009"/>
                </a:cubicBezTo>
                <a:lnTo>
                  <a:pt x="231596" y="297799"/>
                </a:lnTo>
                <a:lnTo>
                  <a:pt x="231596" y="534593"/>
                </a:lnTo>
                <a:lnTo>
                  <a:pt x="121326" y="534593"/>
                </a:lnTo>
                <a:cubicBezTo>
                  <a:pt x="113955" y="496877"/>
                  <a:pt x="100691" y="458502"/>
                  <a:pt x="81964" y="421058"/>
                </a:cubicBezTo>
                <a:cubicBezTo>
                  <a:pt x="76787" y="410690"/>
                  <a:pt x="71252" y="400192"/>
                  <a:pt x="65890" y="390039"/>
                </a:cubicBezTo>
                <a:cubicBezTo>
                  <a:pt x="40552" y="341940"/>
                  <a:pt x="14339" y="292221"/>
                  <a:pt x="14339" y="237023"/>
                </a:cubicBezTo>
                <a:cubicBezTo>
                  <a:pt x="14339" y="114238"/>
                  <a:pt x="114228" y="14341"/>
                  <a:pt x="236987" y="14341"/>
                </a:cubicBezTo>
                <a:lnTo>
                  <a:pt x="240543" y="14341"/>
                </a:lnTo>
                <a:cubicBezTo>
                  <a:pt x="363303" y="14341"/>
                  <a:pt x="463191" y="114238"/>
                  <a:pt x="463191" y="237023"/>
                </a:cubicBezTo>
                <a:cubicBezTo>
                  <a:pt x="463191" y="292221"/>
                  <a:pt x="436979" y="341940"/>
                  <a:pt x="411641" y="3900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36"/>
          <p:cNvSpPr/>
          <p:nvPr/>
        </p:nvSpPr>
        <p:spPr>
          <a:xfrm>
            <a:off x="4698165" y="1638710"/>
            <a:ext cx="350788" cy="350788"/>
          </a:xfrm>
          <a:custGeom>
            <a:rect b="b" l="l" r="r" t="t"/>
            <a:pathLst>
              <a:path extrusionOk="0" h="701576" w="701576">
                <a:moveTo>
                  <a:pt x="701577" y="350788"/>
                </a:moveTo>
                <a:cubicBezTo>
                  <a:pt x="701577" y="544517"/>
                  <a:pt x="544532" y="701577"/>
                  <a:pt x="350788" y="701577"/>
                </a:cubicBezTo>
                <a:cubicBezTo>
                  <a:pt x="157045" y="701577"/>
                  <a:pt x="0" y="544517"/>
                  <a:pt x="0" y="350788"/>
                </a:cubicBezTo>
                <a:cubicBezTo>
                  <a:pt x="0" y="157060"/>
                  <a:pt x="157045" y="0"/>
                  <a:pt x="350788" y="0"/>
                </a:cubicBezTo>
                <a:cubicBezTo>
                  <a:pt x="544532" y="0"/>
                  <a:pt x="701577" y="157045"/>
                  <a:pt x="701577" y="3507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36"/>
          <p:cNvSpPr/>
          <p:nvPr/>
        </p:nvSpPr>
        <p:spPr>
          <a:xfrm>
            <a:off x="4694580" y="1635125"/>
            <a:ext cx="357958" cy="357958"/>
          </a:xfrm>
          <a:custGeom>
            <a:rect b="b" l="l" r="r" t="t"/>
            <a:pathLst>
              <a:path extrusionOk="0" h="715917" w="715917">
                <a:moveTo>
                  <a:pt x="611072" y="104845"/>
                </a:moveTo>
                <a:cubicBezTo>
                  <a:pt x="543456" y="37229"/>
                  <a:pt x="453568" y="0"/>
                  <a:pt x="357959" y="0"/>
                </a:cubicBezTo>
                <a:cubicBezTo>
                  <a:pt x="262349" y="0"/>
                  <a:pt x="172447" y="37229"/>
                  <a:pt x="104845" y="104845"/>
                </a:cubicBezTo>
                <a:cubicBezTo>
                  <a:pt x="37229" y="172447"/>
                  <a:pt x="0" y="262349"/>
                  <a:pt x="0" y="357959"/>
                </a:cubicBezTo>
                <a:cubicBezTo>
                  <a:pt x="0" y="453568"/>
                  <a:pt x="37229" y="543470"/>
                  <a:pt x="104845" y="611072"/>
                </a:cubicBezTo>
                <a:cubicBezTo>
                  <a:pt x="172447" y="678675"/>
                  <a:pt x="262349" y="715918"/>
                  <a:pt x="357959" y="715918"/>
                </a:cubicBezTo>
                <a:cubicBezTo>
                  <a:pt x="453568" y="715918"/>
                  <a:pt x="543470" y="678689"/>
                  <a:pt x="611072" y="611072"/>
                </a:cubicBezTo>
                <a:cubicBezTo>
                  <a:pt x="678675" y="543456"/>
                  <a:pt x="715918" y="453568"/>
                  <a:pt x="715918" y="357959"/>
                </a:cubicBezTo>
                <a:cubicBezTo>
                  <a:pt x="715918" y="262349"/>
                  <a:pt x="678675" y="172447"/>
                  <a:pt x="611072" y="104845"/>
                </a:cubicBezTo>
                <a:close/>
                <a:moveTo>
                  <a:pt x="600934" y="600934"/>
                </a:moveTo>
                <a:cubicBezTo>
                  <a:pt x="536028" y="665840"/>
                  <a:pt x="449739" y="701577"/>
                  <a:pt x="357959" y="701577"/>
                </a:cubicBezTo>
                <a:cubicBezTo>
                  <a:pt x="266178" y="701577"/>
                  <a:pt x="179890" y="665840"/>
                  <a:pt x="114984" y="600934"/>
                </a:cubicBezTo>
                <a:cubicBezTo>
                  <a:pt x="50078" y="536028"/>
                  <a:pt x="14341" y="449739"/>
                  <a:pt x="14341" y="357959"/>
                </a:cubicBezTo>
                <a:cubicBezTo>
                  <a:pt x="14341" y="266178"/>
                  <a:pt x="50078" y="179890"/>
                  <a:pt x="114984" y="114984"/>
                </a:cubicBezTo>
                <a:cubicBezTo>
                  <a:pt x="179890" y="50078"/>
                  <a:pt x="266178" y="14341"/>
                  <a:pt x="357959" y="14341"/>
                </a:cubicBezTo>
                <a:cubicBezTo>
                  <a:pt x="449739" y="14341"/>
                  <a:pt x="536028" y="50078"/>
                  <a:pt x="600934" y="114984"/>
                </a:cubicBezTo>
                <a:cubicBezTo>
                  <a:pt x="665840" y="179890"/>
                  <a:pt x="701577" y="266178"/>
                  <a:pt x="701577" y="357959"/>
                </a:cubicBezTo>
                <a:cubicBezTo>
                  <a:pt x="701577" y="449739"/>
                  <a:pt x="665825" y="536028"/>
                  <a:pt x="600934" y="600934"/>
                </a:cubicBezTo>
                <a:close/>
                <a:moveTo>
                  <a:pt x="539441" y="536587"/>
                </a:moveTo>
                <a:cubicBezTo>
                  <a:pt x="540860" y="540287"/>
                  <a:pt x="539010" y="544431"/>
                  <a:pt x="535310" y="545851"/>
                </a:cubicBezTo>
                <a:cubicBezTo>
                  <a:pt x="534464" y="546181"/>
                  <a:pt x="533590" y="546324"/>
                  <a:pt x="532743" y="546324"/>
                </a:cubicBezTo>
                <a:cubicBezTo>
                  <a:pt x="529861" y="546324"/>
                  <a:pt x="527136" y="544575"/>
                  <a:pt x="526046" y="541721"/>
                </a:cubicBezTo>
                <a:cubicBezTo>
                  <a:pt x="513140" y="508106"/>
                  <a:pt x="490653" y="479382"/>
                  <a:pt x="461026" y="458659"/>
                </a:cubicBezTo>
                <a:cubicBezTo>
                  <a:pt x="430724" y="437464"/>
                  <a:pt x="395087" y="426264"/>
                  <a:pt x="357959" y="426264"/>
                </a:cubicBezTo>
                <a:cubicBezTo>
                  <a:pt x="320831" y="426264"/>
                  <a:pt x="285194" y="437464"/>
                  <a:pt x="254892" y="458659"/>
                </a:cubicBezTo>
                <a:cubicBezTo>
                  <a:pt x="225264" y="479382"/>
                  <a:pt x="202778" y="508106"/>
                  <a:pt x="189871" y="541721"/>
                </a:cubicBezTo>
                <a:cubicBezTo>
                  <a:pt x="188451" y="545421"/>
                  <a:pt x="184307" y="547256"/>
                  <a:pt x="180607" y="545851"/>
                </a:cubicBezTo>
                <a:cubicBezTo>
                  <a:pt x="176907" y="544431"/>
                  <a:pt x="175072" y="540287"/>
                  <a:pt x="176491" y="536587"/>
                </a:cubicBezTo>
                <a:cubicBezTo>
                  <a:pt x="190430" y="500290"/>
                  <a:pt x="214709" y="469286"/>
                  <a:pt x="246689" y="446914"/>
                </a:cubicBezTo>
                <a:cubicBezTo>
                  <a:pt x="279415" y="424026"/>
                  <a:pt x="317891" y="411923"/>
                  <a:pt x="357973" y="411923"/>
                </a:cubicBezTo>
                <a:cubicBezTo>
                  <a:pt x="398055" y="411923"/>
                  <a:pt x="436546" y="424026"/>
                  <a:pt x="469257" y="446914"/>
                </a:cubicBezTo>
                <a:cubicBezTo>
                  <a:pt x="501223" y="469286"/>
                  <a:pt x="525501" y="500305"/>
                  <a:pt x="539441" y="536587"/>
                </a:cubicBezTo>
                <a:close/>
                <a:moveTo>
                  <a:pt x="218424" y="293397"/>
                </a:moveTo>
                <a:cubicBezTo>
                  <a:pt x="182328" y="293397"/>
                  <a:pt x="151854" y="265232"/>
                  <a:pt x="149043" y="229279"/>
                </a:cubicBezTo>
                <a:cubicBezTo>
                  <a:pt x="148742" y="225336"/>
                  <a:pt x="151682" y="221880"/>
                  <a:pt x="155640" y="221578"/>
                </a:cubicBezTo>
                <a:cubicBezTo>
                  <a:pt x="159598" y="221277"/>
                  <a:pt x="163040" y="224217"/>
                  <a:pt x="163341" y="228175"/>
                </a:cubicBezTo>
                <a:cubicBezTo>
                  <a:pt x="165564" y="256713"/>
                  <a:pt x="189756" y="279070"/>
                  <a:pt x="218424" y="279070"/>
                </a:cubicBezTo>
                <a:cubicBezTo>
                  <a:pt x="247091" y="279070"/>
                  <a:pt x="271283" y="256713"/>
                  <a:pt x="273521" y="228175"/>
                </a:cubicBezTo>
                <a:cubicBezTo>
                  <a:pt x="273822" y="224232"/>
                  <a:pt x="277264" y="221277"/>
                  <a:pt x="281222" y="221578"/>
                </a:cubicBezTo>
                <a:cubicBezTo>
                  <a:pt x="285165" y="221880"/>
                  <a:pt x="288119" y="225336"/>
                  <a:pt x="287818" y="229279"/>
                </a:cubicBezTo>
                <a:cubicBezTo>
                  <a:pt x="285008" y="265232"/>
                  <a:pt x="254533" y="293397"/>
                  <a:pt x="218424" y="293397"/>
                </a:cubicBezTo>
                <a:close/>
                <a:moveTo>
                  <a:pt x="561152" y="229279"/>
                </a:moveTo>
                <a:cubicBezTo>
                  <a:pt x="558342" y="265232"/>
                  <a:pt x="527868" y="293397"/>
                  <a:pt x="491772" y="293397"/>
                </a:cubicBezTo>
                <a:cubicBezTo>
                  <a:pt x="455676" y="293397"/>
                  <a:pt x="425202" y="265232"/>
                  <a:pt x="422392" y="229279"/>
                </a:cubicBezTo>
                <a:cubicBezTo>
                  <a:pt x="422090" y="225336"/>
                  <a:pt x="425030" y="221880"/>
                  <a:pt x="428988" y="221578"/>
                </a:cubicBezTo>
                <a:cubicBezTo>
                  <a:pt x="432903" y="221277"/>
                  <a:pt x="436388" y="224217"/>
                  <a:pt x="436689" y="228175"/>
                </a:cubicBezTo>
                <a:cubicBezTo>
                  <a:pt x="438912" y="256713"/>
                  <a:pt x="463105" y="279070"/>
                  <a:pt x="491772" y="279070"/>
                </a:cubicBezTo>
                <a:cubicBezTo>
                  <a:pt x="520439" y="279070"/>
                  <a:pt x="544632" y="256713"/>
                  <a:pt x="546855" y="228175"/>
                </a:cubicBezTo>
                <a:cubicBezTo>
                  <a:pt x="547170" y="224232"/>
                  <a:pt x="550612" y="221277"/>
                  <a:pt x="554556" y="221578"/>
                </a:cubicBezTo>
                <a:cubicBezTo>
                  <a:pt x="558514" y="221880"/>
                  <a:pt x="561468" y="225336"/>
                  <a:pt x="561152" y="2292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36"/>
          <p:cNvSpPr/>
          <p:nvPr/>
        </p:nvSpPr>
        <p:spPr>
          <a:xfrm>
            <a:off x="4139997" y="1638710"/>
            <a:ext cx="350788" cy="350788"/>
          </a:xfrm>
          <a:custGeom>
            <a:rect b="b" l="l" r="r" t="t"/>
            <a:pathLst>
              <a:path extrusionOk="0" h="701576" w="701576">
                <a:moveTo>
                  <a:pt x="701577" y="350788"/>
                </a:moveTo>
                <a:cubicBezTo>
                  <a:pt x="701577" y="544517"/>
                  <a:pt x="544532" y="701577"/>
                  <a:pt x="350788" y="701577"/>
                </a:cubicBezTo>
                <a:cubicBezTo>
                  <a:pt x="157045" y="701577"/>
                  <a:pt x="0" y="544517"/>
                  <a:pt x="0" y="350788"/>
                </a:cubicBezTo>
                <a:cubicBezTo>
                  <a:pt x="0" y="157060"/>
                  <a:pt x="157045" y="0"/>
                  <a:pt x="350788" y="0"/>
                </a:cubicBezTo>
                <a:cubicBezTo>
                  <a:pt x="544532" y="0"/>
                  <a:pt x="701577" y="157045"/>
                  <a:pt x="701577" y="3507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36"/>
          <p:cNvSpPr/>
          <p:nvPr/>
        </p:nvSpPr>
        <p:spPr>
          <a:xfrm>
            <a:off x="4136412" y="1635125"/>
            <a:ext cx="357958" cy="357958"/>
          </a:xfrm>
          <a:custGeom>
            <a:rect b="b" l="l" r="r" t="t"/>
            <a:pathLst>
              <a:path extrusionOk="0" h="715917" w="715917">
                <a:moveTo>
                  <a:pt x="611072" y="104845"/>
                </a:moveTo>
                <a:cubicBezTo>
                  <a:pt x="543456" y="37229"/>
                  <a:pt x="453568" y="0"/>
                  <a:pt x="357959" y="0"/>
                </a:cubicBezTo>
                <a:cubicBezTo>
                  <a:pt x="262349" y="0"/>
                  <a:pt x="172447" y="37229"/>
                  <a:pt x="104845" y="104845"/>
                </a:cubicBezTo>
                <a:cubicBezTo>
                  <a:pt x="37229" y="172447"/>
                  <a:pt x="0" y="262349"/>
                  <a:pt x="0" y="357959"/>
                </a:cubicBezTo>
                <a:cubicBezTo>
                  <a:pt x="0" y="453568"/>
                  <a:pt x="37229" y="543470"/>
                  <a:pt x="104845" y="611072"/>
                </a:cubicBezTo>
                <a:cubicBezTo>
                  <a:pt x="172447" y="678675"/>
                  <a:pt x="262349" y="715918"/>
                  <a:pt x="357959" y="715918"/>
                </a:cubicBezTo>
                <a:cubicBezTo>
                  <a:pt x="453568" y="715918"/>
                  <a:pt x="543470" y="678689"/>
                  <a:pt x="611072" y="611072"/>
                </a:cubicBezTo>
                <a:cubicBezTo>
                  <a:pt x="678675" y="543456"/>
                  <a:pt x="715918" y="453568"/>
                  <a:pt x="715918" y="357959"/>
                </a:cubicBezTo>
                <a:cubicBezTo>
                  <a:pt x="715918" y="262349"/>
                  <a:pt x="678675" y="172447"/>
                  <a:pt x="611072" y="104845"/>
                </a:cubicBezTo>
                <a:close/>
                <a:moveTo>
                  <a:pt x="600934" y="600934"/>
                </a:moveTo>
                <a:cubicBezTo>
                  <a:pt x="536028" y="665840"/>
                  <a:pt x="449739" y="701577"/>
                  <a:pt x="357959" y="701577"/>
                </a:cubicBezTo>
                <a:cubicBezTo>
                  <a:pt x="266178" y="701577"/>
                  <a:pt x="179890" y="665840"/>
                  <a:pt x="114984" y="600934"/>
                </a:cubicBezTo>
                <a:cubicBezTo>
                  <a:pt x="50078" y="536028"/>
                  <a:pt x="14341" y="449739"/>
                  <a:pt x="14341" y="357959"/>
                </a:cubicBezTo>
                <a:cubicBezTo>
                  <a:pt x="14341" y="266178"/>
                  <a:pt x="50078" y="179890"/>
                  <a:pt x="114984" y="114984"/>
                </a:cubicBezTo>
                <a:cubicBezTo>
                  <a:pt x="179890" y="50078"/>
                  <a:pt x="266178" y="14341"/>
                  <a:pt x="357959" y="14341"/>
                </a:cubicBezTo>
                <a:cubicBezTo>
                  <a:pt x="449739" y="14341"/>
                  <a:pt x="536028" y="50078"/>
                  <a:pt x="600934" y="114984"/>
                </a:cubicBezTo>
                <a:cubicBezTo>
                  <a:pt x="665840" y="179890"/>
                  <a:pt x="701577" y="266178"/>
                  <a:pt x="701577" y="357959"/>
                </a:cubicBezTo>
                <a:cubicBezTo>
                  <a:pt x="701577" y="449739"/>
                  <a:pt x="665825" y="536028"/>
                  <a:pt x="600934" y="600934"/>
                </a:cubicBezTo>
                <a:close/>
                <a:moveTo>
                  <a:pt x="539441" y="442512"/>
                </a:moveTo>
                <a:cubicBezTo>
                  <a:pt x="525501" y="478808"/>
                  <a:pt x="501223" y="509813"/>
                  <a:pt x="469243" y="532184"/>
                </a:cubicBezTo>
                <a:cubicBezTo>
                  <a:pt x="436517" y="555072"/>
                  <a:pt x="398041" y="567176"/>
                  <a:pt x="357959" y="567176"/>
                </a:cubicBezTo>
                <a:cubicBezTo>
                  <a:pt x="317876" y="567176"/>
                  <a:pt x="279400" y="555072"/>
                  <a:pt x="246675" y="532184"/>
                </a:cubicBezTo>
                <a:cubicBezTo>
                  <a:pt x="214695" y="509813"/>
                  <a:pt x="190416" y="478808"/>
                  <a:pt x="176477" y="442512"/>
                </a:cubicBezTo>
                <a:cubicBezTo>
                  <a:pt x="175057" y="438812"/>
                  <a:pt x="176907" y="434667"/>
                  <a:pt x="180593" y="433248"/>
                </a:cubicBezTo>
                <a:cubicBezTo>
                  <a:pt x="184293" y="431828"/>
                  <a:pt x="188437" y="433678"/>
                  <a:pt x="189857" y="437378"/>
                </a:cubicBezTo>
                <a:cubicBezTo>
                  <a:pt x="202763" y="470992"/>
                  <a:pt x="225250" y="499717"/>
                  <a:pt x="254878" y="520439"/>
                </a:cubicBezTo>
                <a:cubicBezTo>
                  <a:pt x="285180" y="541635"/>
                  <a:pt x="320816" y="552835"/>
                  <a:pt x="357944" y="552835"/>
                </a:cubicBezTo>
                <a:cubicBezTo>
                  <a:pt x="395073" y="552835"/>
                  <a:pt x="430709" y="541635"/>
                  <a:pt x="461011" y="520439"/>
                </a:cubicBezTo>
                <a:cubicBezTo>
                  <a:pt x="490639" y="499717"/>
                  <a:pt x="513125" y="470992"/>
                  <a:pt x="526032" y="437378"/>
                </a:cubicBezTo>
                <a:cubicBezTo>
                  <a:pt x="527452" y="433678"/>
                  <a:pt x="531596" y="431842"/>
                  <a:pt x="535296" y="433248"/>
                </a:cubicBezTo>
                <a:cubicBezTo>
                  <a:pt x="539010" y="434667"/>
                  <a:pt x="540860" y="438812"/>
                  <a:pt x="539441" y="442512"/>
                </a:cubicBezTo>
                <a:close/>
                <a:moveTo>
                  <a:pt x="163355" y="286786"/>
                </a:moveTo>
                <a:cubicBezTo>
                  <a:pt x="163054" y="290729"/>
                  <a:pt x="159598" y="293684"/>
                  <a:pt x="155654" y="293382"/>
                </a:cubicBezTo>
                <a:cubicBezTo>
                  <a:pt x="151711" y="293081"/>
                  <a:pt x="148756" y="289625"/>
                  <a:pt x="149057" y="285682"/>
                </a:cubicBezTo>
                <a:cubicBezTo>
                  <a:pt x="151868" y="249729"/>
                  <a:pt x="182328" y="221564"/>
                  <a:pt x="218438" y="221564"/>
                </a:cubicBezTo>
                <a:cubicBezTo>
                  <a:pt x="254548" y="221564"/>
                  <a:pt x="285022" y="249729"/>
                  <a:pt x="287818" y="285682"/>
                </a:cubicBezTo>
                <a:cubicBezTo>
                  <a:pt x="288119" y="289625"/>
                  <a:pt x="285180" y="293081"/>
                  <a:pt x="281222" y="293382"/>
                </a:cubicBezTo>
                <a:cubicBezTo>
                  <a:pt x="281035" y="293397"/>
                  <a:pt x="280849" y="293411"/>
                  <a:pt x="280662" y="293411"/>
                </a:cubicBezTo>
                <a:cubicBezTo>
                  <a:pt x="276962" y="293411"/>
                  <a:pt x="273822" y="290557"/>
                  <a:pt x="273521" y="286800"/>
                </a:cubicBezTo>
                <a:cubicBezTo>
                  <a:pt x="271298" y="258262"/>
                  <a:pt x="247091" y="235905"/>
                  <a:pt x="218424" y="235905"/>
                </a:cubicBezTo>
                <a:cubicBezTo>
                  <a:pt x="189771" y="235891"/>
                  <a:pt x="165578" y="258248"/>
                  <a:pt x="163355" y="286786"/>
                </a:cubicBezTo>
                <a:close/>
                <a:moveTo>
                  <a:pt x="561152" y="285667"/>
                </a:moveTo>
                <a:cubicBezTo>
                  <a:pt x="561454" y="289611"/>
                  <a:pt x="558514" y="293067"/>
                  <a:pt x="554556" y="293368"/>
                </a:cubicBezTo>
                <a:cubicBezTo>
                  <a:pt x="554369" y="293382"/>
                  <a:pt x="554183" y="293397"/>
                  <a:pt x="553996" y="293397"/>
                </a:cubicBezTo>
                <a:cubicBezTo>
                  <a:pt x="550297" y="293397"/>
                  <a:pt x="547156" y="290543"/>
                  <a:pt x="546855" y="286786"/>
                </a:cubicBezTo>
                <a:cubicBezTo>
                  <a:pt x="544632" y="258248"/>
                  <a:pt x="520439" y="235891"/>
                  <a:pt x="491772" y="235891"/>
                </a:cubicBezTo>
                <a:cubicBezTo>
                  <a:pt x="463119" y="235891"/>
                  <a:pt x="438926" y="258248"/>
                  <a:pt x="436689" y="286786"/>
                </a:cubicBezTo>
                <a:cubicBezTo>
                  <a:pt x="436374" y="290729"/>
                  <a:pt x="432932" y="293684"/>
                  <a:pt x="428988" y="293382"/>
                </a:cubicBezTo>
                <a:cubicBezTo>
                  <a:pt x="425045" y="293081"/>
                  <a:pt x="422090" y="289625"/>
                  <a:pt x="422392" y="285682"/>
                </a:cubicBezTo>
                <a:cubicBezTo>
                  <a:pt x="425202" y="249729"/>
                  <a:pt x="455662" y="221564"/>
                  <a:pt x="491772" y="221564"/>
                </a:cubicBezTo>
                <a:cubicBezTo>
                  <a:pt x="527882" y="221550"/>
                  <a:pt x="558356" y="249715"/>
                  <a:pt x="561152" y="2856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36"/>
          <p:cNvSpPr/>
          <p:nvPr/>
        </p:nvSpPr>
        <p:spPr>
          <a:xfrm>
            <a:off x="8286037" y="877395"/>
            <a:ext cx="290057" cy="400298"/>
          </a:xfrm>
          <a:custGeom>
            <a:rect b="b" l="l" r="r" t="t"/>
            <a:pathLst>
              <a:path extrusionOk="0" h="800596" w="580114">
                <a:moveTo>
                  <a:pt x="577047" y="702386"/>
                </a:moveTo>
                <a:cubicBezTo>
                  <a:pt x="573797" y="707112"/>
                  <a:pt x="568418" y="709947"/>
                  <a:pt x="562670" y="709947"/>
                </a:cubicBezTo>
                <a:lnTo>
                  <a:pt x="388330" y="709947"/>
                </a:lnTo>
                <a:cubicBezTo>
                  <a:pt x="384248" y="760614"/>
                  <a:pt x="341755" y="800597"/>
                  <a:pt x="290073" y="800597"/>
                </a:cubicBezTo>
                <a:cubicBezTo>
                  <a:pt x="238375" y="800597"/>
                  <a:pt x="195867" y="760614"/>
                  <a:pt x="191784" y="709947"/>
                </a:cubicBezTo>
                <a:lnTo>
                  <a:pt x="17445" y="709947"/>
                </a:lnTo>
                <a:cubicBezTo>
                  <a:pt x="11697" y="709947"/>
                  <a:pt x="6317" y="707112"/>
                  <a:pt x="3067" y="702386"/>
                </a:cubicBezTo>
                <a:cubicBezTo>
                  <a:pt x="-183" y="697645"/>
                  <a:pt x="-904" y="691622"/>
                  <a:pt x="1162" y="686255"/>
                </a:cubicBezTo>
                <a:cubicBezTo>
                  <a:pt x="7726" y="669148"/>
                  <a:pt x="18373" y="638280"/>
                  <a:pt x="27835" y="596743"/>
                </a:cubicBezTo>
                <a:cubicBezTo>
                  <a:pt x="27900" y="596359"/>
                  <a:pt x="27980" y="595990"/>
                  <a:pt x="28092" y="595622"/>
                </a:cubicBezTo>
                <a:cubicBezTo>
                  <a:pt x="38691" y="548751"/>
                  <a:pt x="47737" y="488441"/>
                  <a:pt x="47753" y="419096"/>
                </a:cubicBezTo>
                <a:cubicBezTo>
                  <a:pt x="47753" y="419080"/>
                  <a:pt x="47737" y="419064"/>
                  <a:pt x="47737" y="419048"/>
                </a:cubicBezTo>
                <a:lnTo>
                  <a:pt x="47737" y="335094"/>
                </a:lnTo>
                <a:cubicBezTo>
                  <a:pt x="47737" y="213529"/>
                  <a:pt x="137636" y="112595"/>
                  <a:pt x="254418" y="95295"/>
                </a:cubicBezTo>
                <a:cubicBezTo>
                  <a:pt x="242986" y="85331"/>
                  <a:pt x="235749" y="70674"/>
                  <a:pt x="235749" y="54351"/>
                </a:cubicBezTo>
                <a:cubicBezTo>
                  <a:pt x="235749" y="24380"/>
                  <a:pt x="260101" y="0"/>
                  <a:pt x="290057" y="0"/>
                </a:cubicBezTo>
                <a:cubicBezTo>
                  <a:pt x="320013" y="0"/>
                  <a:pt x="344365" y="24380"/>
                  <a:pt x="344365" y="54351"/>
                </a:cubicBezTo>
                <a:cubicBezTo>
                  <a:pt x="344365" y="70658"/>
                  <a:pt x="337144" y="85299"/>
                  <a:pt x="325729" y="95263"/>
                </a:cubicBezTo>
                <a:cubicBezTo>
                  <a:pt x="376915" y="102776"/>
                  <a:pt x="424146" y="126419"/>
                  <a:pt x="461403" y="163679"/>
                </a:cubicBezTo>
                <a:cubicBezTo>
                  <a:pt x="507177" y="209444"/>
                  <a:pt x="532378" y="270331"/>
                  <a:pt x="532378" y="335094"/>
                </a:cubicBezTo>
                <a:lnTo>
                  <a:pt x="532378" y="419048"/>
                </a:lnTo>
                <a:cubicBezTo>
                  <a:pt x="532378" y="419064"/>
                  <a:pt x="532362" y="419080"/>
                  <a:pt x="532362" y="419096"/>
                </a:cubicBezTo>
                <a:cubicBezTo>
                  <a:pt x="532378" y="550722"/>
                  <a:pt x="564943" y="649781"/>
                  <a:pt x="578953" y="686255"/>
                </a:cubicBezTo>
                <a:cubicBezTo>
                  <a:pt x="581018" y="691622"/>
                  <a:pt x="580298" y="697645"/>
                  <a:pt x="577047" y="7023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36"/>
          <p:cNvSpPr/>
          <p:nvPr/>
        </p:nvSpPr>
        <p:spPr>
          <a:xfrm>
            <a:off x="8294039" y="885404"/>
            <a:ext cx="274054" cy="384280"/>
          </a:xfrm>
          <a:custGeom>
            <a:rect b="b" l="l" r="r" t="t"/>
            <a:pathLst>
              <a:path extrusionOk="0" h="768559" w="548108">
                <a:moveTo>
                  <a:pt x="274052" y="693928"/>
                </a:moveTo>
                <a:lnTo>
                  <a:pt x="356283" y="693928"/>
                </a:lnTo>
                <a:cubicBezTo>
                  <a:pt x="352248" y="735753"/>
                  <a:pt x="316913" y="768559"/>
                  <a:pt x="274068" y="768559"/>
                </a:cubicBezTo>
                <a:cubicBezTo>
                  <a:pt x="231208" y="768559"/>
                  <a:pt x="195856" y="735753"/>
                  <a:pt x="191822" y="693928"/>
                </a:cubicBezTo>
                <a:lnTo>
                  <a:pt x="274052" y="693928"/>
                </a:lnTo>
                <a:close/>
                <a:moveTo>
                  <a:pt x="548010" y="675987"/>
                </a:moveTo>
                <a:cubicBezTo>
                  <a:pt x="541574" y="659232"/>
                  <a:pt x="531327" y="629597"/>
                  <a:pt x="521977" y="589887"/>
                </a:cubicBezTo>
                <a:lnTo>
                  <a:pt x="26128" y="589887"/>
                </a:lnTo>
                <a:cubicBezTo>
                  <a:pt x="16778" y="629597"/>
                  <a:pt x="6531" y="659232"/>
                  <a:pt x="111" y="675987"/>
                </a:cubicBezTo>
                <a:cubicBezTo>
                  <a:pt x="-81" y="676452"/>
                  <a:pt x="-17" y="676885"/>
                  <a:pt x="255" y="677285"/>
                </a:cubicBezTo>
                <a:cubicBezTo>
                  <a:pt x="543" y="677701"/>
                  <a:pt x="927" y="677910"/>
                  <a:pt x="1440" y="677910"/>
                </a:cubicBezTo>
                <a:lnTo>
                  <a:pt x="183432" y="677910"/>
                </a:lnTo>
                <a:lnTo>
                  <a:pt x="274052" y="677910"/>
                </a:lnTo>
                <a:lnTo>
                  <a:pt x="364672" y="677910"/>
                </a:lnTo>
                <a:lnTo>
                  <a:pt x="546665" y="677910"/>
                </a:lnTo>
                <a:cubicBezTo>
                  <a:pt x="547177" y="677910"/>
                  <a:pt x="547561" y="677701"/>
                  <a:pt x="547850" y="677285"/>
                </a:cubicBezTo>
                <a:cubicBezTo>
                  <a:pt x="548122" y="676885"/>
                  <a:pt x="548186" y="676452"/>
                  <a:pt x="548010" y="675987"/>
                </a:cubicBezTo>
                <a:close/>
                <a:moveTo>
                  <a:pt x="274052" y="76649"/>
                </a:moveTo>
                <a:cubicBezTo>
                  <a:pt x="295170" y="76649"/>
                  <a:pt x="312350" y="59461"/>
                  <a:pt x="312350" y="38333"/>
                </a:cubicBezTo>
                <a:cubicBezTo>
                  <a:pt x="312350" y="17204"/>
                  <a:pt x="295170" y="0"/>
                  <a:pt x="274052" y="0"/>
                </a:cubicBezTo>
                <a:cubicBezTo>
                  <a:pt x="252934" y="0"/>
                  <a:pt x="235755" y="17204"/>
                  <a:pt x="235755" y="38333"/>
                </a:cubicBezTo>
                <a:cubicBezTo>
                  <a:pt x="235755" y="59461"/>
                  <a:pt x="252934" y="76649"/>
                  <a:pt x="274052" y="76649"/>
                </a:cubicBezTo>
                <a:close/>
                <a:moveTo>
                  <a:pt x="518374" y="573869"/>
                </a:moveTo>
                <a:cubicBezTo>
                  <a:pt x="508448" y="527414"/>
                  <a:pt x="500346" y="469235"/>
                  <a:pt x="500346" y="403030"/>
                </a:cubicBezTo>
                <a:cubicBezTo>
                  <a:pt x="500346" y="403013"/>
                  <a:pt x="500362" y="402997"/>
                  <a:pt x="500362" y="402981"/>
                </a:cubicBezTo>
                <a:lnTo>
                  <a:pt x="500362" y="319076"/>
                </a:lnTo>
                <a:cubicBezTo>
                  <a:pt x="500362" y="258589"/>
                  <a:pt x="476827" y="201739"/>
                  <a:pt x="434078" y="158985"/>
                </a:cubicBezTo>
                <a:cubicBezTo>
                  <a:pt x="391314" y="116231"/>
                  <a:pt x="334492" y="92668"/>
                  <a:pt x="274052" y="92668"/>
                </a:cubicBezTo>
                <a:cubicBezTo>
                  <a:pt x="149266" y="92668"/>
                  <a:pt x="47742" y="194242"/>
                  <a:pt x="47742" y="319076"/>
                </a:cubicBezTo>
                <a:lnTo>
                  <a:pt x="47742" y="402981"/>
                </a:lnTo>
                <a:cubicBezTo>
                  <a:pt x="47742" y="402997"/>
                  <a:pt x="47758" y="403013"/>
                  <a:pt x="47758" y="403030"/>
                </a:cubicBezTo>
                <a:cubicBezTo>
                  <a:pt x="47758" y="469235"/>
                  <a:pt x="39657" y="527414"/>
                  <a:pt x="29730" y="573869"/>
                </a:cubicBezTo>
                <a:lnTo>
                  <a:pt x="518374" y="5738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36"/>
          <p:cNvSpPr/>
          <p:nvPr/>
        </p:nvSpPr>
        <p:spPr>
          <a:xfrm>
            <a:off x="8286037" y="877395"/>
            <a:ext cx="290057" cy="400298"/>
          </a:xfrm>
          <a:custGeom>
            <a:rect b="b" l="l" r="r" t="t"/>
            <a:pathLst>
              <a:path extrusionOk="0" h="800596" w="580114">
                <a:moveTo>
                  <a:pt x="578953" y="686255"/>
                </a:moveTo>
                <a:cubicBezTo>
                  <a:pt x="564943" y="649781"/>
                  <a:pt x="532378" y="550722"/>
                  <a:pt x="532362" y="419096"/>
                </a:cubicBezTo>
                <a:cubicBezTo>
                  <a:pt x="532362" y="419080"/>
                  <a:pt x="532378" y="419064"/>
                  <a:pt x="532378" y="419048"/>
                </a:cubicBezTo>
                <a:lnTo>
                  <a:pt x="532378" y="335094"/>
                </a:lnTo>
                <a:cubicBezTo>
                  <a:pt x="532378" y="270331"/>
                  <a:pt x="507177" y="209444"/>
                  <a:pt x="461403" y="163679"/>
                </a:cubicBezTo>
                <a:cubicBezTo>
                  <a:pt x="424146" y="126419"/>
                  <a:pt x="376915" y="102776"/>
                  <a:pt x="325729" y="95263"/>
                </a:cubicBezTo>
                <a:cubicBezTo>
                  <a:pt x="337144" y="85299"/>
                  <a:pt x="344365" y="70658"/>
                  <a:pt x="344365" y="54351"/>
                </a:cubicBezTo>
                <a:cubicBezTo>
                  <a:pt x="344365" y="24380"/>
                  <a:pt x="320013" y="0"/>
                  <a:pt x="290057" y="0"/>
                </a:cubicBezTo>
                <a:cubicBezTo>
                  <a:pt x="260101" y="0"/>
                  <a:pt x="235749" y="24380"/>
                  <a:pt x="235749" y="54351"/>
                </a:cubicBezTo>
                <a:cubicBezTo>
                  <a:pt x="235749" y="70674"/>
                  <a:pt x="242986" y="85331"/>
                  <a:pt x="254418" y="95295"/>
                </a:cubicBezTo>
                <a:cubicBezTo>
                  <a:pt x="137636" y="112595"/>
                  <a:pt x="47737" y="213529"/>
                  <a:pt x="47737" y="335094"/>
                </a:cubicBezTo>
                <a:lnTo>
                  <a:pt x="47737" y="419048"/>
                </a:lnTo>
                <a:cubicBezTo>
                  <a:pt x="47737" y="419064"/>
                  <a:pt x="47753" y="419080"/>
                  <a:pt x="47753" y="419096"/>
                </a:cubicBezTo>
                <a:cubicBezTo>
                  <a:pt x="47737" y="488441"/>
                  <a:pt x="38691" y="548751"/>
                  <a:pt x="28092" y="595622"/>
                </a:cubicBezTo>
                <a:cubicBezTo>
                  <a:pt x="27980" y="595990"/>
                  <a:pt x="27900" y="596359"/>
                  <a:pt x="27835" y="596743"/>
                </a:cubicBezTo>
                <a:cubicBezTo>
                  <a:pt x="18373" y="638280"/>
                  <a:pt x="7726" y="669148"/>
                  <a:pt x="1162" y="686255"/>
                </a:cubicBezTo>
                <a:cubicBezTo>
                  <a:pt x="-904" y="691622"/>
                  <a:pt x="-183" y="697645"/>
                  <a:pt x="3067" y="702386"/>
                </a:cubicBezTo>
                <a:cubicBezTo>
                  <a:pt x="6317" y="707112"/>
                  <a:pt x="11697" y="709947"/>
                  <a:pt x="17445" y="709947"/>
                </a:cubicBezTo>
                <a:lnTo>
                  <a:pt x="191784" y="709947"/>
                </a:lnTo>
                <a:cubicBezTo>
                  <a:pt x="195867" y="760614"/>
                  <a:pt x="238375" y="800597"/>
                  <a:pt x="290073" y="800597"/>
                </a:cubicBezTo>
                <a:cubicBezTo>
                  <a:pt x="341755" y="800597"/>
                  <a:pt x="384248" y="760614"/>
                  <a:pt x="388330" y="709947"/>
                </a:cubicBezTo>
                <a:lnTo>
                  <a:pt x="562670" y="709947"/>
                </a:lnTo>
                <a:cubicBezTo>
                  <a:pt x="568418" y="709947"/>
                  <a:pt x="573797" y="707112"/>
                  <a:pt x="577047" y="702386"/>
                </a:cubicBezTo>
                <a:cubicBezTo>
                  <a:pt x="580298" y="697645"/>
                  <a:pt x="581018" y="691622"/>
                  <a:pt x="578953" y="686255"/>
                </a:cubicBezTo>
                <a:close/>
                <a:moveTo>
                  <a:pt x="251760" y="54351"/>
                </a:moveTo>
                <a:cubicBezTo>
                  <a:pt x="251760" y="33223"/>
                  <a:pt x="268939" y="16019"/>
                  <a:pt x="290057" y="16019"/>
                </a:cubicBezTo>
                <a:cubicBezTo>
                  <a:pt x="311175" y="16019"/>
                  <a:pt x="328355" y="33223"/>
                  <a:pt x="328355" y="54351"/>
                </a:cubicBezTo>
                <a:cubicBezTo>
                  <a:pt x="328355" y="75480"/>
                  <a:pt x="311175" y="92668"/>
                  <a:pt x="290057" y="92668"/>
                </a:cubicBezTo>
                <a:cubicBezTo>
                  <a:pt x="268939" y="92668"/>
                  <a:pt x="251760" y="75480"/>
                  <a:pt x="251760" y="54351"/>
                </a:cubicBezTo>
                <a:close/>
                <a:moveTo>
                  <a:pt x="63763" y="419048"/>
                </a:moveTo>
                <a:cubicBezTo>
                  <a:pt x="63763" y="419032"/>
                  <a:pt x="63747" y="419016"/>
                  <a:pt x="63747" y="419000"/>
                </a:cubicBezTo>
                <a:lnTo>
                  <a:pt x="63747" y="335094"/>
                </a:lnTo>
                <a:cubicBezTo>
                  <a:pt x="63747" y="210261"/>
                  <a:pt x="165271" y="108687"/>
                  <a:pt x="290057" y="108687"/>
                </a:cubicBezTo>
                <a:cubicBezTo>
                  <a:pt x="350497" y="108687"/>
                  <a:pt x="407319" y="132250"/>
                  <a:pt x="450083" y="175004"/>
                </a:cubicBezTo>
                <a:cubicBezTo>
                  <a:pt x="492832" y="217758"/>
                  <a:pt x="516367" y="274608"/>
                  <a:pt x="516367" y="335094"/>
                </a:cubicBezTo>
                <a:lnTo>
                  <a:pt x="516367" y="419000"/>
                </a:lnTo>
                <a:cubicBezTo>
                  <a:pt x="516367" y="419016"/>
                  <a:pt x="516351" y="419032"/>
                  <a:pt x="516351" y="419048"/>
                </a:cubicBezTo>
                <a:cubicBezTo>
                  <a:pt x="516351" y="485253"/>
                  <a:pt x="524453" y="543433"/>
                  <a:pt x="534379" y="589887"/>
                </a:cubicBezTo>
                <a:lnTo>
                  <a:pt x="45735" y="589887"/>
                </a:lnTo>
                <a:cubicBezTo>
                  <a:pt x="55662" y="543433"/>
                  <a:pt x="63763" y="485253"/>
                  <a:pt x="63763" y="419048"/>
                </a:cubicBezTo>
                <a:close/>
                <a:moveTo>
                  <a:pt x="290073" y="784578"/>
                </a:moveTo>
                <a:cubicBezTo>
                  <a:pt x="247213" y="784578"/>
                  <a:pt x="211861" y="751772"/>
                  <a:pt x="207827" y="709947"/>
                </a:cubicBezTo>
                <a:lnTo>
                  <a:pt x="290057" y="709947"/>
                </a:lnTo>
                <a:lnTo>
                  <a:pt x="372288" y="709947"/>
                </a:lnTo>
                <a:cubicBezTo>
                  <a:pt x="368253" y="751772"/>
                  <a:pt x="332918" y="784578"/>
                  <a:pt x="290073" y="784578"/>
                </a:cubicBezTo>
                <a:close/>
                <a:moveTo>
                  <a:pt x="563855" y="693304"/>
                </a:moveTo>
                <a:cubicBezTo>
                  <a:pt x="563566" y="693720"/>
                  <a:pt x="563182" y="693928"/>
                  <a:pt x="562670" y="693928"/>
                </a:cubicBezTo>
                <a:lnTo>
                  <a:pt x="380677" y="693928"/>
                </a:lnTo>
                <a:lnTo>
                  <a:pt x="290057" y="693928"/>
                </a:lnTo>
                <a:lnTo>
                  <a:pt x="199437" y="693928"/>
                </a:lnTo>
                <a:lnTo>
                  <a:pt x="17445" y="693928"/>
                </a:lnTo>
                <a:cubicBezTo>
                  <a:pt x="16932" y="693928"/>
                  <a:pt x="16548" y="693720"/>
                  <a:pt x="16260" y="693304"/>
                </a:cubicBezTo>
                <a:cubicBezTo>
                  <a:pt x="15988" y="692903"/>
                  <a:pt x="15924" y="692471"/>
                  <a:pt x="16116" y="692006"/>
                </a:cubicBezTo>
                <a:cubicBezTo>
                  <a:pt x="22536" y="675251"/>
                  <a:pt x="32783" y="645616"/>
                  <a:pt x="42133" y="605906"/>
                </a:cubicBezTo>
                <a:lnTo>
                  <a:pt x="537981" y="605906"/>
                </a:lnTo>
                <a:cubicBezTo>
                  <a:pt x="547332" y="645616"/>
                  <a:pt x="557579" y="675251"/>
                  <a:pt x="564015" y="692006"/>
                </a:cubicBezTo>
                <a:cubicBezTo>
                  <a:pt x="564191" y="692471"/>
                  <a:pt x="564127" y="692903"/>
                  <a:pt x="563855" y="6933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36"/>
          <p:cNvSpPr/>
          <p:nvPr/>
        </p:nvSpPr>
        <p:spPr>
          <a:xfrm>
            <a:off x="7551370" y="1613792"/>
            <a:ext cx="398050" cy="400106"/>
          </a:xfrm>
          <a:custGeom>
            <a:rect b="b" l="l" r="r" t="t"/>
            <a:pathLst>
              <a:path extrusionOk="0" h="800211" w="796100">
                <a:moveTo>
                  <a:pt x="796100" y="198278"/>
                </a:moveTo>
                <a:lnTo>
                  <a:pt x="796100" y="297290"/>
                </a:lnTo>
                <a:cubicBezTo>
                  <a:pt x="796100" y="316624"/>
                  <a:pt x="780361" y="332354"/>
                  <a:pt x="761016" y="332354"/>
                </a:cubicBezTo>
                <a:lnTo>
                  <a:pt x="749428" y="332354"/>
                </a:lnTo>
                <a:lnTo>
                  <a:pt x="749428" y="760469"/>
                </a:lnTo>
                <a:cubicBezTo>
                  <a:pt x="749428" y="782383"/>
                  <a:pt x="731590" y="800211"/>
                  <a:pt x="709664" y="800211"/>
                </a:cubicBezTo>
                <a:lnTo>
                  <a:pt x="463835" y="800211"/>
                </a:lnTo>
                <a:lnTo>
                  <a:pt x="332281" y="800211"/>
                </a:lnTo>
                <a:lnTo>
                  <a:pt x="86452" y="800211"/>
                </a:lnTo>
                <a:cubicBezTo>
                  <a:pt x="64511" y="800211"/>
                  <a:pt x="46672" y="782383"/>
                  <a:pt x="46672" y="760469"/>
                </a:cubicBezTo>
                <a:lnTo>
                  <a:pt x="46672" y="332354"/>
                </a:lnTo>
                <a:lnTo>
                  <a:pt x="35084" y="332354"/>
                </a:lnTo>
                <a:cubicBezTo>
                  <a:pt x="15739" y="332354"/>
                  <a:pt x="0" y="316624"/>
                  <a:pt x="0" y="297290"/>
                </a:cubicBezTo>
                <a:lnTo>
                  <a:pt x="0" y="198278"/>
                </a:lnTo>
                <a:cubicBezTo>
                  <a:pt x="0" y="178944"/>
                  <a:pt x="15739" y="163213"/>
                  <a:pt x="35084" y="163213"/>
                </a:cubicBezTo>
                <a:lnTo>
                  <a:pt x="203853" y="163213"/>
                </a:lnTo>
                <a:cubicBezTo>
                  <a:pt x="197282" y="157543"/>
                  <a:pt x="191512" y="151183"/>
                  <a:pt x="186544" y="144199"/>
                </a:cubicBezTo>
                <a:cubicBezTo>
                  <a:pt x="167487" y="117352"/>
                  <a:pt x="161445" y="78587"/>
                  <a:pt x="171846" y="49929"/>
                </a:cubicBezTo>
                <a:cubicBezTo>
                  <a:pt x="186111" y="10572"/>
                  <a:pt x="223695" y="-1490"/>
                  <a:pt x="251535" y="143"/>
                </a:cubicBezTo>
                <a:cubicBezTo>
                  <a:pt x="287405" y="2226"/>
                  <a:pt x="322889" y="21769"/>
                  <a:pt x="348870" y="53774"/>
                </a:cubicBezTo>
                <a:cubicBezTo>
                  <a:pt x="367205" y="76376"/>
                  <a:pt x="388394" y="112626"/>
                  <a:pt x="398058" y="151840"/>
                </a:cubicBezTo>
                <a:cubicBezTo>
                  <a:pt x="407707" y="112626"/>
                  <a:pt x="428911" y="76376"/>
                  <a:pt x="447230" y="53774"/>
                </a:cubicBezTo>
                <a:cubicBezTo>
                  <a:pt x="473227" y="21769"/>
                  <a:pt x="508696" y="2226"/>
                  <a:pt x="544581" y="143"/>
                </a:cubicBezTo>
                <a:cubicBezTo>
                  <a:pt x="572421" y="-1490"/>
                  <a:pt x="609989" y="10572"/>
                  <a:pt x="624254" y="49929"/>
                </a:cubicBezTo>
                <a:cubicBezTo>
                  <a:pt x="634656" y="78587"/>
                  <a:pt x="628613" y="117352"/>
                  <a:pt x="609557" y="144199"/>
                </a:cubicBezTo>
                <a:cubicBezTo>
                  <a:pt x="604604" y="151183"/>
                  <a:pt x="598818" y="157527"/>
                  <a:pt x="592263" y="163213"/>
                </a:cubicBezTo>
                <a:lnTo>
                  <a:pt x="761016" y="163213"/>
                </a:lnTo>
                <a:cubicBezTo>
                  <a:pt x="780361" y="163213"/>
                  <a:pt x="796100" y="178944"/>
                  <a:pt x="796100" y="19827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36"/>
          <p:cNvSpPr/>
          <p:nvPr/>
        </p:nvSpPr>
        <p:spPr>
          <a:xfrm>
            <a:off x="7559384" y="1621799"/>
            <a:ext cx="382023" cy="384090"/>
          </a:xfrm>
          <a:custGeom>
            <a:rect b="b" l="l" r="r" t="t"/>
            <a:pathLst>
              <a:path extrusionOk="0" h="768180" w="764045">
                <a:moveTo>
                  <a:pt x="46672" y="316342"/>
                </a:moveTo>
                <a:lnTo>
                  <a:pt x="316254" y="316342"/>
                </a:lnTo>
                <a:lnTo>
                  <a:pt x="316254" y="768180"/>
                </a:lnTo>
                <a:lnTo>
                  <a:pt x="70425" y="768180"/>
                </a:lnTo>
                <a:cubicBezTo>
                  <a:pt x="57330" y="768180"/>
                  <a:pt x="46672" y="757544"/>
                  <a:pt x="46672" y="744456"/>
                </a:cubicBezTo>
                <a:lnTo>
                  <a:pt x="46672" y="316342"/>
                </a:lnTo>
                <a:close/>
                <a:moveTo>
                  <a:pt x="332281" y="768180"/>
                </a:moveTo>
                <a:lnTo>
                  <a:pt x="431780" y="768180"/>
                </a:lnTo>
                <a:lnTo>
                  <a:pt x="431780" y="316342"/>
                </a:lnTo>
                <a:lnTo>
                  <a:pt x="332281" y="316342"/>
                </a:lnTo>
                <a:lnTo>
                  <a:pt x="332281" y="768180"/>
                </a:lnTo>
                <a:close/>
                <a:moveTo>
                  <a:pt x="447807" y="768180"/>
                </a:moveTo>
                <a:lnTo>
                  <a:pt x="693637" y="768180"/>
                </a:lnTo>
                <a:cubicBezTo>
                  <a:pt x="706731" y="768180"/>
                  <a:pt x="717373" y="757544"/>
                  <a:pt x="717373" y="744456"/>
                </a:cubicBezTo>
                <a:lnTo>
                  <a:pt x="717373" y="316342"/>
                </a:lnTo>
                <a:lnTo>
                  <a:pt x="447807" y="316342"/>
                </a:lnTo>
                <a:lnTo>
                  <a:pt x="447807" y="768180"/>
                </a:lnTo>
                <a:close/>
                <a:moveTo>
                  <a:pt x="744989" y="163219"/>
                </a:moveTo>
                <a:lnTo>
                  <a:pt x="447807" y="163219"/>
                </a:lnTo>
                <a:lnTo>
                  <a:pt x="447807" y="300323"/>
                </a:lnTo>
                <a:lnTo>
                  <a:pt x="733401" y="300323"/>
                </a:lnTo>
                <a:lnTo>
                  <a:pt x="744989" y="300323"/>
                </a:lnTo>
                <a:cubicBezTo>
                  <a:pt x="755503" y="300323"/>
                  <a:pt x="764045" y="291785"/>
                  <a:pt x="764045" y="281277"/>
                </a:cubicBezTo>
                <a:lnTo>
                  <a:pt x="764045" y="182266"/>
                </a:lnTo>
                <a:cubicBezTo>
                  <a:pt x="764045" y="171757"/>
                  <a:pt x="755503" y="163219"/>
                  <a:pt x="744989" y="163219"/>
                </a:cubicBezTo>
                <a:close/>
                <a:moveTo>
                  <a:pt x="332281" y="300323"/>
                </a:moveTo>
                <a:lnTo>
                  <a:pt x="431780" y="300323"/>
                </a:lnTo>
                <a:lnTo>
                  <a:pt x="431780" y="163219"/>
                </a:lnTo>
                <a:lnTo>
                  <a:pt x="332281" y="163219"/>
                </a:lnTo>
                <a:lnTo>
                  <a:pt x="332281" y="300323"/>
                </a:lnTo>
                <a:close/>
                <a:moveTo>
                  <a:pt x="0" y="182266"/>
                </a:moveTo>
                <a:lnTo>
                  <a:pt x="0" y="281277"/>
                </a:lnTo>
                <a:cubicBezTo>
                  <a:pt x="0" y="291785"/>
                  <a:pt x="8559" y="300323"/>
                  <a:pt x="19057" y="300323"/>
                </a:cubicBezTo>
                <a:lnTo>
                  <a:pt x="30645" y="300323"/>
                </a:lnTo>
                <a:lnTo>
                  <a:pt x="316254" y="300323"/>
                </a:lnTo>
                <a:lnTo>
                  <a:pt x="316254" y="163219"/>
                </a:lnTo>
                <a:lnTo>
                  <a:pt x="19057" y="163219"/>
                </a:lnTo>
                <a:cubicBezTo>
                  <a:pt x="8559" y="163219"/>
                  <a:pt x="0" y="171757"/>
                  <a:pt x="0" y="182266"/>
                </a:cubicBezTo>
                <a:close/>
                <a:moveTo>
                  <a:pt x="548219" y="147201"/>
                </a:moveTo>
                <a:cubicBezTo>
                  <a:pt x="561442" y="139896"/>
                  <a:pt x="572309" y="130413"/>
                  <a:pt x="580467" y="118912"/>
                </a:cubicBezTo>
                <a:cubicBezTo>
                  <a:pt x="596654" y="96101"/>
                  <a:pt x="601879" y="63391"/>
                  <a:pt x="593160" y="39379"/>
                </a:cubicBezTo>
                <a:cubicBezTo>
                  <a:pt x="581893" y="8303"/>
                  <a:pt x="551778" y="-1180"/>
                  <a:pt x="529483" y="117"/>
                </a:cubicBezTo>
                <a:cubicBezTo>
                  <a:pt x="498086" y="1943"/>
                  <a:pt x="466816" y="19340"/>
                  <a:pt x="443656" y="47853"/>
                </a:cubicBezTo>
                <a:cubicBezTo>
                  <a:pt x="425273" y="70519"/>
                  <a:pt x="403828" y="107747"/>
                  <a:pt x="395894" y="147201"/>
                </a:cubicBezTo>
                <a:lnTo>
                  <a:pt x="447807" y="147201"/>
                </a:lnTo>
                <a:lnTo>
                  <a:pt x="548219" y="147201"/>
                </a:lnTo>
                <a:close/>
                <a:moveTo>
                  <a:pt x="320389" y="47853"/>
                </a:moveTo>
                <a:cubicBezTo>
                  <a:pt x="297245" y="19340"/>
                  <a:pt x="265960" y="1943"/>
                  <a:pt x="234578" y="117"/>
                </a:cubicBezTo>
                <a:cubicBezTo>
                  <a:pt x="212236" y="-1196"/>
                  <a:pt x="182152" y="8303"/>
                  <a:pt x="170901" y="39379"/>
                </a:cubicBezTo>
                <a:cubicBezTo>
                  <a:pt x="162182" y="63391"/>
                  <a:pt x="167391" y="96101"/>
                  <a:pt x="183595" y="118912"/>
                </a:cubicBezTo>
                <a:cubicBezTo>
                  <a:pt x="191753" y="130413"/>
                  <a:pt x="202603" y="139896"/>
                  <a:pt x="215842" y="147201"/>
                </a:cubicBezTo>
                <a:lnTo>
                  <a:pt x="316254" y="147201"/>
                </a:lnTo>
                <a:lnTo>
                  <a:pt x="368151" y="147201"/>
                </a:lnTo>
                <a:cubicBezTo>
                  <a:pt x="360217" y="107747"/>
                  <a:pt x="338773" y="70519"/>
                  <a:pt x="320389" y="4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36"/>
          <p:cNvSpPr/>
          <p:nvPr/>
        </p:nvSpPr>
        <p:spPr>
          <a:xfrm>
            <a:off x="7551370" y="1613792"/>
            <a:ext cx="398050" cy="400106"/>
          </a:xfrm>
          <a:custGeom>
            <a:rect b="b" l="l" r="r" t="t"/>
            <a:pathLst>
              <a:path extrusionOk="0" h="800211" w="796100">
                <a:moveTo>
                  <a:pt x="761016" y="163213"/>
                </a:moveTo>
                <a:lnTo>
                  <a:pt x="592263" y="163213"/>
                </a:lnTo>
                <a:cubicBezTo>
                  <a:pt x="598818" y="157527"/>
                  <a:pt x="604604" y="151183"/>
                  <a:pt x="609557" y="144199"/>
                </a:cubicBezTo>
                <a:cubicBezTo>
                  <a:pt x="628613" y="117352"/>
                  <a:pt x="634656" y="78587"/>
                  <a:pt x="624254" y="49929"/>
                </a:cubicBezTo>
                <a:cubicBezTo>
                  <a:pt x="609989" y="10572"/>
                  <a:pt x="572421" y="-1490"/>
                  <a:pt x="544581" y="143"/>
                </a:cubicBezTo>
                <a:cubicBezTo>
                  <a:pt x="508696" y="2226"/>
                  <a:pt x="473227" y="21769"/>
                  <a:pt x="447230" y="53774"/>
                </a:cubicBezTo>
                <a:cubicBezTo>
                  <a:pt x="428911" y="76376"/>
                  <a:pt x="407707" y="112626"/>
                  <a:pt x="398058" y="151840"/>
                </a:cubicBezTo>
                <a:cubicBezTo>
                  <a:pt x="388394" y="112626"/>
                  <a:pt x="367205" y="76376"/>
                  <a:pt x="348870" y="53774"/>
                </a:cubicBezTo>
                <a:cubicBezTo>
                  <a:pt x="322889" y="21769"/>
                  <a:pt x="287405" y="2226"/>
                  <a:pt x="251535" y="143"/>
                </a:cubicBezTo>
                <a:cubicBezTo>
                  <a:pt x="223695" y="-1490"/>
                  <a:pt x="186111" y="10572"/>
                  <a:pt x="171846" y="49929"/>
                </a:cubicBezTo>
                <a:cubicBezTo>
                  <a:pt x="161445" y="78587"/>
                  <a:pt x="167487" y="117352"/>
                  <a:pt x="186544" y="144199"/>
                </a:cubicBezTo>
                <a:cubicBezTo>
                  <a:pt x="191512" y="151183"/>
                  <a:pt x="197282" y="157543"/>
                  <a:pt x="203853" y="163213"/>
                </a:cubicBezTo>
                <a:lnTo>
                  <a:pt x="35084" y="163213"/>
                </a:lnTo>
                <a:cubicBezTo>
                  <a:pt x="15739" y="163213"/>
                  <a:pt x="0" y="178944"/>
                  <a:pt x="0" y="198278"/>
                </a:cubicBezTo>
                <a:lnTo>
                  <a:pt x="0" y="297290"/>
                </a:lnTo>
                <a:cubicBezTo>
                  <a:pt x="0" y="316624"/>
                  <a:pt x="15739" y="332354"/>
                  <a:pt x="35084" y="332354"/>
                </a:cubicBezTo>
                <a:lnTo>
                  <a:pt x="46672" y="332354"/>
                </a:lnTo>
                <a:lnTo>
                  <a:pt x="46672" y="760469"/>
                </a:lnTo>
                <a:cubicBezTo>
                  <a:pt x="46672" y="782383"/>
                  <a:pt x="64511" y="800211"/>
                  <a:pt x="86452" y="800211"/>
                </a:cubicBezTo>
                <a:lnTo>
                  <a:pt x="332281" y="800211"/>
                </a:lnTo>
                <a:lnTo>
                  <a:pt x="463835" y="800211"/>
                </a:lnTo>
                <a:lnTo>
                  <a:pt x="709664" y="800211"/>
                </a:lnTo>
                <a:cubicBezTo>
                  <a:pt x="731590" y="800211"/>
                  <a:pt x="749428" y="782383"/>
                  <a:pt x="749428" y="760469"/>
                </a:cubicBezTo>
                <a:lnTo>
                  <a:pt x="749428" y="332354"/>
                </a:lnTo>
                <a:lnTo>
                  <a:pt x="761016" y="332354"/>
                </a:lnTo>
                <a:cubicBezTo>
                  <a:pt x="780361" y="332354"/>
                  <a:pt x="796100" y="316624"/>
                  <a:pt x="796100" y="297290"/>
                </a:cubicBezTo>
                <a:lnTo>
                  <a:pt x="796100" y="198278"/>
                </a:lnTo>
                <a:cubicBezTo>
                  <a:pt x="796100" y="178944"/>
                  <a:pt x="780361" y="163213"/>
                  <a:pt x="761016" y="163213"/>
                </a:cubicBezTo>
                <a:close/>
                <a:moveTo>
                  <a:pt x="332281" y="784193"/>
                </a:moveTo>
                <a:lnTo>
                  <a:pt x="86452" y="784193"/>
                </a:lnTo>
                <a:cubicBezTo>
                  <a:pt x="73358" y="784193"/>
                  <a:pt x="62699" y="773556"/>
                  <a:pt x="62699" y="760469"/>
                </a:cubicBezTo>
                <a:lnTo>
                  <a:pt x="62699" y="332354"/>
                </a:lnTo>
                <a:lnTo>
                  <a:pt x="332281" y="332354"/>
                </a:lnTo>
                <a:lnTo>
                  <a:pt x="332281" y="784193"/>
                </a:lnTo>
                <a:close/>
                <a:moveTo>
                  <a:pt x="332281" y="316336"/>
                </a:moveTo>
                <a:lnTo>
                  <a:pt x="46672" y="316336"/>
                </a:lnTo>
                <a:lnTo>
                  <a:pt x="35084" y="316336"/>
                </a:lnTo>
                <a:cubicBezTo>
                  <a:pt x="24586" y="316336"/>
                  <a:pt x="16027" y="307798"/>
                  <a:pt x="16027" y="297290"/>
                </a:cubicBezTo>
                <a:lnTo>
                  <a:pt x="16027" y="198278"/>
                </a:lnTo>
                <a:cubicBezTo>
                  <a:pt x="16027" y="187770"/>
                  <a:pt x="24586" y="179232"/>
                  <a:pt x="35084" y="179232"/>
                </a:cubicBezTo>
                <a:lnTo>
                  <a:pt x="332281" y="179232"/>
                </a:lnTo>
                <a:lnTo>
                  <a:pt x="332281" y="316336"/>
                </a:lnTo>
                <a:close/>
                <a:moveTo>
                  <a:pt x="231869" y="163213"/>
                </a:moveTo>
                <a:cubicBezTo>
                  <a:pt x="218631" y="155909"/>
                  <a:pt x="207780" y="146426"/>
                  <a:pt x="199622" y="134924"/>
                </a:cubicBezTo>
                <a:cubicBezTo>
                  <a:pt x="183418" y="112114"/>
                  <a:pt x="178209" y="79404"/>
                  <a:pt x="186928" y="55392"/>
                </a:cubicBezTo>
                <a:cubicBezTo>
                  <a:pt x="198180" y="24316"/>
                  <a:pt x="228263" y="14817"/>
                  <a:pt x="250605" y="16130"/>
                </a:cubicBezTo>
                <a:cubicBezTo>
                  <a:pt x="281987" y="17956"/>
                  <a:pt x="313273" y="35352"/>
                  <a:pt x="336416" y="63866"/>
                </a:cubicBezTo>
                <a:cubicBezTo>
                  <a:pt x="354800" y="86532"/>
                  <a:pt x="376245" y="123759"/>
                  <a:pt x="384178" y="163213"/>
                </a:cubicBezTo>
                <a:lnTo>
                  <a:pt x="332281" y="163213"/>
                </a:lnTo>
                <a:lnTo>
                  <a:pt x="231869" y="163213"/>
                </a:lnTo>
                <a:close/>
                <a:moveTo>
                  <a:pt x="447807" y="784193"/>
                </a:moveTo>
                <a:lnTo>
                  <a:pt x="348309" y="784193"/>
                </a:lnTo>
                <a:lnTo>
                  <a:pt x="348309" y="332354"/>
                </a:lnTo>
                <a:lnTo>
                  <a:pt x="447807" y="332354"/>
                </a:lnTo>
                <a:lnTo>
                  <a:pt x="447807" y="784193"/>
                </a:lnTo>
                <a:close/>
                <a:moveTo>
                  <a:pt x="447807" y="316336"/>
                </a:moveTo>
                <a:lnTo>
                  <a:pt x="348309" y="316336"/>
                </a:lnTo>
                <a:lnTo>
                  <a:pt x="348309" y="179232"/>
                </a:lnTo>
                <a:lnTo>
                  <a:pt x="447807" y="179232"/>
                </a:lnTo>
                <a:lnTo>
                  <a:pt x="447807" y="316336"/>
                </a:lnTo>
                <a:close/>
                <a:moveTo>
                  <a:pt x="411922" y="163213"/>
                </a:moveTo>
                <a:cubicBezTo>
                  <a:pt x="419855" y="123759"/>
                  <a:pt x="441300" y="86532"/>
                  <a:pt x="459684" y="63866"/>
                </a:cubicBezTo>
                <a:cubicBezTo>
                  <a:pt x="482843" y="35352"/>
                  <a:pt x="514113" y="17956"/>
                  <a:pt x="545511" y="16130"/>
                </a:cubicBezTo>
                <a:cubicBezTo>
                  <a:pt x="567805" y="14833"/>
                  <a:pt x="597921" y="24316"/>
                  <a:pt x="609188" y="55392"/>
                </a:cubicBezTo>
                <a:cubicBezTo>
                  <a:pt x="617907" y="79404"/>
                  <a:pt x="612682" y="112114"/>
                  <a:pt x="596494" y="134924"/>
                </a:cubicBezTo>
                <a:cubicBezTo>
                  <a:pt x="588336" y="146426"/>
                  <a:pt x="577470" y="155909"/>
                  <a:pt x="564247" y="163213"/>
                </a:cubicBezTo>
                <a:lnTo>
                  <a:pt x="463835" y="163213"/>
                </a:lnTo>
                <a:lnTo>
                  <a:pt x="411922" y="163213"/>
                </a:lnTo>
                <a:close/>
                <a:moveTo>
                  <a:pt x="733401" y="760469"/>
                </a:moveTo>
                <a:cubicBezTo>
                  <a:pt x="733401" y="773556"/>
                  <a:pt x="722759" y="784193"/>
                  <a:pt x="709664" y="784193"/>
                </a:cubicBezTo>
                <a:lnTo>
                  <a:pt x="463835" y="784193"/>
                </a:lnTo>
                <a:lnTo>
                  <a:pt x="463835" y="332354"/>
                </a:lnTo>
                <a:lnTo>
                  <a:pt x="733401" y="332354"/>
                </a:lnTo>
                <a:lnTo>
                  <a:pt x="733401" y="760469"/>
                </a:lnTo>
                <a:close/>
                <a:moveTo>
                  <a:pt x="780073" y="297290"/>
                </a:moveTo>
                <a:cubicBezTo>
                  <a:pt x="780073" y="307798"/>
                  <a:pt x="771530" y="316336"/>
                  <a:pt x="761016" y="316336"/>
                </a:cubicBezTo>
                <a:lnTo>
                  <a:pt x="749428" y="316336"/>
                </a:lnTo>
                <a:lnTo>
                  <a:pt x="463835" y="316336"/>
                </a:lnTo>
                <a:lnTo>
                  <a:pt x="463835" y="179232"/>
                </a:lnTo>
                <a:lnTo>
                  <a:pt x="761016" y="179232"/>
                </a:lnTo>
                <a:cubicBezTo>
                  <a:pt x="771530" y="179232"/>
                  <a:pt x="780073" y="187770"/>
                  <a:pt x="780073" y="198278"/>
                </a:cubicBezTo>
                <a:lnTo>
                  <a:pt x="780073" y="297290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36"/>
          <p:cNvSpPr/>
          <p:nvPr/>
        </p:nvSpPr>
        <p:spPr>
          <a:xfrm>
            <a:off x="6383636" y="1618005"/>
            <a:ext cx="411352" cy="392220"/>
          </a:xfrm>
          <a:custGeom>
            <a:rect b="b" l="l" r="r" t="t"/>
            <a:pathLst>
              <a:path extrusionOk="0" h="784440" w="822705">
                <a:moveTo>
                  <a:pt x="424074" y="7929"/>
                </a:moveTo>
                <a:lnTo>
                  <a:pt x="543499" y="250081"/>
                </a:lnTo>
                <a:lnTo>
                  <a:pt x="810536" y="288913"/>
                </a:lnTo>
                <a:cubicBezTo>
                  <a:pt x="822179" y="290600"/>
                  <a:pt x="826829" y="304932"/>
                  <a:pt x="818405" y="313161"/>
                </a:cubicBezTo>
                <a:lnTo>
                  <a:pt x="625182" y="501641"/>
                </a:lnTo>
                <a:lnTo>
                  <a:pt x="670792" y="767804"/>
                </a:lnTo>
                <a:cubicBezTo>
                  <a:pt x="672780" y="779405"/>
                  <a:pt x="660598" y="788257"/>
                  <a:pt x="650186" y="782777"/>
                </a:cubicBezTo>
                <a:lnTo>
                  <a:pt x="411353" y="657123"/>
                </a:lnTo>
                <a:lnTo>
                  <a:pt x="172520" y="782777"/>
                </a:lnTo>
                <a:cubicBezTo>
                  <a:pt x="162108" y="788257"/>
                  <a:pt x="149926" y="779405"/>
                  <a:pt x="151914" y="767804"/>
                </a:cubicBezTo>
                <a:lnTo>
                  <a:pt x="197524" y="501641"/>
                </a:lnTo>
                <a:lnTo>
                  <a:pt x="4301" y="313161"/>
                </a:lnTo>
                <a:cubicBezTo>
                  <a:pt x="-4123" y="304932"/>
                  <a:pt x="527" y="290616"/>
                  <a:pt x="12170" y="288913"/>
                </a:cubicBezTo>
                <a:lnTo>
                  <a:pt x="279207" y="250081"/>
                </a:lnTo>
                <a:lnTo>
                  <a:pt x="398615" y="7929"/>
                </a:lnTo>
                <a:cubicBezTo>
                  <a:pt x="403822" y="-2643"/>
                  <a:pt x="418868" y="-2643"/>
                  <a:pt x="424074" y="79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36"/>
          <p:cNvSpPr/>
          <p:nvPr/>
        </p:nvSpPr>
        <p:spPr>
          <a:xfrm>
            <a:off x="6379420" y="1613792"/>
            <a:ext cx="419784" cy="400644"/>
          </a:xfrm>
          <a:custGeom>
            <a:rect b="b" l="l" r="r" t="t"/>
            <a:pathLst>
              <a:path extrusionOk="0" h="801287" w="839567">
                <a:moveTo>
                  <a:pt x="838444" y="304405"/>
                </a:moveTo>
                <a:cubicBezTo>
                  <a:pt x="835765" y="296143"/>
                  <a:pt x="828756" y="290241"/>
                  <a:pt x="820180" y="288994"/>
                </a:cubicBezTo>
                <a:lnTo>
                  <a:pt x="557523" y="250802"/>
                </a:lnTo>
                <a:lnTo>
                  <a:pt x="440070" y="12613"/>
                </a:lnTo>
                <a:cubicBezTo>
                  <a:pt x="436228" y="4839"/>
                  <a:pt x="428461" y="0"/>
                  <a:pt x="419784" y="0"/>
                </a:cubicBezTo>
                <a:cubicBezTo>
                  <a:pt x="411107" y="0"/>
                  <a:pt x="403340" y="4839"/>
                  <a:pt x="399498" y="12613"/>
                </a:cubicBezTo>
                <a:lnTo>
                  <a:pt x="282045" y="250802"/>
                </a:lnTo>
                <a:lnTo>
                  <a:pt x="19388" y="288994"/>
                </a:lnTo>
                <a:cubicBezTo>
                  <a:pt x="10795" y="290241"/>
                  <a:pt x="3803" y="296143"/>
                  <a:pt x="1124" y="304405"/>
                </a:cubicBezTo>
                <a:cubicBezTo>
                  <a:pt x="-1555" y="312667"/>
                  <a:pt x="635" y="321554"/>
                  <a:pt x="6852" y="327624"/>
                </a:cubicBezTo>
                <a:lnTo>
                  <a:pt x="196907" y="513019"/>
                </a:lnTo>
                <a:lnTo>
                  <a:pt x="152039" y="774797"/>
                </a:lnTo>
                <a:cubicBezTo>
                  <a:pt x="150573" y="783363"/>
                  <a:pt x="154027" y="791845"/>
                  <a:pt x="161036" y="796937"/>
                </a:cubicBezTo>
                <a:cubicBezTo>
                  <a:pt x="164996" y="799820"/>
                  <a:pt x="169646" y="801287"/>
                  <a:pt x="174313" y="801287"/>
                </a:cubicBezTo>
                <a:cubicBezTo>
                  <a:pt x="177902" y="801287"/>
                  <a:pt x="181524" y="800427"/>
                  <a:pt x="184860" y="798657"/>
                </a:cubicBezTo>
                <a:lnTo>
                  <a:pt x="419784" y="675060"/>
                </a:lnTo>
                <a:lnTo>
                  <a:pt x="654708" y="798657"/>
                </a:lnTo>
                <a:cubicBezTo>
                  <a:pt x="662391" y="802687"/>
                  <a:pt x="671523" y="802046"/>
                  <a:pt x="678532" y="796937"/>
                </a:cubicBezTo>
                <a:cubicBezTo>
                  <a:pt x="685558" y="791828"/>
                  <a:pt x="688995" y="783346"/>
                  <a:pt x="687529" y="774797"/>
                </a:cubicBezTo>
                <a:lnTo>
                  <a:pt x="642661" y="513002"/>
                </a:lnTo>
                <a:lnTo>
                  <a:pt x="832716" y="327607"/>
                </a:lnTo>
                <a:cubicBezTo>
                  <a:pt x="838933" y="321554"/>
                  <a:pt x="841123" y="312667"/>
                  <a:pt x="838444" y="304405"/>
                </a:cubicBezTo>
                <a:close/>
                <a:moveTo>
                  <a:pt x="820955" y="315534"/>
                </a:moveTo>
                <a:lnTo>
                  <a:pt x="627733" y="504031"/>
                </a:lnTo>
                <a:cubicBezTo>
                  <a:pt x="625744" y="505970"/>
                  <a:pt x="624835" y="508753"/>
                  <a:pt x="625306" y="511484"/>
                </a:cubicBezTo>
                <a:lnTo>
                  <a:pt x="670916" y="777647"/>
                </a:lnTo>
                <a:cubicBezTo>
                  <a:pt x="671472" y="780851"/>
                  <a:pt x="669484" y="782672"/>
                  <a:pt x="668625" y="783296"/>
                </a:cubicBezTo>
                <a:cubicBezTo>
                  <a:pt x="667749" y="783936"/>
                  <a:pt x="665407" y="785252"/>
                  <a:pt x="662542" y="783734"/>
                </a:cubicBezTo>
                <a:lnTo>
                  <a:pt x="423710" y="658080"/>
                </a:lnTo>
                <a:cubicBezTo>
                  <a:pt x="421250" y="656782"/>
                  <a:pt x="418318" y="656782"/>
                  <a:pt x="415875" y="658080"/>
                </a:cubicBezTo>
                <a:lnTo>
                  <a:pt x="177043" y="783734"/>
                </a:lnTo>
                <a:cubicBezTo>
                  <a:pt x="174178" y="785252"/>
                  <a:pt x="171836" y="783936"/>
                  <a:pt x="170960" y="783296"/>
                </a:cubicBezTo>
                <a:cubicBezTo>
                  <a:pt x="170084" y="782655"/>
                  <a:pt x="168113" y="780834"/>
                  <a:pt x="168669" y="777647"/>
                </a:cubicBezTo>
                <a:lnTo>
                  <a:pt x="214278" y="511484"/>
                </a:lnTo>
                <a:cubicBezTo>
                  <a:pt x="214750" y="508753"/>
                  <a:pt x="213840" y="505954"/>
                  <a:pt x="211852" y="504031"/>
                </a:cubicBezTo>
                <a:lnTo>
                  <a:pt x="18613" y="315534"/>
                </a:lnTo>
                <a:cubicBezTo>
                  <a:pt x="16288" y="313274"/>
                  <a:pt x="16810" y="310644"/>
                  <a:pt x="17147" y="309615"/>
                </a:cubicBezTo>
                <a:cubicBezTo>
                  <a:pt x="17484" y="308587"/>
                  <a:pt x="18596" y="306142"/>
                  <a:pt x="21814" y="305687"/>
                </a:cubicBezTo>
                <a:lnTo>
                  <a:pt x="288852" y="266854"/>
                </a:lnTo>
                <a:cubicBezTo>
                  <a:pt x="291598" y="266449"/>
                  <a:pt x="293974" y="264729"/>
                  <a:pt x="295204" y="262234"/>
                </a:cubicBezTo>
                <a:lnTo>
                  <a:pt x="414628" y="20082"/>
                </a:lnTo>
                <a:cubicBezTo>
                  <a:pt x="416060" y="17182"/>
                  <a:pt x="418723" y="16862"/>
                  <a:pt x="419801" y="16862"/>
                </a:cubicBezTo>
                <a:cubicBezTo>
                  <a:pt x="420879" y="16862"/>
                  <a:pt x="423541" y="17182"/>
                  <a:pt x="424973" y="20082"/>
                </a:cubicBezTo>
                <a:lnTo>
                  <a:pt x="544398" y="262234"/>
                </a:lnTo>
                <a:cubicBezTo>
                  <a:pt x="545628" y="264729"/>
                  <a:pt x="548004" y="266449"/>
                  <a:pt x="550733" y="266854"/>
                </a:cubicBezTo>
                <a:lnTo>
                  <a:pt x="817771" y="305687"/>
                </a:lnTo>
                <a:cubicBezTo>
                  <a:pt x="820972" y="306159"/>
                  <a:pt x="822101" y="308587"/>
                  <a:pt x="822438" y="309615"/>
                </a:cubicBezTo>
                <a:cubicBezTo>
                  <a:pt x="822775" y="310644"/>
                  <a:pt x="823280" y="313274"/>
                  <a:pt x="820955" y="3155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36"/>
          <p:cNvSpPr/>
          <p:nvPr/>
        </p:nvSpPr>
        <p:spPr>
          <a:xfrm>
            <a:off x="5850668" y="1613792"/>
            <a:ext cx="328046" cy="400162"/>
          </a:xfrm>
          <a:custGeom>
            <a:rect b="b" l="l" r="r" t="t"/>
            <a:pathLst>
              <a:path extrusionOk="0" h="800324" w="656092">
                <a:moveTo>
                  <a:pt x="656092" y="636357"/>
                </a:moveTo>
                <a:lnTo>
                  <a:pt x="656092" y="672303"/>
                </a:lnTo>
                <a:cubicBezTo>
                  <a:pt x="656092" y="686992"/>
                  <a:pt x="645920" y="698926"/>
                  <a:pt x="633410" y="698926"/>
                </a:cubicBezTo>
                <a:lnTo>
                  <a:pt x="459719" y="698926"/>
                </a:lnTo>
                <a:cubicBezTo>
                  <a:pt x="455122" y="709627"/>
                  <a:pt x="450252" y="720343"/>
                  <a:pt x="445094" y="731076"/>
                </a:cubicBezTo>
                <a:cubicBezTo>
                  <a:pt x="443412" y="734568"/>
                  <a:pt x="441010" y="737675"/>
                  <a:pt x="437966" y="740318"/>
                </a:cubicBezTo>
                <a:cubicBezTo>
                  <a:pt x="432472" y="745092"/>
                  <a:pt x="425359" y="747847"/>
                  <a:pt x="417783" y="748264"/>
                </a:cubicBezTo>
                <a:lnTo>
                  <a:pt x="417783" y="783921"/>
                </a:lnTo>
                <a:cubicBezTo>
                  <a:pt x="417783" y="792972"/>
                  <a:pt x="410414" y="800324"/>
                  <a:pt x="401380" y="800324"/>
                </a:cubicBezTo>
                <a:lnTo>
                  <a:pt x="254713" y="800324"/>
                </a:lnTo>
                <a:cubicBezTo>
                  <a:pt x="245678" y="800324"/>
                  <a:pt x="238310" y="792972"/>
                  <a:pt x="238310" y="783921"/>
                </a:cubicBezTo>
                <a:lnTo>
                  <a:pt x="238310" y="748280"/>
                </a:lnTo>
                <a:cubicBezTo>
                  <a:pt x="226376" y="747623"/>
                  <a:pt x="215787" y="741023"/>
                  <a:pt x="210982" y="731076"/>
                </a:cubicBezTo>
                <a:cubicBezTo>
                  <a:pt x="205824" y="720343"/>
                  <a:pt x="200970" y="709627"/>
                  <a:pt x="196357" y="698926"/>
                </a:cubicBezTo>
                <a:lnTo>
                  <a:pt x="22682" y="698926"/>
                </a:lnTo>
                <a:cubicBezTo>
                  <a:pt x="10172" y="698926"/>
                  <a:pt x="0" y="686992"/>
                  <a:pt x="0" y="672303"/>
                </a:cubicBezTo>
                <a:lnTo>
                  <a:pt x="0" y="636357"/>
                </a:lnTo>
                <a:cubicBezTo>
                  <a:pt x="0" y="627547"/>
                  <a:pt x="2467" y="618913"/>
                  <a:pt x="6936" y="612041"/>
                </a:cubicBezTo>
                <a:lnTo>
                  <a:pt x="142230" y="403238"/>
                </a:lnTo>
                <a:cubicBezTo>
                  <a:pt x="145433" y="361461"/>
                  <a:pt x="153379" y="318739"/>
                  <a:pt x="165953" y="275745"/>
                </a:cubicBezTo>
                <a:cubicBezTo>
                  <a:pt x="179329" y="230044"/>
                  <a:pt x="197959" y="183894"/>
                  <a:pt x="221330" y="138577"/>
                </a:cubicBezTo>
                <a:cubicBezTo>
                  <a:pt x="261024" y="61656"/>
                  <a:pt x="300846" y="13472"/>
                  <a:pt x="302512" y="11469"/>
                </a:cubicBezTo>
                <a:cubicBezTo>
                  <a:pt x="308519" y="4277"/>
                  <a:pt x="318050" y="0"/>
                  <a:pt x="328046" y="0"/>
                </a:cubicBezTo>
                <a:cubicBezTo>
                  <a:pt x="338042" y="0"/>
                  <a:pt x="347589" y="4277"/>
                  <a:pt x="353564" y="11469"/>
                </a:cubicBezTo>
                <a:cubicBezTo>
                  <a:pt x="355198" y="13424"/>
                  <a:pt x="394620" y="60791"/>
                  <a:pt x="434762" y="138577"/>
                </a:cubicBezTo>
                <a:cubicBezTo>
                  <a:pt x="458134" y="183910"/>
                  <a:pt x="476763" y="230060"/>
                  <a:pt x="490139" y="275761"/>
                </a:cubicBezTo>
                <a:cubicBezTo>
                  <a:pt x="502714" y="318739"/>
                  <a:pt x="510659" y="361461"/>
                  <a:pt x="513863" y="403238"/>
                </a:cubicBezTo>
                <a:lnTo>
                  <a:pt x="649172" y="612041"/>
                </a:lnTo>
                <a:cubicBezTo>
                  <a:pt x="653625" y="618913"/>
                  <a:pt x="656092" y="627547"/>
                  <a:pt x="656092" y="6363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36"/>
          <p:cNvSpPr/>
          <p:nvPr/>
        </p:nvSpPr>
        <p:spPr>
          <a:xfrm>
            <a:off x="5850668" y="1613792"/>
            <a:ext cx="328046" cy="400162"/>
          </a:xfrm>
          <a:custGeom>
            <a:rect b="b" l="l" r="r" t="t"/>
            <a:pathLst>
              <a:path extrusionOk="0" h="800324" w="656092">
                <a:moveTo>
                  <a:pt x="649172" y="612041"/>
                </a:moveTo>
                <a:lnTo>
                  <a:pt x="513863" y="403238"/>
                </a:lnTo>
                <a:cubicBezTo>
                  <a:pt x="510659" y="361461"/>
                  <a:pt x="502714" y="318739"/>
                  <a:pt x="490139" y="275761"/>
                </a:cubicBezTo>
                <a:cubicBezTo>
                  <a:pt x="476763" y="230060"/>
                  <a:pt x="458134" y="183910"/>
                  <a:pt x="434762" y="138577"/>
                </a:cubicBezTo>
                <a:cubicBezTo>
                  <a:pt x="394620" y="60791"/>
                  <a:pt x="355198" y="13424"/>
                  <a:pt x="353564" y="11469"/>
                </a:cubicBezTo>
                <a:cubicBezTo>
                  <a:pt x="347589" y="4277"/>
                  <a:pt x="338042" y="0"/>
                  <a:pt x="328046" y="0"/>
                </a:cubicBezTo>
                <a:cubicBezTo>
                  <a:pt x="318050" y="0"/>
                  <a:pt x="308519" y="4277"/>
                  <a:pt x="302512" y="11469"/>
                </a:cubicBezTo>
                <a:cubicBezTo>
                  <a:pt x="300846" y="13472"/>
                  <a:pt x="261024" y="61656"/>
                  <a:pt x="221330" y="138577"/>
                </a:cubicBezTo>
                <a:cubicBezTo>
                  <a:pt x="197959" y="183894"/>
                  <a:pt x="179329" y="230044"/>
                  <a:pt x="165953" y="275745"/>
                </a:cubicBezTo>
                <a:cubicBezTo>
                  <a:pt x="153379" y="318739"/>
                  <a:pt x="145433" y="361461"/>
                  <a:pt x="142230" y="403238"/>
                </a:cubicBezTo>
                <a:lnTo>
                  <a:pt x="6936" y="612041"/>
                </a:lnTo>
                <a:cubicBezTo>
                  <a:pt x="2467" y="618913"/>
                  <a:pt x="0" y="627547"/>
                  <a:pt x="0" y="636357"/>
                </a:cubicBezTo>
                <a:lnTo>
                  <a:pt x="0" y="672303"/>
                </a:lnTo>
                <a:cubicBezTo>
                  <a:pt x="0" y="686992"/>
                  <a:pt x="10172" y="698926"/>
                  <a:pt x="22682" y="698926"/>
                </a:cubicBezTo>
                <a:lnTo>
                  <a:pt x="196357" y="698926"/>
                </a:lnTo>
                <a:cubicBezTo>
                  <a:pt x="200970" y="709627"/>
                  <a:pt x="205824" y="720343"/>
                  <a:pt x="210982" y="731076"/>
                </a:cubicBezTo>
                <a:cubicBezTo>
                  <a:pt x="215787" y="741023"/>
                  <a:pt x="226376" y="747623"/>
                  <a:pt x="238310" y="748280"/>
                </a:cubicBezTo>
                <a:lnTo>
                  <a:pt x="238310" y="783921"/>
                </a:lnTo>
                <a:cubicBezTo>
                  <a:pt x="238310" y="792972"/>
                  <a:pt x="245678" y="800324"/>
                  <a:pt x="254713" y="800324"/>
                </a:cubicBezTo>
                <a:lnTo>
                  <a:pt x="401380" y="800324"/>
                </a:lnTo>
                <a:cubicBezTo>
                  <a:pt x="410414" y="800324"/>
                  <a:pt x="417783" y="792972"/>
                  <a:pt x="417783" y="783921"/>
                </a:cubicBezTo>
                <a:lnTo>
                  <a:pt x="417783" y="748264"/>
                </a:lnTo>
                <a:cubicBezTo>
                  <a:pt x="425359" y="747847"/>
                  <a:pt x="432472" y="745092"/>
                  <a:pt x="437966" y="740318"/>
                </a:cubicBezTo>
                <a:cubicBezTo>
                  <a:pt x="441010" y="737675"/>
                  <a:pt x="443412" y="734568"/>
                  <a:pt x="445094" y="731076"/>
                </a:cubicBezTo>
                <a:cubicBezTo>
                  <a:pt x="450252" y="720343"/>
                  <a:pt x="455122" y="709627"/>
                  <a:pt x="459719" y="698926"/>
                </a:cubicBezTo>
                <a:lnTo>
                  <a:pt x="633410" y="698926"/>
                </a:lnTo>
                <a:cubicBezTo>
                  <a:pt x="645920" y="698926"/>
                  <a:pt x="656092" y="686992"/>
                  <a:pt x="656092" y="672303"/>
                </a:cubicBezTo>
                <a:lnTo>
                  <a:pt x="656092" y="636357"/>
                </a:lnTo>
                <a:cubicBezTo>
                  <a:pt x="656092" y="627547"/>
                  <a:pt x="653625" y="618913"/>
                  <a:pt x="649172" y="612041"/>
                </a:cubicBezTo>
                <a:close/>
                <a:moveTo>
                  <a:pt x="515400" y="435051"/>
                </a:moveTo>
                <a:lnTo>
                  <a:pt x="635733" y="620755"/>
                </a:lnTo>
                <a:cubicBezTo>
                  <a:pt x="637190" y="622998"/>
                  <a:pt x="638296" y="625593"/>
                  <a:pt x="639032" y="628348"/>
                </a:cubicBezTo>
                <a:lnTo>
                  <a:pt x="486038" y="628348"/>
                </a:lnTo>
                <a:cubicBezTo>
                  <a:pt x="505597" y="566308"/>
                  <a:pt x="515496" y="505020"/>
                  <a:pt x="515496" y="445207"/>
                </a:cubicBezTo>
                <a:cubicBezTo>
                  <a:pt x="515496" y="441827"/>
                  <a:pt x="515464" y="438447"/>
                  <a:pt x="515400" y="435051"/>
                </a:cubicBezTo>
                <a:close/>
                <a:moveTo>
                  <a:pt x="20376" y="620755"/>
                </a:moveTo>
                <a:lnTo>
                  <a:pt x="140692" y="435051"/>
                </a:lnTo>
                <a:cubicBezTo>
                  <a:pt x="140628" y="438447"/>
                  <a:pt x="140596" y="441827"/>
                  <a:pt x="140596" y="445207"/>
                </a:cubicBezTo>
                <a:cubicBezTo>
                  <a:pt x="140596" y="505020"/>
                  <a:pt x="150479" y="566308"/>
                  <a:pt x="170054" y="628348"/>
                </a:cubicBezTo>
                <a:lnTo>
                  <a:pt x="17060" y="628348"/>
                </a:lnTo>
                <a:cubicBezTo>
                  <a:pt x="17797" y="625593"/>
                  <a:pt x="18918" y="622998"/>
                  <a:pt x="20376" y="620755"/>
                </a:cubicBezTo>
                <a:close/>
                <a:moveTo>
                  <a:pt x="22682" y="682908"/>
                </a:moveTo>
                <a:cubicBezTo>
                  <a:pt x="19527" y="682908"/>
                  <a:pt x="16019" y="678550"/>
                  <a:pt x="16019" y="672303"/>
                </a:cubicBezTo>
                <a:lnTo>
                  <a:pt x="16019" y="644367"/>
                </a:lnTo>
                <a:lnTo>
                  <a:pt x="175324" y="644367"/>
                </a:lnTo>
                <a:cubicBezTo>
                  <a:pt x="179697" y="657198"/>
                  <a:pt x="184487" y="670045"/>
                  <a:pt x="189677" y="682908"/>
                </a:cubicBezTo>
                <a:lnTo>
                  <a:pt x="22682" y="682908"/>
                </a:lnTo>
                <a:close/>
                <a:moveTo>
                  <a:pt x="401764" y="783921"/>
                </a:moveTo>
                <a:cubicBezTo>
                  <a:pt x="401764" y="784129"/>
                  <a:pt x="401588" y="784306"/>
                  <a:pt x="401380" y="784306"/>
                </a:cubicBezTo>
                <a:lnTo>
                  <a:pt x="254713" y="784306"/>
                </a:lnTo>
                <a:cubicBezTo>
                  <a:pt x="254504" y="784306"/>
                  <a:pt x="254328" y="784129"/>
                  <a:pt x="254328" y="783921"/>
                </a:cubicBezTo>
                <a:lnTo>
                  <a:pt x="254328" y="748344"/>
                </a:lnTo>
                <a:lnTo>
                  <a:pt x="401764" y="748344"/>
                </a:lnTo>
                <a:lnTo>
                  <a:pt x="401764" y="783921"/>
                </a:lnTo>
                <a:close/>
                <a:moveTo>
                  <a:pt x="430662" y="724124"/>
                </a:moveTo>
                <a:cubicBezTo>
                  <a:pt x="429925" y="725645"/>
                  <a:pt x="428868" y="727023"/>
                  <a:pt x="427474" y="728208"/>
                </a:cubicBezTo>
                <a:cubicBezTo>
                  <a:pt x="424462" y="730819"/>
                  <a:pt x="420217" y="732325"/>
                  <a:pt x="415828" y="732325"/>
                </a:cubicBezTo>
                <a:lnTo>
                  <a:pt x="409773" y="732325"/>
                </a:lnTo>
                <a:lnTo>
                  <a:pt x="246319" y="732325"/>
                </a:lnTo>
                <a:lnTo>
                  <a:pt x="240264" y="732325"/>
                </a:lnTo>
                <a:cubicBezTo>
                  <a:pt x="233744" y="732325"/>
                  <a:pt x="227785" y="729025"/>
                  <a:pt x="225415" y="724124"/>
                </a:cubicBezTo>
                <a:cubicBezTo>
                  <a:pt x="219584" y="712013"/>
                  <a:pt x="214137" y="699903"/>
                  <a:pt x="209044" y="687825"/>
                </a:cubicBezTo>
                <a:cubicBezTo>
                  <a:pt x="209027" y="687809"/>
                  <a:pt x="209027" y="687793"/>
                  <a:pt x="209011" y="687777"/>
                </a:cubicBezTo>
                <a:cubicBezTo>
                  <a:pt x="174235" y="605313"/>
                  <a:pt x="156614" y="523874"/>
                  <a:pt x="156614" y="445207"/>
                </a:cubicBezTo>
                <a:cubicBezTo>
                  <a:pt x="156614" y="391784"/>
                  <a:pt x="164928" y="336296"/>
                  <a:pt x="181331" y="280246"/>
                </a:cubicBezTo>
                <a:cubicBezTo>
                  <a:pt x="194418" y="235522"/>
                  <a:pt x="212664" y="190334"/>
                  <a:pt x="235570" y="145914"/>
                </a:cubicBezTo>
                <a:cubicBezTo>
                  <a:pt x="274464" y="70530"/>
                  <a:pt x="313197" y="23676"/>
                  <a:pt x="314815" y="21721"/>
                </a:cubicBezTo>
                <a:cubicBezTo>
                  <a:pt x="317810" y="18149"/>
                  <a:pt x="322744" y="16019"/>
                  <a:pt x="328046" y="16019"/>
                </a:cubicBezTo>
                <a:cubicBezTo>
                  <a:pt x="333348" y="16019"/>
                  <a:pt x="338282" y="18149"/>
                  <a:pt x="341262" y="21737"/>
                </a:cubicBezTo>
                <a:cubicBezTo>
                  <a:pt x="341662" y="22202"/>
                  <a:pt x="381196" y="69697"/>
                  <a:pt x="420522" y="145914"/>
                </a:cubicBezTo>
                <a:cubicBezTo>
                  <a:pt x="443429" y="190334"/>
                  <a:pt x="461674" y="235538"/>
                  <a:pt x="474761" y="280246"/>
                </a:cubicBezTo>
                <a:cubicBezTo>
                  <a:pt x="491164" y="336296"/>
                  <a:pt x="499478" y="391784"/>
                  <a:pt x="499478" y="445207"/>
                </a:cubicBezTo>
                <a:cubicBezTo>
                  <a:pt x="499478" y="535424"/>
                  <a:pt x="476315" y="629261"/>
                  <a:pt x="430662" y="724124"/>
                </a:cubicBezTo>
                <a:close/>
                <a:moveTo>
                  <a:pt x="640074" y="672303"/>
                </a:moveTo>
                <a:cubicBezTo>
                  <a:pt x="640074" y="678550"/>
                  <a:pt x="636566" y="682908"/>
                  <a:pt x="633410" y="682908"/>
                </a:cubicBezTo>
                <a:lnTo>
                  <a:pt x="466399" y="682908"/>
                </a:lnTo>
                <a:cubicBezTo>
                  <a:pt x="471605" y="670045"/>
                  <a:pt x="476395" y="657198"/>
                  <a:pt x="480768" y="644367"/>
                </a:cubicBezTo>
                <a:lnTo>
                  <a:pt x="640074" y="644367"/>
                </a:lnTo>
                <a:lnTo>
                  <a:pt x="640074" y="672303"/>
                </a:lnTo>
                <a:close/>
                <a:moveTo>
                  <a:pt x="328046" y="229195"/>
                </a:moveTo>
                <a:cubicBezTo>
                  <a:pt x="267207" y="229195"/>
                  <a:pt x="217694" y="278693"/>
                  <a:pt x="217694" y="339532"/>
                </a:cubicBezTo>
                <a:cubicBezTo>
                  <a:pt x="217694" y="400386"/>
                  <a:pt x="267207" y="449884"/>
                  <a:pt x="328046" y="449884"/>
                </a:cubicBezTo>
                <a:cubicBezTo>
                  <a:pt x="388885" y="449884"/>
                  <a:pt x="438399" y="400386"/>
                  <a:pt x="438399" y="339532"/>
                </a:cubicBezTo>
                <a:cubicBezTo>
                  <a:pt x="438399" y="278693"/>
                  <a:pt x="388885" y="229195"/>
                  <a:pt x="328046" y="229195"/>
                </a:cubicBezTo>
                <a:close/>
                <a:moveTo>
                  <a:pt x="328046" y="433865"/>
                </a:moveTo>
                <a:cubicBezTo>
                  <a:pt x="276034" y="433865"/>
                  <a:pt x="233712" y="391544"/>
                  <a:pt x="233712" y="339532"/>
                </a:cubicBezTo>
                <a:cubicBezTo>
                  <a:pt x="233712" y="287519"/>
                  <a:pt x="276034" y="245214"/>
                  <a:pt x="328046" y="245214"/>
                </a:cubicBezTo>
                <a:cubicBezTo>
                  <a:pt x="380059" y="245214"/>
                  <a:pt x="422380" y="287519"/>
                  <a:pt x="422380" y="339532"/>
                </a:cubicBezTo>
                <a:cubicBezTo>
                  <a:pt x="422380" y="391544"/>
                  <a:pt x="380059" y="433865"/>
                  <a:pt x="328046" y="433865"/>
                </a:cubicBezTo>
                <a:close/>
                <a:moveTo>
                  <a:pt x="328046" y="482450"/>
                </a:moveTo>
                <a:cubicBezTo>
                  <a:pt x="288416" y="482450"/>
                  <a:pt x="256170" y="514680"/>
                  <a:pt x="256170" y="554310"/>
                </a:cubicBezTo>
                <a:cubicBezTo>
                  <a:pt x="256170" y="593940"/>
                  <a:pt x="288416" y="626185"/>
                  <a:pt x="328046" y="626185"/>
                </a:cubicBezTo>
                <a:cubicBezTo>
                  <a:pt x="367676" y="626185"/>
                  <a:pt x="399922" y="593940"/>
                  <a:pt x="399922" y="554310"/>
                </a:cubicBezTo>
                <a:cubicBezTo>
                  <a:pt x="399922" y="514680"/>
                  <a:pt x="367676" y="482450"/>
                  <a:pt x="328046" y="482450"/>
                </a:cubicBezTo>
                <a:close/>
                <a:moveTo>
                  <a:pt x="328046" y="610167"/>
                </a:moveTo>
                <a:cubicBezTo>
                  <a:pt x="297242" y="610167"/>
                  <a:pt x="272189" y="585114"/>
                  <a:pt x="272189" y="554310"/>
                </a:cubicBezTo>
                <a:cubicBezTo>
                  <a:pt x="272189" y="523522"/>
                  <a:pt x="297242" y="498469"/>
                  <a:pt x="328046" y="498469"/>
                </a:cubicBezTo>
                <a:cubicBezTo>
                  <a:pt x="358850" y="498469"/>
                  <a:pt x="383903" y="523522"/>
                  <a:pt x="383903" y="554310"/>
                </a:cubicBezTo>
                <a:cubicBezTo>
                  <a:pt x="383903" y="585114"/>
                  <a:pt x="358850" y="610167"/>
                  <a:pt x="328046" y="610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36"/>
          <p:cNvSpPr/>
          <p:nvPr/>
        </p:nvSpPr>
        <p:spPr>
          <a:xfrm>
            <a:off x="5858677" y="1621801"/>
            <a:ext cx="312027" cy="384143"/>
          </a:xfrm>
          <a:custGeom>
            <a:rect b="b" l="l" r="r" t="t"/>
            <a:pathLst>
              <a:path extrusionOk="0" h="768286" w="624054">
                <a:moveTo>
                  <a:pt x="624055" y="628348"/>
                </a:moveTo>
                <a:lnTo>
                  <a:pt x="624055" y="656285"/>
                </a:lnTo>
                <a:cubicBezTo>
                  <a:pt x="624055" y="662532"/>
                  <a:pt x="620547" y="666889"/>
                  <a:pt x="617391" y="666889"/>
                </a:cubicBezTo>
                <a:lnTo>
                  <a:pt x="450381" y="666889"/>
                </a:lnTo>
                <a:cubicBezTo>
                  <a:pt x="455587" y="654026"/>
                  <a:pt x="460376" y="641179"/>
                  <a:pt x="464749" y="628348"/>
                </a:cubicBezTo>
                <a:lnTo>
                  <a:pt x="624055" y="628348"/>
                </a:lnTo>
                <a:close/>
                <a:moveTo>
                  <a:pt x="470020" y="612329"/>
                </a:moveTo>
                <a:lnTo>
                  <a:pt x="623014" y="612329"/>
                </a:lnTo>
                <a:cubicBezTo>
                  <a:pt x="622277" y="609574"/>
                  <a:pt x="621172" y="606979"/>
                  <a:pt x="619714" y="604736"/>
                </a:cubicBezTo>
                <a:lnTo>
                  <a:pt x="499382" y="419032"/>
                </a:lnTo>
                <a:cubicBezTo>
                  <a:pt x="499446" y="422428"/>
                  <a:pt x="499478" y="425808"/>
                  <a:pt x="499478" y="429188"/>
                </a:cubicBezTo>
                <a:cubicBezTo>
                  <a:pt x="499478" y="489002"/>
                  <a:pt x="489578" y="550289"/>
                  <a:pt x="470020" y="612329"/>
                </a:cubicBezTo>
                <a:close/>
                <a:moveTo>
                  <a:pt x="483459" y="429188"/>
                </a:moveTo>
                <a:cubicBezTo>
                  <a:pt x="483459" y="519405"/>
                  <a:pt x="460296" y="613242"/>
                  <a:pt x="414643" y="708105"/>
                </a:cubicBezTo>
                <a:cubicBezTo>
                  <a:pt x="413906" y="709627"/>
                  <a:pt x="412849" y="711004"/>
                  <a:pt x="411455" y="712190"/>
                </a:cubicBezTo>
                <a:cubicBezTo>
                  <a:pt x="408444" y="714801"/>
                  <a:pt x="404199" y="716306"/>
                  <a:pt x="399810" y="716306"/>
                </a:cubicBezTo>
                <a:lnTo>
                  <a:pt x="393755" y="716306"/>
                </a:lnTo>
                <a:lnTo>
                  <a:pt x="230300" y="716306"/>
                </a:lnTo>
                <a:lnTo>
                  <a:pt x="224245" y="716306"/>
                </a:lnTo>
                <a:cubicBezTo>
                  <a:pt x="217726" y="716306"/>
                  <a:pt x="211767" y="713007"/>
                  <a:pt x="209396" y="708105"/>
                </a:cubicBezTo>
                <a:cubicBezTo>
                  <a:pt x="203565" y="695995"/>
                  <a:pt x="198119" y="683885"/>
                  <a:pt x="193025" y="671807"/>
                </a:cubicBezTo>
                <a:cubicBezTo>
                  <a:pt x="193009" y="671791"/>
                  <a:pt x="193009" y="671775"/>
                  <a:pt x="192993" y="671759"/>
                </a:cubicBezTo>
                <a:cubicBezTo>
                  <a:pt x="158216" y="589295"/>
                  <a:pt x="140596" y="507856"/>
                  <a:pt x="140596" y="429188"/>
                </a:cubicBezTo>
                <a:cubicBezTo>
                  <a:pt x="140596" y="375766"/>
                  <a:pt x="148909" y="320277"/>
                  <a:pt x="165313" y="264228"/>
                </a:cubicBezTo>
                <a:cubicBezTo>
                  <a:pt x="178400" y="219504"/>
                  <a:pt x="196645" y="174315"/>
                  <a:pt x="219552" y="129895"/>
                </a:cubicBezTo>
                <a:cubicBezTo>
                  <a:pt x="258445" y="54511"/>
                  <a:pt x="297178" y="7657"/>
                  <a:pt x="298796" y="5703"/>
                </a:cubicBezTo>
                <a:cubicBezTo>
                  <a:pt x="301792" y="2130"/>
                  <a:pt x="306725" y="0"/>
                  <a:pt x="312027" y="0"/>
                </a:cubicBezTo>
                <a:cubicBezTo>
                  <a:pt x="317330" y="0"/>
                  <a:pt x="322263" y="2130"/>
                  <a:pt x="325243" y="5719"/>
                </a:cubicBezTo>
                <a:cubicBezTo>
                  <a:pt x="325643" y="6183"/>
                  <a:pt x="365177" y="53679"/>
                  <a:pt x="404503" y="129895"/>
                </a:cubicBezTo>
                <a:cubicBezTo>
                  <a:pt x="427410" y="174315"/>
                  <a:pt x="445655" y="219520"/>
                  <a:pt x="458742" y="264228"/>
                </a:cubicBezTo>
                <a:cubicBezTo>
                  <a:pt x="475145" y="320277"/>
                  <a:pt x="483459" y="375766"/>
                  <a:pt x="483459" y="429188"/>
                </a:cubicBezTo>
                <a:close/>
                <a:moveTo>
                  <a:pt x="383903" y="538291"/>
                </a:moveTo>
                <a:cubicBezTo>
                  <a:pt x="383903" y="498661"/>
                  <a:pt x="351658" y="466431"/>
                  <a:pt x="312027" y="466431"/>
                </a:cubicBezTo>
                <a:cubicBezTo>
                  <a:pt x="272397" y="466431"/>
                  <a:pt x="240152" y="498661"/>
                  <a:pt x="240152" y="538291"/>
                </a:cubicBezTo>
                <a:cubicBezTo>
                  <a:pt x="240152" y="577921"/>
                  <a:pt x="272397" y="610167"/>
                  <a:pt x="312027" y="610167"/>
                </a:cubicBezTo>
                <a:cubicBezTo>
                  <a:pt x="351658" y="610167"/>
                  <a:pt x="383903" y="577921"/>
                  <a:pt x="383903" y="538291"/>
                </a:cubicBezTo>
                <a:close/>
                <a:moveTo>
                  <a:pt x="422380" y="323513"/>
                </a:moveTo>
                <a:cubicBezTo>
                  <a:pt x="422380" y="262674"/>
                  <a:pt x="372866" y="213176"/>
                  <a:pt x="312027" y="213176"/>
                </a:cubicBezTo>
                <a:cubicBezTo>
                  <a:pt x="251189" y="213176"/>
                  <a:pt x="201675" y="262674"/>
                  <a:pt x="201675" y="323513"/>
                </a:cubicBezTo>
                <a:cubicBezTo>
                  <a:pt x="201675" y="384368"/>
                  <a:pt x="251189" y="433865"/>
                  <a:pt x="312027" y="433865"/>
                </a:cubicBezTo>
                <a:cubicBezTo>
                  <a:pt x="372866" y="433865"/>
                  <a:pt x="422380" y="384368"/>
                  <a:pt x="422380" y="323513"/>
                </a:cubicBezTo>
                <a:close/>
                <a:moveTo>
                  <a:pt x="238310" y="767903"/>
                </a:moveTo>
                <a:cubicBezTo>
                  <a:pt x="238310" y="768111"/>
                  <a:pt x="238486" y="768287"/>
                  <a:pt x="238694" y="768287"/>
                </a:cubicBezTo>
                <a:lnTo>
                  <a:pt x="385361" y="768287"/>
                </a:lnTo>
                <a:cubicBezTo>
                  <a:pt x="385569" y="768287"/>
                  <a:pt x="385745" y="768111"/>
                  <a:pt x="385745" y="767903"/>
                </a:cubicBezTo>
                <a:lnTo>
                  <a:pt x="385745" y="732325"/>
                </a:lnTo>
                <a:lnTo>
                  <a:pt x="238310" y="732325"/>
                </a:lnTo>
                <a:lnTo>
                  <a:pt x="238310" y="767903"/>
                </a:lnTo>
                <a:close/>
                <a:moveTo>
                  <a:pt x="312027" y="229195"/>
                </a:moveTo>
                <a:cubicBezTo>
                  <a:pt x="260015" y="229195"/>
                  <a:pt x="217694" y="271500"/>
                  <a:pt x="217694" y="323513"/>
                </a:cubicBezTo>
                <a:cubicBezTo>
                  <a:pt x="217694" y="375525"/>
                  <a:pt x="260015" y="417847"/>
                  <a:pt x="312027" y="417847"/>
                </a:cubicBezTo>
                <a:cubicBezTo>
                  <a:pt x="364040" y="417847"/>
                  <a:pt x="406361" y="375525"/>
                  <a:pt x="406361" y="323513"/>
                </a:cubicBezTo>
                <a:cubicBezTo>
                  <a:pt x="406361" y="271500"/>
                  <a:pt x="364040" y="229195"/>
                  <a:pt x="312027" y="229195"/>
                </a:cubicBezTo>
                <a:close/>
                <a:moveTo>
                  <a:pt x="312027" y="482450"/>
                </a:moveTo>
                <a:cubicBezTo>
                  <a:pt x="281224" y="482450"/>
                  <a:pt x="256170" y="507503"/>
                  <a:pt x="256170" y="538291"/>
                </a:cubicBezTo>
                <a:cubicBezTo>
                  <a:pt x="256170" y="569095"/>
                  <a:pt x="281224" y="594148"/>
                  <a:pt x="312027" y="594148"/>
                </a:cubicBezTo>
                <a:cubicBezTo>
                  <a:pt x="342831" y="594148"/>
                  <a:pt x="367885" y="569095"/>
                  <a:pt x="367885" y="538291"/>
                </a:cubicBezTo>
                <a:cubicBezTo>
                  <a:pt x="367885" y="507503"/>
                  <a:pt x="342831" y="482450"/>
                  <a:pt x="312027" y="482450"/>
                </a:cubicBezTo>
                <a:close/>
                <a:moveTo>
                  <a:pt x="0" y="628348"/>
                </a:moveTo>
                <a:lnTo>
                  <a:pt x="0" y="656285"/>
                </a:lnTo>
                <a:cubicBezTo>
                  <a:pt x="0" y="662532"/>
                  <a:pt x="3508" y="666889"/>
                  <a:pt x="6664" y="666889"/>
                </a:cubicBezTo>
                <a:lnTo>
                  <a:pt x="173658" y="666889"/>
                </a:lnTo>
                <a:cubicBezTo>
                  <a:pt x="168468" y="654026"/>
                  <a:pt x="163679" y="641179"/>
                  <a:pt x="159306" y="628348"/>
                </a:cubicBezTo>
                <a:lnTo>
                  <a:pt x="0" y="628348"/>
                </a:lnTo>
                <a:close/>
                <a:moveTo>
                  <a:pt x="124577" y="429188"/>
                </a:moveTo>
                <a:cubicBezTo>
                  <a:pt x="124577" y="425808"/>
                  <a:pt x="124609" y="422428"/>
                  <a:pt x="124673" y="419032"/>
                </a:cubicBezTo>
                <a:lnTo>
                  <a:pt x="4357" y="604736"/>
                </a:lnTo>
                <a:cubicBezTo>
                  <a:pt x="2899" y="606979"/>
                  <a:pt x="1778" y="609574"/>
                  <a:pt x="1041" y="612329"/>
                </a:cubicBezTo>
                <a:lnTo>
                  <a:pt x="154035" y="612329"/>
                </a:lnTo>
                <a:cubicBezTo>
                  <a:pt x="134461" y="550289"/>
                  <a:pt x="124577" y="489002"/>
                  <a:pt x="124577" y="429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36"/>
          <p:cNvSpPr/>
          <p:nvPr/>
        </p:nvSpPr>
        <p:spPr>
          <a:xfrm>
            <a:off x="5252748" y="1613792"/>
            <a:ext cx="397175" cy="400434"/>
          </a:xfrm>
          <a:custGeom>
            <a:rect b="b" l="l" r="r" t="t"/>
            <a:pathLst>
              <a:path extrusionOk="0" h="800868" w="794349">
                <a:moveTo>
                  <a:pt x="794350" y="8058"/>
                </a:moveTo>
                <a:lnTo>
                  <a:pt x="794350" y="569098"/>
                </a:lnTo>
                <a:cubicBezTo>
                  <a:pt x="794350" y="569710"/>
                  <a:pt x="794269" y="570290"/>
                  <a:pt x="794140" y="570870"/>
                </a:cubicBezTo>
                <a:cubicBezTo>
                  <a:pt x="790528" y="635203"/>
                  <a:pt x="737031" y="686433"/>
                  <a:pt x="671761" y="686433"/>
                </a:cubicBezTo>
                <a:cubicBezTo>
                  <a:pt x="604169" y="686433"/>
                  <a:pt x="549173" y="631496"/>
                  <a:pt x="549173" y="563957"/>
                </a:cubicBezTo>
                <a:cubicBezTo>
                  <a:pt x="549173" y="496401"/>
                  <a:pt x="604169" y="441464"/>
                  <a:pt x="671761" y="441464"/>
                </a:cubicBezTo>
                <a:cubicBezTo>
                  <a:pt x="717291" y="441464"/>
                  <a:pt x="757078" y="466411"/>
                  <a:pt x="778222" y="503331"/>
                </a:cubicBezTo>
                <a:lnTo>
                  <a:pt x="778222" y="154981"/>
                </a:lnTo>
                <a:lnTo>
                  <a:pt x="245177" y="287208"/>
                </a:lnTo>
                <a:lnTo>
                  <a:pt x="245177" y="678376"/>
                </a:lnTo>
                <a:cubicBezTo>
                  <a:pt x="245177" y="745915"/>
                  <a:pt x="190181" y="800869"/>
                  <a:pt x="122589" y="800869"/>
                </a:cubicBezTo>
                <a:cubicBezTo>
                  <a:pt x="54996" y="800869"/>
                  <a:pt x="0" y="745915"/>
                  <a:pt x="0" y="678376"/>
                </a:cubicBezTo>
                <a:cubicBezTo>
                  <a:pt x="0" y="610836"/>
                  <a:pt x="54996" y="555899"/>
                  <a:pt x="122589" y="555899"/>
                </a:cubicBezTo>
                <a:cubicBezTo>
                  <a:pt x="168118" y="555899"/>
                  <a:pt x="207905" y="580846"/>
                  <a:pt x="229049" y="617766"/>
                </a:cubicBezTo>
                <a:lnTo>
                  <a:pt x="229049" y="144281"/>
                </a:lnTo>
                <a:cubicBezTo>
                  <a:pt x="229049" y="144087"/>
                  <a:pt x="229098" y="143910"/>
                  <a:pt x="229098" y="143733"/>
                </a:cubicBezTo>
                <a:cubicBezTo>
                  <a:pt x="229130" y="143427"/>
                  <a:pt x="229146" y="143137"/>
                  <a:pt x="229194" y="142830"/>
                </a:cubicBezTo>
                <a:cubicBezTo>
                  <a:pt x="229243" y="142589"/>
                  <a:pt x="229323" y="142347"/>
                  <a:pt x="229388" y="142105"/>
                </a:cubicBezTo>
                <a:cubicBezTo>
                  <a:pt x="229452" y="141847"/>
                  <a:pt x="229517" y="141589"/>
                  <a:pt x="229630" y="141348"/>
                </a:cubicBezTo>
                <a:cubicBezTo>
                  <a:pt x="229727" y="141090"/>
                  <a:pt x="229839" y="140864"/>
                  <a:pt x="229968" y="140623"/>
                </a:cubicBezTo>
                <a:cubicBezTo>
                  <a:pt x="230081" y="140397"/>
                  <a:pt x="230194" y="140171"/>
                  <a:pt x="230323" y="139962"/>
                </a:cubicBezTo>
                <a:cubicBezTo>
                  <a:pt x="230468" y="139736"/>
                  <a:pt x="230630" y="139543"/>
                  <a:pt x="230791" y="139349"/>
                </a:cubicBezTo>
                <a:cubicBezTo>
                  <a:pt x="230952" y="139140"/>
                  <a:pt x="231097" y="138930"/>
                  <a:pt x="231291" y="138737"/>
                </a:cubicBezTo>
                <a:cubicBezTo>
                  <a:pt x="231452" y="138560"/>
                  <a:pt x="231646" y="138399"/>
                  <a:pt x="231839" y="138237"/>
                </a:cubicBezTo>
                <a:cubicBezTo>
                  <a:pt x="232033" y="138060"/>
                  <a:pt x="232243" y="137883"/>
                  <a:pt x="232452" y="137722"/>
                </a:cubicBezTo>
                <a:cubicBezTo>
                  <a:pt x="232678" y="137577"/>
                  <a:pt x="232904" y="137448"/>
                  <a:pt x="233130" y="137319"/>
                </a:cubicBezTo>
                <a:cubicBezTo>
                  <a:pt x="233355" y="137190"/>
                  <a:pt x="233565" y="137061"/>
                  <a:pt x="233807" y="136948"/>
                </a:cubicBezTo>
                <a:cubicBezTo>
                  <a:pt x="234081" y="136835"/>
                  <a:pt x="234355" y="136739"/>
                  <a:pt x="234646" y="136642"/>
                </a:cubicBezTo>
                <a:cubicBezTo>
                  <a:pt x="234823" y="136594"/>
                  <a:pt x="234984" y="136513"/>
                  <a:pt x="235178" y="136465"/>
                </a:cubicBezTo>
                <a:lnTo>
                  <a:pt x="784335" y="242"/>
                </a:lnTo>
                <a:cubicBezTo>
                  <a:pt x="784383" y="226"/>
                  <a:pt x="784431" y="226"/>
                  <a:pt x="784480" y="209"/>
                </a:cubicBezTo>
                <a:cubicBezTo>
                  <a:pt x="784754" y="161"/>
                  <a:pt x="785028" y="129"/>
                  <a:pt x="785302" y="97"/>
                </a:cubicBezTo>
                <a:cubicBezTo>
                  <a:pt x="785593" y="64"/>
                  <a:pt x="785867" y="16"/>
                  <a:pt x="786125" y="16"/>
                </a:cubicBezTo>
                <a:cubicBezTo>
                  <a:pt x="786189" y="16"/>
                  <a:pt x="786238" y="0"/>
                  <a:pt x="786286" y="0"/>
                </a:cubicBezTo>
                <a:cubicBezTo>
                  <a:pt x="786463" y="0"/>
                  <a:pt x="786641" y="48"/>
                  <a:pt x="786834" y="48"/>
                </a:cubicBezTo>
                <a:cubicBezTo>
                  <a:pt x="787141" y="81"/>
                  <a:pt x="787431" y="97"/>
                  <a:pt x="787738" y="145"/>
                </a:cubicBezTo>
                <a:cubicBezTo>
                  <a:pt x="787979" y="193"/>
                  <a:pt x="788205" y="258"/>
                  <a:pt x="788447" y="338"/>
                </a:cubicBezTo>
                <a:cubicBezTo>
                  <a:pt x="788721" y="403"/>
                  <a:pt x="788979" y="467"/>
                  <a:pt x="789221" y="580"/>
                </a:cubicBezTo>
                <a:cubicBezTo>
                  <a:pt x="789463" y="661"/>
                  <a:pt x="789689" y="790"/>
                  <a:pt x="789931" y="902"/>
                </a:cubicBezTo>
                <a:cubicBezTo>
                  <a:pt x="790157" y="1031"/>
                  <a:pt x="790399" y="1144"/>
                  <a:pt x="790608" y="1273"/>
                </a:cubicBezTo>
                <a:cubicBezTo>
                  <a:pt x="790818" y="1418"/>
                  <a:pt x="791012" y="1579"/>
                  <a:pt x="791221" y="1724"/>
                </a:cubicBezTo>
                <a:cubicBezTo>
                  <a:pt x="791431" y="1885"/>
                  <a:pt x="791641" y="2047"/>
                  <a:pt x="791834" y="2240"/>
                </a:cubicBezTo>
                <a:cubicBezTo>
                  <a:pt x="792011" y="2401"/>
                  <a:pt x="792173" y="2595"/>
                  <a:pt x="792334" y="2772"/>
                </a:cubicBezTo>
                <a:cubicBezTo>
                  <a:pt x="792511" y="2981"/>
                  <a:pt x="792689" y="3175"/>
                  <a:pt x="792850" y="3400"/>
                </a:cubicBezTo>
                <a:cubicBezTo>
                  <a:pt x="792995" y="3610"/>
                  <a:pt x="793124" y="3852"/>
                  <a:pt x="793253" y="4077"/>
                </a:cubicBezTo>
                <a:cubicBezTo>
                  <a:pt x="793382" y="4303"/>
                  <a:pt x="793511" y="4512"/>
                  <a:pt x="793624" y="4754"/>
                </a:cubicBezTo>
                <a:cubicBezTo>
                  <a:pt x="793737" y="5028"/>
                  <a:pt x="793834" y="5302"/>
                  <a:pt x="793915" y="5592"/>
                </a:cubicBezTo>
                <a:cubicBezTo>
                  <a:pt x="793979" y="5769"/>
                  <a:pt x="794060" y="5930"/>
                  <a:pt x="794108" y="6124"/>
                </a:cubicBezTo>
                <a:cubicBezTo>
                  <a:pt x="794124" y="6172"/>
                  <a:pt x="794124" y="6221"/>
                  <a:pt x="794124" y="6269"/>
                </a:cubicBezTo>
                <a:cubicBezTo>
                  <a:pt x="794189" y="6527"/>
                  <a:pt x="794221" y="6817"/>
                  <a:pt x="794253" y="7091"/>
                </a:cubicBezTo>
                <a:cubicBezTo>
                  <a:pt x="794285" y="7365"/>
                  <a:pt x="794318" y="7639"/>
                  <a:pt x="794334" y="7897"/>
                </a:cubicBezTo>
                <a:cubicBezTo>
                  <a:pt x="794334" y="7961"/>
                  <a:pt x="794350" y="8009"/>
                  <a:pt x="794350" y="80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36"/>
          <p:cNvSpPr/>
          <p:nvPr/>
        </p:nvSpPr>
        <p:spPr>
          <a:xfrm>
            <a:off x="5260811" y="1622970"/>
            <a:ext cx="381047" cy="383199"/>
          </a:xfrm>
          <a:custGeom>
            <a:rect b="b" l="l" r="r" t="t"/>
            <a:pathLst>
              <a:path extrusionOk="0" h="766397" w="762094">
                <a:moveTo>
                  <a:pt x="762094" y="545601"/>
                </a:moveTo>
                <a:cubicBezTo>
                  <a:pt x="762094" y="604245"/>
                  <a:pt x="714339" y="651963"/>
                  <a:pt x="655633" y="651963"/>
                </a:cubicBezTo>
                <a:cubicBezTo>
                  <a:pt x="596928" y="651963"/>
                  <a:pt x="549173" y="604245"/>
                  <a:pt x="549173" y="545601"/>
                </a:cubicBezTo>
                <a:cubicBezTo>
                  <a:pt x="549173" y="486941"/>
                  <a:pt x="596928" y="439224"/>
                  <a:pt x="655633" y="439224"/>
                </a:cubicBezTo>
                <a:cubicBezTo>
                  <a:pt x="714339" y="439224"/>
                  <a:pt x="762094" y="486941"/>
                  <a:pt x="762094" y="545601"/>
                </a:cubicBezTo>
                <a:close/>
                <a:moveTo>
                  <a:pt x="106461" y="553659"/>
                </a:moveTo>
                <a:cubicBezTo>
                  <a:pt x="47755" y="553659"/>
                  <a:pt x="0" y="601377"/>
                  <a:pt x="0" y="660020"/>
                </a:cubicBezTo>
                <a:cubicBezTo>
                  <a:pt x="0" y="718680"/>
                  <a:pt x="47755" y="766398"/>
                  <a:pt x="106461" y="766398"/>
                </a:cubicBezTo>
                <a:cubicBezTo>
                  <a:pt x="165166" y="766398"/>
                  <a:pt x="212921" y="718680"/>
                  <a:pt x="212921" y="660020"/>
                </a:cubicBezTo>
                <a:cubicBezTo>
                  <a:pt x="212921" y="601377"/>
                  <a:pt x="165166" y="553659"/>
                  <a:pt x="106461" y="553659"/>
                </a:cubicBezTo>
                <a:close/>
                <a:moveTo>
                  <a:pt x="229049" y="132226"/>
                </a:moveTo>
                <a:lnTo>
                  <a:pt x="229049" y="252238"/>
                </a:lnTo>
                <a:lnTo>
                  <a:pt x="762094" y="120027"/>
                </a:lnTo>
                <a:lnTo>
                  <a:pt x="762094" y="0"/>
                </a:lnTo>
                <a:lnTo>
                  <a:pt x="229049" y="1322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36"/>
          <p:cNvSpPr/>
          <p:nvPr/>
        </p:nvSpPr>
        <p:spPr>
          <a:xfrm>
            <a:off x="5252748" y="1613792"/>
            <a:ext cx="397175" cy="400434"/>
          </a:xfrm>
          <a:custGeom>
            <a:rect b="b" l="l" r="r" t="t"/>
            <a:pathLst>
              <a:path extrusionOk="0" h="800868" w="794349">
                <a:moveTo>
                  <a:pt x="794334" y="7897"/>
                </a:moveTo>
                <a:cubicBezTo>
                  <a:pt x="794318" y="7639"/>
                  <a:pt x="794285" y="7365"/>
                  <a:pt x="794253" y="7091"/>
                </a:cubicBezTo>
                <a:cubicBezTo>
                  <a:pt x="794221" y="6817"/>
                  <a:pt x="794189" y="6527"/>
                  <a:pt x="794124" y="6269"/>
                </a:cubicBezTo>
                <a:cubicBezTo>
                  <a:pt x="794124" y="6221"/>
                  <a:pt x="794124" y="6172"/>
                  <a:pt x="794108" y="6124"/>
                </a:cubicBezTo>
                <a:cubicBezTo>
                  <a:pt x="794060" y="5930"/>
                  <a:pt x="793979" y="5769"/>
                  <a:pt x="793915" y="5592"/>
                </a:cubicBezTo>
                <a:cubicBezTo>
                  <a:pt x="793834" y="5302"/>
                  <a:pt x="793737" y="5028"/>
                  <a:pt x="793624" y="4754"/>
                </a:cubicBezTo>
                <a:cubicBezTo>
                  <a:pt x="793511" y="4512"/>
                  <a:pt x="793382" y="4303"/>
                  <a:pt x="793253" y="4077"/>
                </a:cubicBezTo>
                <a:cubicBezTo>
                  <a:pt x="793124" y="3852"/>
                  <a:pt x="792995" y="3610"/>
                  <a:pt x="792850" y="3400"/>
                </a:cubicBezTo>
                <a:cubicBezTo>
                  <a:pt x="792689" y="3175"/>
                  <a:pt x="792511" y="2981"/>
                  <a:pt x="792334" y="2772"/>
                </a:cubicBezTo>
                <a:cubicBezTo>
                  <a:pt x="792173" y="2595"/>
                  <a:pt x="792011" y="2401"/>
                  <a:pt x="791834" y="2240"/>
                </a:cubicBezTo>
                <a:cubicBezTo>
                  <a:pt x="791641" y="2047"/>
                  <a:pt x="791431" y="1885"/>
                  <a:pt x="791221" y="1724"/>
                </a:cubicBezTo>
                <a:cubicBezTo>
                  <a:pt x="791012" y="1579"/>
                  <a:pt x="790818" y="1418"/>
                  <a:pt x="790608" y="1273"/>
                </a:cubicBezTo>
                <a:cubicBezTo>
                  <a:pt x="790399" y="1144"/>
                  <a:pt x="790157" y="1031"/>
                  <a:pt x="789931" y="902"/>
                </a:cubicBezTo>
                <a:cubicBezTo>
                  <a:pt x="789689" y="790"/>
                  <a:pt x="789463" y="661"/>
                  <a:pt x="789221" y="580"/>
                </a:cubicBezTo>
                <a:cubicBezTo>
                  <a:pt x="788979" y="467"/>
                  <a:pt x="788721" y="403"/>
                  <a:pt x="788447" y="338"/>
                </a:cubicBezTo>
                <a:cubicBezTo>
                  <a:pt x="788205" y="258"/>
                  <a:pt x="787979" y="193"/>
                  <a:pt x="787738" y="145"/>
                </a:cubicBezTo>
                <a:cubicBezTo>
                  <a:pt x="787431" y="97"/>
                  <a:pt x="787141" y="81"/>
                  <a:pt x="786834" y="48"/>
                </a:cubicBezTo>
                <a:cubicBezTo>
                  <a:pt x="786641" y="48"/>
                  <a:pt x="786463" y="0"/>
                  <a:pt x="786286" y="0"/>
                </a:cubicBezTo>
                <a:cubicBezTo>
                  <a:pt x="786238" y="0"/>
                  <a:pt x="786189" y="16"/>
                  <a:pt x="786125" y="16"/>
                </a:cubicBezTo>
                <a:cubicBezTo>
                  <a:pt x="785867" y="16"/>
                  <a:pt x="785593" y="64"/>
                  <a:pt x="785302" y="97"/>
                </a:cubicBezTo>
                <a:cubicBezTo>
                  <a:pt x="785028" y="129"/>
                  <a:pt x="784754" y="161"/>
                  <a:pt x="784480" y="209"/>
                </a:cubicBezTo>
                <a:cubicBezTo>
                  <a:pt x="784431" y="226"/>
                  <a:pt x="784383" y="226"/>
                  <a:pt x="784335" y="242"/>
                </a:cubicBezTo>
                <a:lnTo>
                  <a:pt x="235178" y="136465"/>
                </a:lnTo>
                <a:cubicBezTo>
                  <a:pt x="234984" y="136513"/>
                  <a:pt x="234823" y="136594"/>
                  <a:pt x="234646" y="136642"/>
                </a:cubicBezTo>
                <a:cubicBezTo>
                  <a:pt x="234355" y="136739"/>
                  <a:pt x="234081" y="136835"/>
                  <a:pt x="233807" y="136948"/>
                </a:cubicBezTo>
                <a:cubicBezTo>
                  <a:pt x="233565" y="137061"/>
                  <a:pt x="233355" y="137190"/>
                  <a:pt x="233130" y="137319"/>
                </a:cubicBezTo>
                <a:cubicBezTo>
                  <a:pt x="232904" y="137448"/>
                  <a:pt x="232678" y="137577"/>
                  <a:pt x="232452" y="137722"/>
                </a:cubicBezTo>
                <a:cubicBezTo>
                  <a:pt x="232243" y="137883"/>
                  <a:pt x="232033" y="138060"/>
                  <a:pt x="231839" y="138237"/>
                </a:cubicBezTo>
                <a:cubicBezTo>
                  <a:pt x="231646" y="138399"/>
                  <a:pt x="231452" y="138560"/>
                  <a:pt x="231291" y="138737"/>
                </a:cubicBezTo>
                <a:cubicBezTo>
                  <a:pt x="231097" y="138930"/>
                  <a:pt x="230952" y="139140"/>
                  <a:pt x="230791" y="139349"/>
                </a:cubicBezTo>
                <a:cubicBezTo>
                  <a:pt x="230630" y="139543"/>
                  <a:pt x="230468" y="139736"/>
                  <a:pt x="230323" y="139962"/>
                </a:cubicBezTo>
                <a:cubicBezTo>
                  <a:pt x="230194" y="140171"/>
                  <a:pt x="230081" y="140397"/>
                  <a:pt x="229968" y="140623"/>
                </a:cubicBezTo>
                <a:cubicBezTo>
                  <a:pt x="229839" y="140864"/>
                  <a:pt x="229727" y="141090"/>
                  <a:pt x="229630" y="141348"/>
                </a:cubicBezTo>
                <a:cubicBezTo>
                  <a:pt x="229517" y="141589"/>
                  <a:pt x="229452" y="141847"/>
                  <a:pt x="229388" y="142105"/>
                </a:cubicBezTo>
                <a:cubicBezTo>
                  <a:pt x="229323" y="142347"/>
                  <a:pt x="229243" y="142589"/>
                  <a:pt x="229194" y="142830"/>
                </a:cubicBezTo>
                <a:cubicBezTo>
                  <a:pt x="229146" y="143137"/>
                  <a:pt x="229130" y="143427"/>
                  <a:pt x="229098" y="143733"/>
                </a:cubicBezTo>
                <a:cubicBezTo>
                  <a:pt x="229098" y="143910"/>
                  <a:pt x="229049" y="144087"/>
                  <a:pt x="229049" y="144281"/>
                </a:cubicBezTo>
                <a:lnTo>
                  <a:pt x="229049" y="617766"/>
                </a:lnTo>
                <a:cubicBezTo>
                  <a:pt x="207905" y="580846"/>
                  <a:pt x="168118" y="555899"/>
                  <a:pt x="122589" y="555899"/>
                </a:cubicBezTo>
                <a:cubicBezTo>
                  <a:pt x="54996" y="555899"/>
                  <a:pt x="0" y="610836"/>
                  <a:pt x="0" y="678376"/>
                </a:cubicBezTo>
                <a:cubicBezTo>
                  <a:pt x="0" y="745915"/>
                  <a:pt x="54996" y="800869"/>
                  <a:pt x="122589" y="800869"/>
                </a:cubicBezTo>
                <a:cubicBezTo>
                  <a:pt x="190181" y="800869"/>
                  <a:pt x="245177" y="745915"/>
                  <a:pt x="245177" y="678376"/>
                </a:cubicBezTo>
                <a:lnTo>
                  <a:pt x="245177" y="287208"/>
                </a:lnTo>
                <a:lnTo>
                  <a:pt x="778222" y="154981"/>
                </a:lnTo>
                <a:lnTo>
                  <a:pt x="778222" y="503331"/>
                </a:lnTo>
                <a:cubicBezTo>
                  <a:pt x="757078" y="466411"/>
                  <a:pt x="717291" y="441464"/>
                  <a:pt x="671761" y="441464"/>
                </a:cubicBezTo>
                <a:cubicBezTo>
                  <a:pt x="604169" y="441464"/>
                  <a:pt x="549173" y="496401"/>
                  <a:pt x="549173" y="563957"/>
                </a:cubicBezTo>
                <a:cubicBezTo>
                  <a:pt x="549173" y="631496"/>
                  <a:pt x="604169" y="686433"/>
                  <a:pt x="671761" y="686433"/>
                </a:cubicBezTo>
                <a:cubicBezTo>
                  <a:pt x="737031" y="686433"/>
                  <a:pt x="790528" y="635203"/>
                  <a:pt x="794140" y="570870"/>
                </a:cubicBezTo>
                <a:cubicBezTo>
                  <a:pt x="794269" y="570290"/>
                  <a:pt x="794350" y="569710"/>
                  <a:pt x="794350" y="569098"/>
                </a:cubicBezTo>
                <a:lnTo>
                  <a:pt x="794350" y="8058"/>
                </a:lnTo>
                <a:cubicBezTo>
                  <a:pt x="794350" y="8009"/>
                  <a:pt x="794334" y="7961"/>
                  <a:pt x="794334" y="7897"/>
                </a:cubicBezTo>
                <a:close/>
                <a:moveTo>
                  <a:pt x="122589" y="784753"/>
                </a:moveTo>
                <a:cubicBezTo>
                  <a:pt x="63883" y="784753"/>
                  <a:pt x="16128" y="737036"/>
                  <a:pt x="16128" y="678376"/>
                </a:cubicBezTo>
                <a:cubicBezTo>
                  <a:pt x="16128" y="619732"/>
                  <a:pt x="63883" y="572014"/>
                  <a:pt x="122589" y="572014"/>
                </a:cubicBezTo>
                <a:cubicBezTo>
                  <a:pt x="181294" y="572014"/>
                  <a:pt x="229049" y="619732"/>
                  <a:pt x="229049" y="678376"/>
                </a:cubicBezTo>
                <a:cubicBezTo>
                  <a:pt x="229049" y="737036"/>
                  <a:pt x="181294" y="784753"/>
                  <a:pt x="122589" y="784753"/>
                </a:cubicBezTo>
                <a:close/>
                <a:moveTo>
                  <a:pt x="671761" y="670318"/>
                </a:moveTo>
                <a:cubicBezTo>
                  <a:pt x="613056" y="670318"/>
                  <a:pt x="565301" y="622601"/>
                  <a:pt x="565301" y="563957"/>
                </a:cubicBezTo>
                <a:cubicBezTo>
                  <a:pt x="565301" y="505297"/>
                  <a:pt x="613056" y="457579"/>
                  <a:pt x="671761" y="457579"/>
                </a:cubicBezTo>
                <a:cubicBezTo>
                  <a:pt x="730467" y="457579"/>
                  <a:pt x="778222" y="505297"/>
                  <a:pt x="778222" y="563957"/>
                </a:cubicBezTo>
                <a:cubicBezTo>
                  <a:pt x="778222" y="622601"/>
                  <a:pt x="730467" y="670318"/>
                  <a:pt x="671761" y="670318"/>
                </a:cubicBezTo>
                <a:close/>
                <a:moveTo>
                  <a:pt x="778222" y="138383"/>
                </a:moveTo>
                <a:lnTo>
                  <a:pt x="245177" y="270593"/>
                </a:lnTo>
                <a:lnTo>
                  <a:pt x="245177" y="150582"/>
                </a:lnTo>
                <a:lnTo>
                  <a:pt x="778222" y="18355"/>
                </a:lnTo>
                <a:lnTo>
                  <a:pt x="778222" y="138383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36"/>
          <p:cNvSpPr/>
          <p:nvPr/>
        </p:nvSpPr>
        <p:spPr>
          <a:xfrm>
            <a:off x="7003335" y="1617805"/>
            <a:ext cx="343637" cy="392610"/>
          </a:xfrm>
          <a:custGeom>
            <a:rect b="b" l="l" r="r" t="t"/>
            <a:pathLst>
              <a:path extrusionOk="0" h="785219" w="687274">
                <a:moveTo>
                  <a:pt x="687274" y="675577"/>
                </a:moveTo>
                <a:lnTo>
                  <a:pt x="687274" y="785219"/>
                </a:lnTo>
                <a:lnTo>
                  <a:pt x="0" y="785219"/>
                </a:lnTo>
                <a:lnTo>
                  <a:pt x="0" y="675577"/>
                </a:lnTo>
                <a:cubicBezTo>
                  <a:pt x="0" y="571696"/>
                  <a:pt x="56253" y="480961"/>
                  <a:pt x="139982" y="432135"/>
                </a:cubicBezTo>
                <a:cubicBezTo>
                  <a:pt x="145057" y="429181"/>
                  <a:pt x="151432" y="429711"/>
                  <a:pt x="155993" y="433403"/>
                </a:cubicBezTo>
                <a:cubicBezTo>
                  <a:pt x="206015" y="473947"/>
                  <a:pt x="269800" y="498248"/>
                  <a:pt x="339237" y="498248"/>
                </a:cubicBezTo>
                <a:cubicBezTo>
                  <a:pt x="410296" y="498248"/>
                  <a:pt x="475398" y="472807"/>
                  <a:pt x="525950" y="430562"/>
                </a:cubicBezTo>
                <a:cubicBezTo>
                  <a:pt x="530430" y="426822"/>
                  <a:pt x="536741" y="426180"/>
                  <a:pt x="541848" y="429021"/>
                </a:cubicBezTo>
                <a:cubicBezTo>
                  <a:pt x="628564" y="477061"/>
                  <a:pt x="687274" y="569465"/>
                  <a:pt x="687274" y="675577"/>
                </a:cubicBezTo>
                <a:close/>
                <a:moveTo>
                  <a:pt x="339237" y="414350"/>
                </a:moveTo>
                <a:cubicBezTo>
                  <a:pt x="453719" y="414350"/>
                  <a:pt x="546521" y="321593"/>
                  <a:pt x="546521" y="207167"/>
                </a:cubicBezTo>
                <a:cubicBezTo>
                  <a:pt x="546521" y="92741"/>
                  <a:pt x="453719" y="0"/>
                  <a:pt x="339237" y="0"/>
                </a:cubicBezTo>
                <a:cubicBezTo>
                  <a:pt x="224756" y="0"/>
                  <a:pt x="131953" y="92757"/>
                  <a:pt x="131953" y="207183"/>
                </a:cubicBezTo>
                <a:cubicBezTo>
                  <a:pt x="131953" y="321609"/>
                  <a:pt x="224756" y="414350"/>
                  <a:pt x="339237" y="41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36"/>
          <p:cNvSpPr/>
          <p:nvPr/>
        </p:nvSpPr>
        <p:spPr>
          <a:xfrm>
            <a:off x="6999321" y="1613792"/>
            <a:ext cx="351666" cy="400635"/>
          </a:xfrm>
          <a:custGeom>
            <a:rect b="b" l="l" r="r" t="t"/>
            <a:pathLst>
              <a:path extrusionOk="0" h="801270" w="703332">
                <a:moveTo>
                  <a:pt x="553763" y="430032"/>
                </a:moveTo>
                <a:cubicBezTo>
                  <a:pt x="545831" y="425634"/>
                  <a:pt x="535810" y="426613"/>
                  <a:pt x="528825" y="432440"/>
                </a:cubicBezTo>
                <a:cubicBezTo>
                  <a:pt x="478047" y="474878"/>
                  <a:pt x="413572" y="498248"/>
                  <a:pt x="347266" y="498248"/>
                </a:cubicBezTo>
                <a:cubicBezTo>
                  <a:pt x="282518" y="498248"/>
                  <a:pt x="219248" y="475857"/>
                  <a:pt x="169081" y="435184"/>
                </a:cubicBezTo>
                <a:cubicBezTo>
                  <a:pt x="161951" y="429406"/>
                  <a:pt x="151850" y="428620"/>
                  <a:pt x="143965" y="433210"/>
                </a:cubicBezTo>
                <a:cubicBezTo>
                  <a:pt x="100960" y="458297"/>
                  <a:pt x="64909" y="494235"/>
                  <a:pt x="39713" y="537155"/>
                </a:cubicBezTo>
                <a:cubicBezTo>
                  <a:pt x="13730" y="581391"/>
                  <a:pt x="0" y="632031"/>
                  <a:pt x="0" y="683602"/>
                </a:cubicBezTo>
                <a:lnTo>
                  <a:pt x="0" y="793245"/>
                </a:lnTo>
                <a:cubicBezTo>
                  <a:pt x="0" y="797675"/>
                  <a:pt x="3597" y="801270"/>
                  <a:pt x="8029" y="801270"/>
                </a:cubicBezTo>
                <a:lnTo>
                  <a:pt x="695304" y="801270"/>
                </a:lnTo>
                <a:cubicBezTo>
                  <a:pt x="699736" y="801270"/>
                  <a:pt x="703333" y="797675"/>
                  <a:pt x="703333" y="793245"/>
                </a:cubicBezTo>
                <a:lnTo>
                  <a:pt x="703333" y="683602"/>
                </a:lnTo>
                <a:cubicBezTo>
                  <a:pt x="703333" y="578309"/>
                  <a:pt x="646020" y="481138"/>
                  <a:pt x="553763" y="430032"/>
                </a:cubicBezTo>
                <a:close/>
                <a:moveTo>
                  <a:pt x="687274" y="785219"/>
                </a:moveTo>
                <a:lnTo>
                  <a:pt x="16059" y="785219"/>
                </a:lnTo>
                <a:lnTo>
                  <a:pt x="16059" y="683602"/>
                </a:lnTo>
                <a:cubicBezTo>
                  <a:pt x="16059" y="634888"/>
                  <a:pt x="29018" y="587057"/>
                  <a:pt x="53555" y="545293"/>
                </a:cubicBezTo>
                <a:cubicBezTo>
                  <a:pt x="77370" y="504748"/>
                  <a:pt x="111430" y="470785"/>
                  <a:pt x="152059" y="447078"/>
                </a:cubicBezTo>
                <a:cubicBezTo>
                  <a:pt x="154210" y="445826"/>
                  <a:pt x="156989" y="446051"/>
                  <a:pt x="158964" y="447656"/>
                </a:cubicBezTo>
                <a:cubicBezTo>
                  <a:pt x="211989" y="490624"/>
                  <a:pt x="278857" y="514299"/>
                  <a:pt x="347266" y="514299"/>
                </a:cubicBezTo>
                <a:cubicBezTo>
                  <a:pt x="417330" y="514299"/>
                  <a:pt x="485466" y="489596"/>
                  <a:pt x="539118" y="444751"/>
                </a:cubicBezTo>
                <a:cubicBezTo>
                  <a:pt x="541045" y="443145"/>
                  <a:pt x="543807" y="442857"/>
                  <a:pt x="545975" y="444060"/>
                </a:cubicBezTo>
                <a:cubicBezTo>
                  <a:pt x="633125" y="492341"/>
                  <a:pt x="687274" y="584135"/>
                  <a:pt x="687274" y="683602"/>
                </a:cubicBezTo>
                <a:lnTo>
                  <a:pt x="687274" y="785219"/>
                </a:lnTo>
                <a:close/>
                <a:moveTo>
                  <a:pt x="347266" y="430401"/>
                </a:moveTo>
                <a:cubicBezTo>
                  <a:pt x="465987" y="430401"/>
                  <a:pt x="562580" y="333856"/>
                  <a:pt x="562580" y="215193"/>
                </a:cubicBezTo>
                <a:cubicBezTo>
                  <a:pt x="562580" y="96545"/>
                  <a:pt x="465987" y="0"/>
                  <a:pt x="347266" y="0"/>
                </a:cubicBezTo>
                <a:cubicBezTo>
                  <a:pt x="228545" y="0"/>
                  <a:pt x="131953" y="96545"/>
                  <a:pt x="131953" y="215209"/>
                </a:cubicBezTo>
                <a:cubicBezTo>
                  <a:pt x="131953" y="333872"/>
                  <a:pt x="228545" y="430401"/>
                  <a:pt x="347266" y="430401"/>
                </a:cubicBezTo>
                <a:close/>
                <a:moveTo>
                  <a:pt x="347266" y="16051"/>
                </a:moveTo>
                <a:cubicBezTo>
                  <a:pt x="457139" y="16051"/>
                  <a:pt x="546521" y="105389"/>
                  <a:pt x="546521" y="215209"/>
                </a:cubicBezTo>
                <a:cubicBezTo>
                  <a:pt x="546521" y="325028"/>
                  <a:pt x="457139" y="414366"/>
                  <a:pt x="347266" y="414366"/>
                </a:cubicBezTo>
                <a:cubicBezTo>
                  <a:pt x="237394" y="414366"/>
                  <a:pt x="148012" y="325028"/>
                  <a:pt x="148012" y="215209"/>
                </a:cubicBezTo>
                <a:cubicBezTo>
                  <a:pt x="148012" y="105389"/>
                  <a:pt x="237394" y="16051"/>
                  <a:pt x="347266" y="1605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36"/>
          <p:cNvSpPr/>
          <p:nvPr/>
        </p:nvSpPr>
        <p:spPr>
          <a:xfrm>
            <a:off x="8154855" y="1674281"/>
            <a:ext cx="476664" cy="279624"/>
          </a:xfrm>
          <a:custGeom>
            <a:rect b="b" l="l" r="r" t="t"/>
            <a:pathLst>
              <a:path extrusionOk="0" h="559248" w="953328">
                <a:moveTo>
                  <a:pt x="946804" y="297990"/>
                </a:moveTo>
                <a:cubicBezTo>
                  <a:pt x="938635" y="309209"/>
                  <a:pt x="735333" y="559248"/>
                  <a:pt x="476853" y="559248"/>
                </a:cubicBezTo>
                <a:lnTo>
                  <a:pt x="476132" y="559248"/>
                </a:lnTo>
                <a:cubicBezTo>
                  <a:pt x="369070" y="559053"/>
                  <a:pt x="252904" y="514141"/>
                  <a:pt x="142781" y="428619"/>
                </a:cubicBezTo>
                <a:cubicBezTo>
                  <a:pt x="92926" y="390348"/>
                  <a:pt x="47360" y="346974"/>
                  <a:pt x="6902" y="299023"/>
                </a:cubicBezTo>
                <a:cubicBezTo>
                  <a:pt x="-2301" y="287687"/>
                  <a:pt x="-2301" y="271463"/>
                  <a:pt x="6902" y="260245"/>
                </a:cubicBezTo>
                <a:cubicBezTo>
                  <a:pt x="15091" y="250020"/>
                  <a:pt x="218393" y="0"/>
                  <a:pt x="476873" y="0"/>
                </a:cubicBezTo>
                <a:lnTo>
                  <a:pt x="477594" y="0"/>
                </a:lnTo>
                <a:cubicBezTo>
                  <a:pt x="584656" y="195"/>
                  <a:pt x="700822" y="45108"/>
                  <a:pt x="810945" y="130629"/>
                </a:cubicBezTo>
                <a:cubicBezTo>
                  <a:pt x="860800" y="168803"/>
                  <a:pt x="906366" y="212177"/>
                  <a:pt x="946824" y="260226"/>
                </a:cubicBezTo>
                <a:cubicBezTo>
                  <a:pt x="955500" y="271249"/>
                  <a:pt x="955500" y="286869"/>
                  <a:pt x="946804" y="2979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36"/>
          <p:cNvSpPr/>
          <p:nvPr/>
        </p:nvSpPr>
        <p:spPr>
          <a:xfrm>
            <a:off x="8150019" y="1669413"/>
            <a:ext cx="486385" cy="289362"/>
          </a:xfrm>
          <a:custGeom>
            <a:rect b="b" l="l" r="r" t="t"/>
            <a:pathLst>
              <a:path extrusionOk="0" h="578724" w="972770">
                <a:moveTo>
                  <a:pt x="964138" y="263946"/>
                </a:moveTo>
                <a:lnTo>
                  <a:pt x="963943" y="263692"/>
                </a:lnTo>
                <a:cubicBezTo>
                  <a:pt x="923310" y="215430"/>
                  <a:pt x="877081" y="171315"/>
                  <a:pt x="826582" y="132674"/>
                </a:cubicBezTo>
                <a:cubicBezTo>
                  <a:pt x="715075" y="46081"/>
                  <a:pt x="597758" y="214"/>
                  <a:pt x="487245" y="0"/>
                </a:cubicBezTo>
                <a:lnTo>
                  <a:pt x="486524" y="0"/>
                </a:lnTo>
                <a:cubicBezTo>
                  <a:pt x="223345" y="0"/>
                  <a:pt x="17606" y="253117"/>
                  <a:pt x="9047" y="263809"/>
                </a:cubicBezTo>
                <a:cubicBezTo>
                  <a:pt x="-3022" y="278553"/>
                  <a:pt x="-3042" y="300035"/>
                  <a:pt x="9144" y="315032"/>
                </a:cubicBezTo>
                <a:cubicBezTo>
                  <a:pt x="49758" y="363198"/>
                  <a:pt x="95987" y="407293"/>
                  <a:pt x="146486" y="446051"/>
                </a:cubicBezTo>
                <a:cubicBezTo>
                  <a:pt x="257992" y="532643"/>
                  <a:pt x="375329" y="578510"/>
                  <a:pt x="485822" y="578725"/>
                </a:cubicBezTo>
                <a:lnTo>
                  <a:pt x="486544" y="578725"/>
                </a:lnTo>
                <a:cubicBezTo>
                  <a:pt x="546947" y="578725"/>
                  <a:pt x="609242" y="565266"/>
                  <a:pt x="671693" y="538700"/>
                </a:cubicBezTo>
                <a:cubicBezTo>
                  <a:pt x="721782" y="517413"/>
                  <a:pt x="772106" y="487672"/>
                  <a:pt x="821279" y="450316"/>
                </a:cubicBezTo>
                <a:cubicBezTo>
                  <a:pt x="908394" y="384154"/>
                  <a:pt x="960550" y="318382"/>
                  <a:pt x="964177" y="313708"/>
                </a:cubicBezTo>
                <a:lnTo>
                  <a:pt x="964177" y="313708"/>
                </a:lnTo>
                <a:cubicBezTo>
                  <a:pt x="975641" y="299003"/>
                  <a:pt x="975641" y="278533"/>
                  <a:pt x="964138" y="263946"/>
                </a:cubicBezTo>
                <a:close/>
                <a:moveTo>
                  <a:pt x="948793" y="301749"/>
                </a:moveTo>
                <a:lnTo>
                  <a:pt x="948598" y="302003"/>
                </a:lnTo>
                <a:cubicBezTo>
                  <a:pt x="946726" y="304574"/>
                  <a:pt x="745179" y="559248"/>
                  <a:pt x="486544" y="559248"/>
                </a:cubicBezTo>
                <a:lnTo>
                  <a:pt x="485842" y="559248"/>
                </a:lnTo>
                <a:cubicBezTo>
                  <a:pt x="379716" y="559053"/>
                  <a:pt x="266513" y="514589"/>
                  <a:pt x="158418" y="430645"/>
                </a:cubicBezTo>
                <a:cubicBezTo>
                  <a:pt x="108992" y="392705"/>
                  <a:pt x="63777" y="349584"/>
                  <a:pt x="24177" y="302626"/>
                </a:cubicBezTo>
                <a:cubicBezTo>
                  <a:pt x="17918" y="294913"/>
                  <a:pt x="17899" y="283773"/>
                  <a:pt x="24216" y="276060"/>
                </a:cubicBezTo>
                <a:cubicBezTo>
                  <a:pt x="26439" y="273294"/>
                  <a:pt x="79433" y="207581"/>
                  <a:pt x="163605" y="143795"/>
                </a:cubicBezTo>
                <a:cubicBezTo>
                  <a:pt x="211549" y="107452"/>
                  <a:pt x="260488" y="78568"/>
                  <a:pt x="309037" y="57943"/>
                </a:cubicBezTo>
                <a:cubicBezTo>
                  <a:pt x="369070" y="32409"/>
                  <a:pt x="428792" y="19476"/>
                  <a:pt x="486544" y="19476"/>
                </a:cubicBezTo>
                <a:lnTo>
                  <a:pt x="487245" y="19476"/>
                </a:lnTo>
                <a:cubicBezTo>
                  <a:pt x="593371" y="19671"/>
                  <a:pt x="706574" y="64136"/>
                  <a:pt x="814688" y="148099"/>
                </a:cubicBezTo>
                <a:cubicBezTo>
                  <a:pt x="864076" y="185903"/>
                  <a:pt x="909232" y="228966"/>
                  <a:pt x="948929" y="276118"/>
                </a:cubicBezTo>
                <a:cubicBezTo>
                  <a:pt x="954759" y="283636"/>
                  <a:pt x="954720" y="294154"/>
                  <a:pt x="948793" y="301749"/>
                </a:cubicBezTo>
                <a:close/>
                <a:moveTo>
                  <a:pt x="486349" y="62968"/>
                </a:moveTo>
                <a:cubicBezTo>
                  <a:pt x="361369" y="62968"/>
                  <a:pt x="259708" y="164537"/>
                  <a:pt x="259708" y="289362"/>
                </a:cubicBezTo>
                <a:cubicBezTo>
                  <a:pt x="259708" y="414207"/>
                  <a:pt x="361388" y="515757"/>
                  <a:pt x="486349" y="515757"/>
                </a:cubicBezTo>
                <a:cubicBezTo>
                  <a:pt x="611328" y="515757"/>
                  <a:pt x="712989" y="414187"/>
                  <a:pt x="712989" y="289362"/>
                </a:cubicBezTo>
                <a:cubicBezTo>
                  <a:pt x="712989" y="164518"/>
                  <a:pt x="611309" y="62968"/>
                  <a:pt x="486349" y="62968"/>
                </a:cubicBezTo>
                <a:close/>
                <a:moveTo>
                  <a:pt x="486349" y="496281"/>
                </a:moveTo>
                <a:cubicBezTo>
                  <a:pt x="372132" y="496281"/>
                  <a:pt x="279206" y="403456"/>
                  <a:pt x="279206" y="289362"/>
                </a:cubicBezTo>
                <a:cubicBezTo>
                  <a:pt x="279206" y="175269"/>
                  <a:pt x="372132" y="82444"/>
                  <a:pt x="486349" y="82444"/>
                </a:cubicBezTo>
                <a:cubicBezTo>
                  <a:pt x="600566" y="82444"/>
                  <a:pt x="693491" y="175269"/>
                  <a:pt x="693491" y="289362"/>
                </a:cubicBezTo>
                <a:cubicBezTo>
                  <a:pt x="693491" y="403456"/>
                  <a:pt x="600566" y="496281"/>
                  <a:pt x="486349" y="496281"/>
                </a:cubicBezTo>
                <a:close/>
                <a:moveTo>
                  <a:pt x="486349" y="157526"/>
                </a:moveTo>
                <a:cubicBezTo>
                  <a:pt x="413583" y="157526"/>
                  <a:pt x="354389" y="216657"/>
                  <a:pt x="354389" y="289343"/>
                </a:cubicBezTo>
                <a:cubicBezTo>
                  <a:pt x="354389" y="362029"/>
                  <a:pt x="413583" y="421160"/>
                  <a:pt x="486349" y="421160"/>
                </a:cubicBezTo>
                <a:cubicBezTo>
                  <a:pt x="559114" y="421160"/>
                  <a:pt x="618308" y="362029"/>
                  <a:pt x="618308" y="289343"/>
                </a:cubicBezTo>
                <a:cubicBezTo>
                  <a:pt x="618308" y="216676"/>
                  <a:pt x="559114" y="157526"/>
                  <a:pt x="486349" y="157526"/>
                </a:cubicBezTo>
                <a:close/>
                <a:moveTo>
                  <a:pt x="486349" y="401703"/>
                </a:moveTo>
                <a:cubicBezTo>
                  <a:pt x="424327" y="401703"/>
                  <a:pt x="373886" y="351298"/>
                  <a:pt x="373886" y="289362"/>
                </a:cubicBezTo>
                <a:cubicBezTo>
                  <a:pt x="373886" y="227427"/>
                  <a:pt x="424346" y="177022"/>
                  <a:pt x="486349" y="177022"/>
                </a:cubicBezTo>
                <a:cubicBezTo>
                  <a:pt x="548351" y="177022"/>
                  <a:pt x="598811" y="227427"/>
                  <a:pt x="598811" y="289362"/>
                </a:cubicBezTo>
                <a:cubicBezTo>
                  <a:pt x="598811" y="351298"/>
                  <a:pt x="548370" y="401703"/>
                  <a:pt x="486349" y="4017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36"/>
          <p:cNvSpPr/>
          <p:nvPr/>
        </p:nvSpPr>
        <p:spPr>
          <a:xfrm>
            <a:off x="4861748" y="2369405"/>
            <a:ext cx="400797" cy="400781"/>
          </a:xfrm>
          <a:custGeom>
            <a:rect b="b" l="l" r="r" t="t"/>
            <a:pathLst>
              <a:path extrusionOk="0" h="801561" w="801595">
                <a:moveTo>
                  <a:pt x="801596" y="133824"/>
                </a:moveTo>
                <a:cubicBezTo>
                  <a:pt x="801596" y="145758"/>
                  <a:pt x="796951" y="156971"/>
                  <a:pt x="788509" y="165413"/>
                </a:cubicBezTo>
                <a:lnTo>
                  <a:pt x="726132" y="227789"/>
                </a:lnTo>
                <a:cubicBezTo>
                  <a:pt x="725860" y="228206"/>
                  <a:pt x="725539" y="228590"/>
                  <a:pt x="725187" y="228943"/>
                </a:cubicBezTo>
                <a:cubicBezTo>
                  <a:pt x="724835" y="229295"/>
                  <a:pt x="724450" y="229615"/>
                  <a:pt x="724034" y="229888"/>
                </a:cubicBezTo>
                <a:lnTo>
                  <a:pt x="700054" y="253868"/>
                </a:lnTo>
                <a:cubicBezTo>
                  <a:pt x="699669" y="254637"/>
                  <a:pt x="699173" y="255341"/>
                  <a:pt x="698532" y="255982"/>
                </a:cubicBezTo>
                <a:cubicBezTo>
                  <a:pt x="697907" y="256607"/>
                  <a:pt x="697202" y="257104"/>
                  <a:pt x="696449" y="257472"/>
                </a:cubicBezTo>
                <a:lnTo>
                  <a:pt x="203059" y="750863"/>
                </a:lnTo>
                <a:cubicBezTo>
                  <a:pt x="202866" y="751055"/>
                  <a:pt x="202674" y="751231"/>
                  <a:pt x="202466" y="751391"/>
                </a:cubicBezTo>
                <a:cubicBezTo>
                  <a:pt x="202274" y="751568"/>
                  <a:pt x="202050" y="751712"/>
                  <a:pt x="201841" y="751856"/>
                </a:cubicBezTo>
                <a:cubicBezTo>
                  <a:pt x="201633" y="752000"/>
                  <a:pt x="201425" y="752128"/>
                  <a:pt x="201217" y="752240"/>
                </a:cubicBezTo>
                <a:cubicBezTo>
                  <a:pt x="201185" y="752256"/>
                  <a:pt x="201136" y="752288"/>
                  <a:pt x="201088" y="752304"/>
                </a:cubicBezTo>
                <a:cubicBezTo>
                  <a:pt x="200880" y="752417"/>
                  <a:pt x="200672" y="752513"/>
                  <a:pt x="200464" y="752593"/>
                </a:cubicBezTo>
                <a:cubicBezTo>
                  <a:pt x="200271" y="752673"/>
                  <a:pt x="200063" y="752753"/>
                  <a:pt x="199871" y="752817"/>
                </a:cubicBezTo>
                <a:cubicBezTo>
                  <a:pt x="199759" y="752849"/>
                  <a:pt x="199663" y="752881"/>
                  <a:pt x="199551" y="752913"/>
                </a:cubicBezTo>
                <a:lnTo>
                  <a:pt x="199519" y="752913"/>
                </a:lnTo>
                <a:lnTo>
                  <a:pt x="68246" y="789564"/>
                </a:lnTo>
                <a:lnTo>
                  <a:pt x="27847" y="800841"/>
                </a:lnTo>
                <a:cubicBezTo>
                  <a:pt x="26117" y="801338"/>
                  <a:pt x="24323" y="801562"/>
                  <a:pt x="22528" y="801562"/>
                </a:cubicBezTo>
                <a:cubicBezTo>
                  <a:pt x="16858" y="801562"/>
                  <a:pt x="11123" y="799191"/>
                  <a:pt x="6750" y="794818"/>
                </a:cubicBezTo>
                <a:cubicBezTo>
                  <a:pt x="999" y="789067"/>
                  <a:pt x="-1307" y="780978"/>
                  <a:pt x="727" y="773721"/>
                </a:cubicBezTo>
                <a:lnTo>
                  <a:pt x="12004" y="733322"/>
                </a:lnTo>
                <a:lnTo>
                  <a:pt x="48655" y="602017"/>
                </a:lnTo>
                <a:cubicBezTo>
                  <a:pt x="48751" y="601681"/>
                  <a:pt x="48863" y="601345"/>
                  <a:pt x="49007" y="601024"/>
                </a:cubicBezTo>
                <a:cubicBezTo>
                  <a:pt x="49087" y="600816"/>
                  <a:pt x="49183" y="600624"/>
                  <a:pt x="49280" y="600447"/>
                </a:cubicBezTo>
                <a:cubicBezTo>
                  <a:pt x="49392" y="600223"/>
                  <a:pt x="49520" y="600015"/>
                  <a:pt x="49648" y="599807"/>
                </a:cubicBezTo>
                <a:cubicBezTo>
                  <a:pt x="49696" y="599743"/>
                  <a:pt x="49744" y="599679"/>
                  <a:pt x="49776" y="599615"/>
                </a:cubicBezTo>
                <a:cubicBezTo>
                  <a:pt x="50048" y="599214"/>
                  <a:pt x="50369" y="598830"/>
                  <a:pt x="50705" y="598509"/>
                </a:cubicBezTo>
                <a:cubicBezTo>
                  <a:pt x="50817" y="598381"/>
                  <a:pt x="50946" y="598269"/>
                  <a:pt x="51058" y="598157"/>
                </a:cubicBezTo>
                <a:lnTo>
                  <a:pt x="545890" y="103324"/>
                </a:lnTo>
                <a:lnTo>
                  <a:pt x="572737" y="76493"/>
                </a:lnTo>
                <a:lnTo>
                  <a:pt x="636155" y="13059"/>
                </a:lnTo>
                <a:cubicBezTo>
                  <a:pt x="653568" y="-4353"/>
                  <a:pt x="681921" y="-4353"/>
                  <a:pt x="699317" y="13059"/>
                </a:cubicBezTo>
                <a:lnTo>
                  <a:pt x="788509" y="102251"/>
                </a:lnTo>
                <a:cubicBezTo>
                  <a:pt x="796951" y="110677"/>
                  <a:pt x="801596" y="121890"/>
                  <a:pt x="801596" y="1338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36"/>
          <p:cNvSpPr/>
          <p:nvPr/>
        </p:nvSpPr>
        <p:spPr>
          <a:xfrm>
            <a:off x="4869750" y="2377411"/>
            <a:ext cx="384786" cy="384773"/>
          </a:xfrm>
          <a:custGeom>
            <a:rect b="b" l="l" r="r" t="t"/>
            <a:pathLst>
              <a:path extrusionOk="0" h="769546" w="769572">
                <a:moveTo>
                  <a:pt x="105215" y="664338"/>
                </a:moveTo>
                <a:lnTo>
                  <a:pt x="166038" y="725161"/>
                </a:lnTo>
                <a:lnTo>
                  <a:pt x="52321" y="756910"/>
                </a:lnTo>
                <a:lnTo>
                  <a:pt x="12643" y="717232"/>
                </a:lnTo>
                <a:lnTo>
                  <a:pt x="44392" y="603515"/>
                </a:lnTo>
                <a:lnTo>
                  <a:pt x="105215" y="664338"/>
                </a:lnTo>
                <a:close/>
                <a:moveTo>
                  <a:pt x="148" y="762020"/>
                </a:moveTo>
                <a:cubicBezTo>
                  <a:pt x="-428" y="764054"/>
                  <a:pt x="773" y="766169"/>
                  <a:pt x="2087" y="767466"/>
                </a:cubicBezTo>
                <a:cubicBezTo>
                  <a:pt x="3384" y="768780"/>
                  <a:pt x="5515" y="769965"/>
                  <a:pt x="7533" y="769404"/>
                </a:cubicBezTo>
                <a:lnTo>
                  <a:pt x="34604" y="761843"/>
                </a:lnTo>
                <a:lnTo>
                  <a:pt x="7709" y="734948"/>
                </a:lnTo>
                <a:lnTo>
                  <a:pt x="148" y="762020"/>
                </a:lnTo>
                <a:close/>
                <a:moveTo>
                  <a:pt x="761179" y="97566"/>
                </a:moveTo>
                <a:lnTo>
                  <a:pt x="671987" y="8374"/>
                </a:lnTo>
                <a:cubicBezTo>
                  <a:pt x="660822" y="-2791"/>
                  <a:pt x="642657" y="-2791"/>
                  <a:pt x="631476" y="8374"/>
                </a:cubicBezTo>
                <a:lnTo>
                  <a:pt x="573713" y="66137"/>
                </a:lnTo>
                <a:lnTo>
                  <a:pt x="703416" y="195840"/>
                </a:lnTo>
                <a:lnTo>
                  <a:pt x="761179" y="138077"/>
                </a:lnTo>
                <a:cubicBezTo>
                  <a:pt x="763886" y="135370"/>
                  <a:pt x="765984" y="132214"/>
                  <a:pt x="767410" y="128786"/>
                </a:cubicBezTo>
                <a:cubicBezTo>
                  <a:pt x="768836" y="125358"/>
                  <a:pt x="769573" y="121642"/>
                  <a:pt x="769573" y="117813"/>
                </a:cubicBezTo>
                <a:cubicBezTo>
                  <a:pt x="769573" y="110172"/>
                  <a:pt x="766593" y="102964"/>
                  <a:pt x="761179" y="97566"/>
                </a:cubicBezTo>
                <a:close/>
                <a:moveTo>
                  <a:pt x="546881" y="92984"/>
                </a:moveTo>
                <a:lnTo>
                  <a:pt x="611645" y="157764"/>
                </a:lnTo>
                <a:cubicBezTo>
                  <a:pt x="611677" y="157780"/>
                  <a:pt x="611693" y="157796"/>
                  <a:pt x="611725" y="157828"/>
                </a:cubicBezTo>
                <a:cubicBezTo>
                  <a:pt x="611757" y="157860"/>
                  <a:pt x="611773" y="157876"/>
                  <a:pt x="611789" y="157908"/>
                </a:cubicBezTo>
                <a:lnTo>
                  <a:pt x="676568" y="222687"/>
                </a:lnTo>
                <a:lnTo>
                  <a:pt x="692090" y="207165"/>
                </a:lnTo>
                <a:lnTo>
                  <a:pt x="562387" y="77462"/>
                </a:lnTo>
                <a:lnTo>
                  <a:pt x="546881" y="92984"/>
                </a:lnTo>
                <a:close/>
                <a:moveTo>
                  <a:pt x="122211" y="658683"/>
                </a:moveTo>
                <a:lnTo>
                  <a:pt x="181383" y="717856"/>
                </a:lnTo>
                <a:lnTo>
                  <a:pt x="665243" y="234013"/>
                </a:lnTo>
                <a:lnTo>
                  <a:pt x="606054" y="174824"/>
                </a:lnTo>
                <a:lnTo>
                  <a:pt x="122211" y="658683"/>
                </a:lnTo>
                <a:close/>
                <a:moveTo>
                  <a:pt x="594729" y="163498"/>
                </a:moveTo>
                <a:lnTo>
                  <a:pt x="535556" y="104310"/>
                </a:lnTo>
                <a:lnTo>
                  <a:pt x="51696" y="588169"/>
                </a:lnTo>
                <a:lnTo>
                  <a:pt x="110885" y="647358"/>
                </a:lnTo>
                <a:lnTo>
                  <a:pt x="594729" y="16349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36"/>
          <p:cNvSpPr/>
          <p:nvPr/>
        </p:nvSpPr>
        <p:spPr>
          <a:xfrm>
            <a:off x="4861748" y="2369405"/>
            <a:ext cx="400797" cy="400781"/>
          </a:xfrm>
          <a:custGeom>
            <a:rect b="b" l="l" r="r" t="t"/>
            <a:pathLst>
              <a:path extrusionOk="0" h="801561" w="801595">
                <a:moveTo>
                  <a:pt x="788509" y="102251"/>
                </a:moveTo>
                <a:lnTo>
                  <a:pt x="699317" y="13059"/>
                </a:lnTo>
                <a:cubicBezTo>
                  <a:pt x="681921" y="-4353"/>
                  <a:pt x="653568" y="-4353"/>
                  <a:pt x="636155" y="13059"/>
                </a:cubicBezTo>
                <a:lnTo>
                  <a:pt x="572737" y="76493"/>
                </a:lnTo>
                <a:lnTo>
                  <a:pt x="545890" y="103324"/>
                </a:lnTo>
                <a:lnTo>
                  <a:pt x="51058" y="598157"/>
                </a:lnTo>
                <a:cubicBezTo>
                  <a:pt x="50946" y="598269"/>
                  <a:pt x="50817" y="598381"/>
                  <a:pt x="50705" y="598509"/>
                </a:cubicBezTo>
                <a:cubicBezTo>
                  <a:pt x="50369" y="598830"/>
                  <a:pt x="50048" y="599214"/>
                  <a:pt x="49776" y="599615"/>
                </a:cubicBezTo>
                <a:cubicBezTo>
                  <a:pt x="49744" y="599679"/>
                  <a:pt x="49696" y="599743"/>
                  <a:pt x="49648" y="599807"/>
                </a:cubicBezTo>
                <a:cubicBezTo>
                  <a:pt x="49520" y="600015"/>
                  <a:pt x="49392" y="600223"/>
                  <a:pt x="49280" y="600447"/>
                </a:cubicBezTo>
                <a:cubicBezTo>
                  <a:pt x="49183" y="600624"/>
                  <a:pt x="49087" y="600816"/>
                  <a:pt x="49007" y="601024"/>
                </a:cubicBezTo>
                <a:cubicBezTo>
                  <a:pt x="48863" y="601345"/>
                  <a:pt x="48751" y="601681"/>
                  <a:pt x="48655" y="602017"/>
                </a:cubicBezTo>
                <a:lnTo>
                  <a:pt x="12004" y="733322"/>
                </a:lnTo>
                <a:lnTo>
                  <a:pt x="727" y="773721"/>
                </a:lnTo>
                <a:cubicBezTo>
                  <a:pt x="-1307" y="780978"/>
                  <a:pt x="999" y="789067"/>
                  <a:pt x="6750" y="794818"/>
                </a:cubicBezTo>
                <a:cubicBezTo>
                  <a:pt x="11123" y="799191"/>
                  <a:pt x="16858" y="801562"/>
                  <a:pt x="22528" y="801562"/>
                </a:cubicBezTo>
                <a:cubicBezTo>
                  <a:pt x="24323" y="801562"/>
                  <a:pt x="26117" y="801338"/>
                  <a:pt x="27847" y="800841"/>
                </a:cubicBezTo>
                <a:lnTo>
                  <a:pt x="68246" y="789564"/>
                </a:lnTo>
                <a:lnTo>
                  <a:pt x="199519" y="752913"/>
                </a:lnTo>
                <a:lnTo>
                  <a:pt x="199551" y="752913"/>
                </a:lnTo>
                <a:cubicBezTo>
                  <a:pt x="199663" y="752881"/>
                  <a:pt x="199759" y="752849"/>
                  <a:pt x="199871" y="752817"/>
                </a:cubicBezTo>
                <a:cubicBezTo>
                  <a:pt x="200063" y="752753"/>
                  <a:pt x="200271" y="752673"/>
                  <a:pt x="200464" y="752593"/>
                </a:cubicBezTo>
                <a:cubicBezTo>
                  <a:pt x="200672" y="752513"/>
                  <a:pt x="200880" y="752417"/>
                  <a:pt x="201088" y="752304"/>
                </a:cubicBezTo>
                <a:cubicBezTo>
                  <a:pt x="201136" y="752288"/>
                  <a:pt x="201185" y="752256"/>
                  <a:pt x="201217" y="752240"/>
                </a:cubicBezTo>
                <a:cubicBezTo>
                  <a:pt x="201425" y="752128"/>
                  <a:pt x="201633" y="752000"/>
                  <a:pt x="201841" y="751856"/>
                </a:cubicBezTo>
                <a:cubicBezTo>
                  <a:pt x="202050" y="751712"/>
                  <a:pt x="202274" y="751568"/>
                  <a:pt x="202466" y="751391"/>
                </a:cubicBezTo>
                <a:cubicBezTo>
                  <a:pt x="202674" y="751231"/>
                  <a:pt x="202866" y="751055"/>
                  <a:pt x="203059" y="750863"/>
                </a:cubicBezTo>
                <a:lnTo>
                  <a:pt x="696449" y="257472"/>
                </a:lnTo>
                <a:cubicBezTo>
                  <a:pt x="697202" y="257104"/>
                  <a:pt x="697907" y="256607"/>
                  <a:pt x="698532" y="255982"/>
                </a:cubicBezTo>
                <a:cubicBezTo>
                  <a:pt x="699173" y="255341"/>
                  <a:pt x="699669" y="254637"/>
                  <a:pt x="700054" y="253868"/>
                </a:cubicBezTo>
                <a:lnTo>
                  <a:pt x="724034" y="229888"/>
                </a:lnTo>
                <a:cubicBezTo>
                  <a:pt x="724450" y="229615"/>
                  <a:pt x="724835" y="229295"/>
                  <a:pt x="725187" y="228943"/>
                </a:cubicBezTo>
                <a:cubicBezTo>
                  <a:pt x="725539" y="228590"/>
                  <a:pt x="725860" y="228206"/>
                  <a:pt x="726132" y="227789"/>
                </a:cubicBezTo>
                <a:lnTo>
                  <a:pt x="788509" y="165413"/>
                </a:lnTo>
                <a:cubicBezTo>
                  <a:pt x="796951" y="156971"/>
                  <a:pt x="801596" y="145758"/>
                  <a:pt x="801596" y="133824"/>
                </a:cubicBezTo>
                <a:cubicBezTo>
                  <a:pt x="801596" y="121890"/>
                  <a:pt x="796951" y="110677"/>
                  <a:pt x="788509" y="102251"/>
                </a:cubicBezTo>
                <a:close/>
                <a:moveTo>
                  <a:pt x="719420" y="211851"/>
                </a:moveTo>
                <a:lnTo>
                  <a:pt x="589717" y="82148"/>
                </a:lnTo>
                <a:lnTo>
                  <a:pt x="647480" y="24384"/>
                </a:lnTo>
                <a:cubicBezTo>
                  <a:pt x="658661" y="13219"/>
                  <a:pt x="676827" y="13219"/>
                  <a:pt x="687992" y="24384"/>
                </a:cubicBezTo>
                <a:lnTo>
                  <a:pt x="777184" y="113576"/>
                </a:lnTo>
                <a:cubicBezTo>
                  <a:pt x="782598" y="118975"/>
                  <a:pt x="785577" y="126183"/>
                  <a:pt x="785577" y="133824"/>
                </a:cubicBezTo>
                <a:cubicBezTo>
                  <a:pt x="785577" y="137652"/>
                  <a:pt x="784840" y="141369"/>
                  <a:pt x="783415" y="144797"/>
                </a:cubicBezTo>
                <a:cubicBezTo>
                  <a:pt x="781989" y="148225"/>
                  <a:pt x="779891" y="151380"/>
                  <a:pt x="777184" y="154087"/>
                </a:cubicBezTo>
                <a:lnTo>
                  <a:pt x="719420" y="211851"/>
                </a:lnTo>
                <a:close/>
                <a:moveTo>
                  <a:pt x="692573" y="238698"/>
                </a:moveTo>
                <a:lnTo>
                  <a:pt x="627793" y="173919"/>
                </a:lnTo>
                <a:cubicBezTo>
                  <a:pt x="627778" y="173887"/>
                  <a:pt x="627761" y="173871"/>
                  <a:pt x="627729" y="173839"/>
                </a:cubicBezTo>
                <a:cubicBezTo>
                  <a:pt x="627697" y="173806"/>
                  <a:pt x="627681" y="173790"/>
                  <a:pt x="627649" y="173774"/>
                </a:cubicBezTo>
                <a:lnTo>
                  <a:pt x="562886" y="108995"/>
                </a:lnTo>
                <a:lnTo>
                  <a:pt x="578392" y="93473"/>
                </a:lnTo>
                <a:lnTo>
                  <a:pt x="708095" y="223176"/>
                </a:lnTo>
                <a:lnTo>
                  <a:pt x="692573" y="238698"/>
                </a:lnTo>
                <a:close/>
                <a:moveTo>
                  <a:pt x="551561" y="120320"/>
                </a:moveTo>
                <a:lnTo>
                  <a:pt x="610734" y="179509"/>
                </a:lnTo>
                <a:lnTo>
                  <a:pt x="126890" y="663369"/>
                </a:lnTo>
                <a:lnTo>
                  <a:pt x="67701" y="604180"/>
                </a:lnTo>
                <a:lnTo>
                  <a:pt x="551561" y="120320"/>
                </a:lnTo>
                <a:close/>
                <a:moveTo>
                  <a:pt x="197388" y="733867"/>
                </a:moveTo>
                <a:lnTo>
                  <a:pt x="138215" y="674694"/>
                </a:lnTo>
                <a:lnTo>
                  <a:pt x="622059" y="190834"/>
                </a:lnTo>
                <a:lnTo>
                  <a:pt x="681248" y="250023"/>
                </a:lnTo>
                <a:lnTo>
                  <a:pt x="197388" y="733867"/>
                </a:lnTo>
                <a:close/>
                <a:moveTo>
                  <a:pt x="23538" y="785415"/>
                </a:moveTo>
                <a:cubicBezTo>
                  <a:pt x="21519" y="785976"/>
                  <a:pt x="19389" y="784790"/>
                  <a:pt x="18091" y="783477"/>
                </a:cubicBezTo>
                <a:cubicBezTo>
                  <a:pt x="16778" y="782179"/>
                  <a:pt x="15576" y="780065"/>
                  <a:pt x="16153" y="778030"/>
                </a:cubicBezTo>
                <a:lnTo>
                  <a:pt x="23714" y="750959"/>
                </a:lnTo>
                <a:lnTo>
                  <a:pt x="50609" y="777854"/>
                </a:lnTo>
                <a:lnTo>
                  <a:pt x="23538" y="785415"/>
                </a:lnTo>
                <a:close/>
                <a:moveTo>
                  <a:pt x="68326" y="772920"/>
                </a:moveTo>
                <a:lnTo>
                  <a:pt x="28648" y="733242"/>
                </a:lnTo>
                <a:lnTo>
                  <a:pt x="60397" y="619526"/>
                </a:lnTo>
                <a:lnTo>
                  <a:pt x="121219" y="680349"/>
                </a:lnTo>
                <a:lnTo>
                  <a:pt x="182042" y="741171"/>
                </a:lnTo>
                <a:lnTo>
                  <a:pt x="68326" y="772920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6"/>
          <p:cNvSpPr/>
          <p:nvPr/>
        </p:nvSpPr>
        <p:spPr>
          <a:xfrm>
            <a:off x="4141068" y="2374113"/>
            <a:ext cx="456132" cy="390960"/>
          </a:xfrm>
          <a:custGeom>
            <a:rect b="b" l="l" r="r" t="t"/>
            <a:pathLst>
              <a:path extrusionOk="0" h="781920" w="912263">
                <a:moveTo>
                  <a:pt x="43288" y="769138"/>
                </a:moveTo>
                <a:cubicBezTo>
                  <a:pt x="62510" y="757180"/>
                  <a:pt x="117588" y="717785"/>
                  <a:pt x="148750" y="642646"/>
                </a:cubicBezTo>
                <a:cubicBezTo>
                  <a:pt x="150594" y="638213"/>
                  <a:pt x="149197" y="633054"/>
                  <a:pt x="145341" y="630204"/>
                </a:cubicBezTo>
                <a:cubicBezTo>
                  <a:pt x="55935" y="563801"/>
                  <a:pt x="0" y="469049"/>
                  <a:pt x="0" y="363884"/>
                </a:cubicBezTo>
                <a:cubicBezTo>
                  <a:pt x="0" y="162925"/>
                  <a:pt x="204219" y="0"/>
                  <a:pt x="456122" y="0"/>
                </a:cubicBezTo>
                <a:cubicBezTo>
                  <a:pt x="708044" y="0"/>
                  <a:pt x="912263" y="162925"/>
                  <a:pt x="912263" y="363884"/>
                </a:cubicBezTo>
                <a:cubicBezTo>
                  <a:pt x="912263" y="564863"/>
                  <a:pt x="708044" y="727769"/>
                  <a:pt x="456122" y="727769"/>
                </a:cubicBezTo>
                <a:cubicBezTo>
                  <a:pt x="399535" y="727769"/>
                  <a:pt x="345351" y="719555"/>
                  <a:pt x="295340" y="704523"/>
                </a:cubicBezTo>
                <a:cubicBezTo>
                  <a:pt x="292043" y="703536"/>
                  <a:pt x="288466" y="704206"/>
                  <a:pt x="285766" y="706330"/>
                </a:cubicBezTo>
                <a:cubicBezTo>
                  <a:pt x="166147" y="799983"/>
                  <a:pt x="71283" y="783331"/>
                  <a:pt x="44219" y="775694"/>
                </a:cubicBezTo>
                <a:cubicBezTo>
                  <a:pt x="41202" y="774837"/>
                  <a:pt x="40605" y="770814"/>
                  <a:pt x="43288" y="7691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36"/>
          <p:cNvSpPr/>
          <p:nvPr/>
        </p:nvSpPr>
        <p:spPr>
          <a:xfrm>
            <a:off x="4136412" y="2369456"/>
            <a:ext cx="465435" cy="400270"/>
          </a:xfrm>
          <a:custGeom>
            <a:rect b="b" l="l" r="r" t="t"/>
            <a:pathLst>
              <a:path extrusionOk="0" h="800541" w="930870">
                <a:moveTo>
                  <a:pt x="793781" y="108610"/>
                </a:moveTo>
                <a:cubicBezTo>
                  <a:pt x="705995" y="38575"/>
                  <a:pt x="589375" y="0"/>
                  <a:pt x="465436" y="0"/>
                </a:cubicBezTo>
                <a:cubicBezTo>
                  <a:pt x="341496" y="0"/>
                  <a:pt x="224895" y="38575"/>
                  <a:pt x="137109" y="108610"/>
                </a:cubicBezTo>
                <a:cubicBezTo>
                  <a:pt x="48689" y="179148"/>
                  <a:pt x="0" y="273118"/>
                  <a:pt x="0" y="373198"/>
                </a:cubicBezTo>
                <a:cubicBezTo>
                  <a:pt x="0" y="426208"/>
                  <a:pt x="13560" y="477431"/>
                  <a:pt x="40326" y="525431"/>
                </a:cubicBezTo>
                <a:cubicBezTo>
                  <a:pt x="66068" y="571605"/>
                  <a:pt x="102650" y="612509"/>
                  <a:pt x="149104" y="647005"/>
                </a:cubicBezTo>
                <a:cubicBezTo>
                  <a:pt x="149514" y="647322"/>
                  <a:pt x="149663" y="647899"/>
                  <a:pt x="149458" y="648402"/>
                </a:cubicBezTo>
                <a:cubicBezTo>
                  <a:pt x="118948" y="721976"/>
                  <a:pt x="63851" y="760495"/>
                  <a:pt x="47683" y="770553"/>
                </a:cubicBezTo>
                <a:cubicBezTo>
                  <a:pt x="43344" y="773254"/>
                  <a:pt x="40997" y="778265"/>
                  <a:pt x="41723" y="783331"/>
                </a:cubicBezTo>
                <a:cubicBezTo>
                  <a:pt x="42449" y="788397"/>
                  <a:pt x="46100" y="792570"/>
                  <a:pt x="51018" y="793967"/>
                </a:cubicBezTo>
                <a:lnTo>
                  <a:pt x="51018" y="793967"/>
                </a:lnTo>
                <a:cubicBezTo>
                  <a:pt x="61188" y="796835"/>
                  <a:pt x="78957" y="800542"/>
                  <a:pt x="102818" y="800542"/>
                </a:cubicBezTo>
                <a:cubicBezTo>
                  <a:pt x="114217" y="800542"/>
                  <a:pt x="127032" y="799685"/>
                  <a:pt x="141039" y="797487"/>
                </a:cubicBezTo>
                <a:cubicBezTo>
                  <a:pt x="194608" y="789087"/>
                  <a:pt x="248364" y="764016"/>
                  <a:pt x="300797" y="722945"/>
                </a:cubicBezTo>
                <a:cubicBezTo>
                  <a:pt x="301132" y="722684"/>
                  <a:pt x="301561" y="722609"/>
                  <a:pt x="301952" y="722721"/>
                </a:cubicBezTo>
                <a:cubicBezTo>
                  <a:pt x="354162" y="738404"/>
                  <a:pt x="409165" y="746376"/>
                  <a:pt x="465417" y="746376"/>
                </a:cubicBezTo>
                <a:cubicBezTo>
                  <a:pt x="589357" y="746376"/>
                  <a:pt x="705976" y="707801"/>
                  <a:pt x="793762" y="637766"/>
                </a:cubicBezTo>
                <a:cubicBezTo>
                  <a:pt x="882182" y="567228"/>
                  <a:pt x="930871" y="473277"/>
                  <a:pt x="930871" y="373179"/>
                </a:cubicBezTo>
                <a:cubicBezTo>
                  <a:pt x="930890" y="273118"/>
                  <a:pt x="882200" y="179148"/>
                  <a:pt x="793781" y="108610"/>
                </a:cubicBezTo>
                <a:close/>
                <a:moveTo>
                  <a:pt x="56065" y="776048"/>
                </a:moveTo>
                <a:lnTo>
                  <a:pt x="56065" y="776048"/>
                </a:lnTo>
                <a:cubicBezTo>
                  <a:pt x="56065" y="776048"/>
                  <a:pt x="56084" y="776048"/>
                  <a:pt x="56084" y="776048"/>
                </a:cubicBezTo>
                <a:cubicBezTo>
                  <a:pt x="56084" y="776048"/>
                  <a:pt x="56065" y="776048"/>
                  <a:pt x="56065" y="776048"/>
                </a:cubicBezTo>
                <a:close/>
                <a:moveTo>
                  <a:pt x="465436" y="727769"/>
                </a:moveTo>
                <a:cubicBezTo>
                  <a:pt x="410991" y="727769"/>
                  <a:pt x="357794" y="720076"/>
                  <a:pt x="307335" y="704914"/>
                </a:cubicBezTo>
                <a:cubicBezTo>
                  <a:pt x="301151" y="703052"/>
                  <a:pt x="294408" y="704318"/>
                  <a:pt x="289323" y="708304"/>
                </a:cubicBezTo>
                <a:cubicBezTo>
                  <a:pt x="187642" y="787932"/>
                  <a:pt x="104811" y="785566"/>
                  <a:pt x="68675" y="778935"/>
                </a:cubicBezTo>
                <a:cubicBezTo>
                  <a:pt x="94790" y="760458"/>
                  <a:pt x="139362" y="721343"/>
                  <a:pt x="166650" y="655536"/>
                </a:cubicBezTo>
                <a:cubicBezTo>
                  <a:pt x="170133" y="647117"/>
                  <a:pt x="167488" y="637468"/>
                  <a:pt x="160187" y="632048"/>
                </a:cubicBezTo>
                <a:cubicBezTo>
                  <a:pt x="115875" y="599135"/>
                  <a:pt x="81025" y="560206"/>
                  <a:pt x="56568" y="516360"/>
                </a:cubicBezTo>
                <a:cubicBezTo>
                  <a:pt x="31404" y="471172"/>
                  <a:pt x="18626" y="423004"/>
                  <a:pt x="18626" y="373198"/>
                </a:cubicBezTo>
                <a:cubicBezTo>
                  <a:pt x="18626" y="177695"/>
                  <a:pt x="219065" y="18626"/>
                  <a:pt x="465436" y="18626"/>
                </a:cubicBezTo>
                <a:cubicBezTo>
                  <a:pt x="711825" y="18626"/>
                  <a:pt x="912263" y="177695"/>
                  <a:pt x="912263" y="373198"/>
                </a:cubicBezTo>
                <a:cubicBezTo>
                  <a:pt x="912263" y="568700"/>
                  <a:pt x="711825" y="727769"/>
                  <a:pt x="465436" y="727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36"/>
          <p:cNvSpPr/>
          <p:nvPr/>
        </p:nvSpPr>
        <p:spPr>
          <a:xfrm>
            <a:off x="4109793" y="3100475"/>
            <a:ext cx="448426" cy="400621"/>
          </a:xfrm>
          <a:custGeom>
            <a:rect b="b" l="l" r="r" t="t"/>
            <a:pathLst>
              <a:path extrusionOk="0" h="801242" w="896853">
                <a:moveTo>
                  <a:pt x="863622" y="421302"/>
                </a:moveTo>
                <a:cubicBezTo>
                  <a:pt x="883449" y="432687"/>
                  <a:pt x="896853" y="454076"/>
                  <a:pt x="896853" y="478553"/>
                </a:cubicBezTo>
                <a:lnTo>
                  <a:pt x="896853" y="488106"/>
                </a:lnTo>
                <a:cubicBezTo>
                  <a:pt x="896853" y="512404"/>
                  <a:pt x="883647" y="533666"/>
                  <a:pt x="864052" y="545123"/>
                </a:cubicBezTo>
                <a:cubicBezTo>
                  <a:pt x="883647" y="556581"/>
                  <a:pt x="896853" y="577843"/>
                  <a:pt x="896853" y="602140"/>
                </a:cubicBezTo>
                <a:lnTo>
                  <a:pt x="896853" y="611676"/>
                </a:lnTo>
                <a:cubicBezTo>
                  <a:pt x="896853" y="644468"/>
                  <a:pt x="872827" y="671746"/>
                  <a:pt x="841461" y="676810"/>
                </a:cubicBezTo>
                <a:cubicBezTo>
                  <a:pt x="855906" y="689471"/>
                  <a:pt x="865039" y="708022"/>
                  <a:pt x="865039" y="728691"/>
                </a:cubicBezTo>
                <a:lnTo>
                  <a:pt x="865039" y="732265"/>
                </a:lnTo>
                <a:cubicBezTo>
                  <a:pt x="865039" y="770300"/>
                  <a:pt x="834122" y="801242"/>
                  <a:pt x="796118" y="801242"/>
                </a:cubicBezTo>
                <a:lnTo>
                  <a:pt x="617311" y="801242"/>
                </a:lnTo>
                <a:cubicBezTo>
                  <a:pt x="601090" y="801242"/>
                  <a:pt x="585856" y="795711"/>
                  <a:pt x="573565" y="785547"/>
                </a:cubicBezTo>
                <a:cubicBezTo>
                  <a:pt x="572757" y="785816"/>
                  <a:pt x="571914" y="785996"/>
                  <a:pt x="571017" y="786014"/>
                </a:cubicBezTo>
                <a:lnTo>
                  <a:pt x="400338" y="788887"/>
                </a:lnTo>
                <a:cubicBezTo>
                  <a:pt x="349719" y="788887"/>
                  <a:pt x="319987" y="760693"/>
                  <a:pt x="306744" y="743902"/>
                </a:cubicBezTo>
                <a:cubicBezTo>
                  <a:pt x="301092" y="736719"/>
                  <a:pt x="292497" y="732588"/>
                  <a:pt x="283185" y="732588"/>
                </a:cubicBezTo>
                <a:lnTo>
                  <a:pt x="221674" y="732588"/>
                </a:lnTo>
                <a:lnTo>
                  <a:pt x="221674" y="744674"/>
                </a:lnTo>
                <a:cubicBezTo>
                  <a:pt x="221674" y="775867"/>
                  <a:pt x="196320" y="801242"/>
                  <a:pt x="165152" y="801242"/>
                </a:cubicBezTo>
                <a:lnTo>
                  <a:pt x="56540" y="801242"/>
                </a:lnTo>
                <a:cubicBezTo>
                  <a:pt x="25372" y="801242"/>
                  <a:pt x="0" y="775867"/>
                  <a:pt x="0" y="744674"/>
                </a:cubicBezTo>
                <a:lnTo>
                  <a:pt x="0" y="389624"/>
                </a:lnTo>
                <a:cubicBezTo>
                  <a:pt x="0" y="358431"/>
                  <a:pt x="25372" y="333038"/>
                  <a:pt x="56540" y="333038"/>
                </a:cubicBezTo>
                <a:lnTo>
                  <a:pt x="165152" y="333038"/>
                </a:lnTo>
                <a:cubicBezTo>
                  <a:pt x="196320" y="333038"/>
                  <a:pt x="221674" y="358431"/>
                  <a:pt x="221674" y="389624"/>
                </a:cubicBezTo>
                <a:lnTo>
                  <a:pt x="221674" y="389929"/>
                </a:lnTo>
                <a:lnTo>
                  <a:pt x="305309" y="389947"/>
                </a:lnTo>
                <a:cubicBezTo>
                  <a:pt x="305327" y="389947"/>
                  <a:pt x="305327" y="389947"/>
                  <a:pt x="305345" y="389947"/>
                </a:cubicBezTo>
                <a:cubicBezTo>
                  <a:pt x="316183" y="389947"/>
                  <a:pt x="325747" y="382656"/>
                  <a:pt x="328600" y="372186"/>
                </a:cubicBezTo>
                <a:cubicBezTo>
                  <a:pt x="338020" y="337527"/>
                  <a:pt x="352805" y="293153"/>
                  <a:pt x="383650" y="257326"/>
                </a:cubicBezTo>
                <a:cubicBezTo>
                  <a:pt x="397754" y="240966"/>
                  <a:pt x="414244" y="227157"/>
                  <a:pt x="430196" y="213814"/>
                </a:cubicBezTo>
                <a:cubicBezTo>
                  <a:pt x="442398" y="203613"/>
                  <a:pt x="455012" y="193072"/>
                  <a:pt x="466137" y="181669"/>
                </a:cubicBezTo>
                <a:cubicBezTo>
                  <a:pt x="494075" y="153025"/>
                  <a:pt x="504213" y="118043"/>
                  <a:pt x="510996" y="84497"/>
                </a:cubicBezTo>
                <a:cubicBezTo>
                  <a:pt x="515643" y="61529"/>
                  <a:pt x="524417" y="29006"/>
                  <a:pt x="546685" y="11695"/>
                </a:cubicBezTo>
                <a:cubicBezTo>
                  <a:pt x="560089" y="1279"/>
                  <a:pt x="575826" y="-2349"/>
                  <a:pt x="591024" y="1495"/>
                </a:cubicBezTo>
                <a:cubicBezTo>
                  <a:pt x="607944" y="5769"/>
                  <a:pt x="622838" y="19165"/>
                  <a:pt x="630840" y="37321"/>
                </a:cubicBezTo>
                <a:cubicBezTo>
                  <a:pt x="665453" y="115996"/>
                  <a:pt x="659281" y="218806"/>
                  <a:pt x="617275" y="288986"/>
                </a:cubicBezTo>
                <a:lnTo>
                  <a:pt x="829726" y="288986"/>
                </a:lnTo>
                <a:cubicBezTo>
                  <a:pt x="866744" y="288986"/>
                  <a:pt x="896853" y="319138"/>
                  <a:pt x="896853" y="356186"/>
                </a:cubicBezTo>
                <a:lnTo>
                  <a:pt x="896853" y="363333"/>
                </a:lnTo>
                <a:cubicBezTo>
                  <a:pt x="896853" y="388008"/>
                  <a:pt x="883485" y="409611"/>
                  <a:pt x="863622" y="4213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36"/>
          <p:cNvSpPr/>
          <p:nvPr/>
        </p:nvSpPr>
        <p:spPr>
          <a:xfrm>
            <a:off x="4118765" y="3109450"/>
            <a:ext cx="430482" cy="382668"/>
          </a:xfrm>
          <a:custGeom>
            <a:rect b="b" l="l" r="r" t="t"/>
            <a:pathLst>
              <a:path extrusionOk="0" h="765335" w="860965">
                <a:moveTo>
                  <a:pt x="829152" y="710742"/>
                </a:moveTo>
                <a:lnTo>
                  <a:pt x="829152" y="714316"/>
                </a:lnTo>
                <a:cubicBezTo>
                  <a:pt x="829152" y="742456"/>
                  <a:pt x="806274" y="765335"/>
                  <a:pt x="778175" y="765335"/>
                </a:cubicBezTo>
                <a:lnTo>
                  <a:pt x="599367" y="765335"/>
                </a:lnTo>
                <a:cubicBezTo>
                  <a:pt x="585282" y="765335"/>
                  <a:pt x="572183" y="759714"/>
                  <a:pt x="562476" y="749514"/>
                </a:cubicBezTo>
                <a:cubicBezTo>
                  <a:pt x="553396" y="739996"/>
                  <a:pt x="548390" y="727497"/>
                  <a:pt x="548390" y="714316"/>
                </a:cubicBezTo>
                <a:lnTo>
                  <a:pt x="548390" y="710742"/>
                </a:lnTo>
                <a:cubicBezTo>
                  <a:pt x="548390" y="682620"/>
                  <a:pt x="571268" y="659723"/>
                  <a:pt x="599367" y="659723"/>
                </a:cubicBezTo>
                <a:lnTo>
                  <a:pt x="778175" y="659723"/>
                </a:lnTo>
                <a:cubicBezTo>
                  <a:pt x="806274" y="659723"/>
                  <a:pt x="829152" y="682620"/>
                  <a:pt x="829152" y="710742"/>
                </a:cubicBezTo>
                <a:close/>
                <a:moveTo>
                  <a:pt x="812967" y="536153"/>
                </a:moveTo>
                <a:lnTo>
                  <a:pt x="573672" y="536153"/>
                </a:lnTo>
                <a:cubicBezTo>
                  <a:pt x="547206" y="536153"/>
                  <a:pt x="525673" y="557703"/>
                  <a:pt x="525673" y="584191"/>
                </a:cubicBezTo>
                <a:lnTo>
                  <a:pt x="525673" y="593727"/>
                </a:lnTo>
                <a:cubicBezTo>
                  <a:pt x="525673" y="620215"/>
                  <a:pt x="547206" y="641765"/>
                  <a:pt x="573672" y="641765"/>
                </a:cubicBezTo>
                <a:lnTo>
                  <a:pt x="599367" y="641765"/>
                </a:lnTo>
                <a:lnTo>
                  <a:pt x="778175" y="641765"/>
                </a:lnTo>
                <a:lnTo>
                  <a:pt x="812967" y="641765"/>
                </a:lnTo>
                <a:cubicBezTo>
                  <a:pt x="839434" y="641765"/>
                  <a:pt x="860966" y="620215"/>
                  <a:pt x="860966" y="593727"/>
                </a:cubicBezTo>
                <a:lnTo>
                  <a:pt x="860966" y="584191"/>
                </a:lnTo>
                <a:cubicBezTo>
                  <a:pt x="860966" y="557703"/>
                  <a:pt x="839434" y="536153"/>
                  <a:pt x="812967" y="536153"/>
                </a:cubicBezTo>
                <a:close/>
                <a:moveTo>
                  <a:pt x="812967" y="412583"/>
                </a:moveTo>
                <a:lnTo>
                  <a:pt x="573672" y="412583"/>
                </a:lnTo>
                <a:cubicBezTo>
                  <a:pt x="547206" y="412583"/>
                  <a:pt x="525673" y="434133"/>
                  <a:pt x="525673" y="460603"/>
                </a:cubicBezTo>
                <a:lnTo>
                  <a:pt x="525673" y="470157"/>
                </a:lnTo>
                <a:cubicBezTo>
                  <a:pt x="525673" y="496645"/>
                  <a:pt x="547206" y="518195"/>
                  <a:pt x="573672" y="518195"/>
                </a:cubicBezTo>
                <a:lnTo>
                  <a:pt x="812967" y="518195"/>
                </a:lnTo>
                <a:cubicBezTo>
                  <a:pt x="839434" y="518195"/>
                  <a:pt x="860966" y="496645"/>
                  <a:pt x="860966" y="470157"/>
                </a:cubicBezTo>
                <a:lnTo>
                  <a:pt x="860966" y="460603"/>
                </a:lnTo>
                <a:cubicBezTo>
                  <a:pt x="860966" y="434133"/>
                  <a:pt x="839434" y="412583"/>
                  <a:pt x="812967" y="412583"/>
                </a:cubicBezTo>
                <a:close/>
                <a:moveTo>
                  <a:pt x="811783" y="288995"/>
                </a:moveTo>
                <a:lnTo>
                  <a:pt x="597591" y="288995"/>
                </a:lnTo>
                <a:cubicBezTo>
                  <a:pt x="593392" y="288995"/>
                  <a:pt x="589265" y="289516"/>
                  <a:pt x="585300" y="290540"/>
                </a:cubicBezTo>
                <a:cubicBezTo>
                  <a:pt x="563570" y="296143"/>
                  <a:pt x="548390" y="315753"/>
                  <a:pt x="548390" y="338237"/>
                </a:cubicBezTo>
                <a:lnTo>
                  <a:pt x="548390" y="345384"/>
                </a:lnTo>
                <a:cubicBezTo>
                  <a:pt x="548390" y="372537"/>
                  <a:pt x="570460" y="394625"/>
                  <a:pt x="597591" y="394625"/>
                </a:cubicBezTo>
                <a:lnTo>
                  <a:pt x="811783" y="394625"/>
                </a:lnTo>
                <a:cubicBezTo>
                  <a:pt x="838895" y="394625"/>
                  <a:pt x="860966" y="372537"/>
                  <a:pt x="860966" y="345384"/>
                </a:cubicBezTo>
                <a:lnTo>
                  <a:pt x="860966" y="338237"/>
                </a:lnTo>
                <a:cubicBezTo>
                  <a:pt x="860966" y="311084"/>
                  <a:pt x="838895" y="288995"/>
                  <a:pt x="811783" y="288995"/>
                </a:cubicBezTo>
                <a:close/>
                <a:moveTo>
                  <a:pt x="530446" y="710742"/>
                </a:moveTo>
                <a:cubicBezTo>
                  <a:pt x="530446" y="689193"/>
                  <a:pt x="540387" y="669923"/>
                  <a:pt x="555890" y="657263"/>
                </a:cubicBezTo>
                <a:cubicBezTo>
                  <a:pt x="528150" y="649487"/>
                  <a:pt x="507730" y="623951"/>
                  <a:pt x="507730" y="593727"/>
                </a:cubicBezTo>
                <a:lnTo>
                  <a:pt x="507730" y="584191"/>
                </a:lnTo>
                <a:cubicBezTo>
                  <a:pt x="507730" y="559894"/>
                  <a:pt x="520936" y="538632"/>
                  <a:pt x="540531" y="527174"/>
                </a:cubicBezTo>
                <a:cubicBezTo>
                  <a:pt x="520936" y="515717"/>
                  <a:pt x="507730" y="494454"/>
                  <a:pt x="507730" y="470157"/>
                </a:cubicBezTo>
                <a:lnTo>
                  <a:pt x="507730" y="460603"/>
                </a:lnTo>
                <a:cubicBezTo>
                  <a:pt x="507730" y="430703"/>
                  <a:pt x="527719" y="405382"/>
                  <a:pt x="555047" y="397319"/>
                </a:cubicBezTo>
                <a:cubicBezTo>
                  <a:pt x="540028" y="384982"/>
                  <a:pt x="530446" y="366287"/>
                  <a:pt x="530446" y="345384"/>
                </a:cubicBezTo>
                <a:lnTo>
                  <a:pt x="530446" y="338237"/>
                </a:lnTo>
                <a:cubicBezTo>
                  <a:pt x="530446" y="309450"/>
                  <a:pt x="548677" y="284129"/>
                  <a:pt x="575431" y="274791"/>
                </a:cubicBezTo>
                <a:cubicBezTo>
                  <a:pt x="575431" y="274773"/>
                  <a:pt x="575431" y="274773"/>
                  <a:pt x="575431" y="274773"/>
                </a:cubicBezTo>
                <a:cubicBezTo>
                  <a:pt x="622263" y="209710"/>
                  <a:pt x="631110" y="105338"/>
                  <a:pt x="596461" y="26627"/>
                </a:cubicBezTo>
                <a:cubicBezTo>
                  <a:pt x="590683" y="13482"/>
                  <a:pt x="580293" y="3892"/>
                  <a:pt x="568684" y="947"/>
                </a:cubicBezTo>
                <a:cubicBezTo>
                  <a:pt x="558833" y="-1531"/>
                  <a:pt x="548821" y="875"/>
                  <a:pt x="539759" y="7933"/>
                </a:cubicBezTo>
                <a:cubicBezTo>
                  <a:pt x="522192" y="21581"/>
                  <a:pt x="514728" y="49955"/>
                  <a:pt x="510637" y="70104"/>
                </a:cubicBezTo>
                <a:cubicBezTo>
                  <a:pt x="503298" y="106343"/>
                  <a:pt x="492227" y="144289"/>
                  <a:pt x="461041" y="176254"/>
                </a:cubicBezTo>
                <a:cubicBezTo>
                  <a:pt x="449270" y="188322"/>
                  <a:pt x="436315" y="199169"/>
                  <a:pt x="423772" y="209656"/>
                </a:cubicBezTo>
                <a:cubicBezTo>
                  <a:pt x="407659" y="223125"/>
                  <a:pt x="392443" y="235857"/>
                  <a:pt x="379308" y="251104"/>
                </a:cubicBezTo>
                <a:cubicBezTo>
                  <a:pt x="350796" y="284201"/>
                  <a:pt x="336890" y="326133"/>
                  <a:pt x="327954" y="358960"/>
                </a:cubicBezTo>
                <a:cubicBezTo>
                  <a:pt x="322983" y="377224"/>
                  <a:pt x="306314" y="389956"/>
                  <a:pt x="287401" y="389956"/>
                </a:cubicBezTo>
                <a:cubicBezTo>
                  <a:pt x="287383" y="389956"/>
                  <a:pt x="287365" y="389956"/>
                  <a:pt x="287348" y="389956"/>
                </a:cubicBezTo>
                <a:lnTo>
                  <a:pt x="203731" y="389938"/>
                </a:lnTo>
                <a:lnTo>
                  <a:pt x="203731" y="696681"/>
                </a:lnTo>
                <a:lnTo>
                  <a:pt x="265241" y="696681"/>
                </a:lnTo>
                <a:cubicBezTo>
                  <a:pt x="280080" y="696681"/>
                  <a:pt x="293807" y="703290"/>
                  <a:pt x="302905" y="714819"/>
                </a:cubicBezTo>
                <a:cubicBezTo>
                  <a:pt x="316595" y="732238"/>
                  <a:pt x="341483" y="752980"/>
                  <a:pt x="382251" y="752980"/>
                </a:cubicBezTo>
                <a:lnTo>
                  <a:pt x="540584" y="750322"/>
                </a:lnTo>
                <a:cubicBezTo>
                  <a:pt x="533999" y="739583"/>
                  <a:pt x="530446" y="727192"/>
                  <a:pt x="530446" y="714316"/>
                </a:cubicBezTo>
                <a:lnTo>
                  <a:pt x="530446" y="710742"/>
                </a:lnTo>
                <a:close/>
                <a:moveTo>
                  <a:pt x="147209" y="333047"/>
                </a:moveTo>
                <a:lnTo>
                  <a:pt x="38597" y="333047"/>
                </a:lnTo>
                <a:cubicBezTo>
                  <a:pt x="17315" y="333047"/>
                  <a:pt x="0" y="350376"/>
                  <a:pt x="0" y="371675"/>
                </a:cubicBezTo>
                <a:lnTo>
                  <a:pt x="0" y="726725"/>
                </a:lnTo>
                <a:cubicBezTo>
                  <a:pt x="0" y="748023"/>
                  <a:pt x="17315" y="765335"/>
                  <a:pt x="38597" y="765335"/>
                </a:cubicBezTo>
                <a:lnTo>
                  <a:pt x="147209" y="765335"/>
                </a:lnTo>
                <a:cubicBezTo>
                  <a:pt x="168490" y="765335"/>
                  <a:pt x="185787" y="748023"/>
                  <a:pt x="185787" y="726725"/>
                </a:cubicBezTo>
                <a:lnTo>
                  <a:pt x="185787" y="371675"/>
                </a:lnTo>
                <a:cubicBezTo>
                  <a:pt x="185787" y="350376"/>
                  <a:pt x="168490" y="333047"/>
                  <a:pt x="147209" y="333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36"/>
          <p:cNvSpPr/>
          <p:nvPr/>
        </p:nvSpPr>
        <p:spPr>
          <a:xfrm>
            <a:off x="4109793" y="3100475"/>
            <a:ext cx="448426" cy="400621"/>
          </a:xfrm>
          <a:custGeom>
            <a:rect b="b" l="l" r="r" t="t"/>
            <a:pathLst>
              <a:path extrusionOk="0" h="801242" w="896853">
                <a:moveTo>
                  <a:pt x="896853" y="363333"/>
                </a:moveTo>
                <a:lnTo>
                  <a:pt x="896853" y="356186"/>
                </a:lnTo>
                <a:cubicBezTo>
                  <a:pt x="896853" y="319138"/>
                  <a:pt x="866744" y="288986"/>
                  <a:pt x="829726" y="288986"/>
                </a:cubicBezTo>
                <a:lnTo>
                  <a:pt x="617275" y="288986"/>
                </a:lnTo>
                <a:cubicBezTo>
                  <a:pt x="659281" y="218806"/>
                  <a:pt x="665453" y="115996"/>
                  <a:pt x="630840" y="37321"/>
                </a:cubicBezTo>
                <a:cubicBezTo>
                  <a:pt x="622838" y="19165"/>
                  <a:pt x="607944" y="5769"/>
                  <a:pt x="591024" y="1495"/>
                </a:cubicBezTo>
                <a:cubicBezTo>
                  <a:pt x="575826" y="-2349"/>
                  <a:pt x="560089" y="1279"/>
                  <a:pt x="546685" y="11695"/>
                </a:cubicBezTo>
                <a:cubicBezTo>
                  <a:pt x="524417" y="29006"/>
                  <a:pt x="515643" y="61529"/>
                  <a:pt x="510996" y="84497"/>
                </a:cubicBezTo>
                <a:cubicBezTo>
                  <a:pt x="504213" y="118043"/>
                  <a:pt x="494075" y="153025"/>
                  <a:pt x="466137" y="181669"/>
                </a:cubicBezTo>
                <a:cubicBezTo>
                  <a:pt x="455012" y="193072"/>
                  <a:pt x="442398" y="203613"/>
                  <a:pt x="430196" y="213814"/>
                </a:cubicBezTo>
                <a:cubicBezTo>
                  <a:pt x="414244" y="227157"/>
                  <a:pt x="397754" y="240966"/>
                  <a:pt x="383650" y="257326"/>
                </a:cubicBezTo>
                <a:cubicBezTo>
                  <a:pt x="352805" y="293153"/>
                  <a:pt x="338020" y="337527"/>
                  <a:pt x="328600" y="372186"/>
                </a:cubicBezTo>
                <a:cubicBezTo>
                  <a:pt x="325747" y="382656"/>
                  <a:pt x="316183" y="389947"/>
                  <a:pt x="305345" y="389947"/>
                </a:cubicBezTo>
                <a:cubicBezTo>
                  <a:pt x="305327" y="389947"/>
                  <a:pt x="305327" y="389947"/>
                  <a:pt x="305309" y="389947"/>
                </a:cubicBezTo>
                <a:lnTo>
                  <a:pt x="221674" y="389929"/>
                </a:lnTo>
                <a:lnTo>
                  <a:pt x="221674" y="389624"/>
                </a:lnTo>
                <a:cubicBezTo>
                  <a:pt x="221674" y="358431"/>
                  <a:pt x="196320" y="333038"/>
                  <a:pt x="165152" y="333038"/>
                </a:cubicBezTo>
                <a:lnTo>
                  <a:pt x="56540" y="333038"/>
                </a:lnTo>
                <a:cubicBezTo>
                  <a:pt x="25372" y="333038"/>
                  <a:pt x="0" y="358431"/>
                  <a:pt x="0" y="389624"/>
                </a:cubicBezTo>
                <a:lnTo>
                  <a:pt x="0" y="744674"/>
                </a:lnTo>
                <a:cubicBezTo>
                  <a:pt x="0" y="775867"/>
                  <a:pt x="25372" y="801242"/>
                  <a:pt x="56540" y="801242"/>
                </a:cubicBezTo>
                <a:lnTo>
                  <a:pt x="165152" y="801242"/>
                </a:lnTo>
                <a:cubicBezTo>
                  <a:pt x="196320" y="801242"/>
                  <a:pt x="221674" y="775867"/>
                  <a:pt x="221674" y="744674"/>
                </a:cubicBezTo>
                <a:lnTo>
                  <a:pt x="221674" y="732588"/>
                </a:lnTo>
                <a:lnTo>
                  <a:pt x="283185" y="732588"/>
                </a:lnTo>
                <a:cubicBezTo>
                  <a:pt x="292497" y="732588"/>
                  <a:pt x="301092" y="736719"/>
                  <a:pt x="306744" y="743902"/>
                </a:cubicBezTo>
                <a:cubicBezTo>
                  <a:pt x="319987" y="760693"/>
                  <a:pt x="349719" y="788887"/>
                  <a:pt x="400338" y="788887"/>
                </a:cubicBezTo>
                <a:lnTo>
                  <a:pt x="571017" y="786014"/>
                </a:lnTo>
                <a:cubicBezTo>
                  <a:pt x="571914" y="785996"/>
                  <a:pt x="572757" y="785816"/>
                  <a:pt x="573565" y="785547"/>
                </a:cubicBezTo>
                <a:cubicBezTo>
                  <a:pt x="585856" y="795711"/>
                  <a:pt x="601090" y="801242"/>
                  <a:pt x="617311" y="801242"/>
                </a:cubicBezTo>
                <a:lnTo>
                  <a:pt x="796118" y="801242"/>
                </a:lnTo>
                <a:cubicBezTo>
                  <a:pt x="834122" y="801242"/>
                  <a:pt x="865039" y="770300"/>
                  <a:pt x="865039" y="732265"/>
                </a:cubicBezTo>
                <a:lnTo>
                  <a:pt x="865039" y="728691"/>
                </a:lnTo>
                <a:cubicBezTo>
                  <a:pt x="865039" y="708022"/>
                  <a:pt x="855906" y="689471"/>
                  <a:pt x="841461" y="676810"/>
                </a:cubicBezTo>
                <a:cubicBezTo>
                  <a:pt x="872827" y="671746"/>
                  <a:pt x="896853" y="644468"/>
                  <a:pt x="896853" y="611676"/>
                </a:cubicBezTo>
                <a:lnTo>
                  <a:pt x="896853" y="602140"/>
                </a:lnTo>
                <a:cubicBezTo>
                  <a:pt x="896853" y="577843"/>
                  <a:pt x="883647" y="556581"/>
                  <a:pt x="864052" y="545123"/>
                </a:cubicBezTo>
                <a:cubicBezTo>
                  <a:pt x="883647" y="533666"/>
                  <a:pt x="896853" y="512404"/>
                  <a:pt x="896853" y="488106"/>
                </a:cubicBezTo>
                <a:lnTo>
                  <a:pt x="896853" y="478553"/>
                </a:lnTo>
                <a:cubicBezTo>
                  <a:pt x="896853" y="454076"/>
                  <a:pt x="883449" y="432687"/>
                  <a:pt x="863622" y="421302"/>
                </a:cubicBezTo>
                <a:cubicBezTo>
                  <a:pt x="883485" y="409611"/>
                  <a:pt x="896853" y="388008"/>
                  <a:pt x="896853" y="363333"/>
                </a:cubicBezTo>
                <a:close/>
                <a:moveTo>
                  <a:pt x="203731" y="744674"/>
                </a:moveTo>
                <a:cubicBezTo>
                  <a:pt x="203731" y="765973"/>
                  <a:pt x="186433" y="783284"/>
                  <a:pt x="165152" y="783284"/>
                </a:cubicBezTo>
                <a:lnTo>
                  <a:pt x="56540" y="783284"/>
                </a:lnTo>
                <a:cubicBezTo>
                  <a:pt x="35259" y="783284"/>
                  <a:pt x="17944" y="765973"/>
                  <a:pt x="17944" y="744674"/>
                </a:cubicBezTo>
                <a:lnTo>
                  <a:pt x="17944" y="389624"/>
                </a:lnTo>
                <a:cubicBezTo>
                  <a:pt x="17944" y="368325"/>
                  <a:pt x="35259" y="350996"/>
                  <a:pt x="56540" y="350996"/>
                </a:cubicBezTo>
                <a:lnTo>
                  <a:pt x="165152" y="350996"/>
                </a:lnTo>
                <a:cubicBezTo>
                  <a:pt x="186433" y="350996"/>
                  <a:pt x="203731" y="368325"/>
                  <a:pt x="203731" y="389624"/>
                </a:cubicBezTo>
                <a:lnTo>
                  <a:pt x="203731" y="744674"/>
                </a:lnTo>
                <a:close/>
                <a:moveTo>
                  <a:pt x="400194" y="770929"/>
                </a:moveTo>
                <a:cubicBezTo>
                  <a:pt x="359427" y="770929"/>
                  <a:pt x="334539" y="750187"/>
                  <a:pt x="320848" y="732768"/>
                </a:cubicBezTo>
                <a:cubicBezTo>
                  <a:pt x="311751" y="721239"/>
                  <a:pt x="298024" y="714630"/>
                  <a:pt x="283185" y="714630"/>
                </a:cubicBezTo>
                <a:lnTo>
                  <a:pt x="221674" y="714630"/>
                </a:lnTo>
                <a:lnTo>
                  <a:pt x="221674" y="407887"/>
                </a:lnTo>
                <a:lnTo>
                  <a:pt x="305291" y="407905"/>
                </a:lnTo>
                <a:cubicBezTo>
                  <a:pt x="305309" y="407905"/>
                  <a:pt x="305327" y="407905"/>
                  <a:pt x="305345" y="407905"/>
                </a:cubicBezTo>
                <a:cubicBezTo>
                  <a:pt x="324257" y="407905"/>
                  <a:pt x="340927" y="395173"/>
                  <a:pt x="345897" y="376909"/>
                </a:cubicBezTo>
                <a:cubicBezTo>
                  <a:pt x="354833" y="344082"/>
                  <a:pt x="368739" y="302150"/>
                  <a:pt x="397252" y="269053"/>
                </a:cubicBezTo>
                <a:cubicBezTo>
                  <a:pt x="410386" y="253806"/>
                  <a:pt x="425602" y="241074"/>
                  <a:pt x="441716" y="227605"/>
                </a:cubicBezTo>
                <a:cubicBezTo>
                  <a:pt x="454258" y="217118"/>
                  <a:pt x="467213" y="206271"/>
                  <a:pt x="478984" y="194203"/>
                </a:cubicBezTo>
                <a:cubicBezTo>
                  <a:pt x="510170" y="162238"/>
                  <a:pt x="521241" y="124292"/>
                  <a:pt x="528580" y="88053"/>
                </a:cubicBezTo>
                <a:cubicBezTo>
                  <a:pt x="532671" y="67904"/>
                  <a:pt x="540136" y="39530"/>
                  <a:pt x="557703" y="25882"/>
                </a:cubicBezTo>
                <a:cubicBezTo>
                  <a:pt x="566764" y="18824"/>
                  <a:pt x="576777" y="16418"/>
                  <a:pt x="586628" y="18896"/>
                </a:cubicBezTo>
                <a:cubicBezTo>
                  <a:pt x="598237" y="21841"/>
                  <a:pt x="608626" y="31431"/>
                  <a:pt x="614404" y="44576"/>
                </a:cubicBezTo>
                <a:cubicBezTo>
                  <a:pt x="649053" y="123287"/>
                  <a:pt x="640207" y="227659"/>
                  <a:pt x="593374" y="292722"/>
                </a:cubicBezTo>
                <a:cubicBezTo>
                  <a:pt x="593374" y="292722"/>
                  <a:pt x="593374" y="292722"/>
                  <a:pt x="593374" y="292740"/>
                </a:cubicBezTo>
                <a:cubicBezTo>
                  <a:pt x="566621" y="302078"/>
                  <a:pt x="548390" y="327399"/>
                  <a:pt x="548390" y="356186"/>
                </a:cubicBezTo>
                <a:lnTo>
                  <a:pt x="548390" y="363333"/>
                </a:lnTo>
                <a:cubicBezTo>
                  <a:pt x="548390" y="384236"/>
                  <a:pt x="557972" y="402931"/>
                  <a:pt x="572990" y="415268"/>
                </a:cubicBezTo>
                <a:cubicBezTo>
                  <a:pt x="545662" y="423331"/>
                  <a:pt x="525673" y="448652"/>
                  <a:pt x="525673" y="478553"/>
                </a:cubicBezTo>
                <a:lnTo>
                  <a:pt x="525673" y="488106"/>
                </a:lnTo>
                <a:cubicBezTo>
                  <a:pt x="525673" y="512404"/>
                  <a:pt x="538880" y="533666"/>
                  <a:pt x="558474" y="545123"/>
                </a:cubicBezTo>
                <a:cubicBezTo>
                  <a:pt x="538880" y="556581"/>
                  <a:pt x="525673" y="577843"/>
                  <a:pt x="525673" y="602140"/>
                </a:cubicBezTo>
                <a:lnTo>
                  <a:pt x="525673" y="611676"/>
                </a:lnTo>
                <a:cubicBezTo>
                  <a:pt x="525673" y="641900"/>
                  <a:pt x="546093" y="667436"/>
                  <a:pt x="573834" y="675212"/>
                </a:cubicBezTo>
                <a:cubicBezTo>
                  <a:pt x="558331" y="687873"/>
                  <a:pt x="548390" y="707142"/>
                  <a:pt x="548390" y="728691"/>
                </a:cubicBezTo>
                <a:lnTo>
                  <a:pt x="548390" y="732265"/>
                </a:lnTo>
                <a:cubicBezTo>
                  <a:pt x="548390" y="745141"/>
                  <a:pt x="551943" y="757532"/>
                  <a:pt x="558528" y="768271"/>
                </a:cubicBezTo>
                <a:lnTo>
                  <a:pt x="400194" y="770929"/>
                </a:lnTo>
                <a:close/>
                <a:moveTo>
                  <a:pt x="847096" y="728691"/>
                </a:moveTo>
                <a:lnTo>
                  <a:pt x="847096" y="732265"/>
                </a:lnTo>
                <a:cubicBezTo>
                  <a:pt x="847096" y="760406"/>
                  <a:pt x="824218" y="783284"/>
                  <a:pt x="796118" y="783284"/>
                </a:cubicBezTo>
                <a:lnTo>
                  <a:pt x="617311" y="783284"/>
                </a:lnTo>
                <a:cubicBezTo>
                  <a:pt x="603225" y="783284"/>
                  <a:pt x="590127" y="777663"/>
                  <a:pt x="580419" y="767463"/>
                </a:cubicBezTo>
                <a:cubicBezTo>
                  <a:pt x="571340" y="757945"/>
                  <a:pt x="566333" y="745446"/>
                  <a:pt x="566333" y="732265"/>
                </a:cubicBezTo>
                <a:lnTo>
                  <a:pt x="566333" y="728691"/>
                </a:lnTo>
                <a:cubicBezTo>
                  <a:pt x="566333" y="700569"/>
                  <a:pt x="589211" y="677672"/>
                  <a:pt x="617311" y="677672"/>
                </a:cubicBezTo>
                <a:lnTo>
                  <a:pt x="796118" y="677672"/>
                </a:lnTo>
                <a:cubicBezTo>
                  <a:pt x="824218" y="677672"/>
                  <a:pt x="847096" y="700569"/>
                  <a:pt x="847096" y="728691"/>
                </a:cubicBezTo>
                <a:close/>
                <a:moveTo>
                  <a:pt x="878910" y="602140"/>
                </a:moveTo>
                <a:lnTo>
                  <a:pt x="878910" y="611676"/>
                </a:lnTo>
                <a:cubicBezTo>
                  <a:pt x="878910" y="638164"/>
                  <a:pt x="857377" y="659714"/>
                  <a:pt x="830911" y="659714"/>
                </a:cubicBezTo>
                <a:lnTo>
                  <a:pt x="796118" y="659714"/>
                </a:lnTo>
                <a:lnTo>
                  <a:pt x="617311" y="659714"/>
                </a:lnTo>
                <a:lnTo>
                  <a:pt x="591616" y="659714"/>
                </a:lnTo>
                <a:cubicBezTo>
                  <a:pt x="565149" y="659714"/>
                  <a:pt x="543617" y="638164"/>
                  <a:pt x="543617" y="611676"/>
                </a:cubicBezTo>
                <a:lnTo>
                  <a:pt x="543617" y="602140"/>
                </a:lnTo>
                <a:cubicBezTo>
                  <a:pt x="543617" y="575652"/>
                  <a:pt x="565149" y="554102"/>
                  <a:pt x="591616" y="554102"/>
                </a:cubicBezTo>
                <a:lnTo>
                  <a:pt x="830911" y="554102"/>
                </a:lnTo>
                <a:cubicBezTo>
                  <a:pt x="857377" y="554102"/>
                  <a:pt x="878910" y="575652"/>
                  <a:pt x="878910" y="602140"/>
                </a:cubicBezTo>
                <a:close/>
                <a:moveTo>
                  <a:pt x="878910" y="478553"/>
                </a:moveTo>
                <a:lnTo>
                  <a:pt x="878910" y="488106"/>
                </a:lnTo>
                <a:cubicBezTo>
                  <a:pt x="878910" y="514594"/>
                  <a:pt x="857377" y="536144"/>
                  <a:pt x="830911" y="536144"/>
                </a:cubicBezTo>
                <a:lnTo>
                  <a:pt x="591616" y="536144"/>
                </a:lnTo>
                <a:cubicBezTo>
                  <a:pt x="565149" y="536144"/>
                  <a:pt x="543617" y="514594"/>
                  <a:pt x="543617" y="488106"/>
                </a:cubicBezTo>
                <a:lnTo>
                  <a:pt x="543617" y="478553"/>
                </a:lnTo>
                <a:cubicBezTo>
                  <a:pt x="543617" y="452082"/>
                  <a:pt x="565149" y="430532"/>
                  <a:pt x="591616" y="430532"/>
                </a:cubicBezTo>
                <a:lnTo>
                  <a:pt x="830911" y="430532"/>
                </a:lnTo>
                <a:cubicBezTo>
                  <a:pt x="857377" y="430532"/>
                  <a:pt x="878910" y="452082"/>
                  <a:pt x="878910" y="478553"/>
                </a:cubicBezTo>
                <a:close/>
                <a:moveTo>
                  <a:pt x="829726" y="412574"/>
                </a:moveTo>
                <a:lnTo>
                  <a:pt x="615535" y="412574"/>
                </a:lnTo>
                <a:cubicBezTo>
                  <a:pt x="588404" y="412574"/>
                  <a:pt x="566333" y="390486"/>
                  <a:pt x="566333" y="363333"/>
                </a:cubicBezTo>
                <a:lnTo>
                  <a:pt x="566333" y="356186"/>
                </a:lnTo>
                <a:cubicBezTo>
                  <a:pt x="566333" y="333702"/>
                  <a:pt x="581514" y="314092"/>
                  <a:pt x="603243" y="308489"/>
                </a:cubicBezTo>
                <a:cubicBezTo>
                  <a:pt x="607209" y="307465"/>
                  <a:pt x="611336" y="306945"/>
                  <a:pt x="615535" y="306945"/>
                </a:cubicBezTo>
                <a:lnTo>
                  <a:pt x="829726" y="306945"/>
                </a:lnTo>
                <a:cubicBezTo>
                  <a:pt x="856839" y="306945"/>
                  <a:pt x="878910" y="329033"/>
                  <a:pt x="878910" y="356186"/>
                </a:cubicBezTo>
                <a:lnTo>
                  <a:pt x="878910" y="363333"/>
                </a:lnTo>
                <a:cubicBezTo>
                  <a:pt x="878910" y="390486"/>
                  <a:pt x="856839" y="412574"/>
                  <a:pt x="829726" y="4125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36"/>
          <p:cNvSpPr/>
          <p:nvPr/>
        </p:nvSpPr>
        <p:spPr>
          <a:xfrm>
            <a:off x="5526420" y="2373469"/>
            <a:ext cx="392221" cy="392218"/>
          </a:xfrm>
          <a:custGeom>
            <a:rect b="b" l="l" r="r" t="t"/>
            <a:pathLst>
              <a:path extrusionOk="0" h="784436" w="784442">
                <a:moveTo>
                  <a:pt x="709030" y="439518"/>
                </a:moveTo>
                <a:cubicBezTo>
                  <a:pt x="608488" y="540060"/>
                  <a:pt x="445461" y="540060"/>
                  <a:pt x="344919" y="439518"/>
                </a:cubicBezTo>
                <a:cubicBezTo>
                  <a:pt x="244377" y="338976"/>
                  <a:pt x="244377" y="175948"/>
                  <a:pt x="344919" y="75406"/>
                </a:cubicBezTo>
                <a:cubicBezTo>
                  <a:pt x="445461" y="-25135"/>
                  <a:pt x="608488" y="-25135"/>
                  <a:pt x="709030" y="75406"/>
                </a:cubicBezTo>
                <a:cubicBezTo>
                  <a:pt x="809572" y="175948"/>
                  <a:pt x="809588" y="338976"/>
                  <a:pt x="709030" y="439518"/>
                </a:cubicBezTo>
                <a:close/>
                <a:moveTo>
                  <a:pt x="278886" y="499147"/>
                </a:moveTo>
                <a:cubicBezTo>
                  <a:pt x="253734" y="473995"/>
                  <a:pt x="212949" y="473995"/>
                  <a:pt x="187798" y="499147"/>
                </a:cubicBezTo>
                <a:lnTo>
                  <a:pt x="18864" y="668065"/>
                </a:lnTo>
                <a:cubicBezTo>
                  <a:pt x="-6288" y="693216"/>
                  <a:pt x="-6288" y="734001"/>
                  <a:pt x="18864" y="759153"/>
                </a:cubicBezTo>
                <a:lnTo>
                  <a:pt x="25284" y="765573"/>
                </a:lnTo>
                <a:cubicBezTo>
                  <a:pt x="50436" y="790725"/>
                  <a:pt x="91220" y="790725"/>
                  <a:pt x="116372" y="765573"/>
                </a:cubicBezTo>
                <a:lnTo>
                  <a:pt x="285306" y="596639"/>
                </a:lnTo>
                <a:cubicBezTo>
                  <a:pt x="310458" y="571487"/>
                  <a:pt x="310458" y="530702"/>
                  <a:pt x="285306" y="505551"/>
                </a:cubicBezTo>
                <a:lnTo>
                  <a:pt x="278886" y="4991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36"/>
          <p:cNvSpPr/>
          <p:nvPr/>
        </p:nvSpPr>
        <p:spPr>
          <a:xfrm>
            <a:off x="5522425" y="2369456"/>
            <a:ext cx="400168" cy="400249"/>
          </a:xfrm>
          <a:custGeom>
            <a:rect b="b" l="l" r="r" t="t"/>
            <a:pathLst>
              <a:path extrusionOk="0" h="800499" w="800337">
                <a:moveTo>
                  <a:pt x="722702" y="77766"/>
                </a:moveTo>
                <a:cubicBezTo>
                  <a:pt x="672559" y="27623"/>
                  <a:pt x="605884" y="0"/>
                  <a:pt x="534972" y="0"/>
                </a:cubicBezTo>
                <a:cubicBezTo>
                  <a:pt x="464060" y="0"/>
                  <a:pt x="397385" y="27623"/>
                  <a:pt x="347242" y="77766"/>
                </a:cubicBezTo>
                <a:cubicBezTo>
                  <a:pt x="297100" y="127909"/>
                  <a:pt x="269476" y="194583"/>
                  <a:pt x="269476" y="265496"/>
                </a:cubicBezTo>
                <a:cubicBezTo>
                  <a:pt x="269476" y="333727"/>
                  <a:pt x="295061" y="398027"/>
                  <a:pt x="341657" y="447463"/>
                </a:cubicBezTo>
                <a:lnTo>
                  <a:pt x="290021" y="499098"/>
                </a:lnTo>
                <a:cubicBezTo>
                  <a:pt x="261627" y="473289"/>
                  <a:pt x="217536" y="474091"/>
                  <a:pt x="190105" y="501506"/>
                </a:cubicBezTo>
                <a:lnTo>
                  <a:pt x="21187" y="670424"/>
                </a:lnTo>
                <a:cubicBezTo>
                  <a:pt x="-7062" y="698658"/>
                  <a:pt x="-7062" y="744627"/>
                  <a:pt x="21187" y="772860"/>
                </a:cubicBezTo>
                <a:lnTo>
                  <a:pt x="27607" y="779281"/>
                </a:lnTo>
                <a:lnTo>
                  <a:pt x="27607" y="779281"/>
                </a:lnTo>
                <a:cubicBezTo>
                  <a:pt x="41283" y="792956"/>
                  <a:pt x="59484" y="800500"/>
                  <a:pt x="78825" y="800500"/>
                </a:cubicBezTo>
                <a:cubicBezTo>
                  <a:pt x="98166" y="800500"/>
                  <a:pt x="116368" y="792972"/>
                  <a:pt x="130043" y="779281"/>
                </a:cubicBezTo>
                <a:lnTo>
                  <a:pt x="298978" y="610346"/>
                </a:lnTo>
                <a:cubicBezTo>
                  <a:pt x="326392" y="582932"/>
                  <a:pt x="327195" y="538824"/>
                  <a:pt x="301385" y="510446"/>
                </a:cubicBezTo>
                <a:lnTo>
                  <a:pt x="353020" y="458811"/>
                </a:lnTo>
                <a:cubicBezTo>
                  <a:pt x="403998" y="506835"/>
                  <a:pt x="469485" y="530863"/>
                  <a:pt x="534988" y="530863"/>
                </a:cubicBezTo>
                <a:cubicBezTo>
                  <a:pt x="602979" y="530863"/>
                  <a:pt x="670954" y="504989"/>
                  <a:pt x="722718" y="453225"/>
                </a:cubicBezTo>
                <a:cubicBezTo>
                  <a:pt x="826213" y="349714"/>
                  <a:pt x="826213" y="181277"/>
                  <a:pt x="722702" y="77766"/>
                </a:cubicBezTo>
                <a:close/>
                <a:moveTo>
                  <a:pt x="287614" y="598998"/>
                </a:moveTo>
                <a:lnTo>
                  <a:pt x="118679" y="767933"/>
                </a:lnTo>
                <a:cubicBezTo>
                  <a:pt x="96690" y="789906"/>
                  <a:pt x="60929" y="789922"/>
                  <a:pt x="38939" y="767933"/>
                </a:cubicBezTo>
                <a:cubicBezTo>
                  <a:pt x="38939" y="767933"/>
                  <a:pt x="38939" y="767933"/>
                  <a:pt x="38939" y="767933"/>
                </a:cubicBezTo>
                <a:lnTo>
                  <a:pt x="32519" y="761512"/>
                </a:lnTo>
                <a:cubicBezTo>
                  <a:pt x="21877" y="750871"/>
                  <a:pt x="16003" y="736698"/>
                  <a:pt x="16003" y="721642"/>
                </a:cubicBezTo>
                <a:cubicBezTo>
                  <a:pt x="16003" y="706587"/>
                  <a:pt x="21861" y="692414"/>
                  <a:pt x="32519" y="681772"/>
                </a:cubicBezTo>
                <a:lnTo>
                  <a:pt x="201453" y="512838"/>
                </a:lnTo>
                <a:cubicBezTo>
                  <a:pt x="212095" y="502196"/>
                  <a:pt x="226268" y="496322"/>
                  <a:pt x="241323" y="496322"/>
                </a:cubicBezTo>
                <a:cubicBezTo>
                  <a:pt x="256379" y="496322"/>
                  <a:pt x="270536" y="502180"/>
                  <a:pt x="281193" y="512838"/>
                </a:cubicBezTo>
                <a:lnTo>
                  <a:pt x="284403" y="516048"/>
                </a:lnTo>
                <a:cubicBezTo>
                  <a:pt x="284403" y="516048"/>
                  <a:pt x="284403" y="516048"/>
                  <a:pt x="284403" y="516048"/>
                </a:cubicBezTo>
                <a:cubicBezTo>
                  <a:pt x="284403" y="516048"/>
                  <a:pt x="284403" y="516048"/>
                  <a:pt x="284403" y="516048"/>
                </a:cubicBezTo>
                <a:lnTo>
                  <a:pt x="287614" y="519258"/>
                </a:lnTo>
                <a:cubicBezTo>
                  <a:pt x="309603" y="541248"/>
                  <a:pt x="309603" y="577025"/>
                  <a:pt x="287614" y="598998"/>
                </a:cubicBezTo>
                <a:close/>
                <a:moveTo>
                  <a:pt x="711354" y="441877"/>
                </a:moveTo>
                <a:cubicBezTo>
                  <a:pt x="614102" y="539129"/>
                  <a:pt x="455842" y="539129"/>
                  <a:pt x="358590" y="441877"/>
                </a:cubicBezTo>
                <a:cubicBezTo>
                  <a:pt x="311481" y="394768"/>
                  <a:pt x="285527" y="332122"/>
                  <a:pt x="285527" y="265496"/>
                </a:cubicBezTo>
                <a:cubicBezTo>
                  <a:pt x="285527" y="198869"/>
                  <a:pt x="311481" y="136223"/>
                  <a:pt x="358590" y="89114"/>
                </a:cubicBezTo>
                <a:cubicBezTo>
                  <a:pt x="405699" y="42005"/>
                  <a:pt x="468345" y="16051"/>
                  <a:pt x="534972" y="16051"/>
                </a:cubicBezTo>
                <a:cubicBezTo>
                  <a:pt x="601599" y="16051"/>
                  <a:pt x="664245" y="42005"/>
                  <a:pt x="711354" y="89114"/>
                </a:cubicBezTo>
                <a:cubicBezTo>
                  <a:pt x="808605" y="186365"/>
                  <a:pt x="808605" y="344610"/>
                  <a:pt x="711354" y="441877"/>
                </a:cubicBezTo>
                <a:close/>
                <a:moveTo>
                  <a:pt x="725045" y="265496"/>
                </a:moveTo>
                <a:cubicBezTo>
                  <a:pt x="725045" y="316264"/>
                  <a:pt x="705270" y="363999"/>
                  <a:pt x="669381" y="399905"/>
                </a:cubicBezTo>
                <a:cubicBezTo>
                  <a:pt x="633475" y="435810"/>
                  <a:pt x="585757" y="455585"/>
                  <a:pt x="534972" y="455585"/>
                </a:cubicBezTo>
                <a:cubicBezTo>
                  <a:pt x="530542" y="455585"/>
                  <a:pt x="526947" y="451989"/>
                  <a:pt x="526947" y="447559"/>
                </a:cubicBezTo>
                <a:cubicBezTo>
                  <a:pt x="526947" y="443129"/>
                  <a:pt x="530542" y="439534"/>
                  <a:pt x="534972" y="439534"/>
                </a:cubicBezTo>
                <a:cubicBezTo>
                  <a:pt x="581455" y="439534"/>
                  <a:pt x="625161" y="421429"/>
                  <a:pt x="658033" y="388557"/>
                </a:cubicBezTo>
                <a:cubicBezTo>
                  <a:pt x="690905" y="355669"/>
                  <a:pt x="708994" y="311963"/>
                  <a:pt x="708994" y="265496"/>
                </a:cubicBezTo>
                <a:cubicBezTo>
                  <a:pt x="708994" y="261066"/>
                  <a:pt x="712590" y="257470"/>
                  <a:pt x="717020" y="257470"/>
                </a:cubicBezTo>
                <a:cubicBezTo>
                  <a:pt x="721450" y="257470"/>
                  <a:pt x="725045" y="261066"/>
                  <a:pt x="725045" y="2654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36"/>
          <p:cNvSpPr/>
          <p:nvPr/>
        </p:nvSpPr>
        <p:spPr>
          <a:xfrm>
            <a:off x="6182834" y="2369456"/>
            <a:ext cx="399772" cy="400860"/>
          </a:xfrm>
          <a:custGeom>
            <a:rect b="b" l="l" r="r" t="t"/>
            <a:pathLst>
              <a:path extrusionOk="0" h="801719" w="799544">
                <a:moveTo>
                  <a:pt x="799544" y="260038"/>
                </a:moveTo>
                <a:cubicBezTo>
                  <a:pt x="799544" y="268577"/>
                  <a:pt x="796221" y="276619"/>
                  <a:pt x="790169" y="282654"/>
                </a:cubicBezTo>
                <a:lnTo>
                  <a:pt x="758061" y="314772"/>
                </a:lnTo>
                <a:cubicBezTo>
                  <a:pt x="752009" y="320823"/>
                  <a:pt x="743982" y="324145"/>
                  <a:pt x="735425" y="324145"/>
                </a:cubicBezTo>
                <a:cubicBezTo>
                  <a:pt x="726885" y="324145"/>
                  <a:pt x="718842" y="320823"/>
                  <a:pt x="712790" y="314772"/>
                </a:cubicBezTo>
                <a:lnTo>
                  <a:pt x="675400" y="277389"/>
                </a:lnTo>
                <a:lnTo>
                  <a:pt x="538317" y="414447"/>
                </a:lnTo>
                <a:cubicBezTo>
                  <a:pt x="543342" y="433017"/>
                  <a:pt x="545927" y="452198"/>
                  <a:pt x="545927" y="471507"/>
                </a:cubicBezTo>
                <a:cubicBezTo>
                  <a:pt x="545927" y="529723"/>
                  <a:pt x="523259" y="584440"/>
                  <a:pt x="482081" y="625595"/>
                </a:cubicBezTo>
                <a:lnTo>
                  <a:pt x="429858" y="677824"/>
                </a:lnTo>
                <a:cubicBezTo>
                  <a:pt x="425556" y="682125"/>
                  <a:pt x="419825" y="684501"/>
                  <a:pt x="413740" y="684501"/>
                </a:cubicBezTo>
                <a:cubicBezTo>
                  <a:pt x="407640" y="684501"/>
                  <a:pt x="401909" y="682125"/>
                  <a:pt x="397606" y="677824"/>
                </a:cubicBezTo>
                <a:lnTo>
                  <a:pt x="299293" y="579513"/>
                </a:lnTo>
                <a:lnTo>
                  <a:pt x="12926" y="800050"/>
                </a:lnTo>
                <a:cubicBezTo>
                  <a:pt x="11465" y="801158"/>
                  <a:pt x="9747" y="801720"/>
                  <a:pt x="8030" y="801720"/>
                </a:cubicBezTo>
                <a:cubicBezTo>
                  <a:pt x="5959" y="801720"/>
                  <a:pt x="3904" y="800917"/>
                  <a:pt x="2347" y="799360"/>
                </a:cubicBezTo>
                <a:cubicBezTo>
                  <a:pt x="-495" y="796503"/>
                  <a:pt x="-800" y="791993"/>
                  <a:pt x="1672" y="788783"/>
                </a:cubicBezTo>
                <a:lnTo>
                  <a:pt x="222235" y="502469"/>
                </a:lnTo>
                <a:lnTo>
                  <a:pt x="121610" y="401879"/>
                </a:lnTo>
                <a:cubicBezTo>
                  <a:pt x="112716" y="392987"/>
                  <a:pt x="112716" y="378525"/>
                  <a:pt x="121610" y="369633"/>
                </a:cubicBezTo>
                <a:lnTo>
                  <a:pt x="173849" y="317404"/>
                </a:lnTo>
                <a:cubicBezTo>
                  <a:pt x="229170" y="262109"/>
                  <a:pt x="309680" y="240810"/>
                  <a:pt x="385020" y="261194"/>
                </a:cubicBezTo>
                <a:lnTo>
                  <a:pt x="522119" y="124121"/>
                </a:lnTo>
                <a:lnTo>
                  <a:pt x="484730" y="86738"/>
                </a:lnTo>
                <a:cubicBezTo>
                  <a:pt x="472240" y="74267"/>
                  <a:pt x="472240" y="53963"/>
                  <a:pt x="484730" y="41491"/>
                </a:cubicBezTo>
                <a:lnTo>
                  <a:pt x="516837" y="9374"/>
                </a:lnTo>
                <a:cubicBezTo>
                  <a:pt x="522890" y="3339"/>
                  <a:pt x="530917" y="0"/>
                  <a:pt x="539473" y="0"/>
                </a:cubicBezTo>
                <a:cubicBezTo>
                  <a:pt x="548030" y="0"/>
                  <a:pt x="556057" y="3339"/>
                  <a:pt x="562109" y="9374"/>
                </a:cubicBezTo>
                <a:lnTo>
                  <a:pt x="790169" y="237407"/>
                </a:lnTo>
                <a:cubicBezTo>
                  <a:pt x="796221" y="243442"/>
                  <a:pt x="799544" y="251483"/>
                  <a:pt x="799544" y="26003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36"/>
          <p:cNvSpPr/>
          <p:nvPr/>
        </p:nvSpPr>
        <p:spPr>
          <a:xfrm>
            <a:off x="6208891" y="2377481"/>
            <a:ext cx="365688" cy="366776"/>
          </a:xfrm>
          <a:custGeom>
            <a:rect b="b" l="l" r="r" t="t"/>
            <a:pathLst>
              <a:path extrusionOk="0" h="733551" w="731376">
                <a:moveTo>
                  <a:pt x="181568" y="497863"/>
                </a:moveTo>
                <a:lnTo>
                  <a:pt x="235733" y="552034"/>
                </a:lnTo>
                <a:lnTo>
                  <a:pt x="0" y="733552"/>
                </a:lnTo>
                <a:lnTo>
                  <a:pt x="181568" y="497863"/>
                </a:lnTo>
                <a:close/>
                <a:moveTo>
                  <a:pt x="80847" y="364930"/>
                </a:moveTo>
                <a:cubicBezTo>
                  <a:pt x="78214" y="367562"/>
                  <a:pt x="78214" y="371848"/>
                  <a:pt x="80847" y="374480"/>
                </a:cubicBezTo>
                <a:lnTo>
                  <a:pt x="356843" y="650425"/>
                </a:lnTo>
                <a:cubicBezTo>
                  <a:pt x="358127" y="651693"/>
                  <a:pt x="359813" y="652399"/>
                  <a:pt x="361627" y="652399"/>
                </a:cubicBezTo>
                <a:cubicBezTo>
                  <a:pt x="363425" y="652399"/>
                  <a:pt x="365111" y="651693"/>
                  <a:pt x="366395" y="650425"/>
                </a:cubicBezTo>
                <a:lnTo>
                  <a:pt x="406481" y="610330"/>
                </a:lnTo>
                <a:lnTo>
                  <a:pt x="120949" y="324851"/>
                </a:lnTo>
                <a:lnTo>
                  <a:pt x="80847" y="364930"/>
                </a:lnTo>
                <a:close/>
                <a:moveTo>
                  <a:pt x="469315" y="394785"/>
                </a:moveTo>
                <a:cubicBezTo>
                  <a:pt x="469364" y="394544"/>
                  <a:pt x="469412" y="394287"/>
                  <a:pt x="469476" y="394046"/>
                </a:cubicBezTo>
                <a:cubicBezTo>
                  <a:pt x="469540" y="393789"/>
                  <a:pt x="469604" y="393549"/>
                  <a:pt x="469701" y="393308"/>
                </a:cubicBezTo>
                <a:cubicBezTo>
                  <a:pt x="469781" y="393067"/>
                  <a:pt x="469893" y="392826"/>
                  <a:pt x="470006" y="392586"/>
                </a:cubicBezTo>
                <a:cubicBezTo>
                  <a:pt x="470118" y="392361"/>
                  <a:pt x="470231" y="392120"/>
                  <a:pt x="470359" y="391895"/>
                </a:cubicBezTo>
                <a:cubicBezTo>
                  <a:pt x="470487" y="391687"/>
                  <a:pt x="470632" y="391494"/>
                  <a:pt x="470776" y="391285"/>
                </a:cubicBezTo>
                <a:cubicBezTo>
                  <a:pt x="470953" y="391045"/>
                  <a:pt x="471130" y="390820"/>
                  <a:pt x="471338" y="390611"/>
                </a:cubicBezTo>
                <a:cubicBezTo>
                  <a:pt x="471419" y="390531"/>
                  <a:pt x="471467" y="390435"/>
                  <a:pt x="471547" y="390338"/>
                </a:cubicBezTo>
                <a:lnTo>
                  <a:pt x="611937" y="249991"/>
                </a:lnTo>
                <a:lnTo>
                  <a:pt x="576892" y="214952"/>
                </a:lnTo>
                <a:lnTo>
                  <a:pt x="481340" y="119434"/>
                </a:lnTo>
                <a:lnTo>
                  <a:pt x="340966" y="259798"/>
                </a:lnTo>
                <a:cubicBezTo>
                  <a:pt x="340869" y="259878"/>
                  <a:pt x="340773" y="259942"/>
                  <a:pt x="340677" y="260022"/>
                </a:cubicBezTo>
                <a:cubicBezTo>
                  <a:pt x="340468" y="260215"/>
                  <a:pt x="340259" y="260392"/>
                  <a:pt x="340035" y="260552"/>
                </a:cubicBezTo>
                <a:cubicBezTo>
                  <a:pt x="339826" y="260713"/>
                  <a:pt x="339617" y="260857"/>
                  <a:pt x="339392" y="260985"/>
                </a:cubicBezTo>
                <a:cubicBezTo>
                  <a:pt x="339168" y="261114"/>
                  <a:pt x="338959" y="261226"/>
                  <a:pt x="338734" y="261339"/>
                </a:cubicBezTo>
                <a:cubicBezTo>
                  <a:pt x="338477" y="261451"/>
                  <a:pt x="338237" y="261563"/>
                  <a:pt x="337980" y="261643"/>
                </a:cubicBezTo>
                <a:cubicBezTo>
                  <a:pt x="337755" y="261740"/>
                  <a:pt x="337514" y="261804"/>
                  <a:pt x="337273" y="261852"/>
                </a:cubicBezTo>
                <a:cubicBezTo>
                  <a:pt x="337016" y="261932"/>
                  <a:pt x="336760" y="261981"/>
                  <a:pt x="336503" y="262029"/>
                </a:cubicBezTo>
                <a:cubicBezTo>
                  <a:pt x="336246" y="262061"/>
                  <a:pt x="336005" y="262077"/>
                  <a:pt x="335748" y="262093"/>
                </a:cubicBezTo>
                <a:cubicBezTo>
                  <a:pt x="335475" y="262109"/>
                  <a:pt x="335218" y="262125"/>
                  <a:pt x="334946" y="262109"/>
                </a:cubicBezTo>
                <a:cubicBezTo>
                  <a:pt x="334705" y="262093"/>
                  <a:pt x="334464" y="262077"/>
                  <a:pt x="334207" y="262045"/>
                </a:cubicBezTo>
                <a:cubicBezTo>
                  <a:pt x="333918" y="261997"/>
                  <a:pt x="333645" y="261948"/>
                  <a:pt x="333372" y="261884"/>
                </a:cubicBezTo>
                <a:cubicBezTo>
                  <a:pt x="333244" y="261852"/>
                  <a:pt x="333131" y="261852"/>
                  <a:pt x="333019" y="261820"/>
                </a:cubicBezTo>
                <a:cubicBezTo>
                  <a:pt x="261997" y="240922"/>
                  <a:pt x="185373" y="260424"/>
                  <a:pt x="133086" y="312717"/>
                </a:cubicBezTo>
                <a:lnTo>
                  <a:pt x="132299" y="313504"/>
                </a:lnTo>
                <a:lnTo>
                  <a:pt x="417831" y="598982"/>
                </a:lnTo>
                <a:lnTo>
                  <a:pt x="418618" y="598196"/>
                </a:lnTo>
                <a:cubicBezTo>
                  <a:pt x="456761" y="560075"/>
                  <a:pt x="477760" y="509387"/>
                  <a:pt x="477760" y="455456"/>
                </a:cubicBezTo>
                <a:cubicBezTo>
                  <a:pt x="477760" y="436067"/>
                  <a:pt x="474982" y="416822"/>
                  <a:pt x="469524" y="398284"/>
                </a:cubicBezTo>
                <a:cubicBezTo>
                  <a:pt x="469492" y="398171"/>
                  <a:pt x="469492" y="398043"/>
                  <a:pt x="469460" y="397931"/>
                </a:cubicBezTo>
                <a:cubicBezTo>
                  <a:pt x="469396" y="397658"/>
                  <a:pt x="469348" y="397385"/>
                  <a:pt x="469299" y="397096"/>
                </a:cubicBezTo>
                <a:cubicBezTo>
                  <a:pt x="469267" y="396855"/>
                  <a:pt x="469235" y="396598"/>
                  <a:pt x="469235" y="396341"/>
                </a:cubicBezTo>
                <a:cubicBezTo>
                  <a:pt x="469219" y="396085"/>
                  <a:pt x="469235" y="395828"/>
                  <a:pt x="469235" y="395571"/>
                </a:cubicBezTo>
                <a:cubicBezTo>
                  <a:pt x="469251" y="395314"/>
                  <a:pt x="469283" y="395057"/>
                  <a:pt x="469315" y="394785"/>
                </a:cubicBezTo>
                <a:close/>
                <a:moveTo>
                  <a:pt x="726705" y="232704"/>
                </a:moveTo>
                <a:lnTo>
                  <a:pt x="498646" y="4671"/>
                </a:lnTo>
                <a:cubicBezTo>
                  <a:pt x="495628" y="1669"/>
                  <a:pt x="491614" y="0"/>
                  <a:pt x="487360" y="0"/>
                </a:cubicBezTo>
                <a:cubicBezTo>
                  <a:pt x="483106" y="0"/>
                  <a:pt x="479092" y="1669"/>
                  <a:pt x="476074" y="4671"/>
                </a:cubicBezTo>
                <a:lnTo>
                  <a:pt x="443967" y="36788"/>
                </a:lnTo>
                <a:cubicBezTo>
                  <a:pt x="437738" y="43000"/>
                  <a:pt x="437738" y="53128"/>
                  <a:pt x="443967" y="59340"/>
                </a:cubicBezTo>
                <a:lnTo>
                  <a:pt x="588402" y="203764"/>
                </a:lnTo>
                <a:lnTo>
                  <a:pt x="628970" y="244309"/>
                </a:lnTo>
                <a:cubicBezTo>
                  <a:pt x="628970" y="244309"/>
                  <a:pt x="628986" y="244325"/>
                  <a:pt x="628986" y="244341"/>
                </a:cubicBezTo>
                <a:lnTo>
                  <a:pt x="672026" y="287373"/>
                </a:lnTo>
                <a:cubicBezTo>
                  <a:pt x="675044" y="290390"/>
                  <a:pt x="679058" y="292044"/>
                  <a:pt x="683312" y="292044"/>
                </a:cubicBezTo>
                <a:cubicBezTo>
                  <a:pt x="687566" y="292044"/>
                  <a:pt x="691580" y="290390"/>
                  <a:pt x="694598" y="287373"/>
                </a:cubicBezTo>
                <a:lnTo>
                  <a:pt x="726705" y="255255"/>
                </a:lnTo>
                <a:cubicBezTo>
                  <a:pt x="729723" y="252254"/>
                  <a:pt x="731377" y="248241"/>
                  <a:pt x="731377" y="243988"/>
                </a:cubicBezTo>
                <a:cubicBezTo>
                  <a:pt x="731377" y="239718"/>
                  <a:pt x="729723" y="235721"/>
                  <a:pt x="726705" y="2327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36"/>
          <p:cNvSpPr/>
          <p:nvPr/>
        </p:nvSpPr>
        <p:spPr>
          <a:xfrm>
            <a:off x="6182834" y="2369456"/>
            <a:ext cx="399772" cy="400860"/>
          </a:xfrm>
          <a:custGeom>
            <a:rect b="b" l="l" r="r" t="t"/>
            <a:pathLst>
              <a:path extrusionOk="0" h="801719" w="799544">
                <a:moveTo>
                  <a:pt x="790169" y="237407"/>
                </a:moveTo>
                <a:lnTo>
                  <a:pt x="562109" y="9374"/>
                </a:lnTo>
                <a:cubicBezTo>
                  <a:pt x="556057" y="3339"/>
                  <a:pt x="548030" y="0"/>
                  <a:pt x="539473" y="0"/>
                </a:cubicBezTo>
                <a:cubicBezTo>
                  <a:pt x="530917" y="0"/>
                  <a:pt x="522890" y="3339"/>
                  <a:pt x="516837" y="9374"/>
                </a:cubicBezTo>
                <a:lnTo>
                  <a:pt x="484730" y="41491"/>
                </a:lnTo>
                <a:cubicBezTo>
                  <a:pt x="472240" y="53963"/>
                  <a:pt x="472240" y="74267"/>
                  <a:pt x="484730" y="86738"/>
                </a:cubicBezTo>
                <a:lnTo>
                  <a:pt x="522119" y="124121"/>
                </a:lnTo>
                <a:lnTo>
                  <a:pt x="385020" y="261194"/>
                </a:lnTo>
                <a:cubicBezTo>
                  <a:pt x="309680" y="240810"/>
                  <a:pt x="229170" y="262109"/>
                  <a:pt x="173849" y="317404"/>
                </a:cubicBezTo>
                <a:lnTo>
                  <a:pt x="121610" y="369633"/>
                </a:lnTo>
                <a:cubicBezTo>
                  <a:pt x="112716" y="378525"/>
                  <a:pt x="112716" y="392987"/>
                  <a:pt x="121610" y="401879"/>
                </a:cubicBezTo>
                <a:lnTo>
                  <a:pt x="222235" y="502469"/>
                </a:lnTo>
                <a:lnTo>
                  <a:pt x="1672" y="788783"/>
                </a:lnTo>
                <a:cubicBezTo>
                  <a:pt x="-800" y="791993"/>
                  <a:pt x="-495" y="796503"/>
                  <a:pt x="2347" y="799360"/>
                </a:cubicBezTo>
                <a:cubicBezTo>
                  <a:pt x="3904" y="800917"/>
                  <a:pt x="5959" y="801720"/>
                  <a:pt x="8030" y="801720"/>
                </a:cubicBezTo>
                <a:cubicBezTo>
                  <a:pt x="9747" y="801720"/>
                  <a:pt x="11465" y="801158"/>
                  <a:pt x="12926" y="800050"/>
                </a:cubicBezTo>
                <a:lnTo>
                  <a:pt x="299293" y="579513"/>
                </a:lnTo>
                <a:lnTo>
                  <a:pt x="397606" y="677824"/>
                </a:lnTo>
                <a:cubicBezTo>
                  <a:pt x="401909" y="682125"/>
                  <a:pt x="407640" y="684501"/>
                  <a:pt x="413740" y="684501"/>
                </a:cubicBezTo>
                <a:cubicBezTo>
                  <a:pt x="419825" y="684501"/>
                  <a:pt x="425556" y="682125"/>
                  <a:pt x="429858" y="677824"/>
                </a:cubicBezTo>
                <a:lnTo>
                  <a:pt x="482081" y="625595"/>
                </a:lnTo>
                <a:cubicBezTo>
                  <a:pt x="523259" y="584440"/>
                  <a:pt x="545927" y="529723"/>
                  <a:pt x="545927" y="471507"/>
                </a:cubicBezTo>
                <a:cubicBezTo>
                  <a:pt x="545927" y="452198"/>
                  <a:pt x="543342" y="433017"/>
                  <a:pt x="538317" y="414447"/>
                </a:cubicBezTo>
                <a:lnTo>
                  <a:pt x="675400" y="277389"/>
                </a:lnTo>
                <a:lnTo>
                  <a:pt x="712790" y="314772"/>
                </a:lnTo>
                <a:cubicBezTo>
                  <a:pt x="718842" y="320823"/>
                  <a:pt x="726885" y="324145"/>
                  <a:pt x="735425" y="324145"/>
                </a:cubicBezTo>
                <a:cubicBezTo>
                  <a:pt x="743982" y="324145"/>
                  <a:pt x="752009" y="320823"/>
                  <a:pt x="758061" y="314772"/>
                </a:cubicBezTo>
                <a:lnTo>
                  <a:pt x="790169" y="282654"/>
                </a:lnTo>
                <a:cubicBezTo>
                  <a:pt x="796221" y="276619"/>
                  <a:pt x="799544" y="268577"/>
                  <a:pt x="799544" y="260038"/>
                </a:cubicBezTo>
                <a:cubicBezTo>
                  <a:pt x="799544" y="251483"/>
                  <a:pt x="796221" y="243442"/>
                  <a:pt x="790169" y="237407"/>
                </a:cubicBezTo>
                <a:close/>
                <a:moveTo>
                  <a:pt x="52113" y="749603"/>
                </a:moveTo>
                <a:lnTo>
                  <a:pt x="233681" y="513913"/>
                </a:lnTo>
                <a:lnTo>
                  <a:pt x="287847" y="568085"/>
                </a:lnTo>
                <a:lnTo>
                  <a:pt x="52113" y="749603"/>
                </a:lnTo>
                <a:close/>
                <a:moveTo>
                  <a:pt x="418508" y="666476"/>
                </a:moveTo>
                <a:cubicBezTo>
                  <a:pt x="417224" y="667744"/>
                  <a:pt x="415538" y="668450"/>
                  <a:pt x="413740" y="668450"/>
                </a:cubicBezTo>
                <a:cubicBezTo>
                  <a:pt x="411926" y="668450"/>
                  <a:pt x="410241" y="667744"/>
                  <a:pt x="408956" y="666476"/>
                </a:cubicBezTo>
                <a:lnTo>
                  <a:pt x="132960" y="390531"/>
                </a:lnTo>
                <a:cubicBezTo>
                  <a:pt x="130327" y="387899"/>
                  <a:pt x="130327" y="383613"/>
                  <a:pt x="132960" y="380981"/>
                </a:cubicBezTo>
                <a:lnTo>
                  <a:pt x="173062" y="340902"/>
                </a:lnTo>
                <a:lnTo>
                  <a:pt x="458594" y="626381"/>
                </a:lnTo>
                <a:lnTo>
                  <a:pt x="418508" y="666476"/>
                </a:lnTo>
                <a:close/>
                <a:moveTo>
                  <a:pt x="523660" y="406389"/>
                </a:moveTo>
                <a:cubicBezTo>
                  <a:pt x="523580" y="406486"/>
                  <a:pt x="523532" y="406582"/>
                  <a:pt x="523452" y="406662"/>
                </a:cubicBezTo>
                <a:cubicBezTo>
                  <a:pt x="523243" y="406871"/>
                  <a:pt x="523066" y="407095"/>
                  <a:pt x="522890" y="407336"/>
                </a:cubicBezTo>
                <a:cubicBezTo>
                  <a:pt x="522745" y="407545"/>
                  <a:pt x="522601" y="407738"/>
                  <a:pt x="522472" y="407946"/>
                </a:cubicBezTo>
                <a:cubicBezTo>
                  <a:pt x="522344" y="408171"/>
                  <a:pt x="522231" y="408412"/>
                  <a:pt x="522119" y="408636"/>
                </a:cubicBezTo>
                <a:cubicBezTo>
                  <a:pt x="522007" y="408877"/>
                  <a:pt x="521894" y="409118"/>
                  <a:pt x="521814" y="409359"/>
                </a:cubicBezTo>
                <a:cubicBezTo>
                  <a:pt x="521718" y="409599"/>
                  <a:pt x="521654" y="409840"/>
                  <a:pt x="521589" y="410097"/>
                </a:cubicBezTo>
                <a:cubicBezTo>
                  <a:pt x="521525" y="410338"/>
                  <a:pt x="521477" y="410595"/>
                  <a:pt x="521429" y="410835"/>
                </a:cubicBezTo>
                <a:cubicBezTo>
                  <a:pt x="521397" y="411108"/>
                  <a:pt x="521365" y="411365"/>
                  <a:pt x="521349" y="411622"/>
                </a:cubicBezTo>
                <a:cubicBezTo>
                  <a:pt x="521349" y="411879"/>
                  <a:pt x="521332" y="412135"/>
                  <a:pt x="521349" y="412392"/>
                </a:cubicBezTo>
                <a:cubicBezTo>
                  <a:pt x="521349" y="412649"/>
                  <a:pt x="521381" y="412906"/>
                  <a:pt x="521413" y="413147"/>
                </a:cubicBezTo>
                <a:cubicBezTo>
                  <a:pt x="521461" y="413436"/>
                  <a:pt x="521509" y="413708"/>
                  <a:pt x="521573" y="413981"/>
                </a:cubicBezTo>
                <a:cubicBezTo>
                  <a:pt x="521605" y="414094"/>
                  <a:pt x="521605" y="414222"/>
                  <a:pt x="521638" y="414334"/>
                </a:cubicBezTo>
                <a:cubicBezTo>
                  <a:pt x="527096" y="432873"/>
                  <a:pt x="529873" y="452118"/>
                  <a:pt x="529873" y="471507"/>
                </a:cubicBezTo>
                <a:cubicBezTo>
                  <a:pt x="529873" y="525438"/>
                  <a:pt x="508875" y="576126"/>
                  <a:pt x="470731" y="614247"/>
                </a:cubicBezTo>
                <a:lnTo>
                  <a:pt x="469944" y="615033"/>
                </a:lnTo>
                <a:lnTo>
                  <a:pt x="184412" y="329554"/>
                </a:lnTo>
                <a:lnTo>
                  <a:pt x="185199" y="328768"/>
                </a:lnTo>
                <a:cubicBezTo>
                  <a:pt x="237486" y="276474"/>
                  <a:pt x="314111" y="256973"/>
                  <a:pt x="385132" y="277871"/>
                </a:cubicBezTo>
                <a:cubicBezTo>
                  <a:pt x="385245" y="277903"/>
                  <a:pt x="385357" y="277903"/>
                  <a:pt x="385486" y="277935"/>
                </a:cubicBezTo>
                <a:cubicBezTo>
                  <a:pt x="385759" y="277999"/>
                  <a:pt x="386031" y="278047"/>
                  <a:pt x="386320" y="278096"/>
                </a:cubicBezTo>
                <a:cubicBezTo>
                  <a:pt x="386577" y="278128"/>
                  <a:pt x="386818" y="278144"/>
                  <a:pt x="387059" y="278160"/>
                </a:cubicBezTo>
                <a:cubicBezTo>
                  <a:pt x="387332" y="278176"/>
                  <a:pt x="387589" y="278160"/>
                  <a:pt x="387862" y="278144"/>
                </a:cubicBezTo>
                <a:cubicBezTo>
                  <a:pt x="388118" y="278128"/>
                  <a:pt x="388359" y="278112"/>
                  <a:pt x="388616" y="278079"/>
                </a:cubicBezTo>
                <a:cubicBezTo>
                  <a:pt x="388873" y="278031"/>
                  <a:pt x="389130" y="277983"/>
                  <a:pt x="389387" y="277903"/>
                </a:cubicBezTo>
                <a:cubicBezTo>
                  <a:pt x="389627" y="277855"/>
                  <a:pt x="389868" y="277791"/>
                  <a:pt x="390093" y="277694"/>
                </a:cubicBezTo>
                <a:cubicBezTo>
                  <a:pt x="390350" y="277614"/>
                  <a:pt x="390591" y="277502"/>
                  <a:pt x="390848" y="277389"/>
                </a:cubicBezTo>
                <a:cubicBezTo>
                  <a:pt x="391072" y="277277"/>
                  <a:pt x="391281" y="277165"/>
                  <a:pt x="391506" y="277036"/>
                </a:cubicBezTo>
                <a:cubicBezTo>
                  <a:pt x="391731" y="276908"/>
                  <a:pt x="391939" y="276763"/>
                  <a:pt x="392148" y="276603"/>
                </a:cubicBezTo>
                <a:cubicBezTo>
                  <a:pt x="392373" y="276442"/>
                  <a:pt x="392581" y="276266"/>
                  <a:pt x="392790" y="276073"/>
                </a:cubicBezTo>
                <a:cubicBezTo>
                  <a:pt x="392886" y="275993"/>
                  <a:pt x="392983" y="275929"/>
                  <a:pt x="393079" y="275848"/>
                </a:cubicBezTo>
                <a:lnTo>
                  <a:pt x="533453" y="135484"/>
                </a:lnTo>
                <a:lnTo>
                  <a:pt x="629005" y="231003"/>
                </a:lnTo>
                <a:lnTo>
                  <a:pt x="664050" y="266041"/>
                </a:lnTo>
                <a:lnTo>
                  <a:pt x="523660" y="406389"/>
                </a:lnTo>
                <a:close/>
                <a:moveTo>
                  <a:pt x="778819" y="271306"/>
                </a:moveTo>
                <a:lnTo>
                  <a:pt x="746711" y="303424"/>
                </a:lnTo>
                <a:cubicBezTo>
                  <a:pt x="743693" y="306441"/>
                  <a:pt x="739680" y="308094"/>
                  <a:pt x="735425" y="308094"/>
                </a:cubicBezTo>
                <a:cubicBezTo>
                  <a:pt x="731171" y="308094"/>
                  <a:pt x="727158" y="306441"/>
                  <a:pt x="724140" y="303424"/>
                </a:cubicBezTo>
                <a:lnTo>
                  <a:pt x="681100" y="260392"/>
                </a:lnTo>
                <a:cubicBezTo>
                  <a:pt x="681100" y="260375"/>
                  <a:pt x="681083" y="260359"/>
                  <a:pt x="681083" y="260359"/>
                </a:cubicBezTo>
                <a:lnTo>
                  <a:pt x="640516" y="219815"/>
                </a:lnTo>
                <a:lnTo>
                  <a:pt x="496080" y="75390"/>
                </a:lnTo>
                <a:cubicBezTo>
                  <a:pt x="489851" y="69179"/>
                  <a:pt x="489851" y="59051"/>
                  <a:pt x="496080" y="52839"/>
                </a:cubicBezTo>
                <a:lnTo>
                  <a:pt x="528187" y="20722"/>
                </a:lnTo>
                <a:cubicBezTo>
                  <a:pt x="531206" y="17720"/>
                  <a:pt x="535219" y="16051"/>
                  <a:pt x="539473" y="16051"/>
                </a:cubicBezTo>
                <a:cubicBezTo>
                  <a:pt x="543728" y="16051"/>
                  <a:pt x="547741" y="17720"/>
                  <a:pt x="550759" y="20722"/>
                </a:cubicBezTo>
                <a:lnTo>
                  <a:pt x="778819" y="248755"/>
                </a:lnTo>
                <a:cubicBezTo>
                  <a:pt x="781837" y="251772"/>
                  <a:pt x="783490" y="255769"/>
                  <a:pt x="783490" y="260038"/>
                </a:cubicBezTo>
                <a:cubicBezTo>
                  <a:pt x="783490" y="264292"/>
                  <a:pt x="781837" y="268305"/>
                  <a:pt x="778819" y="2713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36"/>
          <p:cNvSpPr/>
          <p:nvPr/>
        </p:nvSpPr>
        <p:spPr>
          <a:xfrm>
            <a:off x="6842516" y="2369454"/>
            <a:ext cx="435562" cy="400102"/>
          </a:xfrm>
          <a:custGeom>
            <a:rect b="b" l="l" r="r" t="t"/>
            <a:pathLst>
              <a:path extrusionOk="0" h="800204" w="871123">
                <a:moveTo>
                  <a:pt x="870149" y="384592"/>
                </a:moveTo>
                <a:cubicBezTo>
                  <a:pt x="867898" y="390612"/>
                  <a:pt x="862298" y="394503"/>
                  <a:pt x="855860" y="394503"/>
                </a:cubicBezTo>
                <a:lnTo>
                  <a:pt x="774368" y="394503"/>
                </a:lnTo>
                <a:lnTo>
                  <a:pt x="774368" y="784971"/>
                </a:lnTo>
                <a:cubicBezTo>
                  <a:pt x="774368" y="793364"/>
                  <a:pt x="767529" y="800204"/>
                  <a:pt x="759119" y="800204"/>
                </a:cubicBezTo>
                <a:lnTo>
                  <a:pt x="542452" y="800204"/>
                </a:lnTo>
                <a:cubicBezTo>
                  <a:pt x="537636" y="800204"/>
                  <a:pt x="533728" y="796296"/>
                  <a:pt x="533728" y="791480"/>
                </a:cubicBezTo>
                <a:lnTo>
                  <a:pt x="533728" y="556662"/>
                </a:lnTo>
                <a:lnTo>
                  <a:pt x="343108" y="556662"/>
                </a:lnTo>
                <a:lnTo>
                  <a:pt x="343108" y="791480"/>
                </a:lnTo>
                <a:cubicBezTo>
                  <a:pt x="343108" y="796296"/>
                  <a:pt x="339200" y="800204"/>
                  <a:pt x="334385" y="800204"/>
                </a:cubicBezTo>
                <a:lnTo>
                  <a:pt x="117699" y="800204"/>
                </a:lnTo>
                <a:cubicBezTo>
                  <a:pt x="109307" y="800204"/>
                  <a:pt x="102468" y="793364"/>
                  <a:pt x="102468" y="784971"/>
                </a:cubicBezTo>
                <a:lnTo>
                  <a:pt x="102468" y="394503"/>
                </a:lnTo>
                <a:lnTo>
                  <a:pt x="15271" y="394503"/>
                </a:lnTo>
                <a:cubicBezTo>
                  <a:pt x="8833" y="394503"/>
                  <a:pt x="3233" y="390612"/>
                  <a:pt x="982" y="384592"/>
                </a:cubicBezTo>
                <a:cubicBezTo>
                  <a:pt x="-1268" y="378572"/>
                  <a:pt x="424" y="371958"/>
                  <a:pt x="5291" y="367736"/>
                </a:cubicBezTo>
                <a:lnTo>
                  <a:pt x="425577" y="3704"/>
                </a:lnTo>
                <a:cubicBezTo>
                  <a:pt x="431282" y="-1235"/>
                  <a:pt x="439849" y="-1235"/>
                  <a:pt x="445536" y="3704"/>
                </a:cubicBezTo>
                <a:lnTo>
                  <a:pt x="594163" y="132429"/>
                </a:lnTo>
                <a:lnTo>
                  <a:pt x="594163" y="71635"/>
                </a:lnTo>
                <a:cubicBezTo>
                  <a:pt x="594163" y="63224"/>
                  <a:pt x="601002" y="56384"/>
                  <a:pt x="609394" y="56384"/>
                </a:cubicBezTo>
                <a:lnTo>
                  <a:pt x="713724" y="56384"/>
                </a:lnTo>
                <a:cubicBezTo>
                  <a:pt x="722133" y="56384"/>
                  <a:pt x="728955" y="63224"/>
                  <a:pt x="728955" y="71635"/>
                </a:cubicBezTo>
                <a:lnTo>
                  <a:pt x="728955" y="249184"/>
                </a:lnTo>
                <a:lnTo>
                  <a:pt x="865840" y="367736"/>
                </a:lnTo>
                <a:cubicBezTo>
                  <a:pt x="870707" y="371958"/>
                  <a:pt x="872382" y="378572"/>
                  <a:pt x="870149" y="3845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36"/>
          <p:cNvSpPr/>
          <p:nvPr/>
        </p:nvSpPr>
        <p:spPr>
          <a:xfrm>
            <a:off x="6853109" y="2378521"/>
            <a:ext cx="414380" cy="382310"/>
          </a:xfrm>
          <a:custGeom>
            <a:rect b="b" l="l" r="r" t="t"/>
            <a:pathLst>
              <a:path extrusionOk="0" h="764620" w="828760">
                <a:moveTo>
                  <a:pt x="690323" y="215938"/>
                </a:moveTo>
                <a:lnTo>
                  <a:pt x="590424" y="129406"/>
                </a:lnTo>
                <a:lnTo>
                  <a:pt x="590424" y="55699"/>
                </a:lnTo>
                <a:lnTo>
                  <a:pt x="690323" y="55699"/>
                </a:lnTo>
                <a:lnTo>
                  <a:pt x="690323" y="215938"/>
                </a:lnTo>
                <a:close/>
                <a:moveTo>
                  <a:pt x="414372" y="0"/>
                </a:moveTo>
                <a:lnTo>
                  <a:pt x="0" y="358919"/>
                </a:lnTo>
                <a:lnTo>
                  <a:pt x="90006" y="358919"/>
                </a:lnTo>
                <a:cubicBezTo>
                  <a:pt x="94822" y="358919"/>
                  <a:pt x="98730" y="362828"/>
                  <a:pt x="98730" y="367644"/>
                </a:cubicBezTo>
                <a:lnTo>
                  <a:pt x="98730" y="764621"/>
                </a:lnTo>
                <a:lnTo>
                  <a:pt x="304476" y="764621"/>
                </a:lnTo>
                <a:lnTo>
                  <a:pt x="304476" y="536311"/>
                </a:lnTo>
                <a:cubicBezTo>
                  <a:pt x="304476" y="527900"/>
                  <a:pt x="311315" y="521078"/>
                  <a:pt x="319707" y="521078"/>
                </a:cubicBezTo>
                <a:lnTo>
                  <a:pt x="514741" y="521078"/>
                </a:lnTo>
                <a:cubicBezTo>
                  <a:pt x="523151" y="521078"/>
                  <a:pt x="529990" y="527900"/>
                  <a:pt x="529990" y="536311"/>
                </a:cubicBezTo>
                <a:lnTo>
                  <a:pt x="529990" y="764621"/>
                </a:lnTo>
                <a:lnTo>
                  <a:pt x="735736" y="764621"/>
                </a:lnTo>
                <a:lnTo>
                  <a:pt x="735736" y="367644"/>
                </a:lnTo>
                <a:cubicBezTo>
                  <a:pt x="735736" y="362828"/>
                  <a:pt x="739644" y="358919"/>
                  <a:pt x="744459" y="358919"/>
                </a:cubicBezTo>
                <a:lnTo>
                  <a:pt x="828761" y="358919"/>
                </a:lnTo>
                <a:lnTo>
                  <a:pt x="4143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36"/>
          <p:cNvSpPr/>
          <p:nvPr/>
        </p:nvSpPr>
        <p:spPr>
          <a:xfrm>
            <a:off x="6842516" y="2369454"/>
            <a:ext cx="435562" cy="400102"/>
          </a:xfrm>
          <a:custGeom>
            <a:rect b="b" l="l" r="r" t="t"/>
            <a:pathLst>
              <a:path extrusionOk="0" h="800204" w="871123">
                <a:moveTo>
                  <a:pt x="865840" y="367736"/>
                </a:moveTo>
                <a:lnTo>
                  <a:pt x="728955" y="249184"/>
                </a:lnTo>
                <a:lnTo>
                  <a:pt x="728955" y="71635"/>
                </a:lnTo>
                <a:cubicBezTo>
                  <a:pt x="728955" y="63224"/>
                  <a:pt x="722133" y="56384"/>
                  <a:pt x="713724" y="56384"/>
                </a:cubicBezTo>
                <a:lnTo>
                  <a:pt x="609394" y="56384"/>
                </a:lnTo>
                <a:cubicBezTo>
                  <a:pt x="601002" y="56384"/>
                  <a:pt x="594163" y="63224"/>
                  <a:pt x="594163" y="71635"/>
                </a:cubicBezTo>
                <a:lnTo>
                  <a:pt x="594163" y="132429"/>
                </a:lnTo>
                <a:lnTo>
                  <a:pt x="445536" y="3704"/>
                </a:lnTo>
                <a:cubicBezTo>
                  <a:pt x="439849" y="-1235"/>
                  <a:pt x="431282" y="-1235"/>
                  <a:pt x="425577" y="3704"/>
                </a:cubicBezTo>
                <a:lnTo>
                  <a:pt x="5291" y="367736"/>
                </a:lnTo>
                <a:cubicBezTo>
                  <a:pt x="424" y="371958"/>
                  <a:pt x="-1268" y="378572"/>
                  <a:pt x="982" y="384592"/>
                </a:cubicBezTo>
                <a:cubicBezTo>
                  <a:pt x="3233" y="390612"/>
                  <a:pt x="8833" y="394503"/>
                  <a:pt x="15271" y="394503"/>
                </a:cubicBezTo>
                <a:lnTo>
                  <a:pt x="102468" y="394503"/>
                </a:lnTo>
                <a:lnTo>
                  <a:pt x="102468" y="784971"/>
                </a:lnTo>
                <a:cubicBezTo>
                  <a:pt x="102468" y="793364"/>
                  <a:pt x="109307" y="800204"/>
                  <a:pt x="117699" y="800204"/>
                </a:cubicBezTo>
                <a:lnTo>
                  <a:pt x="334385" y="800204"/>
                </a:lnTo>
                <a:cubicBezTo>
                  <a:pt x="339200" y="800204"/>
                  <a:pt x="343108" y="796296"/>
                  <a:pt x="343108" y="791480"/>
                </a:cubicBezTo>
                <a:lnTo>
                  <a:pt x="343108" y="556662"/>
                </a:lnTo>
                <a:lnTo>
                  <a:pt x="533728" y="556662"/>
                </a:lnTo>
                <a:lnTo>
                  <a:pt x="533728" y="791480"/>
                </a:lnTo>
                <a:cubicBezTo>
                  <a:pt x="533728" y="796296"/>
                  <a:pt x="537636" y="800204"/>
                  <a:pt x="542452" y="800204"/>
                </a:cubicBezTo>
                <a:lnTo>
                  <a:pt x="759119" y="800204"/>
                </a:lnTo>
                <a:cubicBezTo>
                  <a:pt x="767529" y="800204"/>
                  <a:pt x="774368" y="793364"/>
                  <a:pt x="774368" y="784971"/>
                </a:cubicBezTo>
                <a:lnTo>
                  <a:pt x="774368" y="394503"/>
                </a:lnTo>
                <a:lnTo>
                  <a:pt x="855860" y="394503"/>
                </a:lnTo>
                <a:cubicBezTo>
                  <a:pt x="862298" y="394503"/>
                  <a:pt x="867898" y="390612"/>
                  <a:pt x="870149" y="384592"/>
                </a:cubicBezTo>
                <a:cubicBezTo>
                  <a:pt x="872382" y="378572"/>
                  <a:pt x="870707" y="371958"/>
                  <a:pt x="865840" y="367736"/>
                </a:cubicBezTo>
                <a:close/>
                <a:moveTo>
                  <a:pt x="611609" y="73833"/>
                </a:moveTo>
                <a:lnTo>
                  <a:pt x="711508" y="73833"/>
                </a:lnTo>
                <a:lnTo>
                  <a:pt x="711508" y="234072"/>
                </a:lnTo>
                <a:lnTo>
                  <a:pt x="611609" y="147540"/>
                </a:lnTo>
                <a:lnTo>
                  <a:pt x="611609" y="73833"/>
                </a:lnTo>
                <a:close/>
                <a:moveTo>
                  <a:pt x="765644" y="377054"/>
                </a:moveTo>
                <a:cubicBezTo>
                  <a:pt x="760829" y="377054"/>
                  <a:pt x="756921" y="380962"/>
                  <a:pt x="756921" y="385778"/>
                </a:cubicBezTo>
                <a:lnTo>
                  <a:pt x="756921" y="782755"/>
                </a:lnTo>
                <a:lnTo>
                  <a:pt x="551175" y="782755"/>
                </a:lnTo>
                <a:lnTo>
                  <a:pt x="551175" y="554445"/>
                </a:lnTo>
                <a:cubicBezTo>
                  <a:pt x="551175" y="546035"/>
                  <a:pt x="544336" y="539212"/>
                  <a:pt x="535926" y="539212"/>
                </a:cubicBezTo>
                <a:lnTo>
                  <a:pt x="340892" y="539212"/>
                </a:lnTo>
                <a:cubicBezTo>
                  <a:pt x="332500" y="539212"/>
                  <a:pt x="325661" y="546035"/>
                  <a:pt x="325661" y="554445"/>
                </a:cubicBezTo>
                <a:lnTo>
                  <a:pt x="325661" y="782755"/>
                </a:lnTo>
                <a:lnTo>
                  <a:pt x="119915" y="782755"/>
                </a:lnTo>
                <a:lnTo>
                  <a:pt x="119915" y="385778"/>
                </a:lnTo>
                <a:cubicBezTo>
                  <a:pt x="119915" y="380962"/>
                  <a:pt x="116007" y="377054"/>
                  <a:pt x="111192" y="377054"/>
                </a:cubicBezTo>
                <a:lnTo>
                  <a:pt x="21185" y="377054"/>
                </a:lnTo>
                <a:lnTo>
                  <a:pt x="435557" y="18134"/>
                </a:lnTo>
                <a:lnTo>
                  <a:pt x="849946" y="377054"/>
                </a:lnTo>
                <a:lnTo>
                  <a:pt x="765644" y="377054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36"/>
          <p:cNvSpPr/>
          <p:nvPr/>
        </p:nvSpPr>
        <p:spPr>
          <a:xfrm>
            <a:off x="7537752" y="2371192"/>
            <a:ext cx="320245" cy="397233"/>
          </a:xfrm>
          <a:custGeom>
            <a:rect b="b" l="l" r="r" t="t"/>
            <a:pathLst>
              <a:path extrusionOk="0" h="794467" w="640489">
                <a:moveTo>
                  <a:pt x="612322" y="311422"/>
                </a:moveTo>
                <a:lnTo>
                  <a:pt x="525752" y="311422"/>
                </a:lnTo>
                <a:lnTo>
                  <a:pt x="525752" y="205594"/>
                </a:lnTo>
                <a:cubicBezTo>
                  <a:pt x="525752" y="92224"/>
                  <a:pt x="433567" y="0"/>
                  <a:pt x="320245" y="0"/>
                </a:cubicBezTo>
                <a:cubicBezTo>
                  <a:pt x="206923" y="0"/>
                  <a:pt x="114738" y="92224"/>
                  <a:pt x="114738" y="205594"/>
                </a:cubicBezTo>
                <a:lnTo>
                  <a:pt x="114738" y="311422"/>
                </a:lnTo>
                <a:lnTo>
                  <a:pt x="28168" y="311422"/>
                </a:lnTo>
                <a:cubicBezTo>
                  <a:pt x="12644" y="311422"/>
                  <a:pt x="0" y="324072"/>
                  <a:pt x="0" y="339602"/>
                </a:cubicBezTo>
                <a:lnTo>
                  <a:pt x="0" y="766288"/>
                </a:lnTo>
                <a:cubicBezTo>
                  <a:pt x="0" y="781834"/>
                  <a:pt x="12644" y="794467"/>
                  <a:pt x="28168" y="794467"/>
                </a:cubicBezTo>
                <a:lnTo>
                  <a:pt x="612322" y="794467"/>
                </a:lnTo>
                <a:cubicBezTo>
                  <a:pt x="627845" y="794467"/>
                  <a:pt x="640490" y="781834"/>
                  <a:pt x="640490" y="766288"/>
                </a:cubicBezTo>
                <a:lnTo>
                  <a:pt x="640490" y="339602"/>
                </a:lnTo>
                <a:cubicBezTo>
                  <a:pt x="640490" y="324072"/>
                  <a:pt x="627845" y="311422"/>
                  <a:pt x="612322" y="311422"/>
                </a:cubicBezTo>
                <a:close/>
                <a:moveTo>
                  <a:pt x="320245" y="83934"/>
                </a:moveTo>
                <a:cubicBezTo>
                  <a:pt x="388636" y="83934"/>
                  <a:pt x="444287" y="139609"/>
                  <a:pt x="444287" y="208029"/>
                </a:cubicBezTo>
                <a:lnTo>
                  <a:pt x="444287" y="311422"/>
                </a:lnTo>
                <a:lnTo>
                  <a:pt x="196203" y="311422"/>
                </a:lnTo>
                <a:lnTo>
                  <a:pt x="196203" y="208029"/>
                </a:lnTo>
                <a:cubicBezTo>
                  <a:pt x="196203" y="139609"/>
                  <a:pt x="251854" y="83934"/>
                  <a:pt x="320245" y="83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36"/>
          <p:cNvSpPr/>
          <p:nvPr/>
        </p:nvSpPr>
        <p:spPr>
          <a:xfrm>
            <a:off x="7545704" y="2379147"/>
            <a:ext cx="304340" cy="381322"/>
          </a:xfrm>
          <a:custGeom>
            <a:rect b="b" l="l" r="r" t="t"/>
            <a:pathLst>
              <a:path extrusionOk="0" h="762644" w="608680">
                <a:moveTo>
                  <a:pt x="347617" y="468709"/>
                </a:moveTo>
                <a:cubicBezTo>
                  <a:pt x="359944" y="480595"/>
                  <a:pt x="366735" y="496554"/>
                  <a:pt x="366735" y="513675"/>
                </a:cubicBezTo>
                <a:cubicBezTo>
                  <a:pt x="366735" y="537574"/>
                  <a:pt x="353407" y="559023"/>
                  <a:pt x="331967" y="569636"/>
                </a:cubicBezTo>
                <a:cubicBezTo>
                  <a:pt x="329263" y="570973"/>
                  <a:pt x="327545" y="573741"/>
                  <a:pt x="327545" y="576765"/>
                </a:cubicBezTo>
                <a:lnTo>
                  <a:pt x="327545" y="622813"/>
                </a:lnTo>
                <a:lnTo>
                  <a:pt x="281135" y="622813"/>
                </a:lnTo>
                <a:lnTo>
                  <a:pt x="281135" y="576765"/>
                </a:lnTo>
                <a:cubicBezTo>
                  <a:pt x="281135" y="573741"/>
                  <a:pt x="279417" y="570973"/>
                  <a:pt x="276713" y="569636"/>
                </a:cubicBezTo>
                <a:cubicBezTo>
                  <a:pt x="253794" y="558291"/>
                  <a:pt x="240227" y="534456"/>
                  <a:pt x="242120" y="508886"/>
                </a:cubicBezTo>
                <a:cubicBezTo>
                  <a:pt x="244442" y="477762"/>
                  <a:pt x="270701" y="452479"/>
                  <a:pt x="301938" y="451301"/>
                </a:cubicBezTo>
                <a:cubicBezTo>
                  <a:pt x="319100" y="450665"/>
                  <a:pt x="335307" y="456839"/>
                  <a:pt x="347617" y="468709"/>
                </a:cubicBezTo>
                <a:close/>
                <a:moveTo>
                  <a:pt x="608680" y="323690"/>
                </a:moveTo>
                <a:lnTo>
                  <a:pt x="608680" y="750376"/>
                </a:lnTo>
                <a:cubicBezTo>
                  <a:pt x="608680" y="757155"/>
                  <a:pt x="603177" y="762644"/>
                  <a:pt x="596417" y="762644"/>
                </a:cubicBezTo>
                <a:lnTo>
                  <a:pt x="12263" y="762644"/>
                </a:lnTo>
                <a:cubicBezTo>
                  <a:pt x="5503" y="762644"/>
                  <a:pt x="0" y="757155"/>
                  <a:pt x="0" y="750376"/>
                </a:cubicBezTo>
                <a:lnTo>
                  <a:pt x="0" y="323690"/>
                </a:lnTo>
                <a:cubicBezTo>
                  <a:pt x="0" y="316928"/>
                  <a:pt x="5503" y="311422"/>
                  <a:pt x="12263" y="311422"/>
                </a:cubicBezTo>
                <a:lnTo>
                  <a:pt x="106785" y="311422"/>
                </a:lnTo>
                <a:lnTo>
                  <a:pt x="172345" y="311422"/>
                </a:lnTo>
                <a:lnTo>
                  <a:pt x="436335" y="311422"/>
                </a:lnTo>
                <a:lnTo>
                  <a:pt x="501895" y="311422"/>
                </a:lnTo>
                <a:lnTo>
                  <a:pt x="596417" y="311422"/>
                </a:lnTo>
                <a:cubicBezTo>
                  <a:pt x="603177" y="311422"/>
                  <a:pt x="608680" y="316928"/>
                  <a:pt x="608680" y="323690"/>
                </a:cubicBezTo>
                <a:close/>
                <a:moveTo>
                  <a:pt x="382640" y="513675"/>
                </a:moveTo>
                <a:cubicBezTo>
                  <a:pt x="382640" y="492194"/>
                  <a:pt x="374115" y="472162"/>
                  <a:pt x="358655" y="457252"/>
                </a:cubicBezTo>
                <a:cubicBezTo>
                  <a:pt x="343196" y="442359"/>
                  <a:pt x="322837" y="434578"/>
                  <a:pt x="301334" y="435406"/>
                </a:cubicBezTo>
                <a:cubicBezTo>
                  <a:pt x="261492" y="436901"/>
                  <a:pt x="229221" y="467977"/>
                  <a:pt x="226263" y="507708"/>
                </a:cubicBezTo>
                <a:cubicBezTo>
                  <a:pt x="224004" y="538083"/>
                  <a:pt x="239178" y="566517"/>
                  <a:pt x="265230" y="581522"/>
                </a:cubicBezTo>
                <a:lnTo>
                  <a:pt x="265230" y="626568"/>
                </a:lnTo>
                <a:cubicBezTo>
                  <a:pt x="265230" y="633283"/>
                  <a:pt x="270685" y="638724"/>
                  <a:pt x="277381" y="638724"/>
                </a:cubicBezTo>
                <a:lnTo>
                  <a:pt x="331299" y="638724"/>
                </a:lnTo>
                <a:cubicBezTo>
                  <a:pt x="337995" y="638724"/>
                  <a:pt x="343450" y="633283"/>
                  <a:pt x="343450" y="626568"/>
                </a:cubicBezTo>
                <a:lnTo>
                  <a:pt x="343450" y="581522"/>
                </a:lnTo>
                <a:cubicBezTo>
                  <a:pt x="367753" y="567552"/>
                  <a:pt x="382640" y="541998"/>
                  <a:pt x="382640" y="513675"/>
                </a:cubicBezTo>
                <a:close/>
                <a:moveTo>
                  <a:pt x="164393" y="192117"/>
                </a:moveTo>
                <a:cubicBezTo>
                  <a:pt x="164393" y="114914"/>
                  <a:pt x="227170" y="52111"/>
                  <a:pt x="304340" y="52111"/>
                </a:cubicBezTo>
                <a:cubicBezTo>
                  <a:pt x="381511" y="52111"/>
                  <a:pt x="444287" y="114914"/>
                  <a:pt x="444287" y="192117"/>
                </a:cubicBezTo>
                <a:lnTo>
                  <a:pt x="444287" y="295511"/>
                </a:lnTo>
                <a:lnTo>
                  <a:pt x="493942" y="295511"/>
                </a:lnTo>
                <a:lnTo>
                  <a:pt x="493942" y="189682"/>
                </a:lnTo>
                <a:cubicBezTo>
                  <a:pt x="493942" y="85095"/>
                  <a:pt x="408883" y="0"/>
                  <a:pt x="304340" y="0"/>
                </a:cubicBezTo>
                <a:cubicBezTo>
                  <a:pt x="199797" y="0"/>
                  <a:pt x="114738" y="85095"/>
                  <a:pt x="114738" y="189682"/>
                </a:cubicBezTo>
                <a:lnTo>
                  <a:pt x="114738" y="295511"/>
                </a:lnTo>
                <a:lnTo>
                  <a:pt x="164393" y="295511"/>
                </a:lnTo>
                <a:lnTo>
                  <a:pt x="164393" y="1921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36"/>
          <p:cNvSpPr/>
          <p:nvPr/>
        </p:nvSpPr>
        <p:spPr>
          <a:xfrm>
            <a:off x="7537752" y="2371192"/>
            <a:ext cx="320245" cy="397233"/>
          </a:xfrm>
          <a:custGeom>
            <a:rect b="b" l="l" r="r" t="t"/>
            <a:pathLst>
              <a:path extrusionOk="0" h="794467" w="640489">
                <a:moveTo>
                  <a:pt x="612322" y="311422"/>
                </a:moveTo>
                <a:lnTo>
                  <a:pt x="525752" y="311422"/>
                </a:lnTo>
                <a:lnTo>
                  <a:pt x="525752" y="205594"/>
                </a:lnTo>
                <a:cubicBezTo>
                  <a:pt x="525752" y="92224"/>
                  <a:pt x="433567" y="0"/>
                  <a:pt x="320245" y="0"/>
                </a:cubicBezTo>
                <a:cubicBezTo>
                  <a:pt x="206923" y="0"/>
                  <a:pt x="114738" y="92224"/>
                  <a:pt x="114738" y="205594"/>
                </a:cubicBezTo>
                <a:lnTo>
                  <a:pt x="114738" y="311422"/>
                </a:lnTo>
                <a:lnTo>
                  <a:pt x="28168" y="311422"/>
                </a:lnTo>
                <a:cubicBezTo>
                  <a:pt x="12644" y="311422"/>
                  <a:pt x="0" y="324072"/>
                  <a:pt x="0" y="339602"/>
                </a:cubicBezTo>
                <a:lnTo>
                  <a:pt x="0" y="766288"/>
                </a:lnTo>
                <a:cubicBezTo>
                  <a:pt x="0" y="781834"/>
                  <a:pt x="12644" y="794467"/>
                  <a:pt x="28168" y="794467"/>
                </a:cubicBezTo>
                <a:lnTo>
                  <a:pt x="612322" y="794467"/>
                </a:lnTo>
                <a:cubicBezTo>
                  <a:pt x="627845" y="794467"/>
                  <a:pt x="640490" y="781834"/>
                  <a:pt x="640490" y="766288"/>
                </a:cubicBezTo>
                <a:lnTo>
                  <a:pt x="640490" y="339602"/>
                </a:lnTo>
                <a:cubicBezTo>
                  <a:pt x="640490" y="324072"/>
                  <a:pt x="627845" y="311422"/>
                  <a:pt x="612322" y="311422"/>
                </a:cubicBezTo>
                <a:close/>
                <a:moveTo>
                  <a:pt x="130643" y="205594"/>
                </a:moveTo>
                <a:cubicBezTo>
                  <a:pt x="130643" y="101007"/>
                  <a:pt x="215702" y="15912"/>
                  <a:pt x="320245" y="15912"/>
                </a:cubicBezTo>
                <a:cubicBezTo>
                  <a:pt x="424788" y="15912"/>
                  <a:pt x="509847" y="101007"/>
                  <a:pt x="509847" y="205594"/>
                </a:cubicBezTo>
                <a:lnTo>
                  <a:pt x="509847" y="311422"/>
                </a:lnTo>
                <a:lnTo>
                  <a:pt x="460192" y="311422"/>
                </a:lnTo>
                <a:lnTo>
                  <a:pt x="460192" y="208029"/>
                </a:lnTo>
                <a:cubicBezTo>
                  <a:pt x="460192" y="130825"/>
                  <a:pt x="397415" y="68022"/>
                  <a:pt x="320245" y="68022"/>
                </a:cubicBezTo>
                <a:cubicBezTo>
                  <a:pt x="243074" y="68022"/>
                  <a:pt x="180298" y="130825"/>
                  <a:pt x="180298" y="208029"/>
                </a:cubicBezTo>
                <a:lnTo>
                  <a:pt x="180298" y="311422"/>
                </a:lnTo>
                <a:lnTo>
                  <a:pt x="130643" y="311422"/>
                </a:lnTo>
                <a:lnTo>
                  <a:pt x="130643" y="205594"/>
                </a:lnTo>
                <a:close/>
                <a:moveTo>
                  <a:pt x="444287" y="208029"/>
                </a:moveTo>
                <a:lnTo>
                  <a:pt x="444287" y="311422"/>
                </a:lnTo>
                <a:lnTo>
                  <a:pt x="196203" y="311422"/>
                </a:lnTo>
                <a:lnTo>
                  <a:pt x="196203" y="208029"/>
                </a:lnTo>
                <a:cubicBezTo>
                  <a:pt x="196203" y="139609"/>
                  <a:pt x="251854" y="83934"/>
                  <a:pt x="320245" y="83934"/>
                </a:cubicBezTo>
                <a:cubicBezTo>
                  <a:pt x="388636" y="83934"/>
                  <a:pt x="444287" y="139609"/>
                  <a:pt x="444287" y="208029"/>
                </a:cubicBezTo>
                <a:close/>
                <a:moveTo>
                  <a:pt x="624585" y="766288"/>
                </a:moveTo>
                <a:cubicBezTo>
                  <a:pt x="624585" y="773066"/>
                  <a:pt x="619082" y="778556"/>
                  <a:pt x="612322" y="778556"/>
                </a:cubicBezTo>
                <a:lnTo>
                  <a:pt x="28168" y="778556"/>
                </a:lnTo>
                <a:cubicBezTo>
                  <a:pt x="21408" y="778556"/>
                  <a:pt x="15905" y="773066"/>
                  <a:pt x="15905" y="766288"/>
                </a:cubicBezTo>
                <a:lnTo>
                  <a:pt x="15905" y="339602"/>
                </a:lnTo>
                <a:cubicBezTo>
                  <a:pt x="15905" y="332839"/>
                  <a:pt x="21408" y="327334"/>
                  <a:pt x="28168" y="327334"/>
                </a:cubicBezTo>
                <a:lnTo>
                  <a:pt x="122690" y="327334"/>
                </a:lnTo>
                <a:lnTo>
                  <a:pt x="188250" y="327334"/>
                </a:lnTo>
                <a:lnTo>
                  <a:pt x="452240" y="327334"/>
                </a:lnTo>
                <a:lnTo>
                  <a:pt x="517800" y="327334"/>
                </a:lnTo>
                <a:lnTo>
                  <a:pt x="612322" y="327334"/>
                </a:lnTo>
                <a:cubicBezTo>
                  <a:pt x="619082" y="327334"/>
                  <a:pt x="624585" y="332839"/>
                  <a:pt x="624585" y="339602"/>
                </a:cubicBezTo>
                <a:lnTo>
                  <a:pt x="624585" y="766288"/>
                </a:lnTo>
                <a:close/>
                <a:moveTo>
                  <a:pt x="317239" y="451317"/>
                </a:moveTo>
                <a:cubicBezTo>
                  <a:pt x="277397" y="452813"/>
                  <a:pt x="245126" y="483888"/>
                  <a:pt x="242168" y="523620"/>
                </a:cubicBezTo>
                <a:cubicBezTo>
                  <a:pt x="239909" y="553995"/>
                  <a:pt x="255083" y="582429"/>
                  <a:pt x="281135" y="597434"/>
                </a:cubicBezTo>
                <a:lnTo>
                  <a:pt x="281135" y="642480"/>
                </a:lnTo>
                <a:cubicBezTo>
                  <a:pt x="281135" y="649194"/>
                  <a:pt x="286590" y="654636"/>
                  <a:pt x="293286" y="654636"/>
                </a:cubicBezTo>
                <a:lnTo>
                  <a:pt x="347204" y="654636"/>
                </a:lnTo>
                <a:cubicBezTo>
                  <a:pt x="353900" y="654636"/>
                  <a:pt x="359355" y="649194"/>
                  <a:pt x="359355" y="642480"/>
                </a:cubicBezTo>
                <a:lnTo>
                  <a:pt x="359355" y="597434"/>
                </a:lnTo>
                <a:cubicBezTo>
                  <a:pt x="383658" y="583463"/>
                  <a:pt x="398545" y="557909"/>
                  <a:pt x="398545" y="529587"/>
                </a:cubicBezTo>
                <a:cubicBezTo>
                  <a:pt x="398545" y="508106"/>
                  <a:pt x="390020" y="488073"/>
                  <a:pt x="374560" y="473164"/>
                </a:cubicBezTo>
                <a:cubicBezTo>
                  <a:pt x="359101" y="458271"/>
                  <a:pt x="338742" y="450490"/>
                  <a:pt x="317239" y="451317"/>
                </a:cubicBezTo>
                <a:close/>
                <a:moveTo>
                  <a:pt x="347872" y="585548"/>
                </a:moveTo>
                <a:cubicBezTo>
                  <a:pt x="345168" y="586884"/>
                  <a:pt x="343450" y="589653"/>
                  <a:pt x="343450" y="592676"/>
                </a:cubicBezTo>
                <a:lnTo>
                  <a:pt x="343450" y="638724"/>
                </a:lnTo>
                <a:lnTo>
                  <a:pt x="297040" y="638724"/>
                </a:lnTo>
                <a:lnTo>
                  <a:pt x="297040" y="592676"/>
                </a:lnTo>
                <a:cubicBezTo>
                  <a:pt x="297040" y="589653"/>
                  <a:pt x="295322" y="586884"/>
                  <a:pt x="292618" y="585548"/>
                </a:cubicBezTo>
                <a:cubicBezTo>
                  <a:pt x="269699" y="574203"/>
                  <a:pt x="256132" y="550367"/>
                  <a:pt x="258025" y="524797"/>
                </a:cubicBezTo>
                <a:cubicBezTo>
                  <a:pt x="260347" y="493674"/>
                  <a:pt x="286606" y="468390"/>
                  <a:pt x="317843" y="467213"/>
                </a:cubicBezTo>
                <a:cubicBezTo>
                  <a:pt x="335005" y="466577"/>
                  <a:pt x="351212" y="472750"/>
                  <a:pt x="363522" y="484620"/>
                </a:cubicBezTo>
                <a:cubicBezTo>
                  <a:pt x="375848" y="496506"/>
                  <a:pt x="382640" y="512466"/>
                  <a:pt x="382640" y="529587"/>
                </a:cubicBezTo>
                <a:cubicBezTo>
                  <a:pt x="382640" y="553486"/>
                  <a:pt x="369312" y="574935"/>
                  <a:pt x="347872" y="585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36"/>
          <p:cNvSpPr/>
          <p:nvPr/>
        </p:nvSpPr>
        <p:spPr>
          <a:xfrm>
            <a:off x="8154605" y="2442801"/>
            <a:ext cx="448630" cy="253942"/>
          </a:xfrm>
          <a:custGeom>
            <a:rect b="b" l="l" r="r" t="t"/>
            <a:pathLst>
              <a:path extrusionOk="0" h="507883" w="897261">
                <a:moveTo>
                  <a:pt x="897261" y="14567"/>
                </a:moveTo>
                <a:lnTo>
                  <a:pt x="897261" y="493317"/>
                </a:lnTo>
                <a:cubicBezTo>
                  <a:pt x="897261" y="497806"/>
                  <a:pt x="895299" y="501782"/>
                  <a:pt x="892199" y="504475"/>
                </a:cubicBezTo>
                <a:cubicBezTo>
                  <a:pt x="889741" y="506601"/>
                  <a:pt x="886549" y="507884"/>
                  <a:pt x="883064" y="507884"/>
                </a:cubicBezTo>
                <a:lnTo>
                  <a:pt x="14197" y="507884"/>
                </a:lnTo>
                <a:cubicBezTo>
                  <a:pt x="10712" y="507884"/>
                  <a:pt x="7520" y="506601"/>
                  <a:pt x="5044" y="504475"/>
                </a:cubicBezTo>
                <a:cubicBezTo>
                  <a:pt x="1963" y="501782"/>
                  <a:pt x="0" y="497788"/>
                  <a:pt x="0" y="493317"/>
                </a:cubicBezTo>
                <a:lnTo>
                  <a:pt x="0" y="14567"/>
                </a:lnTo>
                <a:cubicBezTo>
                  <a:pt x="0" y="10078"/>
                  <a:pt x="1963" y="6102"/>
                  <a:pt x="5044" y="3408"/>
                </a:cubicBezTo>
                <a:cubicBezTo>
                  <a:pt x="7520" y="1283"/>
                  <a:pt x="10712" y="0"/>
                  <a:pt x="14197" y="0"/>
                </a:cubicBezTo>
                <a:lnTo>
                  <a:pt x="883064" y="0"/>
                </a:lnTo>
                <a:cubicBezTo>
                  <a:pt x="886549" y="0"/>
                  <a:pt x="889741" y="1283"/>
                  <a:pt x="892199" y="3408"/>
                </a:cubicBezTo>
                <a:cubicBezTo>
                  <a:pt x="895299" y="6102"/>
                  <a:pt x="897261" y="10096"/>
                  <a:pt x="897261" y="145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36"/>
          <p:cNvSpPr/>
          <p:nvPr/>
        </p:nvSpPr>
        <p:spPr>
          <a:xfrm>
            <a:off x="8150020" y="2438221"/>
            <a:ext cx="457793" cy="263103"/>
          </a:xfrm>
          <a:custGeom>
            <a:rect b="b" l="l" r="r" t="t"/>
            <a:pathLst>
              <a:path extrusionOk="0" h="526206" w="915585">
                <a:moveTo>
                  <a:pt x="907368" y="5644"/>
                </a:moveTo>
                <a:cubicBezTo>
                  <a:pt x="906836" y="5185"/>
                  <a:pt x="906304" y="4764"/>
                  <a:pt x="905736" y="4361"/>
                </a:cubicBezTo>
                <a:cubicBezTo>
                  <a:pt x="901829" y="1539"/>
                  <a:pt x="897096" y="0"/>
                  <a:pt x="892235" y="0"/>
                </a:cubicBezTo>
                <a:lnTo>
                  <a:pt x="23368" y="0"/>
                </a:lnTo>
                <a:cubicBezTo>
                  <a:pt x="17829" y="0"/>
                  <a:pt x="12455" y="1997"/>
                  <a:pt x="8236" y="5625"/>
                </a:cubicBezTo>
                <a:cubicBezTo>
                  <a:pt x="8236" y="5625"/>
                  <a:pt x="8217" y="5644"/>
                  <a:pt x="8217" y="5644"/>
                </a:cubicBezTo>
                <a:cubicBezTo>
                  <a:pt x="8199" y="5662"/>
                  <a:pt x="8181" y="5662"/>
                  <a:pt x="8181" y="5680"/>
                </a:cubicBezTo>
                <a:cubicBezTo>
                  <a:pt x="2971" y="10206"/>
                  <a:pt x="0" y="16802"/>
                  <a:pt x="0" y="23729"/>
                </a:cubicBezTo>
                <a:lnTo>
                  <a:pt x="0" y="502478"/>
                </a:lnTo>
                <a:cubicBezTo>
                  <a:pt x="0" y="509038"/>
                  <a:pt x="2696" y="515286"/>
                  <a:pt x="7447" y="519812"/>
                </a:cubicBezTo>
                <a:cubicBezTo>
                  <a:pt x="7686" y="520087"/>
                  <a:pt x="7961" y="520343"/>
                  <a:pt x="8236" y="520582"/>
                </a:cubicBezTo>
                <a:cubicBezTo>
                  <a:pt x="12455" y="524210"/>
                  <a:pt x="17829" y="526207"/>
                  <a:pt x="23368" y="526207"/>
                </a:cubicBezTo>
                <a:lnTo>
                  <a:pt x="892235" y="526207"/>
                </a:lnTo>
                <a:cubicBezTo>
                  <a:pt x="892932" y="526207"/>
                  <a:pt x="893630" y="526170"/>
                  <a:pt x="894308" y="526115"/>
                </a:cubicBezTo>
                <a:cubicBezTo>
                  <a:pt x="899114" y="525676"/>
                  <a:pt x="903700" y="523752"/>
                  <a:pt x="907368" y="520563"/>
                </a:cubicBezTo>
                <a:cubicBezTo>
                  <a:pt x="907368" y="520563"/>
                  <a:pt x="907368" y="520563"/>
                  <a:pt x="907368" y="520563"/>
                </a:cubicBezTo>
                <a:cubicBezTo>
                  <a:pt x="907368" y="520563"/>
                  <a:pt x="907368" y="520563"/>
                  <a:pt x="907368" y="520563"/>
                </a:cubicBezTo>
                <a:cubicBezTo>
                  <a:pt x="912596" y="516019"/>
                  <a:pt x="915586" y="509441"/>
                  <a:pt x="915586" y="502478"/>
                </a:cubicBezTo>
                <a:lnTo>
                  <a:pt x="915586" y="23729"/>
                </a:lnTo>
                <a:cubicBezTo>
                  <a:pt x="915604" y="16784"/>
                  <a:pt x="912614" y="10188"/>
                  <a:pt x="907368" y="5644"/>
                </a:cubicBezTo>
                <a:close/>
                <a:moveTo>
                  <a:pt x="876479" y="18323"/>
                </a:moveTo>
                <a:lnTo>
                  <a:pt x="465295" y="295994"/>
                </a:lnTo>
                <a:cubicBezTo>
                  <a:pt x="460746" y="299072"/>
                  <a:pt x="454858" y="299072"/>
                  <a:pt x="450309" y="295994"/>
                </a:cubicBezTo>
                <a:lnTo>
                  <a:pt x="390237" y="255426"/>
                </a:lnTo>
                <a:cubicBezTo>
                  <a:pt x="390237" y="255426"/>
                  <a:pt x="390237" y="255426"/>
                  <a:pt x="390237" y="255426"/>
                </a:cubicBezTo>
                <a:lnTo>
                  <a:pt x="39106" y="18323"/>
                </a:lnTo>
                <a:lnTo>
                  <a:pt x="876479" y="18323"/>
                </a:lnTo>
                <a:close/>
                <a:moveTo>
                  <a:pt x="18343" y="499785"/>
                </a:moveTo>
                <a:lnTo>
                  <a:pt x="18343" y="26422"/>
                </a:lnTo>
                <a:lnTo>
                  <a:pt x="368850" y="263103"/>
                </a:lnTo>
                <a:lnTo>
                  <a:pt x="18343" y="499785"/>
                </a:lnTo>
                <a:close/>
                <a:moveTo>
                  <a:pt x="39106" y="507884"/>
                </a:moveTo>
                <a:lnTo>
                  <a:pt x="385230" y="274171"/>
                </a:lnTo>
                <a:lnTo>
                  <a:pt x="440037" y="311184"/>
                </a:lnTo>
                <a:cubicBezTo>
                  <a:pt x="445430" y="314830"/>
                  <a:pt x="451611" y="316644"/>
                  <a:pt x="457811" y="316644"/>
                </a:cubicBezTo>
                <a:cubicBezTo>
                  <a:pt x="463993" y="316644"/>
                  <a:pt x="470174" y="314812"/>
                  <a:pt x="475567" y="311184"/>
                </a:cubicBezTo>
                <a:lnTo>
                  <a:pt x="530374" y="274171"/>
                </a:lnTo>
                <a:lnTo>
                  <a:pt x="876479" y="507902"/>
                </a:lnTo>
                <a:lnTo>
                  <a:pt x="39106" y="507902"/>
                </a:lnTo>
                <a:close/>
                <a:moveTo>
                  <a:pt x="897261" y="499803"/>
                </a:moveTo>
                <a:lnTo>
                  <a:pt x="546754" y="263103"/>
                </a:lnTo>
                <a:lnTo>
                  <a:pt x="897261" y="26404"/>
                </a:lnTo>
                <a:lnTo>
                  <a:pt x="897261" y="499803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36"/>
          <p:cNvSpPr/>
          <p:nvPr/>
        </p:nvSpPr>
        <p:spPr>
          <a:xfrm>
            <a:off x="4782988" y="3106190"/>
            <a:ext cx="281303" cy="389421"/>
          </a:xfrm>
          <a:custGeom>
            <a:rect b="b" l="l" r="r" t="t"/>
            <a:pathLst>
              <a:path extrusionOk="0" h="778842" w="562605">
                <a:moveTo>
                  <a:pt x="562606" y="41975"/>
                </a:moveTo>
                <a:lnTo>
                  <a:pt x="562606" y="334065"/>
                </a:lnTo>
                <a:cubicBezTo>
                  <a:pt x="562606" y="342386"/>
                  <a:pt x="554352" y="348274"/>
                  <a:pt x="546543" y="345410"/>
                </a:cubicBezTo>
                <a:cubicBezTo>
                  <a:pt x="382116" y="285041"/>
                  <a:pt x="217688" y="425859"/>
                  <a:pt x="53261" y="351965"/>
                </a:cubicBezTo>
                <a:lnTo>
                  <a:pt x="53261" y="758141"/>
                </a:lnTo>
                <a:cubicBezTo>
                  <a:pt x="53261" y="769582"/>
                  <a:pt x="43989" y="778842"/>
                  <a:pt x="32571" y="778842"/>
                </a:cubicBezTo>
                <a:lnTo>
                  <a:pt x="20691" y="778842"/>
                </a:lnTo>
                <a:cubicBezTo>
                  <a:pt x="9256" y="778842"/>
                  <a:pt x="0" y="769566"/>
                  <a:pt x="0" y="758141"/>
                </a:cubicBezTo>
                <a:lnTo>
                  <a:pt x="0" y="20701"/>
                </a:lnTo>
                <a:cubicBezTo>
                  <a:pt x="0" y="9276"/>
                  <a:pt x="9272" y="0"/>
                  <a:pt x="20691" y="0"/>
                </a:cubicBezTo>
                <a:lnTo>
                  <a:pt x="32571" y="0"/>
                </a:lnTo>
                <a:cubicBezTo>
                  <a:pt x="44005" y="0"/>
                  <a:pt x="53261" y="9276"/>
                  <a:pt x="53261" y="20701"/>
                </a:cubicBezTo>
                <a:lnTo>
                  <a:pt x="53261" y="34019"/>
                </a:lnTo>
                <a:cubicBezTo>
                  <a:pt x="220551" y="109201"/>
                  <a:pt x="387825" y="-37854"/>
                  <a:pt x="555115" y="30805"/>
                </a:cubicBezTo>
                <a:cubicBezTo>
                  <a:pt x="559648" y="32667"/>
                  <a:pt x="562606" y="37090"/>
                  <a:pt x="562606" y="41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36"/>
          <p:cNvSpPr/>
          <p:nvPr/>
        </p:nvSpPr>
        <p:spPr>
          <a:xfrm>
            <a:off x="4779012" y="3102213"/>
            <a:ext cx="289254" cy="397377"/>
          </a:xfrm>
          <a:custGeom>
            <a:rect b="b" l="l" r="r" t="t"/>
            <a:pathLst>
              <a:path extrusionOk="0" h="794753" w="578509">
                <a:moveTo>
                  <a:pt x="566089" y="31410"/>
                </a:moveTo>
                <a:cubicBezTo>
                  <a:pt x="481386" y="-3357"/>
                  <a:pt x="396365" y="15753"/>
                  <a:pt x="314144" y="34226"/>
                </a:cubicBezTo>
                <a:cubicBezTo>
                  <a:pt x="229807" y="53177"/>
                  <a:pt x="150035" y="71061"/>
                  <a:pt x="69181" y="36740"/>
                </a:cubicBezTo>
                <a:lnTo>
                  <a:pt x="69181" y="28657"/>
                </a:lnTo>
                <a:cubicBezTo>
                  <a:pt x="69181" y="12857"/>
                  <a:pt x="56331" y="0"/>
                  <a:pt x="40522" y="0"/>
                </a:cubicBezTo>
                <a:lnTo>
                  <a:pt x="28642" y="0"/>
                </a:lnTo>
                <a:cubicBezTo>
                  <a:pt x="12850" y="0"/>
                  <a:pt x="0" y="12857"/>
                  <a:pt x="0" y="28657"/>
                </a:cubicBezTo>
                <a:lnTo>
                  <a:pt x="0" y="766097"/>
                </a:lnTo>
                <a:cubicBezTo>
                  <a:pt x="0" y="781897"/>
                  <a:pt x="12850" y="794754"/>
                  <a:pt x="28642" y="794754"/>
                </a:cubicBezTo>
                <a:lnTo>
                  <a:pt x="40522" y="794754"/>
                </a:lnTo>
                <a:cubicBezTo>
                  <a:pt x="56315" y="794754"/>
                  <a:pt x="69165" y="781897"/>
                  <a:pt x="69165" y="766097"/>
                </a:cubicBezTo>
                <a:lnTo>
                  <a:pt x="69165" y="371871"/>
                </a:lnTo>
                <a:cubicBezTo>
                  <a:pt x="102419" y="384934"/>
                  <a:pt x="135705" y="389851"/>
                  <a:pt x="168849" y="389851"/>
                </a:cubicBezTo>
                <a:cubicBezTo>
                  <a:pt x="218993" y="389851"/>
                  <a:pt x="268787" y="378665"/>
                  <a:pt x="317627" y="367686"/>
                </a:cubicBezTo>
                <a:cubicBezTo>
                  <a:pt x="398258" y="349562"/>
                  <a:pt x="474420" y="332457"/>
                  <a:pt x="551759" y="360844"/>
                </a:cubicBezTo>
                <a:cubicBezTo>
                  <a:pt x="557819" y="363071"/>
                  <a:pt x="564610" y="362180"/>
                  <a:pt x="569937" y="358473"/>
                </a:cubicBezTo>
                <a:cubicBezTo>
                  <a:pt x="575313" y="354718"/>
                  <a:pt x="578509" y="348576"/>
                  <a:pt x="578509" y="342036"/>
                </a:cubicBezTo>
                <a:lnTo>
                  <a:pt x="578509" y="49931"/>
                </a:lnTo>
                <a:cubicBezTo>
                  <a:pt x="578509" y="41768"/>
                  <a:pt x="573643" y="34496"/>
                  <a:pt x="566089" y="31410"/>
                </a:cubicBezTo>
                <a:close/>
                <a:moveTo>
                  <a:pt x="53277" y="766113"/>
                </a:moveTo>
                <a:cubicBezTo>
                  <a:pt x="53277" y="773146"/>
                  <a:pt x="47568" y="778858"/>
                  <a:pt x="40538" y="778858"/>
                </a:cubicBezTo>
                <a:lnTo>
                  <a:pt x="28658" y="778858"/>
                </a:lnTo>
                <a:cubicBezTo>
                  <a:pt x="21629" y="778858"/>
                  <a:pt x="15920" y="773146"/>
                  <a:pt x="15920" y="766113"/>
                </a:cubicBezTo>
                <a:lnTo>
                  <a:pt x="15920" y="28657"/>
                </a:lnTo>
                <a:cubicBezTo>
                  <a:pt x="15920" y="21624"/>
                  <a:pt x="21629" y="15912"/>
                  <a:pt x="28658" y="15912"/>
                </a:cubicBezTo>
                <a:lnTo>
                  <a:pt x="40538" y="15912"/>
                </a:lnTo>
                <a:cubicBezTo>
                  <a:pt x="47568" y="15912"/>
                  <a:pt x="53277" y="21624"/>
                  <a:pt x="53277" y="28657"/>
                </a:cubicBezTo>
                <a:lnTo>
                  <a:pt x="53277" y="41975"/>
                </a:lnTo>
                <a:lnTo>
                  <a:pt x="53277" y="359921"/>
                </a:lnTo>
                <a:lnTo>
                  <a:pt x="53277" y="766113"/>
                </a:lnTo>
                <a:close/>
                <a:moveTo>
                  <a:pt x="562606" y="342036"/>
                </a:moveTo>
                <a:cubicBezTo>
                  <a:pt x="562606" y="343977"/>
                  <a:pt x="561365" y="345059"/>
                  <a:pt x="560825" y="345425"/>
                </a:cubicBezTo>
                <a:cubicBezTo>
                  <a:pt x="560188" y="345871"/>
                  <a:pt x="558884" y="346507"/>
                  <a:pt x="557230" y="345919"/>
                </a:cubicBezTo>
                <a:cubicBezTo>
                  <a:pt x="475486" y="315909"/>
                  <a:pt x="393455" y="334351"/>
                  <a:pt x="314128" y="352172"/>
                </a:cubicBezTo>
                <a:cubicBezTo>
                  <a:pt x="229807" y="371123"/>
                  <a:pt x="150035" y="389039"/>
                  <a:pt x="69181" y="354718"/>
                </a:cubicBezTo>
                <a:lnTo>
                  <a:pt x="69181" y="53956"/>
                </a:lnTo>
                <a:cubicBezTo>
                  <a:pt x="102451" y="67020"/>
                  <a:pt x="135721" y="71905"/>
                  <a:pt x="168864" y="71905"/>
                </a:cubicBezTo>
                <a:cubicBezTo>
                  <a:pt x="219008" y="71905"/>
                  <a:pt x="268803" y="60719"/>
                  <a:pt x="317643" y="49740"/>
                </a:cubicBezTo>
                <a:cubicBezTo>
                  <a:pt x="401136" y="30980"/>
                  <a:pt x="479987" y="13254"/>
                  <a:pt x="560061" y="46112"/>
                </a:cubicBezTo>
                <a:cubicBezTo>
                  <a:pt x="561620" y="46748"/>
                  <a:pt x="562622" y="48244"/>
                  <a:pt x="562622" y="49915"/>
                </a:cubicBezTo>
                <a:lnTo>
                  <a:pt x="562622" y="342036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36"/>
          <p:cNvSpPr/>
          <p:nvPr/>
        </p:nvSpPr>
        <p:spPr>
          <a:xfrm>
            <a:off x="5362483" y="3106182"/>
            <a:ext cx="225442" cy="388761"/>
          </a:xfrm>
          <a:custGeom>
            <a:rect b="b" l="l" r="r" t="t"/>
            <a:pathLst>
              <a:path extrusionOk="0" h="777522" w="450883">
                <a:moveTo>
                  <a:pt x="356285" y="695472"/>
                </a:moveTo>
                <a:lnTo>
                  <a:pt x="356285" y="760357"/>
                </a:lnTo>
                <a:cubicBezTo>
                  <a:pt x="356285" y="769837"/>
                  <a:pt x="348597" y="777523"/>
                  <a:pt x="339115" y="777523"/>
                </a:cubicBezTo>
                <a:lnTo>
                  <a:pt x="111768" y="777523"/>
                </a:lnTo>
                <a:cubicBezTo>
                  <a:pt x="102286" y="777523"/>
                  <a:pt x="94598" y="769837"/>
                  <a:pt x="94598" y="760357"/>
                </a:cubicBezTo>
                <a:lnTo>
                  <a:pt x="94598" y="695472"/>
                </a:lnTo>
                <a:cubicBezTo>
                  <a:pt x="94598" y="685991"/>
                  <a:pt x="102286" y="678306"/>
                  <a:pt x="111768" y="678306"/>
                </a:cubicBezTo>
                <a:lnTo>
                  <a:pt x="339131" y="678306"/>
                </a:lnTo>
                <a:cubicBezTo>
                  <a:pt x="348597" y="678290"/>
                  <a:pt x="356285" y="685976"/>
                  <a:pt x="356285" y="695472"/>
                </a:cubicBezTo>
                <a:close/>
                <a:moveTo>
                  <a:pt x="440607" y="0"/>
                </a:moveTo>
                <a:lnTo>
                  <a:pt x="10276" y="0"/>
                </a:lnTo>
                <a:cubicBezTo>
                  <a:pt x="4590" y="0"/>
                  <a:pt x="0" y="4605"/>
                  <a:pt x="0" y="10274"/>
                </a:cubicBezTo>
                <a:lnTo>
                  <a:pt x="0" y="302939"/>
                </a:lnTo>
                <a:cubicBezTo>
                  <a:pt x="0" y="408953"/>
                  <a:pt x="73204" y="497863"/>
                  <a:pt x="171837" y="521906"/>
                </a:cubicBezTo>
                <a:lnTo>
                  <a:pt x="171726" y="521906"/>
                </a:lnTo>
                <a:lnTo>
                  <a:pt x="150300" y="678290"/>
                </a:lnTo>
                <a:lnTo>
                  <a:pt x="300584" y="678290"/>
                </a:lnTo>
                <a:lnTo>
                  <a:pt x="279157" y="521906"/>
                </a:lnTo>
                <a:lnTo>
                  <a:pt x="279046" y="521906"/>
                </a:lnTo>
                <a:cubicBezTo>
                  <a:pt x="377679" y="497848"/>
                  <a:pt x="450883" y="408953"/>
                  <a:pt x="450883" y="302939"/>
                </a:cubicBezTo>
                <a:lnTo>
                  <a:pt x="450883" y="10274"/>
                </a:lnTo>
                <a:cubicBezTo>
                  <a:pt x="450883" y="4605"/>
                  <a:pt x="446277" y="0"/>
                  <a:pt x="440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36"/>
          <p:cNvSpPr/>
          <p:nvPr/>
        </p:nvSpPr>
        <p:spPr>
          <a:xfrm>
            <a:off x="5289087" y="3102213"/>
            <a:ext cx="372257" cy="396701"/>
          </a:xfrm>
          <a:custGeom>
            <a:rect b="b" l="l" r="r" t="t"/>
            <a:pathLst>
              <a:path extrusionOk="0" h="793402" w="744515">
                <a:moveTo>
                  <a:pt x="720847" y="129738"/>
                </a:moveTo>
                <a:lnTo>
                  <a:pt x="605617" y="129738"/>
                </a:lnTo>
                <a:lnTo>
                  <a:pt x="605617" y="18214"/>
                </a:lnTo>
                <a:cubicBezTo>
                  <a:pt x="605617" y="8178"/>
                  <a:pt x="597437" y="0"/>
                  <a:pt x="587399" y="0"/>
                </a:cubicBezTo>
                <a:lnTo>
                  <a:pt x="157068" y="0"/>
                </a:lnTo>
                <a:cubicBezTo>
                  <a:pt x="147015" y="0"/>
                  <a:pt x="138851" y="8178"/>
                  <a:pt x="138851" y="18214"/>
                </a:cubicBezTo>
                <a:lnTo>
                  <a:pt x="138851" y="129738"/>
                </a:lnTo>
                <a:lnTo>
                  <a:pt x="23605" y="129738"/>
                </a:lnTo>
                <a:cubicBezTo>
                  <a:pt x="10612" y="129738"/>
                  <a:pt x="34" y="140314"/>
                  <a:pt x="3" y="153319"/>
                </a:cubicBezTo>
                <a:cubicBezTo>
                  <a:pt x="-347" y="339066"/>
                  <a:pt x="34024" y="452352"/>
                  <a:pt x="102161" y="490067"/>
                </a:cubicBezTo>
                <a:cubicBezTo>
                  <a:pt x="119918" y="499896"/>
                  <a:pt x="137818" y="503358"/>
                  <a:pt x="154210" y="503358"/>
                </a:cubicBezTo>
                <a:cubicBezTo>
                  <a:pt x="184022" y="503358"/>
                  <a:pt x="208831" y="491924"/>
                  <a:pt x="218821" y="486573"/>
                </a:cubicBezTo>
                <a:cubicBezTo>
                  <a:pt x="244726" y="509218"/>
                  <a:pt x="275666" y="526241"/>
                  <a:pt x="309719" y="535721"/>
                </a:cubicBezTo>
                <a:lnTo>
                  <a:pt x="290183" y="678306"/>
                </a:lnTo>
                <a:lnTo>
                  <a:pt x="258576" y="678306"/>
                </a:lnTo>
                <a:cubicBezTo>
                  <a:pt x="244726" y="678306"/>
                  <a:pt x="233465" y="689564"/>
                  <a:pt x="233465" y="703412"/>
                </a:cubicBezTo>
                <a:lnTo>
                  <a:pt x="233465" y="768297"/>
                </a:lnTo>
                <a:cubicBezTo>
                  <a:pt x="233465" y="782144"/>
                  <a:pt x="244726" y="793402"/>
                  <a:pt x="258576" y="793402"/>
                </a:cubicBezTo>
                <a:lnTo>
                  <a:pt x="485939" y="793402"/>
                </a:lnTo>
                <a:cubicBezTo>
                  <a:pt x="499789" y="793402"/>
                  <a:pt x="511050" y="782144"/>
                  <a:pt x="511050" y="768297"/>
                </a:cubicBezTo>
                <a:lnTo>
                  <a:pt x="511050" y="703412"/>
                </a:lnTo>
                <a:cubicBezTo>
                  <a:pt x="511050" y="689564"/>
                  <a:pt x="499789" y="678306"/>
                  <a:pt x="485939" y="678306"/>
                </a:cubicBezTo>
                <a:lnTo>
                  <a:pt x="454332" y="678306"/>
                </a:lnTo>
                <a:lnTo>
                  <a:pt x="434796" y="535721"/>
                </a:lnTo>
                <a:cubicBezTo>
                  <a:pt x="468849" y="526241"/>
                  <a:pt x="499789" y="509218"/>
                  <a:pt x="525694" y="486573"/>
                </a:cubicBezTo>
                <a:cubicBezTo>
                  <a:pt x="535684" y="491924"/>
                  <a:pt x="560494" y="503358"/>
                  <a:pt x="590306" y="503358"/>
                </a:cubicBezTo>
                <a:cubicBezTo>
                  <a:pt x="606697" y="503358"/>
                  <a:pt x="624581" y="499896"/>
                  <a:pt x="642354" y="490067"/>
                </a:cubicBezTo>
                <a:cubicBezTo>
                  <a:pt x="710491" y="452368"/>
                  <a:pt x="744862" y="339066"/>
                  <a:pt x="744513" y="153319"/>
                </a:cubicBezTo>
                <a:cubicBezTo>
                  <a:pt x="744433" y="140314"/>
                  <a:pt x="733839" y="129738"/>
                  <a:pt x="720847" y="129738"/>
                </a:cubicBezTo>
                <a:close/>
                <a:moveTo>
                  <a:pt x="495135" y="703412"/>
                </a:moveTo>
                <a:lnTo>
                  <a:pt x="495135" y="768297"/>
                </a:lnTo>
                <a:cubicBezTo>
                  <a:pt x="495135" y="773394"/>
                  <a:pt x="490990" y="777523"/>
                  <a:pt x="485908" y="777523"/>
                </a:cubicBezTo>
                <a:lnTo>
                  <a:pt x="258560" y="777523"/>
                </a:lnTo>
                <a:cubicBezTo>
                  <a:pt x="253462" y="777523"/>
                  <a:pt x="249332" y="773378"/>
                  <a:pt x="249332" y="768297"/>
                </a:cubicBezTo>
                <a:lnTo>
                  <a:pt x="249332" y="703412"/>
                </a:lnTo>
                <a:cubicBezTo>
                  <a:pt x="249332" y="698314"/>
                  <a:pt x="253477" y="694185"/>
                  <a:pt x="258560" y="694185"/>
                </a:cubicBezTo>
                <a:lnTo>
                  <a:pt x="485923" y="694185"/>
                </a:lnTo>
                <a:cubicBezTo>
                  <a:pt x="491006" y="694170"/>
                  <a:pt x="495135" y="698314"/>
                  <a:pt x="495135" y="703412"/>
                </a:cubicBezTo>
                <a:close/>
                <a:moveTo>
                  <a:pt x="157068" y="15880"/>
                </a:moveTo>
                <a:lnTo>
                  <a:pt x="587399" y="15880"/>
                </a:lnTo>
                <a:cubicBezTo>
                  <a:pt x="588686" y="15880"/>
                  <a:pt x="589734" y="16928"/>
                  <a:pt x="589734" y="18214"/>
                </a:cubicBezTo>
                <a:lnTo>
                  <a:pt x="589734" y="137630"/>
                </a:lnTo>
                <a:cubicBezTo>
                  <a:pt x="589734" y="137646"/>
                  <a:pt x="589734" y="137646"/>
                  <a:pt x="589734" y="137662"/>
                </a:cubicBezTo>
                <a:cubicBezTo>
                  <a:pt x="589734" y="137678"/>
                  <a:pt x="589734" y="137678"/>
                  <a:pt x="589734" y="137694"/>
                </a:cubicBezTo>
                <a:lnTo>
                  <a:pt x="589734" y="310879"/>
                </a:lnTo>
                <a:cubicBezTo>
                  <a:pt x="589734" y="430787"/>
                  <a:pt x="492165" y="528337"/>
                  <a:pt x="372234" y="528337"/>
                </a:cubicBezTo>
                <a:cubicBezTo>
                  <a:pt x="252302" y="528337"/>
                  <a:pt x="154734" y="430787"/>
                  <a:pt x="154734" y="310879"/>
                </a:cubicBezTo>
                <a:lnTo>
                  <a:pt x="154734" y="137710"/>
                </a:lnTo>
                <a:cubicBezTo>
                  <a:pt x="154734" y="137694"/>
                  <a:pt x="154734" y="137694"/>
                  <a:pt x="154734" y="137678"/>
                </a:cubicBezTo>
                <a:cubicBezTo>
                  <a:pt x="154734" y="137662"/>
                  <a:pt x="154734" y="137662"/>
                  <a:pt x="154734" y="137646"/>
                </a:cubicBezTo>
                <a:lnTo>
                  <a:pt x="154734" y="18230"/>
                </a:lnTo>
                <a:cubicBezTo>
                  <a:pt x="154734" y="16928"/>
                  <a:pt x="155782" y="15880"/>
                  <a:pt x="157068" y="15880"/>
                </a:cubicBezTo>
                <a:close/>
                <a:moveTo>
                  <a:pt x="109722" y="476092"/>
                </a:moveTo>
                <a:cubicBezTo>
                  <a:pt x="31753" y="432788"/>
                  <a:pt x="15663" y="276674"/>
                  <a:pt x="15886" y="153351"/>
                </a:cubicBezTo>
                <a:cubicBezTo>
                  <a:pt x="15886" y="149080"/>
                  <a:pt x="19364" y="145618"/>
                  <a:pt x="23605" y="145618"/>
                </a:cubicBezTo>
                <a:lnTo>
                  <a:pt x="138835" y="145618"/>
                </a:lnTo>
                <a:lnTo>
                  <a:pt x="138835" y="310895"/>
                </a:lnTo>
                <a:cubicBezTo>
                  <a:pt x="138835" y="374795"/>
                  <a:pt x="164660" y="432772"/>
                  <a:pt x="206417" y="474949"/>
                </a:cubicBezTo>
                <a:cubicBezTo>
                  <a:pt x="189120" y="483064"/>
                  <a:pt x="148253" y="497498"/>
                  <a:pt x="109722" y="476092"/>
                </a:cubicBezTo>
                <a:close/>
                <a:moveTo>
                  <a:pt x="438275" y="678290"/>
                </a:moveTo>
                <a:lnTo>
                  <a:pt x="306193" y="678290"/>
                </a:lnTo>
                <a:lnTo>
                  <a:pt x="325220" y="539469"/>
                </a:lnTo>
                <a:cubicBezTo>
                  <a:pt x="340405" y="542581"/>
                  <a:pt x="356144" y="544233"/>
                  <a:pt x="372234" y="544233"/>
                </a:cubicBezTo>
                <a:cubicBezTo>
                  <a:pt x="388339" y="544233"/>
                  <a:pt x="404063" y="542597"/>
                  <a:pt x="419247" y="539469"/>
                </a:cubicBezTo>
                <a:lnTo>
                  <a:pt x="438275" y="678290"/>
                </a:lnTo>
                <a:close/>
                <a:moveTo>
                  <a:pt x="634746" y="476092"/>
                </a:moveTo>
                <a:cubicBezTo>
                  <a:pt x="619864" y="484366"/>
                  <a:pt x="604632" y="487272"/>
                  <a:pt x="590528" y="487272"/>
                </a:cubicBezTo>
                <a:cubicBezTo>
                  <a:pt x="568149" y="487272"/>
                  <a:pt x="548661" y="479903"/>
                  <a:pt x="538019" y="474933"/>
                </a:cubicBezTo>
                <a:cubicBezTo>
                  <a:pt x="579775" y="432756"/>
                  <a:pt x="605617" y="374779"/>
                  <a:pt x="605617" y="310879"/>
                </a:cubicBezTo>
                <a:lnTo>
                  <a:pt x="605617" y="145618"/>
                </a:lnTo>
                <a:lnTo>
                  <a:pt x="720847" y="145618"/>
                </a:lnTo>
                <a:cubicBezTo>
                  <a:pt x="725104" y="145618"/>
                  <a:pt x="728566" y="149095"/>
                  <a:pt x="728566" y="153351"/>
                </a:cubicBezTo>
                <a:cubicBezTo>
                  <a:pt x="728804" y="276674"/>
                  <a:pt x="712715" y="432788"/>
                  <a:pt x="634746" y="476092"/>
                </a:cubicBezTo>
                <a:close/>
                <a:moveTo>
                  <a:pt x="326173" y="735854"/>
                </a:moveTo>
                <a:cubicBezTo>
                  <a:pt x="326173" y="731471"/>
                  <a:pt x="329731" y="727914"/>
                  <a:pt x="334115" y="727914"/>
                </a:cubicBezTo>
                <a:lnTo>
                  <a:pt x="410353" y="727914"/>
                </a:lnTo>
                <a:cubicBezTo>
                  <a:pt x="414736" y="727914"/>
                  <a:pt x="418294" y="731471"/>
                  <a:pt x="418294" y="735854"/>
                </a:cubicBezTo>
                <a:cubicBezTo>
                  <a:pt x="418294" y="740237"/>
                  <a:pt x="414736" y="743794"/>
                  <a:pt x="410353" y="743794"/>
                </a:cubicBezTo>
                <a:lnTo>
                  <a:pt x="334115" y="743794"/>
                </a:lnTo>
                <a:cubicBezTo>
                  <a:pt x="329731" y="743794"/>
                  <a:pt x="326173" y="740237"/>
                  <a:pt x="326173" y="735854"/>
                </a:cubicBezTo>
                <a:close/>
                <a:moveTo>
                  <a:pt x="307495" y="274244"/>
                </a:moveTo>
                <a:lnTo>
                  <a:pt x="296218" y="340018"/>
                </a:lnTo>
                <a:cubicBezTo>
                  <a:pt x="295456" y="344433"/>
                  <a:pt x="297235" y="348800"/>
                  <a:pt x="300856" y="351436"/>
                </a:cubicBezTo>
                <a:cubicBezTo>
                  <a:pt x="302905" y="352929"/>
                  <a:pt x="305303" y="353675"/>
                  <a:pt x="307702" y="353675"/>
                </a:cubicBezTo>
                <a:cubicBezTo>
                  <a:pt x="309560" y="353675"/>
                  <a:pt x="311418" y="353230"/>
                  <a:pt x="313149" y="352325"/>
                </a:cubicBezTo>
                <a:lnTo>
                  <a:pt x="372218" y="321280"/>
                </a:lnTo>
                <a:lnTo>
                  <a:pt x="431286" y="352325"/>
                </a:lnTo>
                <a:cubicBezTo>
                  <a:pt x="435241" y="354405"/>
                  <a:pt x="439958" y="354072"/>
                  <a:pt x="443580" y="351436"/>
                </a:cubicBezTo>
                <a:cubicBezTo>
                  <a:pt x="447201" y="348800"/>
                  <a:pt x="448980" y="344433"/>
                  <a:pt x="448218" y="340018"/>
                </a:cubicBezTo>
                <a:lnTo>
                  <a:pt x="436941" y="274244"/>
                </a:lnTo>
                <a:lnTo>
                  <a:pt x="484732" y="227669"/>
                </a:lnTo>
                <a:cubicBezTo>
                  <a:pt x="487941" y="224540"/>
                  <a:pt x="489068" y="219967"/>
                  <a:pt x="487686" y="215711"/>
                </a:cubicBezTo>
                <a:cubicBezTo>
                  <a:pt x="486305" y="211455"/>
                  <a:pt x="482699" y="208407"/>
                  <a:pt x="478268" y="207771"/>
                </a:cubicBezTo>
                <a:lnTo>
                  <a:pt x="412227" y="198180"/>
                </a:lnTo>
                <a:lnTo>
                  <a:pt x="382685" y="138345"/>
                </a:lnTo>
                <a:cubicBezTo>
                  <a:pt x="382685" y="138345"/>
                  <a:pt x="382685" y="138345"/>
                  <a:pt x="382685" y="138345"/>
                </a:cubicBezTo>
                <a:cubicBezTo>
                  <a:pt x="380699" y="134327"/>
                  <a:pt x="376697" y="131834"/>
                  <a:pt x="372218" y="131834"/>
                </a:cubicBezTo>
                <a:cubicBezTo>
                  <a:pt x="367739" y="131834"/>
                  <a:pt x="363736" y="134327"/>
                  <a:pt x="361751" y="138345"/>
                </a:cubicBezTo>
                <a:lnTo>
                  <a:pt x="332209" y="198180"/>
                </a:lnTo>
                <a:lnTo>
                  <a:pt x="266152" y="207771"/>
                </a:lnTo>
                <a:cubicBezTo>
                  <a:pt x="261721" y="208422"/>
                  <a:pt x="258115" y="211455"/>
                  <a:pt x="256733" y="215711"/>
                </a:cubicBezTo>
                <a:cubicBezTo>
                  <a:pt x="255352" y="219967"/>
                  <a:pt x="256479" y="224556"/>
                  <a:pt x="259688" y="227669"/>
                </a:cubicBezTo>
                <a:lnTo>
                  <a:pt x="307495" y="274244"/>
                </a:lnTo>
                <a:close/>
                <a:moveTo>
                  <a:pt x="338642" y="213282"/>
                </a:moveTo>
                <a:cubicBezTo>
                  <a:pt x="341230" y="212900"/>
                  <a:pt x="343470" y="211281"/>
                  <a:pt x="344629" y="208931"/>
                </a:cubicBezTo>
                <a:lnTo>
                  <a:pt x="372234" y="153002"/>
                </a:lnTo>
                <a:lnTo>
                  <a:pt x="399838" y="208931"/>
                </a:lnTo>
                <a:cubicBezTo>
                  <a:pt x="400998" y="211281"/>
                  <a:pt x="403237" y="212900"/>
                  <a:pt x="405810" y="213282"/>
                </a:cubicBezTo>
                <a:lnTo>
                  <a:pt x="467547" y="222254"/>
                </a:lnTo>
                <a:lnTo>
                  <a:pt x="422868" y="265796"/>
                </a:lnTo>
                <a:cubicBezTo>
                  <a:pt x="420994" y="267622"/>
                  <a:pt x="420137" y="270242"/>
                  <a:pt x="420581" y="272831"/>
                </a:cubicBezTo>
                <a:lnTo>
                  <a:pt x="431128" y="334302"/>
                </a:lnTo>
                <a:lnTo>
                  <a:pt x="375903" y="305273"/>
                </a:lnTo>
                <a:cubicBezTo>
                  <a:pt x="373584" y="304051"/>
                  <a:pt x="370820" y="304051"/>
                  <a:pt x="368517" y="305273"/>
                </a:cubicBezTo>
                <a:lnTo>
                  <a:pt x="313292" y="334302"/>
                </a:lnTo>
                <a:lnTo>
                  <a:pt x="323839" y="272831"/>
                </a:lnTo>
                <a:cubicBezTo>
                  <a:pt x="324283" y="270258"/>
                  <a:pt x="323426" y="267622"/>
                  <a:pt x="321552" y="265796"/>
                </a:cubicBezTo>
                <a:lnTo>
                  <a:pt x="276873" y="222254"/>
                </a:lnTo>
                <a:lnTo>
                  <a:pt x="338642" y="213282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36"/>
          <p:cNvSpPr/>
          <p:nvPr/>
        </p:nvSpPr>
        <p:spPr>
          <a:xfrm>
            <a:off x="5885640" y="3131012"/>
            <a:ext cx="245947" cy="339302"/>
          </a:xfrm>
          <a:custGeom>
            <a:rect b="b" l="l" r="r" t="t"/>
            <a:pathLst>
              <a:path extrusionOk="0" h="678603" w="491894">
                <a:moveTo>
                  <a:pt x="491894" y="678603"/>
                </a:moveTo>
                <a:lnTo>
                  <a:pt x="0" y="678603"/>
                </a:lnTo>
                <a:lnTo>
                  <a:pt x="0" y="0"/>
                </a:lnTo>
                <a:lnTo>
                  <a:pt x="348421" y="0"/>
                </a:lnTo>
                <a:cubicBezTo>
                  <a:pt x="404456" y="55966"/>
                  <a:pt x="435873" y="87343"/>
                  <a:pt x="491894" y="143295"/>
                </a:cubicBezTo>
                <a:lnTo>
                  <a:pt x="491894" y="6786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36"/>
          <p:cNvSpPr/>
          <p:nvPr/>
        </p:nvSpPr>
        <p:spPr>
          <a:xfrm>
            <a:off x="5882173" y="3127555"/>
            <a:ext cx="252882" cy="346221"/>
          </a:xfrm>
          <a:custGeom>
            <a:rect b="b" l="l" r="r" t="t"/>
            <a:pathLst>
              <a:path extrusionOk="0" h="692442" w="505764">
                <a:moveTo>
                  <a:pt x="505626" y="148851"/>
                </a:moveTo>
                <a:cubicBezTo>
                  <a:pt x="505571" y="148573"/>
                  <a:pt x="505473" y="148310"/>
                  <a:pt x="505376" y="148033"/>
                </a:cubicBezTo>
                <a:cubicBezTo>
                  <a:pt x="505321" y="147881"/>
                  <a:pt x="505293" y="147715"/>
                  <a:pt x="505224" y="147548"/>
                </a:cubicBezTo>
                <a:cubicBezTo>
                  <a:pt x="505099" y="147257"/>
                  <a:pt x="504932" y="146980"/>
                  <a:pt x="504780" y="146703"/>
                </a:cubicBezTo>
                <a:cubicBezTo>
                  <a:pt x="504711" y="146593"/>
                  <a:pt x="504669" y="146468"/>
                  <a:pt x="504586" y="146357"/>
                </a:cubicBezTo>
                <a:cubicBezTo>
                  <a:pt x="504336" y="145983"/>
                  <a:pt x="504045" y="145637"/>
                  <a:pt x="503726" y="145304"/>
                </a:cubicBezTo>
                <a:lnTo>
                  <a:pt x="360266" y="2023"/>
                </a:lnTo>
                <a:cubicBezTo>
                  <a:pt x="359947" y="1704"/>
                  <a:pt x="359600" y="1413"/>
                  <a:pt x="359212" y="1164"/>
                </a:cubicBezTo>
                <a:cubicBezTo>
                  <a:pt x="359101" y="1094"/>
                  <a:pt x="358990" y="1053"/>
                  <a:pt x="358879" y="984"/>
                </a:cubicBezTo>
                <a:cubicBezTo>
                  <a:pt x="358601" y="817"/>
                  <a:pt x="358324" y="651"/>
                  <a:pt x="358019" y="526"/>
                </a:cubicBezTo>
                <a:cubicBezTo>
                  <a:pt x="357866" y="471"/>
                  <a:pt x="357714" y="443"/>
                  <a:pt x="357561" y="388"/>
                </a:cubicBezTo>
                <a:cubicBezTo>
                  <a:pt x="357284" y="291"/>
                  <a:pt x="357006" y="194"/>
                  <a:pt x="356715" y="139"/>
                </a:cubicBezTo>
                <a:cubicBezTo>
                  <a:pt x="356271" y="42"/>
                  <a:pt x="355813" y="0"/>
                  <a:pt x="355342" y="0"/>
                </a:cubicBezTo>
                <a:lnTo>
                  <a:pt x="6935" y="0"/>
                </a:lnTo>
                <a:cubicBezTo>
                  <a:pt x="3107" y="-14"/>
                  <a:pt x="0" y="3089"/>
                  <a:pt x="0" y="6913"/>
                </a:cubicBezTo>
                <a:lnTo>
                  <a:pt x="0" y="685516"/>
                </a:lnTo>
                <a:cubicBezTo>
                  <a:pt x="0" y="689339"/>
                  <a:pt x="3107" y="692442"/>
                  <a:pt x="6935" y="692442"/>
                </a:cubicBezTo>
                <a:lnTo>
                  <a:pt x="498830" y="692442"/>
                </a:lnTo>
                <a:cubicBezTo>
                  <a:pt x="502658" y="692442"/>
                  <a:pt x="505765" y="689339"/>
                  <a:pt x="505765" y="685516"/>
                </a:cubicBezTo>
                <a:lnTo>
                  <a:pt x="505765" y="150208"/>
                </a:lnTo>
                <a:cubicBezTo>
                  <a:pt x="505765" y="149751"/>
                  <a:pt x="505723" y="149294"/>
                  <a:pt x="505626" y="148851"/>
                </a:cubicBezTo>
                <a:close/>
                <a:moveTo>
                  <a:pt x="362291" y="143282"/>
                </a:moveTo>
                <a:lnTo>
                  <a:pt x="362291" y="23633"/>
                </a:lnTo>
                <a:lnTo>
                  <a:pt x="482088" y="143282"/>
                </a:lnTo>
                <a:lnTo>
                  <a:pt x="362291" y="143282"/>
                </a:lnTo>
                <a:close/>
                <a:moveTo>
                  <a:pt x="13870" y="678589"/>
                </a:moveTo>
                <a:lnTo>
                  <a:pt x="13870" y="13839"/>
                </a:lnTo>
                <a:lnTo>
                  <a:pt x="348421" y="13839"/>
                </a:lnTo>
                <a:lnTo>
                  <a:pt x="348421" y="150208"/>
                </a:lnTo>
                <a:cubicBezTo>
                  <a:pt x="348421" y="154032"/>
                  <a:pt x="351528" y="157135"/>
                  <a:pt x="355356" y="157135"/>
                </a:cubicBezTo>
                <a:lnTo>
                  <a:pt x="491894" y="157135"/>
                </a:lnTo>
                <a:lnTo>
                  <a:pt x="491894" y="678575"/>
                </a:lnTo>
                <a:lnTo>
                  <a:pt x="13870" y="678575"/>
                </a:lnTo>
                <a:close/>
                <a:moveTo>
                  <a:pt x="86772" y="156082"/>
                </a:moveTo>
                <a:cubicBezTo>
                  <a:pt x="86772" y="152258"/>
                  <a:pt x="89879" y="149155"/>
                  <a:pt x="93707" y="149155"/>
                </a:cubicBezTo>
                <a:lnTo>
                  <a:pt x="231897" y="149155"/>
                </a:lnTo>
                <a:cubicBezTo>
                  <a:pt x="235725" y="149155"/>
                  <a:pt x="238832" y="152258"/>
                  <a:pt x="238832" y="156082"/>
                </a:cubicBezTo>
                <a:cubicBezTo>
                  <a:pt x="238832" y="159905"/>
                  <a:pt x="235725" y="163008"/>
                  <a:pt x="231897" y="163008"/>
                </a:cubicBezTo>
                <a:lnTo>
                  <a:pt x="93707" y="163008"/>
                </a:lnTo>
                <a:cubicBezTo>
                  <a:pt x="89879" y="163008"/>
                  <a:pt x="86772" y="159905"/>
                  <a:pt x="86772" y="156082"/>
                </a:cubicBezTo>
                <a:close/>
                <a:moveTo>
                  <a:pt x="238832" y="570148"/>
                </a:moveTo>
                <a:cubicBezTo>
                  <a:pt x="238832" y="573971"/>
                  <a:pt x="235725" y="577074"/>
                  <a:pt x="231897" y="577074"/>
                </a:cubicBezTo>
                <a:lnTo>
                  <a:pt x="93707" y="577074"/>
                </a:lnTo>
                <a:cubicBezTo>
                  <a:pt x="89879" y="577074"/>
                  <a:pt x="86772" y="573971"/>
                  <a:pt x="86772" y="570148"/>
                </a:cubicBezTo>
                <a:cubicBezTo>
                  <a:pt x="86772" y="566325"/>
                  <a:pt x="89879" y="563221"/>
                  <a:pt x="93707" y="563221"/>
                </a:cubicBezTo>
                <a:lnTo>
                  <a:pt x="231897" y="563221"/>
                </a:lnTo>
                <a:cubicBezTo>
                  <a:pt x="235739" y="563221"/>
                  <a:pt x="238832" y="566325"/>
                  <a:pt x="238832" y="570148"/>
                </a:cubicBezTo>
                <a:close/>
                <a:moveTo>
                  <a:pt x="418992" y="238895"/>
                </a:moveTo>
                <a:cubicBezTo>
                  <a:pt x="418992" y="242718"/>
                  <a:pt x="415885" y="245822"/>
                  <a:pt x="412057" y="245822"/>
                </a:cubicBezTo>
                <a:lnTo>
                  <a:pt x="93707" y="245822"/>
                </a:lnTo>
                <a:cubicBezTo>
                  <a:pt x="89879" y="245822"/>
                  <a:pt x="86772" y="242718"/>
                  <a:pt x="86772" y="238895"/>
                </a:cubicBezTo>
                <a:cubicBezTo>
                  <a:pt x="86772" y="235072"/>
                  <a:pt x="89879" y="231969"/>
                  <a:pt x="93707" y="231969"/>
                </a:cubicBezTo>
                <a:lnTo>
                  <a:pt x="412057" y="231969"/>
                </a:lnTo>
                <a:cubicBezTo>
                  <a:pt x="415885" y="231969"/>
                  <a:pt x="418992" y="235072"/>
                  <a:pt x="418992" y="238895"/>
                </a:cubicBezTo>
                <a:close/>
                <a:moveTo>
                  <a:pt x="418992" y="321708"/>
                </a:moveTo>
                <a:cubicBezTo>
                  <a:pt x="418992" y="325532"/>
                  <a:pt x="415885" y="328635"/>
                  <a:pt x="412057" y="328635"/>
                </a:cubicBezTo>
                <a:lnTo>
                  <a:pt x="93707" y="328635"/>
                </a:lnTo>
                <a:cubicBezTo>
                  <a:pt x="89879" y="328635"/>
                  <a:pt x="86772" y="325532"/>
                  <a:pt x="86772" y="321708"/>
                </a:cubicBezTo>
                <a:cubicBezTo>
                  <a:pt x="86772" y="317885"/>
                  <a:pt x="89879" y="314782"/>
                  <a:pt x="93707" y="314782"/>
                </a:cubicBezTo>
                <a:lnTo>
                  <a:pt x="412057" y="314782"/>
                </a:lnTo>
                <a:cubicBezTo>
                  <a:pt x="415885" y="314782"/>
                  <a:pt x="418992" y="317885"/>
                  <a:pt x="418992" y="321708"/>
                </a:cubicBezTo>
                <a:close/>
                <a:moveTo>
                  <a:pt x="418992" y="404521"/>
                </a:moveTo>
                <a:cubicBezTo>
                  <a:pt x="418992" y="408345"/>
                  <a:pt x="415885" y="411448"/>
                  <a:pt x="412057" y="411448"/>
                </a:cubicBezTo>
                <a:lnTo>
                  <a:pt x="93707" y="411448"/>
                </a:lnTo>
                <a:cubicBezTo>
                  <a:pt x="89879" y="411448"/>
                  <a:pt x="86772" y="408345"/>
                  <a:pt x="86772" y="404521"/>
                </a:cubicBezTo>
                <a:cubicBezTo>
                  <a:pt x="86772" y="400698"/>
                  <a:pt x="89879" y="397595"/>
                  <a:pt x="93707" y="397595"/>
                </a:cubicBezTo>
                <a:lnTo>
                  <a:pt x="412057" y="397595"/>
                </a:lnTo>
                <a:cubicBezTo>
                  <a:pt x="415885" y="397595"/>
                  <a:pt x="418992" y="400698"/>
                  <a:pt x="418992" y="404521"/>
                </a:cubicBezTo>
                <a:close/>
                <a:moveTo>
                  <a:pt x="418992" y="487335"/>
                </a:moveTo>
                <a:cubicBezTo>
                  <a:pt x="418992" y="491158"/>
                  <a:pt x="415885" y="494261"/>
                  <a:pt x="412057" y="494261"/>
                </a:cubicBezTo>
                <a:lnTo>
                  <a:pt x="93707" y="494261"/>
                </a:lnTo>
                <a:cubicBezTo>
                  <a:pt x="89879" y="494261"/>
                  <a:pt x="86772" y="491158"/>
                  <a:pt x="86772" y="487335"/>
                </a:cubicBezTo>
                <a:cubicBezTo>
                  <a:pt x="86772" y="483511"/>
                  <a:pt x="89879" y="480408"/>
                  <a:pt x="93707" y="480408"/>
                </a:cubicBezTo>
                <a:lnTo>
                  <a:pt x="412057" y="480408"/>
                </a:lnTo>
                <a:cubicBezTo>
                  <a:pt x="415885" y="480408"/>
                  <a:pt x="418992" y="483511"/>
                  <a:pt x="418992" y="4873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36"/>
          <p:cNvSpPr/>
          <p:nvPr/>
        </p:nvSpPr>
        <p:spPr>
          <a:xfrm>
            <a:off x="6355935" y="3164509"/>
            <a:ext cx="452997" cy="272367"/>
          </a:xfrm>
          <a:custGeom>
            <a:rect b="b" l="l" r="r" t="t"/>
            <a:pathLst>
              <a:path extrusionOk="0" h="544735" w="905995">
                <a:moveTo>
                  <a:pt x="905996" y="80268"/>
                </a:moveTo>
                <a:lnTo>
                  <a:pt x="905996" y="535655"/>
                </a:lnTo>
                <a:cubicBezTo>
                  <a:pt x="905996" y="540686"/>
                  <a:pt x="901950" y="544735"/>
                  <a:pt x="896925" y="544735"/>
                </a:cubicBezTo>
                <a:lnTo>
                  <a:pt x="9071" y="544735"/>
                </a:lnTo>
                <a:cubicBezTo>
                  <a:pt x="4046" y="544735"/>
                  <a:pt x="0" y="540686"/>
                  <a:pt x="0" y="535655"/>
                </a:cubicBezTo>
                <a:lnTo>
                  <a:pt x="0" y="80268"/>
                </a:lnTo>
                <a:cubicBezTo>
                  <a:pt x="0" y="75256"/>
                  <a:pt x="4046" y="71188"/>
                  <a:pt x="9071" y="71188"/>
                </a:cubicBezTo>
                <a:lnTo>
                  <a:pt x="69555" y="71188"/>
                </a:lnTo>
                <a:lnTo>
                  <a:pt x="69555" y="9080"/>
                </a:lnTo>
                <a:cubicBezTo>
                  <a:pt x="69555" y="4068"/>
                  <a:pt x="73619" y="0"/>
                  <a:pt x="78626" y="0"/>
                </a:cubicBezTo>
                <a:lnTo>
                  <a:pt x="345109" y="0"/>
                </a:lnTo>
                <a:cubicBezTo>
                  <a:pt x="392259" y="0"/>
                  <a:pt x="434911" y="28657"/>
                  <a:pt x="452998" y="71878"/>
                </a:cubicBezTo>
                <a:cubicBezTo>
                  <a:pt x="471085" y="28675"/>
                  <a:pt x="513736" y="0"/>
                  <a:pt x="560886" y="0"/>
                </a:cubicBezTo>
                <a:lnTo>
                  <a:pt x="827370" y="0"/>
                </a:lnTo>
                <a:cubicBezTo>
                  <a:pt x="832377" y="0"/>
                  <a:pt x="836440" y="4068"/>
                  <a:pt x="836440" y="9080"/>
                </a:cubicBezTo>
                <a:lnTo>
                  <a:pt x="836440" y="71188"/>
                </a:lnTo>
                <a:lnTo>
                  <a:pt x="896925" y="71188"/>
                </a:lnTo>
                <a:cubicBezTo>
                  <a:pt x="901950" y="71188"/>
                  <a:pt x="905996" y="75256"/>
                  <a:pt x="905996" y="80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36"/>
          <p:cNvSpPr/>
          <p:nvPr/>
        </p:nvSpPr>
        <p:spPr>
          <a:xfrm>
            <a:off x="6365005" y="3173589"/>
            <a:ext cx="434856" cy="254207"/>
          </a:xfrm>
          <a:custGeom>
            <a:rect b="b" l="l" r="r" t="t"/>
            <a:pathLst>
              <a:path extrusionOk="0" h="508414" w="869712">
                <a:moveTo>
                  <a:pt x="423790" y="508415"/>
                </a:moveTo>
                <a:lnTo>
                  <a:pt x="0" y="508415"/>
                </a:lnTo>
                <a:lnTo>
                  <a:pt x="0" y="71188"/>
                </a:lnTo>
                <a:lnTo>
                  <a:pt x="51414" y="71188"/>
                </a:lnTo>
                <a:lnTo>
                  <a:pt x="51414" y="426621"/>
                </a:lnTo>
                <a:cubicBezTo>
                  <a:pt x="51414" y="431633"/>
                  <a:pt x="55477" y="435701"/>
                  <a:pt x="60484" y="435701"/>
                </a:cubicBezTo>
                <a:lnTo>
                  <a:pt x="329181" y="435701"/>
                </a:lnTo>
                <a:cubicBezTo>
                  <a:pt x="374009" y="435701"/>
                  <a:pt x="412941" y="466319"/>
                  <a:pt x="423790" y="508415"/>
                </a:cubicBezTo>
                <a:close/>
                <a:moveTo>
                  <a:pt x="818299" y="71188"/>
                </a:moveTo>
                <a:lnTo>
                  <a:pt x="818299" y="426621"/>
                </a:lnTo>
                <a:cubicBezTo>
                  <a:pt x="818299" y="431633"/>
                  <a:pt x="814235" y="435701"/>
                  <a:pt x="809228" y="435701"/>
                </a:cubicBezTo>
                <a:lnTo>
                  <a:pt x="540532" y="435701"/>
                </a:lnTo>
                <a:cubicBezTo>
                  <a:pt x="495703" y="435701"/>
                  <a:pt x="456771" y="466319"/>
                  <a:pt x="445923" y="508415"/>
                </a:cubicBezTo>
                <a:lnTo>
                  <a:pt x="869712" y="508415"/>
                </a:lnTo>
                <a:lnTo>
                  <a:pt x="869712" y="71188"/>
                </a:lnTo>
                <a:lnTo>
                  <a:pt x="818299" y="71188"/>
                </a:lnTo>
                <a:close/>
                <a:moveTo>
                  <a:pt x="443927" y="469152"/>
                </a:moveTo>
                <a:lnTo>
                  <a:pt x="443927" y="98919"/>
                </a:lnTo>
                <a:cubicBezTo>
                  <a:pt x="443927" y="87369"/>
                  <a:pt x="445904" y="76019"/>
                  <a:pt x="449823" y="65214"/>
                </a:cubicBezTo>
                <a:cubicBezTo>
                  <a:pt x="463955" y="26205"/>
                  <a:pt x="501291" y="0"/>
                  <a:pt x="542745" y="0"/>
                </a:cubicBezTo>
                <a:lnTo>
                  <a:pt x="800157" y="0"/>
                </a:lnTo>
                <a:lnTo>
                  <a:pt x="800157" y="417541"/>
                </a:lnTo>
                <a:lnTo>
                  <a:pt x="540532" y="417541"/>
                </a:lnTo>
                <a:cubicBezTo>
                  <a:pt x="500747" y="417541"/>
                  <a:pt x="464862" y="437917"/>
                  <a:pt x="443927" y="469152"/>
                </a:cubicBezTo>
                <a:close/>
                <a:moveTo>
                  <a:pt x="509038" y="93180"/>
                </a:moveTo>
                <a:cubicBezTo>
                  <a:pt x="509038" y="98193"/>
                  <a:pt x="513101" y="102260"/>
                  <a:pt x="518108" y="102260"/>
                </a:cubicBezTo>
                <a:lnTo>
                  <a:pt x="730275" y="102260"/>
                </a:lnTo>
                <a:cubicBezTo>
                  <a:pt x="735282" y="102260"/>
                  <a:pt x="739346" y="98193"/>
                  <a:pt x="739346" y="93180"/>
                </a:cubicBezTo>
                <a:cubicBezTo>
                  <a:pt x="739346" y="88168"/>
                  <a:pt x="735282" y="84100"/>
                  <a:pt x="730275" y="84100"/>
                </a:cubicBezTo>
                <a:lnTo>
                  <a:pt x="518108" y="84100"/>
                </a:lnTo>
                <a:cubicBezTo>
                  <a:pt x="513101" y="84100"/>
                  <a:pt x="509038" y="88168"/>
                  <a:pt x="509038" y="93180"/>
                </a:cubicBezTo>
                <a:close/>
                <a:moveTo>
                  <a:pt x="509038" y="171433"/>
                </a:moveTo>
                <a:cubicBezTo>
                  <a:pt x="509038" y="176445"/>
                  <a:pt x="513101" y="180513"/>
                  <a:pt x="518108" y="180513"/>
                </a:cubicBezTo>
                <a:lnTo>
                  <a:pt x="730275" y="180513"/>
                </a:lnTo>
                <a:cubicBezTo>
                  <a:pt x="735282" y="180513"/>
                  <a:pt x="739346" y="176445"/>
                  <a:pt x="739346" y="171433"/>
                </a:cubicBezTo>
                <a:cubicBezTo>
                  <a:pt x="739346" y="166421"/>
                  <a:pt x="735282" y="162353"/>
                  <a:pt x="730275" y="162353"/>
                </a:cubicBezTo>
                <a:lnTo>
                  <a:pt x="518108" y="162353"/>
                </a:lnTo>
                <a:cubicBezTo>
                  <a:pt x="513101" y="162353"/>
                  <a:pt x="509038" y="166421"/>
                  <a:pt x="509038" y="171433"/>
                </a:cubicBezTo>
                <a:close/>
                <a:moveTo>
                  <a:pt x="509038" y="249667"/>
                </a:moveTo>
                <a:cubicBezTo>
                  <a:pt x="509038" y="254680"/>
                  <a:pt x="513101" y="258747"/>
                  <a:pt x="518108" y="258747"/>
                </a:cubicBezTo>
                <a:lnTo>
                  <a:pt x="730275" y="258747"/>
                </a:lnTo>
                <a:cubicBezTo>
                  <a:pt x="735282" y="258747"/>
                  <a:pt x="739346" y="254680"/>
                  <a:pt x="739346" y="249667"/>
                </a:cubicBezTo>
                <a:cubicBezTo>
                  <a:pt x="739346" y="244655"/>
                  <a:pt x="735282" y="240587"/>
                  <a:pt x="730275" y="240587"/>
                </a:cubicBezTo>
                <a:lnTo>
                  <a:pt x="518108" y="240587"/>
                </a:lnTo>
                <a:cubicBezTo>
                  <a:pt x="513101" y="240587"/>
                  <a:pt x="509038" y="244655"/>
                  <a:pt x="509038" y="249667"/>
                </a:cubicBezTo>
                <a:close/>
                <a:moveTo>
                  <a:pt x="509038" y="327920"/>
                </a:moveTo>
                <a:cubicBezTo>
                  <a:pt x="509038" y="332932"/>
                  <a:pt x="513101" y="337000"/>
                  <a:pt x="518108" y="337000"/>
                </a:cubicBezTo>
                <a:lnTo>
                  <a:pt x="730275" y="337000"/>
                </a:lnTo>
                <a:cubicBezTo>
                  <a:pt x="735282" y="337000"/>
                  <a:pt x="739346" y="332932"/>
                  <a:pt x="739346" y="327920"/>
                </a:cubicBezTo>
                <a:cubicBezTo>
                  <a:pt x="739346" y="322908"/>
                  <a:pt x="735282" y="318840"/>
                  <a:pt x="730275" y="318840"/>
                </a:cubicBezTo>
                <a:lnTo>
                  <a:pt x="518108" y="318840"/>
                </a:lnTo>
                <a:cubicBezTo>
                  <a:pt x="513101" y="318840"/>
                  <a:pt x="509038" y="322908"/>
                  <a:pt x="509038" y="327920"/>
                </a:cubicBezTo>
                <a:close/>
                <a:moveTo>
                  <a:pt x="419889" y="65214"/>
                </a:moveTo>
                <a:cubicBezTo>
                  <a:pt x="423808" y="76019"/>
                  <a:pt x="425785" y="87369"/>
                  <a:pt x="425785" y="98919"/>
                </a:cubicBezTo>
                <a:lnTo>
                  <a:pt x="425785" y="469152"/>
                </a:lnTo>
                <a:cubicBezTo>
                  <a:pt x="404850" y="437917"/>
                  <a:pt x="368966" y="417541"/>
                  <a:pt x="329181" y="417541"/>
                </a:cubicBezTo>
                <a:lnTo>
                  <a:pt x="69555" y="417541"/>
                </a:lnTo>
                <a:lnTo>
                  <a:pt x="69555" y="0"/>
                </a:lnTo>
                <a:lnTo>
                  <a:pt x="326968" y="0"/>
                </a:lnTo>
                <a:cubicBezTo>
                  <a:pt x="368421" y="0"/>
                  <a:pt x="405757" y="26205"/>
                  <a:pt x="419889" y="65214"/>
                </a:cubicBezTo>
                <a:close/>
                <a:moveTo>
                  <a:pt x="360675" y="327920"/>
                </a:moveTo>
                <a:cubicBezTo>
                  <a:pt x="360675" y="322908"/>
                  <a:pt x="356611" y="318840"/>
                  <a:pt x="351604" y="318840"/>
                </a:cubicBezTo>
                <a:lnTo>
                  <a:pt x="139437" y="318840"/>
                </a:lnTo>
                <a:cubicBezTo>
                  <a:pt x="134430" y="318840"/>
                  <a:pt x="130366" y="322908"/>
                  <a:pt x="130366" y="327920"/>
                </a:cubicBezTo>
                <a:cubicBezTo>
                  <a:pt x="130366" y="332932"/>
                  <a:pt x="134430" y="337000"/>
                  <a:pt x="139437" y="337000"/>
                </a:cubicBezTo>
                <a:lnTo>
                  <a:pt x="351604" y="337000"/>
                </a:lnTo>
                <a:cubicBezTo>
                  <a:pt x="356611" y="337000"/>
                  <a:pt x="360675" y="332932"/>
                  <a:pt x="360675" y="327920"/>
                </a:cubicBezTo>
                <a:close/>
                <a:moveTo>
                  <a:pt x="360675" y="249667"/>
                </a:moveTo>
                <a:cubicBezTo>
                  <a:pt x="360675" y="244655"/>
                  <a:pt x="356611" y="240587"/>
                  <a:pt x="351604" y="240587"/>
                </a:cubicBezTo>
                <a:lnTo>
                  <a:pt x="139437" y="240587"/>
                </a:lnTo>
                <a:cubicBezTo>
                  <a:pt x="134430" y="240587"/>
                  <a:pt x="130366" y="244655"/>
                  <a:pt x="130366" y="249667"/>
                </a:cubicBezTo>
                <a:cubicBezTo>
                  <a:pt x="130366" y="254680"/>
                  <a:pt x="134430" y="258747"/>
                  <a:pt x="139437" y="258747"/>
                </a:cubicBezTo>
                <a:lnTo>
                  <a:pt x="351604" y="258747"/>
                </a:lnTo>
                <a:cubicBezTo>
                  <a:pt x="356611" y="258747"/>
                  <a:pt x="360675" y="254680"/>
                  <a:pt x="360675" y="249667"/>
                </a:cubicBezTo>
                <a:close/>
                <a:moveTo>
                  <a:pt x="360675" y="171433"/>
                </a:moveTo>
                <a:cubicBezTo>
                  <a:pt x="360675" y="166421"/>
                  <a:pt x="356611" y="162353"/>
                  <a:pt x="351604" y="162353"/>
                </a:cubicBezTo>
                <a:lnTo>
                  <a:pt x="139437" y="162353"/>
                </a:lnTo>
                <a:cubicBezTo>
                  <a:pt x="134430" y="162353"/>
                  <a:pt x="130366" y="166421"/>
                  <a:pt x="130366" y="171433"/>
                </a:cubicBezTo>
                <a:cubicBezTo>
                  <a:pt x="130366" y="176445"/>
                  <a:pt x="134430" y="180513"/>
                  <a:pt x="139437" y="180513"/>
                </a:cubicBezTo>
                <a:lnTo>
                  <a:pt x="351604" y="180513"/>
                </a:lnTo>
                <a:cubicBezTo>
                  <a:pt x="356611" y="180513"/>
                  <a:pt x="360675" y="176445"/>
                  <a:pt x="360675" y="171433"/>
                </a:cubicBezTo>
                <a:close/>
                <a:moveTo>
                  <a:pt x="360675" y="93180"/>
                </a:moveTo>
                <a:cubicBezTo>
                  <a:pt x="360675" y="88168"/>
                  <a:pt x="356611" y="84100"/>
                  <a:pt x="351604" y="84100"/>
                </a:cubicBezTo>
                <a:lnTo>
                  <a:pt x="139437" y="84100"/>
                </a:lnTo>
                <a:cubicBezTo>
                  <a:pt x="134430" y="84100"/>
                  <a:pt x="130366" y="88168"/>
                  <a:pt x="130366" y="93180"/>
                </a:cubicBezTo>
                <a:cubicBezTo>
                  <a:pt x="130366" y="98193"/>
                  <a:pt x="134430" y="102260"/>
                  <a:pt x="139437" y="102260"/>
                </a:cubicBezTo>
                <a:lnTo>
                  <a:pt x="351604" y="102260"/>
                </a:lnTo>
                <a:cubicBezTo>
                  <a:pt x="356611" y="102260"/>
                  <a:pt x="360675" y="98193"/>
                  <a:pt x="360675" y="931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36"/>
          <p:cNvSpPr/>
          <p:nvPr/>
        </p:nvSpPr>
        <p:spPr>
          <a:xfrm>
            <a:off x="6355935" y="3164509"/>
            <a:ext cx="452997" cy="272367"/>
          </a:xfrm>
          <a:custGeom>
            <a:rect b="b" l="l" r="r" t="t"/>
            <a:pathLst>
              <a:path extrusionOk="0" h="544735" w="905995">
                <a:moveTo>
                  <a:pt x="896925" y="71188"/>
                </a:moveTo>
                <a:lnTo>
                  <a:pt x="836440" y="71188"/>
                </a:lnTo>
                <a:lnTo>
                  <a:pt x="836440" y="9080"/>
                </a:lnTo>
                <a:cubicBezTo>
                  <a:pt x="836440" y="4068"/>
                  <a:pt x="832377" y="0"/>
                  <a:pt x="827370" y="0"/>
                </a:cubicBezTo>
                <a:lnTo>
                  <a:pt x="560886" y="0"/>
                </a:lnTo>
                <a:cubicBezTo>
                  <a:pt x="513736" y="0"/>
                  <a:pt x="471085" y="28675"/>
                  <a:pt x="452998" y="71878"/>
                </a:cubicBezTo>
                <a:cubicBezTo>
                  <a:pt x="434911" y="28657"/>
                  <a:pt x="392259" y="0"/>
                  <a:pt x="345109" y="0"/>
                </a:cubicBezTo>
                <a:lnTo>
                  <a:pt x="78626" y="0"/>
                </a:lnTo>
                <a:cubicBezTo>
                  <a:pt x="73619" y="0"/>
                  <a:pt x="69555" y="4068"/>
                  <a:pt x="69555" y="9080"/>
                </a:cubicBezTo>
                <a:lnTo>
                  <a:pt x="69555" y="71188"/>
                </a:lnTo>
                <a:lnTo>
                  <a:pt x="9071" y="71188"/>
                </a:lnTo>
                <a:cubicBezTo>
                  <a:pt x="4046" y="71188"/>
                  <a:pt x="0" y="75256"/>
                  <a:pt x="0" y="80268"/>
                </a:cubicBezTo>
                <a:lnTo>
                  <a:pt x="0" y="535655"/>
                </a:lnTo>
                <a:cubicBezTo>
                  <a:pt x="0" y="540686"/>
                  <a:pt x="4046" y="544735"/>
                  <a:pt x="9071" y="544735"/>
                </a:cubicBezTo>
                <a:lnTo>
                  <a:pt x="896925" y="544735"/>
                </a:lnTo>
                <a:cubicBezTo>
                  <a:pt x="901950" y="544735"/>
                  <a:pt x="905996" y="540686"/>
                  <a:pt x="905996" y="535655"/>
                </a:cubicBezTo>
                <a:lnTo>
                  <a:pt x="905996" y="80268"/>
                </a:lnTo>
                <a:cubicBezTo>
                  <a:pt x="905996" y="75256"/>
                  <a:pt x="901950" y="71188"/>
                  <a:pt x="896925" y="71188"/>
                </a:cubicBezTo>
                <a:close/>
                <a:moveTo>
                  <a:pt x="18142" y="526575"/>
                </a:moveTo>
                <a:lnTo>
                  <a:pt x="18142" y="89349"/>
                </a:lnTo>
                <a:lnTo>
                  <a:pt x="69555" y="89349"/>
                </a:lnTo>
                <a:lnTo>
                  <a:pt x="69555" y="444781"/>
                </a:lnTo>
                <a:cubicBezTo>
                  <a:pt x="69555" y="449793"/>
                  <a:pt x="73619" y="453861"/>
                  <a:pt x="78626" y="453861"/>
                </a:cubicBezTo>
                <a:lnTo>
                  <a:pt x="347323" y="453861"/>
                </a:lnTo>
                <a:cubicBezTo>
                  <a:pt x="392151" y="453861"/>
                  <a:pt x="431083" y="484480"/>
                  <a:pt x="441931" y="526575"/>
                </a:cubicBezTo>
                <a:lnTo>
                  <a:pt x="18142" y="526575"/>
                </a:lnTo>
                <a:close/>
                <a:moveTo>
                  <a:pt x="443927" y="487313"/>
                </a:moveTo>
                <a:cubicBezTo>
                  <a:pt x="422992" y="456077"/>
                  <a:pt x="387107" y="435701"/>
                  <a:pt x="347323" y="435701"/>
                </a:cubicBezTo>
                <a:lnTo>
                  <a:pt x="87697" y="435701"/>
                </a:lnTo>
                <a:lnTo>
                  <a:pt x="87697" y="18160"/>
                </a:lnTo>
                <a:lnTo>
                  <a:pt x="345109" y="18160"/>
                </a:lnTo>
                <a:cubicBezTo>
                  <a:pt x="386563" y="18160"/>
                  <a:pt x="423899" y="44366"/>
                  <a:pt x="438031" y="83374"/>
                </a:cubicBezTo>
                <a:cubicBezTo>
                  <a:pt x="441950" y="94179"/>
                  <a:pt x="443927" y="105529"/>
                  <a:pt x="443927" y="117079"/>
                </a:cubicBezTo>
                <a:lnTo>
                  <a:pt x="443927" y="487313"/>
                </a:lnTo>
                <a:close/>
                <a:moveTo>
                  <a:pt x="462069" y="117079"/>
                </a:moveTo>
                <a:cubicBezTo>
                  <a:pt x="462069" y="105529"/>
                  <a:pt x="464046" y="94179"/>
                  <a:pt x="467965" y="83374"/>
                </a:cubicBezTo>
                <a:cubicBezTo>
                  <a:pt x="482097" y="44366"/>
                  <a:pt x="519433" y="18160"/>
                  <a:pt x="560886" y="18160"/>
                </a:cubicBezTo>
                <a:lnTo>
                  <a:pt x="818299" y="18160"/>
                </a:lnTo>
                <a:lnTo>
                  <a:pt x="818299" y="435701"/>
                </a:lnTo>
                <a:lnTo>
                  <a:pt x="558673" y="435701"/>
                </a:lnTo>
                <a:cubicBezTo>
                  <a:pt x="518888" y="435701"/>
                  <a:pt x="483004" y="456077"/>
                  <a:pt x="462069" y="487313"/>
                </a:cubicBezTo>
                <a:lnTo>
                  <a:pt x="462069" y="117079"/>
                </a:lnTo>
                <a:close/>
                <a:moveTo>
                  <a:pt x="887854" y="526575"/>
                </a:moveTo>
                <a:lnTo>
                  <a:pt x="464064" y="526575"/>
                </a:lnTo>
                <a:cubicBezTo>
                  <a:pt x="474913" y="484480"/>
                  <a:pt x="513845" y="453861"/>
                  <a:pt x="558673" y="453861"/>
                </a:cubicBezTo>
                <a:lnTo>
                  <a:pt x="827370" y="453861"/>
                </a:lnTo>
                <a:cubicBezTo>
                  <a:pt x="832377" y="453861"/>
                  <a:pt x="836440" y="449793"/>
                  <a:pt x="836440" y="444781"/>
                </a:cubicBezTo>
                <a:lnTo>
                  <a:pt x="836440" y="89349"/>
                </a:lnTo>
                <a:lnTo>
                  <a:pt x="887854" y="89349"/>
                </a:lnTo>
                <a:lnTo>
                  <a:pt x="887854" y="526575"/>
                </a:lnTo>
                <a:close/>
                <a:moveTo>
                  <a:pt x="527179" y="111341"/>
                </a:moveTo>
                <a:cubicBezTo>
                  <a:pt x="527179" y="106328"/>
                  <a:pt x="531243" y="102260"/>
                  <a:pt x="536250" y="102260"/>
                </a:cubicBezTo>
                <a:lnTo>
                  <a:pt x="748417" y="102260"/>
                </a:lnTo>
                <a:cubicBezTo>
                  <a:pt x="753424" y="102260"/>
                  <a:pt x="757488" y="106328"/>
                  <a:pt x="757488" y="111341"/>
                </a:cubicBezTo>
                <a:cubicBezTo>
                  <a:pt x="757488" y="116353"/>
                  <a:pt x="753424" y="120421"/>
                  <a:pt x="748417" y="120421"/>
                </a:cubicBezTo>
                <a:lnTo>
                  <a:pt x="536250" y="120421"/>
                </a:lnTo>
                <a:cubicBezTo>
                  <a:pt x="531243" y="120421"/>
                  <a:pt x="527179" y="116353"/>
                  <a:pt x="527179" y="111341"/>
                </a:cubicBezTo>
                <a:close/>
                <a:moveTo>
                  <a:pt x="527179" y="189593"/>
                </a:moveTo>
                <a:cubicBezTo>
                  <a:pt x="527179" y="184581"/>
                  <a:pt x="531243" y="180513"/>
                  <a:pt x="536250" y="180513"/>
                </a:cubicBezTo>
                <a:lnTo>
                  <a:pt x="748417" y="180513"/>
                </a:lnTo>
                <a:cubicBezTo>
                  <a:pt x="753424" y="180513"/>
                  <a:pt x="757488" y="184581"/>
                  <a:pt x="757488" y="189593"/>
                </a:cubicBezTo>
                <a:cubicBezTo>
                  <a:pt x="757488" y="194605"/>
                  <a:pt x="753424" y="198673"/>
                  <a:pt x="748417" y="198673"/>
                </a:cubicBezTo>
                <a:lnTo>
                  <a:pt x="536250" y="198673"/>
                </a:lnTo>
                <a:cubicBezTo>
                  <a:pt x="531243" y="198673"/>
                  <a:pt x="527179" y="194605"/>
                  <a:pt x="527179" y="189593"/>
                </a:cubicBezTo>
                <a:close/>
                <a:moveTo>
                  <a:pt x="527179" y="267828"/>
                </a:moveTo>
                <a:cubicBezTo>
                  <a:pt x="527179" y="262815"/>
                  <a:pt x="531243" y="258747"/>
                  <a:pt x="536250" y="258747"/>
                </a:cubicBezTo>
                <a:lnTo>
                  <a:pt x="748417" y="258747"/>
                </a:lnTo>
                <a:cubicBezTo>
                  <a:pt x="753424" y="258747"/>
                  <a:pt x="757488" y="262815"/>
                  <a:pt x="757488" y="267828"/>
                </a:cubicBezTo>
                <a:cubicBezTo>
                  <a:pt x="757488" y="272840"/>
                  <a:pt x="753424" y="276908"/>
                  <a:pt x="748417" y="276908"/>
                </a:cubicBezTo>
                <a:lnTo>
                  <a:pt x="536250" y="276908"/>
                </a:lnTo>
                <a:cubicBezTo>
                  <a:pt x="531243" y="276908"/>
                  <a:pt x="527179" y="272840"/>
                  <a:pt x="527179" y="267828"/>
                </a:cubicBezTo>
                <a:close/>
                <a:moveTo>
                  <a:pt x="527179" y="346080"/>
                </a:moveTo>
                <a:cubicBezTo>
                  <a:pt x="527179" y="341068"/>
                  <a:pt x="531243" y="337000"/>
                  <a:pt x="536250" y="337000"/>
                </a:cubicBezTo>
                <a:lnTo>
                  <a:pt x="748417" y="337000"/>
                </a:lnTo>
                <a:cubicBezTo>
                  <a:pt x="753424" y="337000"/>
                  <a:pt x="757488" y="341068"/>
                  <a:pt x="757488" y="346080"/>
                </a:cubicBezTo>
                <a:cubicBezTo>
                  <a:pt x="757488" y="351092"/>
                  <a:pt x="753424" y="355160"/>
                  <a:pt x="748417" y="355160"/>
                </a:cubicBezTo>
                <a:lnTo>
                  <a:pt x="536250" y="355160"/>
                </a:lnTo>
                <a:cubicBezTo>
                  <a:pt x="531243" y="355160"/>
                  <a:pt x="527179" y="351092"/>
                  <a:pt x="527179" y="346080"/>
                </a:cubicBezTo>
                <a:close/>
                <a:moveTo>
                  <a:pt x="378817" y="111341"/>
                </a:moveTo>
                <a:cubicBezTo>
                  <a:pt x="378817" y="116353"/>
                  <a:pt x="374753" y="120421"/>
                  <a:pt x="369746" y="120421"/>
                </a:cubicBezTo>
                <a:lnTo>
                  <a:pt x="157579" y="120421"/>
                </a:lnTo>
                <a:cubicBezTo>
                  <a:pt x="152572" y="120421"/>
                  <a:pt x="148508" y="116353"/>
                  <a:pt x="148508" y="111341"/>
                </a:cubicBezTo>
                <a:cubicBezTo>
                  <a:pt x="148508" y="106328"/>
                  <a:pt x="152572" y="102260"/>
                  <a:pt x="157579" y="102260"/>
                </a:cubicBezTo>
                <a:lnTo>
                  <a:pt x="369746" y="102260"/>
                </a:lnTo>
                <a:cubicBezTo>
                  <a:pt x="374753" y="102260"/>
                  <a:pt x="378817" y="106328"/>
                  <a:pt x="378817" y="111341"/>
                </a:cubicBezTo>
                <a:close/>
                <a:moveTo>
                  <a:pt x="378817" y="189593"/>
                </a:moveTo>
                <a:cubicBezTo>
                  <a:pt x="378817" y="194605"/>
                  <a:pt x="374753" y="198673"/>
                  <a:pt x="369746" y="198673"/>
                </a:cubicBezTo>
                <a:lnTo>
                  <a:pt x="157579" y="198673"/>
                </a:lnTo>
                <a:cubicBezTo>
                  <a:pt x="152572" y="198673"/>
                  <a:pt x="148508" y="194605"/>
                  <a:pt x="148508" y="189593"/>
                </a:cubicBezTo>
                <a:cubicBezTo>
                  <a:pt x="148508" y="184581"/>
                  <a:pt x="152572" y="180513"/>
                  <a:pt x="157579" y="180513"/>
                </a:cubicBezTo>
                <a:lnTo>
                  <a:pt x="369746" y="180513"/>
                </a:lnTo>
                <a:cubicBezTo>
                  <a:pt x="374753" y="180513"/>
                  <a:pt x="378817" y="184581"/>
                  <a:pt x="378817" y="189593"/>
                </a:cubicBezTo>
                <a:close/>
                <a:moveTo>
                  <a:pt x="378817" y="267828"/>
                </a:moveTo>
                <a:cubicBezTo>
                  <a:pt x="378817" y="272840"/>
                  <a:pt x="374753" y="276908"/>
                  <a:pt x="369746" y="276908"/>
                </a:cubicBezTo>
                <a:lnTo>
                  <a:pt x="157579" y="276908"/>
                </a:lnTo>
                <a:cubicBezTo>
                  <a:pt x="152572" y="276908"/>
                  <a:pt x="148508" y="272840"/>
                  <a:pt x="148508" y="267828"/>
                </a:cubicBezTo>
                <a:cubicBezTo>
                  <a:pt x="148508" y="262815"/>
                  <a:pt x="152572" y="258747"/>
                  <a:pt x="157579" y="258747"/>
                </a:cubicBezTo>
                <a:lnTo>
                  <a:pt x="369746" y="258747"/>
                </a:lnTo>
                <a:cubicBezTo>
                  <a:pt x="374753" y="258747"/>
                  <a:pt x="378817" y="262815"/>
                  <a:pt x="378817" y="267828"/>
                </a:cubicBezTo>
                <a:close/>
                <a:moveTo>
                  <a:pt x="378817" y="346080"/>
                </a:moveTo>
                <a:cubicBezTo>
                  <a:pt x="378817" y="351092"/>
                  <a:pt x="374753" y="355160"/>
                  <a:pt x="369746" y="355160"/>
                </a:cubicBezTo>
                <a:lnTo>
                  <a:pt x="157579" y="355160"/>
                </a:lnTo>
                <a:cubicBezTo>
                  <a:pt x="152572" y="355160"/>
                  <a:pt x="148508" y="351092"/>
                  <a:pt x="148508" y="346080"/>
                </a:cubicBezTo>
                <a:cubicBezTo>
                  <a:pt x="148508" y="341068"/>
                  <a:pt x="152572" y="337000"/>
                  <a:pt x="157579" y="337000"/>
                </a:cubicBezTo>
                <a:lnTo>
                  <a:pt x="369746" y="337000"/>
                </a:lnTo>
                <a:cubicBezTo>
                  <a:pt x="374753" y="337000"/>
                  <a:pt x="378817" y="341068"/>
                  <a:pt x="378817" y="3460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36"/>
          <p:cNvSpPr/>
          <p:nvPr/>
        </p:nvSpPr>
        <p:spPr>
          <a:xfrm>
            <a:off x="7029201" y="3127548"/>
            <a:ext cx="438768" cy="346167"/>
          </a:xfrm>
          <a:custGeom>
            <a:rect b="b" l="l" r="r" t="t"/>
            <a:pathLst>
              <a:path extrusionOk="0" h="692333" w="877535">
                <a:moveTo>
                  <a:pt x="877536" y="8737"/>
                </a:moveTo>
                <a:cubicBezTo>
                  <a:pt x="877536" y="8755"/>
                  <a:pt x="877536" y="8772"/>
                  <a:pt x="877536" y="8790"/>
                </a:cubicBezTo>
                <a:lnTo>
                  <a:pt x="877536" y="555456"/>
                </a:lnTo>
                <a:cubicBezTo>
                  <a:pt x="877536" y="555509"/>
                  <a:pt x="877536" y="555544"/>
                  <a:pt x="877536" y="555597"/>
                </a:cubicBezTo>
                <a:lnTo>
                  <a:pt x="877536" y="555685"/>
                </a:lnTo>
                <a:cubicBezTo>
                  <a:pt x="877536" y="555790"/>
                  <a:pt x="877501" y="555878"/>
                  <a:pt x="877501" y="555984"/>
                </a:cubicBezTo>
                <a:cubicBezTo>
                  <a:pt x="877483" y="556458"/>
                  <a:pt x="877448" y="556915"/>
                  <a:pt x="877360" y="557372"/>
                </a:cubicBezTo>
                <a:cubicBezTo>
                  <a:pt x="877325" y="557548"/>
                  <a:pt x="877254" y="557724"/>
                  <a:pt x="877219" y="557917"/>
                </a:cubicBezTo>
                <a:cubicBezTo>
                  <a:pt x="877114" y="558286"/>
                  <a:pt x="877026" y="558656"/>
                  <a:pt x="876885" y="559007"/>
                </a:cubicBezTo>
                <a:cubicBezTo>
                  <a:pt x="876797" y="559183"/>
                  <a:pt x="876691" y="559359"/>
                  <a:pt x="876603" y="559535"/>
                </a:cubicBezTo>
                <a:cubicBezTo>
                  <a:pt x="876445" y="559869"/>
                  <a:pt x="876287" y="560203"/>
                  <a:pt x="876076" y="560502"/>
                </a:cubicBezTo>
                <a:cubicBezTo>
                  <a:pt x="875988" y="560660"/>
                  <a:pt x="875865" y="560800"/>
                  <a:pt x="875759" y="560941"/>
                </a:cubicBezTo>
                <a:cubicBezTo>
                  <a:pt x="875530" y="561240"/>
                  <a:pt x="875284" y="561556"/>
                  <a:pt x="875020" y="561838"/>
                </a:cubicBezTo>
                <a:cubicBezTo>
                  <a:pt x="874897" y="561961"/>
                  <a:pt x="874756" y="562066"/>
                  <a:pt x="874633" y="562172"/>
                </a:cubicBezTo>
                <a:cubicBezTo>
                  <a:pt x="874334" y="562435"/>
                  <a:pt x="874053" y="562699"/>
                  <a:pt x="873719" y="562928"/>
                </a:cubicBezTo>
                <a:cubicBezTo>
                  <a:pt x="873543" y="563051"/>
                  <a:pt x="873349" y="563121"/>
                  <a:pt x="873173" y="563226"/>
                </a:cubicBezTo>
                <a:cubicBezTo>
                  <a:pt x="872892" y="563402"/>
                  <a:pt x="872628" y="563578"/>
                  <a:pt x="872329" y="563719"/>
                </a:cubicBezTo>
                <a:lnTo>
                  <a:pt x="585686" y="691560"/>
                </a:lnTo>
                <a:cubicBezTo>
                  <a:pt x="585669" y="691578"/>
                  <a:pt x="585634" y="691578"/>
                  <a:pt x="585616" y="691595"/>
                </a:cubicBezTo>
                <a:cubicBezTo>
                  <a:pt x="585511" y="691630"/>
                  <a:pt x="585423" y="691666"/>
                  <a:pt x="585317" y="691701"/>
                </a:cubicBezTo>
                <a:cubicBezTo>
                  <a:pt x="585088" y="691789"/>
                  <a:pt x="584877" y="691877"/>
                  <a:pt x="584649" y="691947"/>
                </a:cubicBezTo>
                <a:cubicBezTo>
                  <a:pt x="584561" y="691964"/>
                  <a:pt x="584473" y="691982"/>
                  <a:pt x="584385" y="692017"/>
                </a:cubicBezTo>
                <a:cubicBezTo>
                  <a:pt x="584244" y="692052"/>
                  <a:pt x="584086" y="692105"/>
                  <a:pt x="583945" y="692140"/>
                </a:cubicBezTo>
                <a:cubicBezTo>
                  <a:pt x="583875" y="692140"/>
                  <a:pt x="583804" y="692158"/>
                  <a:pt x="583751" y="692175"/>
                </a:cubicBezTo>
                <a:cubicBezTo>
                  <a:pt x="583663" y="692175"/>
                  <a:pt x="583593" y="692193"/>
                  <a:pt x="583505" y="692211"/>
                </a:cubicBezTo>
                <a:cubicBezTo>
                  <a:pt x="583417" y="692228"/>
                  <a:pt x="583329" y="692228"/>
                  <a:pt x="583224" y="692246"/>
                </a:cubicBezTo>
                <a:cubicBezTo>
                  <a:pt x="582872" y="692298"/>
                  <a:pt x="582520" y="692316"/>
                  <a:pt x="582168" y="692334"/>
                </a:cubicBezTo>
                <a:cubicBezTo>
                  <a:pt x="582133" y="692334"/>
                  <a:pt x="582116" y="692334"/>
                  <a:pt x="582098" y="692334"/>
                </a:cubicBezTo>
                <a:cubicBezTo>
                  <a:pt x="582080" y="692334"/>
                  <a:pt x="582063" y="692334"/>
                  <a:pt x="582028" y="692334"/>
                </a:cubicBezTo>
                <a:cubicBezTo>
                  <a:pt x="581676" y="692316"/>
                  <a:pt x="581324" y="692298"/>
                  <a:pt x="580972" y="692246"/>
                </a:cubicBezTo>
                <a:cubicBezTo>
                  <a:pt x="580867" y="692228"/>
                  <a:pt x="580779" y="692228"/>
                  <a:pt x="580691" y="692211"/>
                </a:cubicBezTo>
                <a:cubicBezTo>
                  <a:pt x="580603" y="692193"/>
                  <a:pt x="580532" y="692175"/>
                  <a:pt x="580444" y="692175"/>
                </a:cubicBezTo>
                <a:cubicBezTo>
                  <a:pt x="580392" y="692158"/>
                  <a:pt x="580321" y="692140"/>
                  <a:pt x="580251" y="692140"/>
                </a:cubicBezTo>
                <a:cubicBezTo>
                  <a:pt x="580110" y="692105"/>
                  <a:pt x="579952" y="692052"/>
                  <a:pt x="579811" y="692017"/>
                </a:cubicBezTo>
                <a:cubicBezTo>
                  <a:pt x="579723" y="691982"/>
                  <a:pt x="579635" y="691964"/>
                  <a:pt x="579547" y="691947"/>
                </a:cubicBezTo>
                <a:cubicBezTo>
                  <a:pt x="579319" y="691877"/>
                  <a:pt x="579107" y="691789"/>
                  <a:pt x="578879" y="691701"/>
                </a:cubicBezTo>
                <a:cubicBezTo>
                  <a:pt x="578773" y="691666"/>
                  <a:pt x="578685" y="691630"/>
                  <a:pt x="578580" y="691595"/>
                </a:cubicBezTo>
                <a:cubicBezTo>
                  <a:pt x="578562" y="691578"/>
                  <a:pt x="578527" y="691578"/>
                  <a:pt x="578509" y="691560"/>
                </a:cubicBezTo>
                <a:lnTo>
                  <a:pt x="295455" y="565318"/>
                </a:lnTo>
                <a:lnTo>
                  <a:pt x="12384" y="691560"/>
                </a:lnTo>
                <a:cubicBezTo>
                  <a:pt x="12349" y="691578"/>
                  <a:pt x="12331" y="691595"/>
                  <a:pt x="12296" y="691595"/>
                </a:cubicBezTo>
                <a:cubicBezTo>
                  <a:pt x="12208" y="691630"/>
                  <a:pt x="12138" y="691666"/>
                  <a:pt x="12050" y="691701"/>
                </a:cubicBezTo>
                <a:cubicBezTo>
                  <a:pt x="11575" y="691877"/>
                  <a:pt x="11100" y="692035"/>
                  <a:pt x="10607" y="692140"/>
                </a:cubicBezTo>
                <a:cubicBezTo>
                  <a:pt x="10554" y="692158"/>
                  <a:pt x="10502" y="692158"/>
                  <a:pt x="10467" y="692158"/>
                </a:cubicBezTo>
                <a:cubicBezTo>
                  <a:pt x="9921" y="692263"/>
                  <a:pt x="9393" y="692334"/>
                  <a:pt x="8848" y="692334"/>
                </a:cubicBezTo>
                <a:cubicBezTo>
                  <a:pt x="8831" y="692334"/>
                  <a:pt x="8813" y="692334"/>
                  <a:pt x="8795" y="692334"/>
                </a:cubicBezTo>
                <a:cubicBezTo>
                  <a:pt x="8743" y="692334"/>
                  <a:pt x="8690" y="692316"/>
                  <a:pt x="8655" y="692316"/>
                </a:cubicBezTo>
                <a:cubicBezTo>
                  <a:pt x="8180" y="692316"/>
                  <a:pt x="7740" y="692263"/>
                  <a:pt x="7283" y="692175"/>
                </a:cubicBezTo>
                <a:cubicBezTo>
                  <a:pt x="7089" y="692140"/>
                  <a:pt x="6896" y="692105"/>
                  <a:pt x="6702" y="692052"/>
                </a:cubicBezTo>
                <a:cubicBezTo>
                  <a:pt x="6385" y="691982"/>
                  <a:pt x="6086" y="691877"/>
                  <a:pt x="5770" y="691771"/>
                </a:cubicBezTo>
                <a:cubicBezTo>
                  <a:pt x="5594" y="691701"/>
                  <a:pt x="5400" y="691648"/>
                  <a:pt x="5224" y="691560"/>
                </a:cubicBezTo>
                <a:cubicBezTo>
                  <a:pt x="4802" y="691384"/>
                  <a:pt x="4398" y="691156"/>
                  <a:pt x="4011" y="690910"/>
                </a:cubicBezTo>
                <a:cubicBezTo>
                  <a:pt x="3852" y="690804"/>
                  <a:pt x="3712" y="690681"/>
                  <a:pt x="3553" y="690576"/>
                </a:cubicBezTo>
                <a:cubicBezTo>
                  <a:pt x="3307" y="690382"/>
                  <a:pt x="3061" y="690171"/>
                  <a:pt x="2815" y="689960"/>
                </a:cubicBezTo>
                <a:cubicBezTo>
                  <a:pt x="2674" y="689820"/>
                  <a:pt x="2533" y="689679"/>
                  <a:pt x="2392" y="689538"/>
                </a:cubicBezTo>
                <a:cubicBezTo>
                  <a:pt x="2164" y="689292"/>
                  <a:pt x="1970" y="689046"/>
                  <a:pt x="1777" y="688800"/>
                </a:cubicBezTo>
                <a:cubicBezTo>
                  <a:pt x="1671" y="688642"/>
                  <a:pt x="1548" y="688501"/>
                  <a:pt x="1442" y="688325"/>
                </a:cubicBezTo>
                <a:cubicBezTo>
                  <a:pt x="1179" y="687956"/>
                  <a:pt x="967" y="687552"/>
                  <a:pt x="774" y="687130"/>
                </a:cubicBezTo>
                <a:cubicBezTo>
                  <a:pt x="774" y="687112"/>
                  <a:pt x="756" y="687112"/>
                  <a:pt x="756" y="687095"/>
                </a:cubicBezTo>
                <a:cubicBezTo>
                  <a:pt x="545" y="686620"/>
                  <a:pt x="387" y="686110"/>
                  <a:pt x="264" y="685600"/>
                </a:cubicBezTo>
                <a:cubicBezTo>
                  <a:pt x="246" y="685530"/>
                  <a:pt x="229" y="685477"/>
                  <a:pt x="211" y="685407"/>
                </a:cubicBezTo>
                <a:cubicBezTo>
                  <a:pt x="123" y="685055"/>
                  <a:pt x="106" y="684686"/>
                  <a:pt x="70" y="684300"/>
                </a:cubicBezTo>
                <a:cubicBezTo>
                  <a:pt x="53" y="684089"/>
                  <a:pt x="18" y="683878"/>
                  <a:pt x="18" y="683649"/>
                </a:cubicBezTo>
                <a:cubicBezTo>
                  <a:pt x="18" y="683614"/>
                  <a:pt x="0" y="683579"/>
                  <a:pt x="0" y="683544"/>
                </a:cubicBezTo>
                <a:lnTo>
                  <a:pt x="0" y="136631"/>
                </a:lnTo>
                <a:cubicBezTo>
                  <a:pt x="0" y="136333"/>
                  <a:pt x="53" y="136051"/>
                  <a:pt x="88" y="135770"/>
                </a:cubicBezTo>
                <a:cubicBezTo>
                  <a:pt x="106" y="135524"/>
                  <a:pt x="123" y="135278"/>
                  <a:pt x="158" y="135032"/>
                </a:cubicBezTo>
                <a:cubicBezTo>
                  <a:pt x="229" y="134662"/>
                  <a:pt x="334" y="134328"/>
                  <a:pt x="457" y="133994"/>
                </a:cubicBezTo>
                <a:cubicBezTo>
                  <a:pt x="510" y="133783"/>
                  <a:pt x="563" y="133590"/>
                  <a:pt x="633" y="133397"/>
                </a:cubicBezTo>
                <a:cubicBezTo>
                  <a:pt x="756" y="133063"/>
                  <a:pt x="932" y="132764"/>
                  <a:pt x="1108" y="132447"/>
                </a:cubicBezTo>
                <a:cubicBezTo>
                  <a:pt x="1214" y="132254"/>
                  <a:pt x="1302" y="132061"/>
                  <a:pt x="1407" y="131885"/>
                </a:cubicBezTo>
                <a:cubicBezTo>
                  <a:pt x="1601" y="131604"/>
                  <a:pt x="1812" y="131357"/>
                  <a:pt x="2023" y="131094"/>
                </a:cubicBezTo>
                <a:cubicBezTo>
                  <a:pt x="2164" y="130900"/>
                  <a:pt x="2304" y="130707"/>
                  <a:pt x="2480" y="130549"/>
                </a:cubicBezTo>
                <a:cubicBezTo>
                  <a:pt x="2709" y="130303"/>
                  <a:pt x="2973" y="130092"/>
                  <a:pt x="3219" y="129881"/>
                </a:cubicBezTo>
                <a:cubicBezTo>
                  <a:pt x="3413" y="129740"/>
                  <a:pt x="3571" y="129564"/>
                  <a:pt x="3764" y="129441"/>
                </a:cubicBezTo>
                <a:cubicBezTo>
                  <a:pt x="4099" y="129195"/>
                  <a:pt x="4450" y="129019"/>
                  <a:pt x="4820" y="128826"/>
                </a:cubicBezTo>
                <a:cubicBezTo>
                  <a:pt x="4961" y="128756"/>
                  <a:pt x="5066" y="128668"/>
                  <a:pt x="5224" y="128597"/>
                </a:cubicBezTo>
                <a:lnTo>
                  <a:pt x="5348" y="128545"/>
                </a:lnTo>
                <a:cubicBezTo>
                  <a:pt x="5365" y="128545"/>
                  <a:pt x="5383" y="128527"/>
                  <a:pt x="5400" y="128527"/>
                </a:cubicBezTo>
                <a:lnTo>
                  <a:pt x="291867" y="756"/>
                </a:lnTo>
                <a:cubicBezTo>
                  <a:pt x="291902" y="738"/>
                  <a:pt x="291955" y="738"/>
                  <a:pt x="291990" y="721"/>
                </a:cubicBezTo>
                <a:cubicBezTo>
                  <a:pt x="292025" y="703"/>
                  <a:pt x="292078" y="686"/>
                  <a:pt x="292131" y="668"/>
                </a:cubicBezTo>
                <a:cubicBezTo>
                  <a:pt x="292412" y="545"/>
                  <a:pt x="292694" y="475"/>
                  <a:pt x="292993" y="387"/>
                </a:cubicBezTo>
                <a:cubicBezTo>
                  <a:pt x="293221" y="316"/>
                  <a:pt x="293450" y="229"/>
                  <a:pt x="293679" y="176"/>
                </a:cubicBezTo>
                <a:cubicBezTo>
                  <a:pt x="293696" y="176"/>
                  <a:pt x="293732" y="176"/>
                  <a:pt x="293749" y="176"/>
                </a:cubicBezTo>
                <a:cubicBezTo>
                  <a:pt x="294048" y="123"/>
                  <a:pt x="294330" y="105"/>
                  <a:pt x="294629" y="70"/>
                </a:cubicBezTo>
                <a:cubicBezTo>
                  <a:pt x="294893" y="53"/>
                  <a:pt x="295156" y="0"/>
                  <a:pt x="295420" y="0"/>
                </a:cubicBezTo>
                <a:cubicBezTo>
                  <a:pt x="295438" y="0"/>
                  <a:pt x="295438" y="0"/>
                  <a:pt x="295455" y="0"/>
                </a:cubicBezTo>
                <a:lnTo>
                  <a:pt x="295473" y="0"/>
                </a:lnTo>
                <a:cubicBezTo>
                  <a:pt x="295755" y="0"/>
                  <a:pt x="296018" y="53"/>
                  <a:pt x="296282" y="70"/>
                </a:cubicBezTo>
                <a:cubicBezTo>
                  <a:pt x="296581" y="105"/>
                  <a:pt x="296863" y="123"/>
                  <a:pt x="297127" y="176"/>
                </a:cubicBezTo>
                <a:cubicBezTo>
                  <a:pt x="297179" y="176"/>
                  <a:pt x="297215" y="176"/>
                  <a:pt x="297250" y="193"/>
                </a:cubicBezTo>
                <a:cubicBezTo>
                  <a:pt x="297478" y="229"/>
                  <a:pt x="297689" y="316"/>
                  <a:pt x="297918" y="387"/>
                </a:cubicBezTo>
                <a:cubicBezTo>
                  <a:pt x="298200" y="475"/>
                  <a:pt x="298481" y="545"/>
                  <a:pt x="298745" y="650"/>
                </a:cubicBezTo>
                <a:cubicBezTo>
                  <a:pt x="298815" y="686"/>
                  <a:pt x="298868" y="703"/>
                  <a:pt x="298938" y="721"/>
                </a:cubicBezTo>
                <a:cubicBezTo>
                  <a:pt x="298974" y="738"/>
                  <a:pt x="299009" y="738"/>
                  <a:pt x="299026" y="756"/>
                </a:cubicBezTo>
                <a:lnTo>
                  <a:pt x="582098" y="126998"/>
                </a:lnTo>
                <a:lnTo>
                  <a:pt x="865169" y="756"/>
                </a:lnTo>
                <a:cubicBezTo>
                  <a:pt x="865187" y="738"/>
                  <a:pt x="865222" y="738"/>
                  <a:pt x="865257" y="721"/>
                </a:cubicBezTo>
                <a:cubicBezTo>
                  <a:pt x="865468" y="633"/>
                  <a:pt x="865715" y="580"/>
                  <a:pt x="865926" y="492"/>
                </a:cubicBezTo>
                <a:cubicBezTo>
                  <a:pt x="866278" y="387"/>
                  <a:pt x="866612" y="264"/>
                  <a:pt x="866946" y="193"/>
                </a:cubicBezTo>
                <a:cubicBezTo>
                  <a:pt x="867016" y="176"/>
                  <a:pt x="867087" y="176"/>
                  <a:pt x="867157" y="158"/>
                </a:cubicBezTo>
                <a:cubicBezTo>
                  <a:pt x="867685" y="70"/>
                  <a:pt x="868195" y="0"/>
                  <a:pt x="868723" y="0"/>
                </a:cubicBezTo>
                <a:lnTo>
                  <a:pt x="868740" y="0"/>
                </a:lnTo>
                <a:cubicBezTo>
                  <a:pt x="868811" y="0"/>
                  <a:pt x="868863" y="18"/>
                  <a:pt x="868934" y="18"/>
                </a:cubicBezTo>
                <a:cubicBezTo>
                  <a:pt x="869444" y="35"/>
                  <a:pt x="869954" y="70"/>
                  <a:pt x="870447" y="176"/>
                </a:cubicBezTo>
                <a:cubicBezTo>
                  <a:pt x="870605" y="211"/>
                  <a:pt x="870746" y="264"/>
                  <a:pt x="870904" y="299"/>
                </a:cubicBezTo>
                <a:cubicBezTo>
                  <a:pt x="871291" y="404"/>
                  <a:pt x="871696" y="510"/>
                  <a:pt x="872065" y="668"/>
                </a:cubicBezTo>
                <a:cubicBezTo>
                  <a:pt x="872241" y="721"/>
                  <a:pt x="872382" y="826"/>
                  <a:pt x="872540" y="897"/>
                </a:cubicBezTo>
                <a:cubicBezTo>
                  <a:pt x="872892" y="1072"/>
                  <a:pt x="873244" y="1248"/>
                  <a:pt x="873578" y="1459"/>
                </a:cubicBezTo>
                <a:cubicBezTo>
                  <a:pt x="873719" y="1547"/>
                  <a:pt x="873824" y="1653"/>
                  <a:pt x="873965" y="1740"/>
                </a:cubicBezTo>
                <a:cubicBezTo>
                  <a:pt x="874281" y="1987"/>
                  <a:pt x="874616" y="2233"/>
                  <a:pt x="874897" y="2532"/>
                </a:cubicBezTo>
                <a:cubicBezTo>
                  <a:pt x="875020" y="2637"/>
                  <a:pt x="875108" y="2760"/>
                  <a:pt x="875214" y="2883"/>
                </a:cubicBezTo>
                <a:cubicBezTo>
                  <a:pt x="875478" y="3182"/>
                  <a:pt x="875759" y="3481"/>
                  <a:pt x="875988" y="3815"/>
                </a:cubicBezTo>
                <a:cubicBezTo>
                  <a:pt x="876111" y="3991"/>
                  <a:pt x="876181" y="4166"/>
                  <a:pt x="876287" y="4360"/>
                </a:cubicBezTo>
                <a:cubicBezTo>
                  <a:pt x="876463" y="4624"/>
                  <a:pt x="876639" y="4887"/>
                  <a:pt x="876779" y="5204"/>
                </a:cubicBezTo>
                <a:cubicBezTo>
                  <a:pt x="876797" y="5239"/>
                  <a:pt x="876797" y="5274"/>
                  <a:pt x="876815" y="5327"/>
                </a:cubicBezTo>
                <a:cubicBezTo>
                  <a:pt x="876902" y="5503"/>
                  <a:pt x="876938" y="5696"/>
                  <a:pt x="877008" y="5889"/>
                </a:cubicBezTo>
                <a:cubicBezTo>
                  <a:pt x="877131" y="6258"/>
                  <a:pt x="877272" y="6628"/>
                  <a:pt x="877342" y="6997"/>
                </a:cubicBezTo>
                <a:cubicBezTo>
                  <a:pt x="877360" y="7085"/>
                  <a:pt x="877360" y="7173"/>
                  <a:pt x="877377" y="7261"/>
                </a:cubicBezTo>
                <a:cubicBezTo>
                  <a:pt x="877465" y="7753"/>
                  <a:pt x="877536" y="8245"/>
                  <a:pt x="877536" y="873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36"/>
          <p:cNvSpPr/>
          <p:nvPr/>
        </p:nvSpPr>
        <p:spPr>
          <a:xfrm>
            <a:off x="7037995" y="3138712"/>
            <a:ext cx="421177" cy="323831"/>
          </a:xfrm>
          <a:custGeom>
            <a:rect b="b" l="l" r="r" t="t"/>
            <a:pathLst>
              <a:path extrusionOk="0" h="647662" w="842354">
                <a:moveTo>
                  <a:pt x="829742" y="452561"/>
                </a:moveTo>
                <a:cubicBezTo>
                  <a:pt x="833524" y="453510"/>
                  <a:pt x="837376" y="454143"/>
                  <a:pt x="841228" y="454424"/>
                </a:cubicBezTo>
                <a:cubicBezTo>
                  <a:pt x="841615" y="454442"/>
                  <a:pt x="841985" y="454547"/>
                  <a:pt x="842354" y="454617"/>
                </a:cubicBezTo>
                <a:lnTo>
                  <a:pt x="842354" y="0"/>
                </a:lnTo>
                <a:lnTo>
                  <a:pt x="573303" y="120001"/>
                </a:lnTo>
                <a:lnTo>
                  <a:pt x="573303" y="260236"/>
                </a:lnTo>
                <a:cubicBezTo>
                  <a:pt x="576012" y="258548"/>
                  <a:pt x="578685" y="256984"/>
                  <a:pt x="581342" y="255560"/>
                </a:cubicBezTo>
                <a:cubicBezTo>
                  <a:pt x="585634" y="253274"/>
                  <a:pt x="590946" y="254892"/>
                  <a:pt x="593250" y="259164"/>
                </a:cubicBezTo>
                <a:cubicBezTo>
                  <a:pt x="595537" y="263453"/>
                  <a:pt x="593919" y="268780"/>
                  <a:pt x="589644" y="271065"/>
                </a:cubicBezTo>
                <a:cubicBezTo>
                  <a:pt x="584402" y="273860"/>
                  <a:pt x="579020" y="277306"/>
                  <a:pt x="573303" y="281508"/>
                </a:cubicBezTo>
                <a:lnTo>
                  <a:pt x="573303" y="647663"/>
                </a:lnTo>
                <a:lnTo>
                  <a:pt x="842354" y="527662"/>
                </a:lnTo>
                <a:lnTo>
                  <a:pt x="842354" y="471793"/>
                </a:lnTo>
                <a:cubicBezTo>
                  <a:pt x="841791" y="471916"/>
                  <a:pt x="841193" y="471986"/>
                  <a:pt x="840595" y="471986"/>
                </a:cubicBezTo>
                <a:cubicBezTo>
                  <a:pt x="840384" y="471986"/>
                  <a:pt x="840173" y="471969"/>
                  <a:pt x="839944" y="471951"/>
                </a:cubicBezTo>
                <a:cubicBezTo>
                  <a:pt x="835089" y="471600"/>
                  <a:pt x="830199" y="470809"/>
                  <a:pt x="825414" y="469596"/>
                </a:cubicBezTo>
                <a:cubicBezTo>
                  <a:pt x="820717" y="468400"/>
                  <a:pt x="817868" y="463618"/>
                  <a:pt x="819064" y="458925"/>
                </a:cubicBezTo>
                <a:cubicBezTo>
                  <a:pt x="820242" y="454213"/>
                  <a:pt x="825027" y="451365"/>
                  <a:pt x="829742" y="452561"/>
                </a:cubicBezTo>
                <a:close/>
                <a:moveTo>
                  <a:pt x="653956" y="257423"/>
                </a:moveTo>
                <a:cubicBezTo>
                  <a:pt x="652883" y="261326"/>
                  <a:pt x="649330" y="263875"/>
                  <a:pt x="645478" y="263875"/>
                </a:cubicBezTo>
                <a:cubicBezTo>
                  <a:pt x="644704" y="263875"/>
                  <a:pt x="643912" y="263787"/>
                  <a:pt x="643138" y="263559"/>
                </a:cubicBezTo>
                <a:cubicBezTo>
                  <a:pt x="637843" y="262117"/>
                  <a:pt x="632460" y="261326"/>
                  <a:pt x="627148" y="261238"/>
                </a:cubicBezTo>
                <a:cubicBezTo>
                  <a:pt x="624808" y="261203"/>
                  <a:pt x="622275" y="261273"/>
                  <a:pt x="619865" y="261484"/>
                </a:cubicBezTo>
                <a:cubicBezTo>
                  <a:pt x="615010" y="261959"/>
                  <a:pt x="610753" y="258373"/>
                  <a:pt x="610314" y="253520"/>
                </a:cubicBezTo>
                <a:cubicBezTo>
                  <a:pt x="609874" y="248686"/>
                  <a:pt x="613445" y="244414"/>
                  <a:pt x="618282" y="243992"/>
                </a:cubicBezTo>
                <a:cubicBezTo>
                  <a:pt x="621325" y="243711"/>
                  <a:pt x="624386" y="243605"/>
                  <a:pt x="627447" y="243658"/>
                </a:cubicBezTo>
                <a:cubicBezTo>
                  <a:pt x="634255" y="243781"/>
                  <a:pt x="641098" y="244783"/>
                  <a:pt x="647800" y="246612"/>
                </a:cubicBezTo>
                <a:cubicBezTo>
                  <a:pt x="652479" y="247895"/>
                  <a:pt x="655241" y="252729"/>
                  <a:pt x="653956" y="257423"/>
                </a:cubicBezTo>
                <a:close/>
                <a:moveTo>
                  <a:pt x="702032" y="296011"/>
                </a:moveTo>
                <a:cubicBezTo>
                  <a:pt x="700361" y="297470"/>
                  <a:pt x="698303" y="298174"/>
                  <a:pt x="696262" y="298174"/>
                </a:cubicBezTo>
                <a:cubicBezTo>
                  <a:pt x="693800" y="298174"/>
                  <a:pt x="691354" y="297154"/>
                  <a:pt x="689613" y="295167"/>
                </a:cubicBezTo>
                <a:cubicBezTo>
                  <a:pt x="683931" y="288628"/>
                  <a:pt x="677862" y="282897"/>
                  <a:pt x="671582" y="278115"/>
                </a:cubicBezTo>
                <a:cubicBezTo>
                  <a:pt x="667712" y="275179"/>
                  <a:pt x="666974" y="269659"/>
                  <a:pt x="669911" y="265809"/>
                </a:cubicBezTo>
                <a:cubicBezTo>
                  <a:pt x="672849" y="261941"/>
                  <a:pt x="678373" y="261185"/>
                  <a:pt x="682242" y="264139"/>
                </a:cubicBezTo>
                <a:cubicBezTo>
                  <a:pt x="689472" y="269641"/>
                  <a:pt x="696421" y="276199"/>
                  <a:pt x="702877" y="283617"/>
                </a:cubicBezTo>
                <a:cubicBezTo>
                  <a:pt x="706078" y="287274"/>
                  <a:pt x="705691" y="292829"/>
                  <a:pt x="702032" y="296011"/>
                </a:cubicBezTo>
                <a:close/>
                <a:moveTo>
                  <a:pt x="728612" y="351019"/>
                </a:moveTo>
                <a:cubicBezTo>
                  <a:pt x="725322" y="351019"/>
                  <a:pt x="722156" y="349155"/>
                  <a:pt x="720661" y="345991"/>
                </a:cubicBezTo>
                <a:cubicBezTo>
                  <a:pt x="716281" y="336762"/>
                  <a:pt x="712516" y="329413"/>
                  <a:pt x="708805" y="322838"/>
                </a:cubicBezTo>
                <a:cubicBezTo>
                  <a:pt x="706430" y="318619"/>
                  <a:pt x="707925" y="313257"/>
                  <a:pt x="712147" y="310866"/>
                </a:cubicBezTo>
                <a:cubicBezTo>
                  <a:pt x="716386" y="308475"/>
                  <a:pt x="721734" y="309970"/>
                  <a:pt x="724126" y="314206"/>
                </a:cubicBezTo>
                <a:cubicBezTo>
                  <a:pt x="728049" y="321133"/>
                  <a:pt x="731989" y="328851"/>
                  <a:pt x="736563" y="338449"/>
                </a:cubicBezTo>
                <a:cubicBezTo>
                  <a:pt x="738639" y="342844"/>
                  <a:pt x="736756" y="348083"/>
                  <a:pt x="732376" y="350157"/>
                </a:cubicBezTo>
                <a:cubicBezTo>
                  <a:pt x="731163" y="350738"/>
                  <a:pt x="729878" y="351019"/>
                  <a:pt x="728612" y="351019"/>
                </a:cubicBezTo>
                <a:close/>
                <a:moveTo>
                  <a:pt x="760099" y="405745"/>
                </a:moveTo>
                <a:cubicBezTo>
                  <a:pt x="758727" y="406536"/>
                  <a:pt x="757232" y="406906"/>
                  <a:pt x="755755" y="406906"/>
                </a:cubicBezTo>
                <a:cubicBezTo>
                  <a:pt x="752694" y="406906"/>
                  <a:pt x="749721" y="405306"/>
                  <a:pt x="748102" y="402458"/>
                </a:cubicBezTo>
                <a:cubicBezTo>
                  <a:pt x="744127" y="395496"/>
                  <a:pt x="740169" y="387779"/>
                  <a:pt x="735613" y="378215"/>
                </a:cubicBezTo>
                <a:cubicBezTo>
                  <a:pt x="733520" y="373838"/>
                  <a:pt x="735384" y="368581"/>
                  <a:pt x="739764" y="366507"/>
                </a:cubicBezTo>
                <a:cubicBezTo>
                  <a:pt x="744162" y="364415"/>
                  <a:pt x="749404" y="366278"/>
                  <a:pt x="751498" y="370673"/>
                </a:cubicBezTo>
                <a:cubicBezTo>
                  <a:pt x="755860" y="379832"/>
                  <a:pt x="759642" y="387181"/>
                  <a:pt x="763389" y="393756"/>
                </a:cubicBezTo>
                <a:cubicBezTo>
                  <a:pt x="765799" y="397975"/>
                  <a:pt x="764321" y="403337"/>
                  <a:pt x="760099" y="405745"/>
                </a:cubicBezTo>
                <a:close/>
                <a:moveTo>
                  <a:pt x="802599" y="450557"/>
                </a:moveTo>
                <a:cubicBezTo>
                  <a:pt x="800875" y="452859"/>
                  <a:pt x="798236" y="454073"/>
                  <a:pt x="795563" y="454073"/>
                </a:cubicBezTo>
                <a:cubicBezTo>
                  <a:pt x="793715" y="454073"/>
                  <a:pt x="791868" y="453492"/>
                  <a:pt x="790285" y="452315"/>
                </a:cubicBezTo>
                <a:cubicBezTo>
                  <a:pt x="783055" y="446882"/>
                  <a:pt x="776072" y="440360"/>
                  <a:pt x="769528" y="432924"/>
                </a:cubicBezTo>
                <a:cubicBezTo>
                  <a:pt x="766327" y="429267"/>
                  <a:pt x="766678" y="423712"/>
                  <a:pt x="770337" y="420512"/>
                </a:cubicBezTo>
                <a:cubicBezTo>
                  <a:pt x="773979" y="417313"/>
                  <a:pt x="779537" y="417664"/>
                  <a:pt x="782739" y="421321"/>
                </a:cubicBezTo>
                <a:cubicBezTo>
                  <a:pt x="788491" y="427843"/>
                  <a:pt x="794577" y="433557"/>
                  <a:pt x="800857" y="438251"/>
                </a:cubicBezTo>
                <a:cubicBezTo>
                  <a:pt x="804727" y="441169"/>
                  <a:pt x="805519" y="446671"/>
                  <a:pt x="802599" y="450557"/>
                </a:cubicBezTo>
                <a:close/>
                <a:moveTo>
                  <a:pt x="286660" y="527662"/>
                </a:moveTo>
                <a:lnTo>
                  <a:pt x="555712" y="647663"/>
                </a:lnTo>
                <a:lnTo>
                  <a:pt x="555712" y="282369"/>
                </a:lnTo>
                <a:cubicBezTo>
                  <a:pt x="554146" y="279609"/>
                  <a:pt x="554181" y="276286"/>
                  <a:pt x="555712" y="273632"/>
                </a:cubicBezTo>
                <a:lnTo>
                  <a:pt x="555712" y="120001"/>
                </a:lnTo>
                <a:lnTo>
                  <a:pt x="286660" y="0"/>
                </a:lnTo>
                <a:lnTo>
                  <a:pt x="286660" y="527662"/>
                </a:lnTo>
                <a:close/>
                <a:moveTo>
                  <a:pt x="392469" y="352179"/>
                </a:moveTo>
                <a:cubicBezTo>
                  <a:pt x="385046" y="357594"/>
                  <a:pt x="377165" y="362604"/>
                  <a:pt x="369038" y="367052"/>
                </a:cubicBezTo>
                <a:cubicBezTo>
                  <a:pt x="367701" y="367790"/>
                  <a:pt x="366241" y="368142"/>
                  <a:pt x="364816" y="368142"/>
                </a:cubicBezTo>
                <a:cubicBezTo>
                  <a:pt x="361702" y="368142"/>
                  <a:pt x="358694" y="366489"/>
                  <a:pt x="357094" y="363589"/>
                </a:cubicBezTo>
                <a:cubicBezTo>
                  <a:pt x="354754" y="359334"/>
                  <a:pt x="356302" y="353990"/>
                  <a:pt x="360577" y="351652"/>
                </a:cubicBezTo>
                <a:cubicBezTo>
                  <a:pt x="368035" y="347556"/>
                  <a:pt x="375283" y="342950"/>
                  <a:pt x="382090" y="337975"/>
                </a:cubicBezTo>
                <a:cubicBezTo>
                  <a:pt x="386013" y="335109"/>
                  <a:pt x="391519" y="335970"/>
                  <a:pt x="394386" y="339891"/>
                </a:cubicBezTo>
                <a:cubicBezTo>
                  <a:pt x="397254" y="343811"/>
                  <a:pt x="396392" y="349314"/>
                  <a:pt x="392469" y="352179"/>
                </a:cubicBezTo>
                <a:close/>
                <a:moveTo>
                  <a:pt x="430799" y="367597"/>
                </a:moveTo>
                <a:cubicBezTo>
                  <a:pt x="430518" y="367597"/>
                  <a:pt x="430236" y="367579"/>
                  <a:pt x="429972" y="367562"/>
                </a:cubicBezTo>
                <a:cubicBezTo>
                  <a:pt x="420298" y="366647"/>
                  <a:pt x="410728" y="363975"/>
                  <a:pt x="401493" y="359598"/>
                </a:cubicBezTo>
                <a:cubicBezTo>
                  <a:pt x="397113" y="357523"/>
                  <a:pt x="395248" y="352285"/>
                  <a:pt x="397324" y="347890"/>
                </a:cubicBezTo>
                <a:cubicBezTo>
                  <a:pt x="399400" y="343512"/>
                  <a:pt x="404659" y="341631"/>
                  <a:pt x="409039" y="343723"/>
                </a:cubicBezTo>
                <a:cubicBezTo>
                  <a:pt x="416410" y="347204"/>
                  <a:pt x="423992" y="349349"/>
                  <a:pt x="431608" y="350052"/>
                </a:cubicBezTo>
                <a:cubicBezTo>
                  <a:pt x="436446" y="350509"/>
                  <a:pt x="439999" y="354799"/>
                  <a:pt x="439542" y="359633"/>
                </a:cubicBezTo>
                <a:cubicBezTo>
                  <a:pt x="439120" y="364186"/>
                  <a:pt x="435285" y="367597"/>
                  <a:pt x="430799" y="367597"/>
                </a:cubicBezTo>
                <a:close/>
                <a:moveTo>
                  <a:pt x="511031" y="312853"/>
                </a:moveTo>
                <a:cubicBezTo>
                  <a:pt x="515939" y="308458"/>
                  <a:pt x="520935" y="303817"/>
                  <a:pt x="525755" y="299334"/>
                </a:cubicBezTo>
                <a:lnTo>
                  <a:pt x="530522" y="294904"/>
                </a:lnTo>
                <a:cubicBezTo>
                  <a:pt x="534093" y="291599"/>
                  <a:pt x="539651" y="291810"/>
                  <a:pt x="542958" y="295361"/>
                </a:cubicBezTo>
                <a:cubicBezTo>
                  <a:pt x="546265" y="298929"/>
                  <a:pt x="546054" y="304485"/>
                  <a:pt x="542483" y="307790"/>
                </a:cubicBezTo>
                <a:lnTo>
                  <a:pt x="537734" y="312202"/>
                </a:lnTo>
                <a:cubicBezTo>
                  <a:pt x="532844" y="316756"/>
                  <a:pt x="527795" y="321449"/>
                  <a:pt x="522764" y="325950"/>
                </a:cubicBezTo>
                <a:cubicBezTo>
                  <a:pt x="521075" y="327462"/>
                  <a:pt x="518982" y="328200"/>
                  <a:pt x="516889" y="328200"/>
                </a:cubicBezTo>
                <a:cubicBezTo>
                  <a:pt x="514479" y="328200"/>
                  <a:pt x="512086" y="327216"/>
                  <a:pt x="510345" y="325282"/>
                </a:cubicBezTo>
                <a:cubicBezTo>
                  <a:pt x="507108" y="321660"/>
                  <a:pt x="507407" y="316105"/>
                  <a:pt x="511031" y="312853"/>
                </a:cubicBezTo>
                <a:close/>
                <a:moveTo>
                  <a:pt x="496431" y="336638"/>
                </a:moveTo>
                <a:cubicBezTo>
                  <a:pt x="499122" y="340682"/>
                  <a:pt x="498031" y="346132"/>
                  <a:pt x="493985" y="348839"/>
                </a:cubicBezTo>
                <a:cubicBezTo>
                  <a:pt x="485278" y="354640"/>
                  <a:pt x="476993" y="358983"/>
                  <a:pt x="468672" y="362094"/>
                </a:cubicBezTo>
                <a:cubicBezTo>
                  <a:pt x="467670" y="362481"/>
                  <a:pt x="466614" y="362657"/>
                  <a:pt x="465594" y="362657"/>
                </a:cubicBezTo>
                <a:cubicBezTo>
                  <a:pt x="462023" y="362657"/>
                  <a:pt x="458681" y="360477"/>
                  <a:pt x="457361" y="356961"/>
                </a:cubicBezTo>
                <a:cubicBezTo>
                  <a:pt x="455655" y="352408"/>
                  <a:pt x="457959" y="347345"/>
                  <a:pt x="462498" y="345639"/>
                </a:cubicBezTo>
                <a:cubicBezTo>
                  <a:pt x="469552" y="343002"/>
                  <a:pt x="476659" y="339258"/>
                  <a:pt x="484240" y="334212"/>
                </a:cubicBezTo>
                <a:cubicBezTo>
                  <a:pt x="488268" y="331505"/>
                  <a:pt x="493739" y="332613"/>
                  <a:pt x="496431" y="336638"/>
                </a:cubicBezTo>
                <a:close/>
                <a:moveTo>
                  <a:pt x="464151" y="245961"/>
                </a:moveTo>
                <a:cubicBezTo>
                  <a:pt x="462920" y="255032"/>
                  <a:pt x="460352" y="264367"/>
                  <a:pt x="456535" y="273720"/>
                </a:cubicBezTo>
                <a:cubicBezTo>
                  <a:pt x="455145" y="277113"/>
                  <a:pt x="451855" y="279187"/>
                  <a:pt x="448390" y="279187"/>
                </a:cubicBezTo>
                <a:cubicBezTo>
                  <a:pt x="447282" y="279187"/>
                  <a:pt x="446156" y="278976"/>
                  <a:pt x="445065" y="278537"/>
                </a:cubicBezTo>
                <a:cubicBezTo>
                  <a:pt x="440580" y="276691"/>
                  <a:pt x="438416" y="271557"/>
                  <a:pt x="440263" y="267075"/>
                </a:cubicBezTo>
                <a:cubicBezTo>
                  <a:pt x="443517" y="259093"/>
                  <a:pt x="445681" y="251200"/>
                  <a:pt x="446719" y="243605"/>
                </a:cubicBezTo>
                <a:cubicBezTo>
                  <a:pt x="447370" y="238788"/>
                  <a:pt x="451785" y="235413"/>
                  <a:pt x="456605" y="236064"/>
                </a:cubicBezTo>
                <a:cubicBezTo>
                  <a:pt x="461425" y="236714"/>
                  <a:pt x="464802" y="241144"/>
                  <a:pt x="464151" y="245961"/>
                </a:cubicBezTo>
                <a:close/>
                <a:moveTo>
                  <a:pt x="433139" y="180300"/>
                </a:moveTo>
                <a:cubicBezTo>
                  <a:pt x="436763" y="177065"/>
                  <a:pt x="442339" y="177399"/>
                  <a:pt x="445558" y="181021"/>
                </a:cubicBezTo>
                <a:cubicBezTo>
                  <a:pt x="452067" y="188334"/>
                  <a:pt x="457273" y="197265"/>
                  <a:pt x="460616" y="206846"/>
                </a:cubicBezTo>
                <a:cubicBezTo>
                  <a:pt x="462216" y="211434"/>
                  <a:pt x="459807" y="216444"/>
                  <a:pt x="455215" y="218044"/>
                </a:cubicBezTo>
                <a:cubicBezTo>
                  <a:pt x="454265" y="218378"/>
                  <a:pt x="453280" y="218536"/>
                  <a:pt x="452313" y="218536"/>
                </a:cubicBezTo>
                <a:cubicBezTo>
                  <a:pt x="448689" y="218536"/>
                  <a:pt x="445276" y="216269"/>
                  <a:pt x="444010" y="212647"/>
                </a:cubicBezTo>
                <a:cubicBezTo>
                  <a:pt x="441406" y="205211"/>
                  <a:pt x="437396" y="198319"/>
                  <a:pt x="432418" y="192711"/>
                </a:cubicBezTo>
                <a:cubicBezTo>
                  <a:pt x="429181" y="189072"/>
                  <a:pt x="429515" y="183517"/>
                  <a:pt x="433139" y="180300"/>
                </a:cubicBezTo>
                <a:close/>
                <a:moveTo>
                  <a:pt x="436129" y="294130"/>
                </a:moveTo>
                <a:cubicBezTo>
                  <a:pt x="440070" y="296961"/>
                  <a:pt x="440984" y="302445"/>
                  <a:pt x="438152" y="306383"/>
                </a:cubicBezTo>
                <a:cubicBezTo>
                  <a:pt x="432787" y="313855"/>
                  <a:pt x="426806" y="321063"/>
                  <a:pt x="420350" y="327813"/>
                </a:cubicBezTo>
                <a:cubicBezTo>
                  <a:pt x="418626" y="329624"/>
                  <a:pt x="416304" y="330521"/>
                  <a:pt x="414000" y="330521"/>
                </a:cubicBezTo>
                <a:cubicBezTo>
                  <a:pt x="411801" y="330521"/>
                  <a:pt x="409620" y="329712"/>
                  <a:pt x="407914" y="328095"/>
                </a:cubicBezTo>
                <a:cubicBezTo>
                  <a:pt x="404395" y="324737"/>
                  <a:pt x="404272" y="319164"/>
                  <a:pt x="407632" y="315666"/>
                </a:cubicBezTo>
                <a:cubicBezTo>
                  <a:pt x="413507" y="309513"/>
                  <a:pt x="418978" y="302938"/>
                  <a:pt x="423851" y="296134"/>
                </a:cubicBezTo>
                <a:cubicBezTo>
                  <a:pt x="426683" y="292196"/>
                  <a:pt x="432189" y="291300"/>
                  <a:pt x="436129" y="294130"/>
                </a:cubicBezTo>
                <a:close/>
                <a:moveTo>
                  <a:pt x="379540" y="163986"/>
                </a:moveTo>
                <a:cubicBezTo>
                  <a:pt x="386576" y="161349"/>
                  <a:pt x="393771" y="160013"/>
                  <a:pt x="400930" y="160013"/>
                </a:cubicBezTo>
                <a:cubicBezTo>
                  <a:pt x="403991" y="159995"/>
                  <a:pt x="407210" y="160276"/>
                  <a:pt x="410288" y="160786"/>
                </a:cubicBezTo>
                <a:cubicBezTo>
                  <a:pt x="415073" y="161595"/>
                  <a:pt x="418292" y="166131"/>
                  <a:pt x="417483" y="170930"/>
                </a:cubicBezTo>
                <a:cubicBezTo>
                  <a:pt x="416674" y="175712"/>
                  <a:pt x="412135" y="178946"/>
                  <a:pt x="407351" y="178120"/>
                </a:cubicBezTo>
                <a:cubicBezTo>
                  <a:pt x="405240" y="177768"/>
                  <a:pt x="403094" y="177593"/>
                  <a:pt x="400948" y="177593"/>
                </a:cubicBezTo>
                <a:lnTo>
                  <a:pt x="400930" y="177593"/>
                </a:lnTo>
                <a:cubicBezTo>
                  <a:pt x="395899" y="177593"/>
                  <a:pt x="390780" y="178542"/>
                  <a:pt x="385714" y="180441"/>
                </a:cubicBezTo>
                <a:cubicBezTo>
                  <a:pt x="384694" y="180827"/>
                  <a:pt x="383656" y="181021"/>
                  <a:pt x="382618" y="181021"/>
                </a:cubicBezTo>
                <a:cubicBezTo>
                  <a:pt x="379065" y="181021"/>
                  <a:pt x="375722" y="178841"/>
                  <a:pt x="374385" y="175307"/>
                </a:cubicBezTo>
                <a:cubicBezTo>
                  <a:pt x="372679" y="170772"/>
                  <a:pt x="374984" y="165691"/>
                  <a:pt x="379540" y="163986"/>
                </a:cubicBezTo>
                <a:close/>
                <a:moveTo>
                  <a:pt x="367701" y="305206"/>
                </a:moveTo>
                <a:cubicBezTo>
                  <a:pt x="372257" y="312361"/>
                  <a:pt x="377411" y="318918"/>
                  <a:pt x="383023" y="324684"/>
                </a:cubicBezTo>
                <a:cubicBezTo>
                  <a:pt x="386418" y="328165"/>
                  <a:pt x="386347" y="333720"/>
                  <a:pt x="382864" y="337113"/>
                </a:cubicBezTo>
                <a:cubicBezTo>
                  <a:pt x="381158" y="338783"/>
                  <a:pt x="378941" y="339609"/>
                  <a:pt x="376725" y="339609"/>
                </a:cubicBezTo>
                <a:cubicBezTo>
                  <a:pt x="374438" y="339609"/>
                  <a:pt x="372151" y="338713"/>
                  <a:pt x="370428" y="336955"/>
                </a:cubicBezTo>
                <a:cubicBezTo>
                  <a:pt x="363954" y="330327"/>
                  <a:pt x="358044" y="322803"/>
                  <a:pt x="352854" y="314628"/>
                </a:cubicBezTo>
                <a:cubicBezTo>
                  <a:pt x="350251" y="310532"/>
                  <a:pt x="351465" y="305100"/>
                  <a:pt x="355563" y="302498"/>
                </a:cubicBezTo>
                <a:cubicBezTo>
                  <a:pt x="359662" y="299896"/>
                  <a:pt x="365098" y="301109"/>
                  <a:pt x="367701" y="305206"/>
                </a:cubicBezTo>
                <a:close/>
                <a:moveTo>
                  <a:pt x="333927" y="214229"/>
                </a:moveTo>
                <a:cubicBezTo>
                  <a:pt x="334630" y="211786"/>
                  <a:pt x="335457" y="209360"/>
                  <a:pt x="336372" y="207022"/>
                </a:cubicBezTo>
                <a:cubicBezTo>
                  <a:pt x="339046" y="200148"/>
                  <a:pt x="342810" y="193643"/>
                  <a:pt x="347542" y="187684"/>
                </a:cubicBezTo>
                <a:cubicBezTo>
                  <a:pt x="350567" y="183886"/>
                  <a:pt x="356091" y="183236"/>
                  <a:pt x="359908" y="186260"/>
                </a:cubicBezTo>
                <a:cubicBezTo>
                  <a:pt x="363708" y="189266"/>
                  <a:pt x="364341" y="194803"/>
                  <a:pt x="361333" y="198601"/>
                </a:cubicBezTo>
                <a:cubicBezTo>
                  <a:pt x="357692" y="203189"/>
                  <a:pt x="354807" y="208182"/>
                  <a:pt x="352766" y="213403"/>
                </a:cubicBezTo>
                <a:cubicBezTo>
                  <a:pt x="352045" y="215266"/>
                  <a:pt x="351377" y="217200"/>
                  <a:pt x="350814" y="219152"/>
                </a:cubicBezTo>
                <a:cubicBezTo>
                  <a:pt x="349688" y="222984"/>
                  <a:pt x="346187" y="225480"/>
                  <a:pt x="342370" y="225480"/>
                </a:cubicBezTo>
                <a:cubicBezTo>
                  <a:pt x="341561" y="225480"/>
                  <a:pt x="340734" y="225375"/>
                  <a:pt x="339907" y="225129"/>
                </a:cubicBezTo>
                <a:cubicBezTo>
                  <a:pt x="335246" y="223775"/>
                  <a:pt x="332555" y="218888"/>
                  <a:pt x="333927" y="214229"/>
                </a:cubicBezTo>
                <a:close/>
                <a:moveTo>
                  <a:pt x="338676" y="243131"/>
                </a:moveTo>
                <a:cubicBezTo>
                  <a:pt x="343514" y="242621"/>
                  <a:pt x="347823" y="246137"/>
                  <a:pt x="348333" y="250954"/>
                </a:cubicBezTo>
                <a:cubicBezTo>
                  <a:pt x="349143" y="258794"/>
                  <a:pt x="350919" y="266934"/>
                  <a:pt x="353593" y="275126"/>
                </a:cubicBezTo>
                <a:cubicBezTo>
                  <a:pt x="355088" y="279732"/>
                  <a:pt x="352573" y="284707"/>
                  <a:pt x="347946" y="286202"/>
                </a:cubicBezTo>
                <a:cubicBezTo>
                  <a:pt x="347049" y="286500"/>
                  <a:pt x="346135" y="286641"/>
                  <a:pt x="345220" y="286641"/>
                </a:cubicBezTo>
                <a:cubicBezTo>
                  <a:pt x="341526" y="286641"/>
                  <a:pt x="338078" y="284285"/>
                  <a:pt x="336864" y="280576"/>
                </a:cubicBezTo>
                <a:cubicBezTo>
                  <a:pt x="333803" y="271206"/>
                  <a:pt x="331781" y="261853"/>
                  <a:pt x="330831" y="252782"/>
                </a:cubicBezTo>
                <a:cubicBezTo>
                  <a:pt x="330338" y="247948"/>
                  <a:pt x="333839" y="243623"/>
                  <a:pt x="338676" y="243131"/>
                </a:cubicBezTo>
                <a:close/>
                <a:moveTo>
                  <a:pt x="304902" y="372203"/>
                </a:moveTo>
                <a:cubicBezTo>
                  <a:pt x="313169" y="370480"/>
                  <a:pt x="321437" y="368212"/>
                  <a:pt x="329494" y="365434"/>
                </a:cubicBezTo>
                <a:cubicBezTo>
                  <a:pt x="334085" y="363835"/>
                  <a:pt x="339081" y="366278"/>
                  <a:pt x="340681" y="370867"/>
                </a:cubicBezTo>
                <a:cubicBezTo>
                  <a:pt x="342265" y="375455"/>
                  <a:pt x="339819" y="380448"/>
                  <a:pt x="335228" y="382047"/>
                </a:cubicBezTo>
                <a:cubicBezTo>
                  <a:pt x="326468" y="385071"/>
                  <a:pt x="317479" y="387550"/>
                  <a:pt x="308473" y="389413"/>
                </a:cubicBezTo>
                <a:cubicBezTo>
                  <a:pt x="307875" y="389537"/>
                  <a:pt x="307276" y="389589"/>
                  <a:pt x="306678" y="389589"/>
                </a:cubicBezTo>
                <a:cubicBezTo>
                  <a:pt x="302597" y="389589"/>
                  <a:pt x="298938" y="386741"/>
                  <a:pt x="298076" y="382592"/>
                </a:cubicBezTo>
                <a:cubicBezTo>
                  <a:pt x="297091" y="377828"/>
                  <a:pt x="300152" y="373187"/>
                  <a:pt x="304902" y="372203"/>
                </a:cubicBezTo>
                <a:close/>
                <a:moveTo>
                  <a:pt x="0" y="411740"/>
                </a:moveTo>
                <a:cubicBezTo>
                  <a:pt x="2955" y="413568"/>
                  <a:pt x="4679" y="417049"/>
                  <a:pt x="4063" y="420671"/>
                </a:cubicBezTo>
                <a:cubicBezTo>
                  <a:pt x="3430" y="424398"/>
                  <a:pt x="3219" y="428142"/>
                  <a:pt x="3430" y="431851"/>
                </a:cubicBezTo>
                <a:cubicBezTo>
                  <a:pt x="3606" y="434875"/>
                  <a:pt x="2234" y="437618"/>
                  <a:pt x="0" y="439341"/>
                </a:cubicBezTo>
                <a:lnTo>
                  <a:pt x="0" y="647663"/>
                </a:lnTo>
                <a:lnTo>
                  <a:pt x="269069" y="527662"/>
                </a:lnTo>
                <a:lnTo>
                  <a:pt x="269069" y="393738"/>
                </a:lnTo>
                <a:cubicBezTo>
                  <a:pt x="268172" y="393738"/>
                  <a:pt x="267293" y="393773"/>
                  <a:pt x="266395" y="393773"/>
                </a:cubicBezTo>
                <a:cubicBezTo>
                  <a:pt x="259166" y="393773"/>
                  <a:pt x="251901" y="393369"/>
                  <a:pt x="244794" y="392595"/>
                </a:cubicBezTo>
                <a:lnTo>
                  <a:pt x="243862" y="392490"/>
                </a:lnTo>
                <a:cubicBezTo>
                  <a:pt x="239042" y="391945"/>
                  <a:pt x="235559" y="387585"/>
                  <a:pt x="236104" y="382768"/>
                </a:cubicBezTo>
                <a:cubicBezTo>
                  <a:pt x="236649" y="377951"/>
                  <a:pt x="240994" y="374471"/>
                  <a:pt x="245832" y="375016"/>
                </a:cubicBezTo>
                <a:lnTo>
                  <a:pt x="246746" y="375121"/>
                </a:lnTo>
                <a:cubicBezTo>
                  <a:pt x="254064" y="375930"/>
                  <a:pt x="261593" y="376264"/>
                  <a:pt x="269069" y="376141"/>
                </a:cubicBezTo>
                <a:lnTo>
                  <a:pt x="269069" y="0"/>
                </a:lnTo>
                <a:lnTo>
                  <a:pt x="0" y="120001"/>
                </a:lnTo>
                <a:lnTo>
                  <a:pt x="0" y="411740"/>
                </a:lnTo>
                <a:close/>
                <a:moveTo>
                  <a:pt x="175785" y="367755"/>
                </a:moveTo>
                <a:cubicBezTo>
                  <a:pt x="177122" y="363096"/>
                  <a:pt x="181995" y="360389"/>
                  <a:pt x="186674" y="361725"/>
                </a:cubicBezTo>
                <a:cubicBezTo>
                  <a:pt x="194783" y="364063"/>
                  <a:pt x="203473" y="366507"/>
                  <a:pt x="212075" y="368652"/>
                </a:cubicBezTo>
                <a:cubicBezTo>
                  <a:pt x="216789" y="369812"/>
                  <a:pt x="219657" y="374576"/>
                  <a:pt x="218496" y="379287"/>
                </a:cubicBezTo>
                <a:cubicBezTo>
                  <a:pt x="217493" y="383296"/>
                  <a:pt x="213904" y="385968"/>
                  <a:pt x="209964" y="385968"/>
                </a:cubicBezTo>
                <a:cubicBezTo>
                  <a:pt x="209260" y="385968"/>
                  <a:pt x="208539" y="385880"/>
                  <a:pt x="207836" y="385704"/>
                </a:cubicBezTo>
                <a:cubicBezTo>
                  <a:pt x="198970" y="383507"/>
                  <a:pt x="190086" y="381010"/>
                  <a:pt x="181801" y="378637"/>
                </a:cubicBezTo>
                <a:cubicBezTo>
                  <a:pt x="177140" y="377283"/>
                  <a:pt x="174448" y="372414"/>
                  <a:pt x="175785" y="367755"/>
                </a:cubicBezTo>
                <a:close/>
                <a:moveTo>
                  <a:pt x="115273" y="353656"/>
                </a:moveTo>
                <a:cubicBezTo>
                  <a:pt x="116082" y="348874"/>
                  <a:pt x="120585" y="345622"/>
                  <a:pt x="125387" y="346413"/>
                </a:cubicBezTo>
                <a:cubicBezTo>
                  <a:pt x="133532" y="347767"/>
                  <a:pt x="141976" y="349542"/>
                  <a:pt x="151246" y="351880"/>
                </a:cubicBezTo>
                <a:lnTo>
                  <a:pt x="152108" y="352109"/>
                </a:lnTo>
                <a:cubicBezTo>
                  <a:pt x="156805" y="353304"/>
                  <a:pt x="159689" y="358104"/>
                  <a:pt x="158493" y="362815"/>
                </a:cubicBezTo>
                <a:cubicBezTo>
                  <a:pt x="157473" y="366788"/>
                  <a:pt x="153920" y="369443"/>
                  <a:pt x="150015" y="369443"/>
                </a:cubicBezTo>
                <a:cubicBezTo>
                  <a:pt x="149293" y="369443"/>
                  <a:pt x="148572" y="369337"/>
                  <a:pt x="147833" y="369161"/>
                </a:cubicBezTo>
                <a:lnTo>
                  <a:pt x="146954" y="368933"/>
                </a:lnTo>
                <a:cubicBezTo>
                  <a:pt x="138158" y="366718"/>
                  <a:pt x="130172" y="365030"/>
                  <a:pt x="122520" y="363764"/>
                </a:cubicBezTo>
                <a:cubicBezTo>
                  <a:pt x="117735" y="362973"/>
                  <a:pt x="114481" y="358455"/>
                  <a:pt x="115273" y="353656"/>
                </a:cubicBezTo>
                <a:close/>
                <a:moveTo>
                  <a:pt x="60196" y="346905"/>
                </a:moveTo>
                <a:cubicBezTo>
                  <a:pt x="69044" y="344883"/>
                  <a:pt x="78525" y="343741"/>
                  <a:pt x="88394" y="343512"/>
                </a:cubicBezTo>
                <a:cubicBezTo>
                  <a:pt x="93249" y="343372"/>
                  <a:pt x="97277" y="347257"/>
                  <a:pt x="97383" y="352109"/>
                </a:cubicBezTo>
                <a:cubicBezTo>
                  <a:pt x="97488" y="356961"/>
                  <a:pt x="93636" y="360987"/>
                  <a:pt x="88781" y="361092"/>
                </a:cubicBezTo>
                <a:cubicBezTo>
                  <a:pt x="80109" y="361286"/>
                  <a:pt x="71823" y="362288"/>
                  <a:pt x="64154" y="364046"/>
                </a:cubicBezTo>
                <a:cubicBezTo>
                  <a:pt x="63485" y="364204"/>
                  <a:pt x="62817" y="364274"/>
                  <a:pt x="62166" y="364274"/>
                </a:cubicBezTo>
                <a:cubicBezTo>
                  <a:pt x="58155" y="364274"/>
                  <a:pt x="54549" y="361514"/>
                  <a:pt x="53599" y="357453"/>
                </a:cubicBezTo>
                <a:cubicBezTo>
                  <a:pt x="52509" y="352724"/>
                  <a:pt x="55464" y="347995"/>
                  <a:pt x="60196" y="346905"/>
                </a:cubicBezTo>
                <a:close/>
                <a:moveTo>
                  <a:pt x="3289" y="381854"/>
                </a:moveTo>
                <a:cubicBezTo>
                  <a:pt x="9306" y="374347"/>
                  <a:pt x="16518" y="367702"/>
                  <a:pt x="24768" y="362094"/>
                </a:cubicBezTo>
                <a:cubicBezTo>
                  <a:pt x="28779" y="359369"/>
                  <a:pt x="34249" y="360424"/>
                  <a:pt x="36976" y="364432"/>
                </a:cubicBezTo>
                <a:cubicBezTo>
                  <a:pt x="39702" y="368441"/>
                  <a:pt x="38665" y="373908"/>
                  <a:pt x="34654" y="376633"/>
                </a:cubicBezTo>
                <a:cubicBezTo>
                  <a:pt x="27864" y="381239"/>
                  <a:pt x="21953" y="386689"/>
                  <a:pt x="17046" y="392824"/>
                </a:cubicBezTo>
                <a:cubicBezTo>
                  <a:pt x="15304" y="395004"/>
                  <a:pt x="12753" y="396129"/>
                  <a:pt x="10167" y="396129"/>
                </a:cubicBezTo>
                <a:cubicBezTo>
                  <a:pt x="8233" y="396129"/>
                  <a:pt x="6298" y="395496"/>
                  <a:pt x="4679" y="394213"/>
                </a:cubicBezTo>
                <a:cubicBezTo>
                  <a:pt x="880" y="391171"/>
                  <a:pt x="264" y="385651"/>
                  <a:pt x="3289" y="3818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36"/>
          <p:cNvSpPr/>
          <p:nvPr/>
        </p:nvSpPr>
        <p:spPr>
          <a:xfrm>
            <a:off x="7029201" y="3127548"/>
            <a:ext cx="438768" cy="346167"/>
          </a:xfrm>
          <a:custGeom>
            <a:rect b="b" l="l" r="r" t="t"/>
            <a:pathLst>
              <a:path extrusionOk="0" h="692333" w="877535">
                <a:moveTo>
                  <a:pt x="787119" y="455250"/>
                </a:moveTo>
                <a:cubicBezTo>
                  <a:pt x="783917" y="451594"/>
                  <a:pt x="784269" y="446038"/>
                  <a:pt x="787928" y="442839"/>
                </a:cubicBezTo>
                <a:cubicBezTo>
                  <a:pt x="791569" y="439639"/>
                  <a:pt x="797128" y="439991"/>
                  <a:pt x="800330" y="443648"/>
                </a:cubicBezTo>
                <a:cubicBezTo>
                  <a:pt x="806082" y="450170"/>
                  <a:pt x="812168" y="455883"/>
                  <a:pt x="818448" y="460577"/>
                </a:cubicBezTo>
                <a:cubicBezTo>
                  <a:pt x="822318" y="463495"/>
                  <a:pt x="823110" y="468998"/>
                  <a:pt x="820190" y="472883"/>
                </a:cubicBezTo>
                <a:cubicBezTo>
                  <a:pt x="818466" y="475186"/>
                  <a:pt x="815827" y="476399"/>
                  <a:pt x="813153" y="476399"/>
                </a:cubicBezTo>
                <a:cubicBezTo>
                  <a:pt x="811306" y="476399"/>
                  <a:pt x="809459" y="475819"/>
                  <a:pt x="807876" y="474641"/>
                </a:cubicBezTo>
                <a:cubicBezTo>
                  <a:pt x="800646" y="469209"/>
                  <a:pt x="793663" y="462687"/>
                  <a:pt x="787119" y="455250"/>
                </a:cubicBezTo>
                <a:close/>
                <a:moveTo>
                  <a:pt x="753204" y="400542"/>
                </a:moveTo>
                <a:cubicBezTo>
                  <a:pt x="757760" y="410105"/>
                  <a:pt x="761718" y="417823"/>
                  <a:pt x="765693" y="424784"/>
                </a:cubicBezTo>
                <a:cubicBezTo>
                  <a:pt x="767312" y="427632"/>
                  <a:pt x="770285" y="429232"/>
                  <a:pt x="773345" y="429232"/>
                </a:cubicBezTo>
                <a:cubicBezTo>
                  <a:pt x="774823" y="429232"/>
                  <a:pt x="776318" y="428863"/>
                  <a:pt x="777690" y="428072"/>
                </a:cubicBezTo>
                <a:cubicBezTo>
                  <a:pt x="781912" y="425663"/>
                  <a:pt x="783390" y="420301"/>
                  <a:pt x="780980" y="416082"/>
                </a:cubicBezTo>
                <a:cubicBezTo>
                  <a:pt x="777233" y="409507"/>
                  <a:pt x="773451" y="402159"/>
                  <a:pt x="769088" y="393000"/>
                </a:cubicBezTo>
                <a:cubicBezTo>
                  <a:pt x="766995" y="388605"/>
                  <a:pt x="761753" y="386741"/>
                  <a:pt x="757355" y="388833"/>
                </a:cubicBezTo>
                <a:cubicBezTo>
                  <a:pt x="752975" y="390908"/>
                  <a:pt x="751111" y="396164"/>
                  <a:pt x="753204" y="400542"/>
                </a:cubicBezTo>
                <a:close/>
                <a:moveTo>
                  <a:pt x="738252" y="368318"/>
                </a:moveTo>
                <a:cubicBezTo>
                  <a:pt x="739747" y="371482"/>
                  <a:pt x="742913" y="373345"/>
                  <a:pt x="746203" y="373345"/>
                </a:cubicBezTo>
                <a:cubicBezTo>
                  <a:pt x="747469" y="373345"/>
                  <a:pt x="748753" y="373064"/>
                  <a:pt x="749967" y="372484"/>
                </a:cubicBezTo>
                <a:cubicBezTo>
                  <a:pt x="754347" y="370410"/>
                  <a:pt x="756229" y="365171"/>
                  <a:pt x="754154" y="360776"/>
                </a:cubicBezTo>
                <a:cubicBezTo>
                  <a:pt x="749580" y="351177"/>
                  <a:pt x="745640" y="343459"/>
                  <a:pt x="741717" y="336533"/>
                </a:cubicBezTo>
                <a:cubicBezTo>
                  <a:pt x="739325" y="332296"/>
                  <a:pt x="733977" y="330802"/>
                  <a:pt x="729738" y="333193"/>
                </a:cubicBezTo>
                <a:cubicBezTo>
                  <a:pt x="725516" y="335584"/>
                  <a:pt x="724021" y="340946"/>
                  <a:pt x="726395" y="345165"/>
                </a:cubicBezTo>
                <a:cubicBezTo>
                  <a:pt x="730107" y="351740"/>
                  <a:pt x="733872" y="359088"/>
                  <a:pt x="738252" y="368318"/>
                </a:cubicBezTo>
                <a:close/>
                <a:moveTo>
                  <a:pt x="689173" y="300441"/>
                </a:moveTo>
                <a:cubicBezTo>
                  <a:pt x="695453" y="305223"/>
                  <a:pt x="701522" y="310954"/>
                  <a:pt x="707204" y="317494"/>
                </a:cubicBezTo>
                <a:cubicBezTo>
                  <a:pt x="708945" y="319480"/>
                  <a:pt x="711390" y="320500"/>
                  <a:pt x="713853" y="320500"/>
                </a:cubicBezTo>
                <a:cubicBezTo>
                  <a:pt x="715894" y="320500"/>
                  <a:pt x="717952" y="319797"/>
                  <a:pt x="719623" y="318338"/>
                </a:cubicBezTo>
                <a:cubicBezTo>
                  <a:pt x="723282" y="315156"/>
                  <a:pt x="723669" y="309601"/>
                  <a:pt x="720467" y="305944"/>
                </a:cubicBezTo>
                <a:cubicBezTo>
                  <a:pt x="714011" y="298525"/>
                  <a:pt x="707063" y="291968"/>
                  <a:pt x="699833" y="286465"/>
                </a:cubicBezTo>
                <a:cubicBezTo>
                  <a:pt x="695963" y="283512"/>
                  <a:pt x="690440" y="284268"/>
                  <a:pt x="687502" y="288135"/>
                </a:cubicBezTo>
                <a:cubicBezTo>
                  <a:pt x="684564" y="291985"/>
                  <a:pt x="685303" y="297505"/>
                  <a:pt x="689173" y="300441"/>
                </a:cubicBezTo>
                <a:close/>
                <a:moveTo>
                  <a:pt x="637456" y="283811"/>
                </a:moveTo>
                <a:cubicBezTo>
                  <a:pt x="639866" y="283600"/>
                  <a:pt x="642399" y="283529"/>
                  <a:pt x="644739" y="283565"/>
                </a:cubicBezTo>
                <a:cubicBezTo>
                  <a:pt x="650051" y="283653"/>
                  <a:pt x="655434" y="284444"/>
                  <a:pt x="660729" y="285885"/>
                </a:cubicBezTo>
                <a:cubicBezTo>
                  <a:pt x="661503" y="286114"/>
                  <a:pt x="662294" y="286202"/>
                  <a:pt x="663068" y="286202"/>
                </a:cubicBezTo>
                <a:cubicBezTo>
                  <a:pt x="666921" y="286202"/>
                  <a:pt x="670474" y="283653"/>
                  <a:pt x="671547" y="279750"/>
                </a:cubicBezTo>
                <a:cubicBezTo>
                  <a:pt x="672831" y="275056"/>
                  <a:pt x="670070" y="270221"/>
                  <a:pt x="665390" y="268938"/>
                </a:cubicBezTo>
                <a:cubicBezTo>
                  <a:pt x="658688" y="267110"/>
                  <a:pt x="651846" y="266108"/>
                  <a:pt x="645038" y="265985"/>
                </a:cubicBezTo>
                <a:cubicBezTo>
                  <a:pt x="641977" y="265932"/>
                  <a:pt x="638916" y="266037"/>
                  <a:pt x="635873" y="266319"/>
                </a:cubicBezTo>
                <a:cubicBezTo>
                  <a:pt x="631036" y="266741"/>
                  <a:pt x="627465" y="271013"/>
                  <a:pt x="627904" y="275847"/>
                </a:cubicBezTo>
                <a:cubicBezTo>
                  <a:pt x="628344" y="280699"/>
                  <a:pt x="632601" y="284285"/>
                  <a:pt x="637456" y="283811"/>
                </a:cubicBezTo>
                <a:close/>
                <a:moveTo>
                  <a:pt x="534480" y="350527"/>
                </a:moveTo>
                <a:cubicBezTo>
                  <a:pt x="536573" y="350527"/>
                  <a:pt x="538666" y="349788"/>
                  <a:pt x="540355" y="348276"/>
                </a:cubicBezTo>
                <a:cubicBezTo>
                  <a:pt x="545386" y="343776"/>
                  <a:pt x="550434" y="339082"/>
                  <a:pt x="555325" y="334529"/>
                </a:cubicBezTo>
                <a:lnTo>
                  <a:pt x="560074" y="330116"/>
                </a:lnTo>
                <a:cubicBezTo>
                  <a:pt x="563645" y="326811"/>
                  <a:pt x="563856" y="321256"/>
                  <a:pt x="560549" y="317687"/>
                </a:cubicBezTo>
                <a:cubicBezTo>
                  <a:pt x="557242" y="314136"/>
                  <a:pt x="551683" y="313925"/>
                  <a:pt x="548112" y="317230"/>
                </a:cubicBezTo>
                <a:lnTo>
                  <a:pt x="543345" y="321660"/>
                </a:lnTo>
                <a:cubicBezTo>
                  <a:pt x="538525" y="326143"/>
                  <a:pt x="533530" y="330784"/>
                  <a:pt x="528622" y="335179"/>
                </a:cubicBezTo>
                <a:cubicBezTo>
                  <a:pt x="524998" y="338432"/>
                  <a:pt x="524699" y="343987"/>
                  <a:pt x="527936" y="347608"/>
                </a:cubicBezTo>
                <a:cubicBezTo>
                  <a:pt x="529677" y="349542"/>
                  <a:pt x="532070" y="350527"/>
                  <a:pt x="534480" y="350527"/>
                </a:cubicBezTo>
                <a:close/>
                <a:moveTo>
                  <a:pt x="474952" y="379287"/>
                </a:moveTo>
                <a:cubicBezTo>
                  <a:pt x="476272" y="382803"/>
                  <a:pt x="479614" y="384983"/>
                  <a:pt x="483185" y="384983"/>
                </a:cubicBezTo>
                <a:cubicBezTo>
                  <a:pt x="484205" y="384983"/>
                  <a:pt x="485260" y="384808"/>
                  <a:pt x="486263" y="384421"/>
                </a:cubicBezTo>
                <a:cubicBezTo>
                  <a:pt x="494584" y="381309"/>
                  <a:pt x="502869" y="376967"/>
                  <a:pt x="511576" y="371165"/>
                </a:cubicBezTo>
                <a:cubicBezTo>
                  <a:pt x="515622" y="368458"/>
                  <a:pt x="516713" y="363008"/>
                  <a:pt x="514021" y="358965"/>
                </a:cubicBezTo>
                <a:cubicBezTo>
                  <a:pt x="511330" y="354939"/>
                  <a:pt x="505859" y="353832"/>
                  <a:pt x="501831" y="356539"/>
                </a:cubicBezTo>
                <a:cubicBezTo>
                  <a:pt x="494249" y="361584"/>
                  <a:pt x="487143" y="365329"/>
                  <a:pt x="480089" y="367966"/>
                </a:cubicBezTo>
                <a:cubicBezTo>
                  <a:pt x="475550" y="369671"/>
                  <a:pt x="473246" y="374734"/>
                  <a:pt x="474952" y="379287"/>
                </a:cubicBezTo>
                <a:close/>
                <a:moveTo>
                  <a:pt x="464310" y="265932"/>
                </a:moveTo>
                <a:cubicBezTo>
                  <a:pt x="463272" y="273526"/>
                  <a:pt x="461108" y="281420"/>
                  <a:pt x="457854" y="289401"/>
                </a:cubicBezTo>
                <a:cubicBezTo>
                  <a:pt x="456007" y="293884"/>
                  <a:pt x="458171" y="299017"/>
                  <a:pt x="462656" y="300863"/>
                </a:cubicBezTo>
                <a:cubicBezTo>
                  <a:pt x="463747" y="301303"/>
                  <a:pt x="464873" y="301514"/>
                  <a:pt x="465981" y="301514"/>
                </a:cubicBezTo>
                <a:cubicBezTo>
                  <a:pt x="469446" y="301514"/>
                  <a:pt x="472736" y="299439"/>
                  <a:pt x="474125" y="296046"/>
                </a:cubicBezTo>
                <a:cubicBezTo>
                  <a:pt x="477943" y="286694"/>
                  <a:pt x="480511" y="277359"/>
                  <a:pt x="481742" y="268288"/>
                </a:cubicBezTo>
                <a:cubicBezTo>
                  <a:pt x="482393" y="263471"/>
                  <a:pt x="479016" y="259041"/>
                  <a:pt x="474196" y="258390"/>
                </a:cubicBezTo>
                <a:cubicBezTo>
                  <a:pt x="469376" y="257740"/>
                  <a:pt x="464961" y="261115"/>
                  <a:pt x="464310" y="265932"/>
                </a:cubicBezTo>
                <a:close/>
                <a:moveTo>
                  <a:pt x="461601" y="234974"/>
                </a:moveTo>
                <a:cubicBezTo>
                  <a:pt x="462867" y="238595"/>
                  <a:pt x="466280" y="240863"/>
                  <a:pt x="469904" y="240863"/>
                </a:cubicBezTo>
                <a:cubicBezTo>
                  <a:pt x="470871" y="240863"/>
                  <a:pt x="471856" y="240705"/>
                  <a:pt x="472806" y="240371"/>
                </a:cubicBezTo>
                <a:cubicBezTo>
                  <a:pt x="477397" y="238771"/>
                  <a:pt x="479807" y="233761"/>
                  <a:pt x="478207" y="229172"/>
                </a:cubicBezTo>
                <a:cubicBezTo>
                  <a:pt x="474864" y="219591"/>
                  <a:pt x="469657" y="210661"/>
                  <a:pt x="463149" y="203347"/>
                </a:cubicBezTo>
                <a:cubicBezTo>
                  <a:pt x="459930" y="199726"/>
                  <a:pt x="454353" y="199392"/>
                  <a:pt x="450730" y="202627"/>
                </a:cubicBezTo>
                <a:cubicBezTo>
                  <a:pt x="447106" y="205844"/>
                  <a:pt x="446772" y="211399"/>
                  <a:pt x="450008" y="215038"/>
                </a:cubicBezTo>
                <a:cubicBezTo>
                  <a:pt x="454987" y="220646"/>
                  <a:pt x="458997" y="227537"/>
                  <a:pt x="461601" y="234974"/>
                </a:cubicBezTo>
                <a:close/>
                <a:moveTo>
                  <a:pt x="449199" y="372379"/>
                </a:moveTo>
                <a:cubicBezTo>
                  <a:pt x="441582" y="371675"/>
                  <a:pt x="434001" y="369531"/>
                  <a:pt x="426630" y="366050"/>
                </a:cubicBezTo>
                <a:cubicBezTo>
                  <a:pt x="422250" y="363958"/>
                  <a:pt x="416990" y="365839"/>
                  <a:pt x="414915" y="370216"/>
                </a:cubicBezTo>
                <a:cubicBezTo>
                  <a:pt x="412839" y="374611"/>
                  <a:pt x="414704" y="379850"/>
                  <a:pt x="419084" y="381924"/>
                </a:cubicBezTo>
                <a:cubicBezTo>
                  <a:pt x="428319" y="386302"/>
                  <a:pt x="437888" y="388974"/>
                  <a:pt x="447563" y="389888"/>
                </a:cubicBezTo>
                <a:cubicBezTo>
                  <a:pt x="447827" y="389906"/>
                  <a:pt x="448109" y="389923"/>
                  <a:pt x="448390" y="389923"/>
                </a:cubicBezTo>
                <a:cubicBezTo>
                  <a:pt x="452876" y="389923"/>
                  <a:pt x="456711" y="386513"/>
                  <a:pt x="457133" y="381960"/>
                </a:cubicBezTo>
                <a:cubicBezTo>
                  <a:pt x="457590" y="377125"/>
                  <a:pt x="454037" y="372836"/>
                  <a:pt x="449199" y="372379"/>
                </a:cubicBezTo>
                <a:close/>
                <a:moveTo>
                  <a:pt x="425504" y="350421"/>
                </a:moveTo>
                <a:cubicBezTo>
                  <a:pt x="427211" y="352038"/>
                  <a:pt x="429392" y="352847"/>
                  <a:pt x="431591" y="352847"/>
                </a:cubicBezTo>
                <a:cubicBezTo>
                  <a:pt x="433895" y="352847"/>
                  <a:pt x="436217" y="351951"/>
                  <a:pt x="437941" y="350140"/>
                </a:cubicBezTo>
                <a:cubicBezTo>
                  <a:pt x="444397" y="343389"/>
                  <a:pt x="450378" y="336181"/>
                  <a:pt x="455743" y="328710"/>
                </a:cubicBezTo>
                <a:cubicBezTo>
                  <a:pt x="458575" y="324772"/>
                  <a:pt x="457660" y="319287"/>
                  <a:pt x="453720" y="316457"/>
                </a:cubicBezTo>
                <a:cubicBezTo>
                  <a:pt x="449780" y="313626"/>
                  <a:pt x="444274" y="314523"/>
                  <a:pt x="441442" y="318461"/>
                </a:cubicBezTo>
                <a:cubicBezTo>
                  <a:pt x="436569" y="325264"/>
                  <a:pt x="431098" y="331839"/>
                  <a:pt x="425223" y="337992"/>
                </a:cubicBezTo>
                <a:cubicBezTo>
                  <a:pt x="421863" y="341491"/>
                  <a:pt x="421986" y="347063"/>
                  <a:pt x="425504" y="350421"/>
                </a:cubicBezTo>
                <a:close/>
                <a:moveTo>
                  <a:pt x="400209" y="203347"/>
                </a:moveTo>
                <a:cubicBezTo>
                  <a:pt x="401247" y="203347"/>
                  <a:pt x="402285" y="203154"/>
                  <a:pt x="403305" y="202767"/>
                </a:cubicBezTo>
                <a:cubicBezTo>
                  <a:pt x="408371" y="200869"/>
                  <a:pt x="413490" y="199919"/>
                  <a:pt x="418521" y="199919"/>
                </a:cubicBezTo>
                <a:lnTo>
                  <a:pt x="418538" y="199919"/>
                </a:lnTo>
                <a:cubicBezTo>
                  <a:pt x="420685" y="199919"/>
                  <a:pt x="422831" y="200095"/>
                  <a:pt x="424942" y="200447"/>
                </a:cubicBezTo>
                <a:cubicBezTo>
                  <a:pt x="429726" y="201273"/>
                  <a:pt x="434265" y="198038"/>
                  <a:pt x="435074" y="193256"/>
                </a:cubicBezTo>
                <a:cubicBezTo>
                  <a:pt x="435883" y="188457"/>
                  <a:pt x="432664" y="183921"/>
                  <a:pt x="427879" y="183113"/>
                </a:cubicBezTo>
                <a:cubicBezTo>
                  <a:pt x="424801" y="182603"/>
                  <a:pt x="421582" y="182322"/>
                  <a:pt x="418521" y="182339"/>
                </a:cubicBezTo>
                <a:cubicBezTo>
                  <a:pt x="411361" y="182339"/>
                  <a:pt x="404167" y="183675"/>
                  <a:pt x="397130" y="186312"/>
                </a:cubicBezTo>
                <a:cubicBezTo>
                  <a:pt x="392574" y="188018"/>
                  <a:pt x="390270" y="193098"/>
                  <a:pt x="391976" y="197634"/>
                </a:cubicBezTo>
                <a:cubicBezTo>
                  <a:pt x="393313" y="201167"/>
                  <a:pt x="396655" y="203347"/>
                  <a:pt x="400209" y="203347"/>
                </a:cubicBezTo>
                <a:close/>
                <a:moveTo>
                  <a:pt x="399681" y="360301"/>
                </a:moveTo>
                <a:cubicBezTo>
                  <a:pt x="392873" y="365276"/>
                  <a:pt x="385626" y="369882"/>
                  <a:pt x="378167" y="373978"/>
                </a:cubicBezTo>
                <a:cubicBezTo>
                  <a:pt x="373893" y="376316"/>
                  <a:pt x="372345" y="381661"/>
                  <a:pt x="374685" y="385915"/>
                </a:cubicBezTo>
                <a:cubicBezTo>
                  <a:pt x="376285" y="388816"/>
                  <a:pt x="379293" y="390468"/>
                  <a:pt x="382407" y="390468"/>
                </a:cubicBezTo>
                <a:cubicBezTo>
                  <a:pt x="383832" y="390468"/>
                  <a:pt x="385292" y="390117"/>
                  <a:pt x="386629" y="389378"/>
                </a:cubicBezTo>
                <a:cubicBezTo>
                  <a:pt x="394756" y="384931"/>
                  <a:pt x="402636" y="379920"/>
                  <a:pt x="410060" y="374506"/>
                </a:cubicBezTo>
                <a:cubicBezTo>
                  <a:pt x="413982" y="371640"/>
                  <a:pt x="414844" y="366138"/>
                  <a:pt x="411977" y="362217"/>
                </a:cubicBezTo>
                <a:cubicBezTo>
                  <a:pt x="409110" y="358297"/>
                  <a:pt x="403604" y="357436"/>
                  <a:pt x="399681" y="360301"/>
                </a:cubicBezTo>
                <a:close/>
                <a:moveTo>
                  <a:pt x="373154" y="324825"/>
                </a:moveTo>
                <a:cubicBezTo>
                  <a:pt x="369055" y="327427"/>
                  <a:pt x="367842" y="332859"/>
                  <a:pt x="370445" y="336955"/>
                </a:cubicBezTo>
                <a:cubicBezTo>
                  <a:pt x="375634" y="345130"/>
                  <a:pt x="381545" y="352654"/>
                  <a:pt x="388018" y="359281"/>
                </a:cubicBezTo>
                <a:cubicBezTo>
                  <a:pt x="389742" y="361039"/>
                  <a:pt x="392029" y="361936"/>
                  <a:pt x="394316" y="361936"/>
                </a:cubicBezTo>
                <a:cubicBezTo>
                  <a:pt x="396532" y="361936"/>
                  <a:pt x="398749" y="361110"/>
                  <a:pt x="400455" y="359440"/>
                </a:cubicBezTo>
                <a:cubicBezTo>
                  <a:pt x="403938" y="356047"/>
                  <a:pt x="404008" y="350491"/>
                  <a:pt x="400613" y="347011"/>
                </a:cubicBezTo>
                <a:cubicBezTo>
                  <a:pt x="395002" y="341244"/>
                  <a:pt x="389848" y="334687"/>
                  <a:pt x="385292" y="327532"/>
                </a:cubicBezTo>
                <a:cubicBezTo>
                  <a:pt x="382688" y="323436"/>
                  <a:pt x="377253" y="322223"/>
                  <a:pt x="373154" y="324825"/>
                </a:cubicBezTo>
                <a:close/>
                <a:moveTo>
                  <a:pt x="357498" y="247455"/>
                </a:moveTo>
                <a:cubicBezTo>
                  <a:pt x="358325" y="247701"/>
                  <a:pt x="359152" y="247807"/>
                  <a:pt x="359961" y="247807"/>
                </a:cubicBezTo>
                <a:cubicBezTo>
                  <a:pt x="363778" y="247807"/>
                  <a:pt x="367279" y="245311"/>
                  <a:pt x="368405" y="241478"/>
                </a:cubicBezTo>
                <a:cubicBezTo>
                  <a:pt x="368967" y="239527"/>
                  <a:pt x="369636" y="237593"/>
                  <a:pt x="370357" y="235730"/>
                </a:cubicBezTo>
                <a:cubicBezTo>
                  <a:pt x="372398" y="230508"/>
                  <a:pt x="375283" y="225516"/>
                  <a:pt x="378924" y="220927"/>
                </a:cubicBezTo>
                <a:cubicBezTo>
                  <a:pt x="381932" y="217130"/>
                  <a:pt x="381299" y="211592"/>
                  <a:pt x="377499" y="208586"/>
                </a:cubicBezTo>
                <a:cubicBezTo>
                  <a:pt x="373682" y="205562"/>
                  <a:pt x="368158" y="206213"/>
                  <a:pt x="365133" y="210010"/>
                </a:cubicBezTo>
                <a:cubicBezTo>
                  <a:pt x="360401" y="215970"/>
                  <a:pt x="356636" y="222474"/>
                  <a:pt x="353963" y="229348"/>
                </a:cubicBezTo>
                <a:cubicBezTo>
                  <a:pt x="353048" y="231686"/>
                  <a:pt x="352221" y="234112"/>
                  <a:pt x="351517" y="236556"/>
                </a:cubicBezTo>
                <a:cubicBezTo>
                  <a:pt x="350145" y="241215"/>
                  <a:pt x="352837" y="246102"/>
                  <a:pt x="357498" y="247455"/>
                </a:cubicBezTo>
                <a:close/>
                <a:moveTo>
                  <a:pt x="354455" y="302903"/>
                </a:moveTo>
                <a:cubicBezTo>
                  <a:pt x="355669" y="306612"/>
                  <a:pt x="359117" y="308968"/>
                  <a:pt x="362811" y="308968"/>
                </a:cubicBezTo>
                <a:cubicBezTo>
                  <a:pt x="363725" y="308968"/>
                  <a:pt x="364640" y="308827"/>
                  <a:pt x="365537" y="308528"/>
                </a:cubicBezTo>
                <a:cubicBezTo>
                  <a:pt x="370164" y="307034"/>
                  <a:pt x="372679" y="302059"/>
                  <a:pt x="371184" y="297453"/>
                </a:cubicBezTo>
                <a:cubicBezTo>
                  <a:pt x="368510" y="289260"/>
                  <a:pt x="366733" y="281121"/>
                  <a:pt x="365924" y="273280"/>
                </a:cubicBezTo>
                <a:cubicBezTo>
                  <a:pt x="365414" y="268463"/>
                  <a:pt x="361104" y="264947"/>
                  <a:pt x="356267" y="265457"/>
                </a:cubicBezTo>
                <a:cubicBezTo>
                  <a:pt x="351429" y="265949"/>
                  <a:pt x="347929" y="270274"/>
                  <a:pt x="348421" y="275109"/>
                </a:cubicBezTo>
                <a:cubicBezTo>
                  <a:pt x="349371" y="284180"/>
                  <a:pt x="351394" y="293532"/>
                  <a:pt x="354455" y="302903"/>
                </a:cubicBezTo>
                <a:close/>
                <a:moveTo>
                  <a:pt x="324269" y="411916"/>
                </a:moveTo>
                <a:cubicBezTo>
                  <a:pt x="324867" y="411916"/>
                  <a:pt x="325465" y="411863"/>
                  <a:pt x="326063" y="411740"/>
                </a:cubicBezTo>
                <a:cubicBezTo>
                  <a:pt x="335070" y="409877"/>
                  <a:pt x="344059" y="407398"/>
                  <a:pt x="352819" y="404374"/>
                </a:cubicBezTo>
                <a:cubicBezTo>
                  <a:pt x="357410" y="402774"/>
                  <a:pt x="359855" y="397782"/>
                  <a:pt x="358272" y="393193"/>
                </a:cubicBezTo>
                <a:cubicBezTo>
                  <a:pt x="356672" y="388605"/>
                  <a:pt x="351676" y="386161"/>
                  <a:pt x="347085" y="387761"/>
                </a:cubicBezTo>
                <a:cubicBezTo>
                  <a:pt x="339028" y="390539"/>
                  <a:pt x="330760" y="392806"/>
                  <a:pt x="322493" y="394529"/>
                </a:cubicBezTo>
                <a:cubicBezTo>
                  <a:pt x="317743" y="395514"/>
                  <a:pt x="314682" y="400155"/>
                  <a:pt x="315667" y="404919"/>
                </a:cubicBezTo>
                <a:cubicBezTo>
                  <a:pt x="316529" y="409068"/>
                  <a:pt x="320188" y="411916"/>
                  <a:pt x="324269" y="411916"/>
                </a:cubicBezTo>
                <a:close/>
                <a:moveTo>
                  <a:pt x="199392" y="400964"/>
                </a:moveTo>
                <a:cubicBezTo>
                  <a:pt x="207677" y="403337"/>
                  <a:pt x="216561" y="405833"/>
                  <a:pt x="225426" y="408031"/>
                </a:cubicBezTo>
                <a:cubicBezTo>
                  <a:pt x="226130" y="408206"/>
                  <a:pt x="226851" y="408294"/>
                  <a:pt x="227555" y="408294"/>
                </a:cubicBezTo>
                <a:cubicBezTo>
                  <a:pt x="231495" y="408294"/>
                  <a:pt x="235084" y="405622"/>
                  <a:pt x="236086" y="401614"/>
                </a:cubicBezTo>
                <a:cubicBezTo>
                  <a:pt x="237247" y="396903"/>
                  <a:pt x="234380" y="392138"/>
                  <a:pt x="229666" y="390978"/>
                </a:cubicBezTo>
                <a:cubicBezTo>
                  <a:pt x="221064" y="388833"/>
                  <a:pt x="212374" y="386390"/>
                  <a:pt x="204265" y="384052"/>
                </a:cubicBezTo>
                <a:cubicBezTo>
                  <a:pt x="199585" y="382716"/>
                  <a:pt x="194713" y="385423"/>
                  <a:pt x="193376" y="390082"/>
                </a:cubicBezTo>
                <a:cubicBezTo>
                  <a:pt x="192039" y="394740"/>
                  <a:pt x="194730" y="399610"/>
                  <a:pt x="199392" y="400964"/>
                </a:cubicBezTo>
                <a:close/>
                <a:moveTo>
                  <a:pt x="140111" y="386091"/>
                </a:moveTo>
                <a:cubicBezTo>
                  <a:pt x="147763" y="387357"/>
                  <a:pt x="155749" y="389044"/>
                  <a:pt x="164545" y="391259"/>
                </a:cubicBezTo>
                <a:lnTo>
                  <a:pt x="165424" y="391488"/>
                </a:lnTo>
                <a:cubicBezTo>
                  <a:pt x="166163" y="391664"/>
                  <a:pt x="166884" y="391769"/>
                  <a:pt x="167605" y="391769"/>
                </a:cubicBezTo>
                <a:cubicBezTo>
                  <a:pt x="171511" y="391769"/>
                  <a:pt x="175064" y="389115"/>
                  <a:pt x="176084" y="385142"/>
                </a:cubicBezTo>
                <a:cubicBezTo>
                  <a:pt x="177280" y="380430"/>
                  <a:pt x="174395" y="375631"/>
                  <a:pt x="169699" y="374435"/>
                </a:cubicBezTo>
                <a:lnTo>
                  <a:pt x="168837" y="374207"/>
                </a:lnTo>
                <a:cubicBezTo>
                  <a:pt x="159566" y="371869"/>
                  <a:pt x="151123" y="370093"/>
                  <a:pt x="142978" y="368739"/>
                </a:cubicBezTo>
                <a:cubicBezTo>
                  <a:pt x="138176" y="367948"/>
                  <a:pt x="133673" y="371201"/>
                  <a:pt x="132863" y="375982"/>
                </a:cubicBezTo>
                <a:cubicBezTo>
                  <a:pt x="132072" y="380782"/>
                  <a:pt x="135326" y="385300"/>
                  <a:pt x="140111" y="386091"/>
                </a:cubicBezTo>
                <a:close/>
                <a:moveTo>
                  <a:pt x="79757" y="386601"/>
                </a:moveTo>
                <a:cubicBezTo>
                  <a:pt x="80408" y="386601"/>
                  <a:pt x="81076" y="386530"/>
                  <a:pt x="81745" y="386372"/>
                </a:cubicBezTo>
                <a:cubicBezTo>
                  <a:pt x="89414" y="384614"/>
                  <a:pt x="97699" y="383612"/>
                  <a:pt x="106372" y="383419"/>
                </a:cubicBezTo>
                <a:cubicBezTo>
                  <a:pt x="111227" y="383313"/>
                  <a:pt x="115079" y="379287"/>
                  <a:pt x="114974" y="374435"/>
                </a:cubicBezTo>
                <a:cubicBezTo>
                  <a:pt x="114868" y="369583"/>
                  <a:pt x="110840" y="365698"/>
                  <a:pt x="105985" y="365839"/>
                </a:cubicBezTo>
                <a:cubicBezTo>
                  <a:pt x="96116" y="366067"/>
                  <a:pt x="86635" y="367210"/>
                  <a:pt x="77787" y="369232"/>
                </a:cubicBezTo>
                <a:cubicBezTo>
                  <a:pt x="73055" y="370322"/>
                  <a:pt x="70099" y="375051"/>
                  <a:pt x="71190" y="379780"/>
                </a:cubicBezTo>
                <a:cubicBezTo>
                  <a:pt x="72140" y="383841"/>
                  <a:pt x="75746" y="386601"/>
                  <a:pt x="79757" y="386601"/>
                </a:cubicBezTo>
                <a:close/>
                <a:moveTo>
                  <a:pt x="22270" y="416539"/>
                </a:moveTo>
                <a:cubicBezTo>
                  <a:pt x="23888" y="417823"/>
                  <a:pt x="25823" y="418456"/>
                  <a:pt x="27758" y="418456"/>
                </a:cubicBezTo>
                <a:cubicBezTo>
                  <a:pt x="30344" y="418456"/>
                  <a:pt x="32895" y="417330"/>
                  <a:pt x="34636" y="415151"/>
                </a:cubicBezTo>
                <a:cubicBezTo>
                  <a:pt x="39544" y="409015"/>
                  <a:pt x="45455" y="403565"/>
                  <a:pt x="52245" y="398959"/>
                </a:cubicBezTo>
                <a:cubicBezTo>
                  <a:pt x="56255" y="396234"/>
                  <a:pt x="57293" y="390767"/>
                  <a:pt x="54567" y="386759"/>
                </a:cubicBezTo>
                <a:cubicBezTo>
                  <a:pt x="51840" y="382751"/>
                  <a:pt x="46369" y="381696"/>
                  <a:pt x="42359" y="384421"/>
                </a:cubicBezTo>
                <a:cubicBezTo>
                  <a:pt x="34109" y="390029"/>
                  <a:pt x="26896" y="396674"/>
                  <a:pt x="20880" y="404181"/>
                </a:cubicBezTo>
                <a:cubicBezTo>
                  <a:pt x="17855" y="407978"/>
                  <a:pt x="18470" y="413498"/>
                  <a:pt x="22270" y="416539"/>
                </a:cubicBezTo>
                <a:close/>
                <a:moveTo>
                  <a:pt x="877536" y="8737"/>
                </a:moveTo>
                <a:cubicBezTo>
                  <a:pt x="877536" y="8755"/>
                  <a:pt x="877536" y="8772"/>
                  <a:pt x="877536" y="8790"/>
                </a:cubicBezTo>
                <a:lnTo>
                  <a:pt x="877536" y="555456"/>
                </a:lnTo>
                <a:cubicBezTo>
                  <a:pt x="877536" y="555509"/>
                  <a:pt x="877536" y="555544"/>
                  <a:pt x="877536" y="555597"/>
                </a:cubicBezTo>
                <a:lnTo>
                  <a:pt x="877536" y="555685"/>
                </a:lnTo>
                <a:cubicBezTo>
                  <a:pt x="877536" y="555790"/>
                  <a:pt x="877501" y="555878"/>
                  <a:pt x="877501" y="555984"/>
                </a:cubicBezTo>
                <a:cubicBezTo>
                  <a:pt x="877483" y="556458"/>
                  <a:pt x="877448" y="556915"/>
                  <a:pt x="877360" y="557372"/>
                </a:cubicBezTo>
                <a:cubicBezTo>
                  <a:pt x="877325" y="557548"/>
                  <a:pt x="877254" y="557724"/>
                  <a:pt x="877219" y="557917"/>
                </a:cubicBezTo>
                <a:cubicBezTo>
                  <a:pt x="877114" y="558286"/>
                  <a:pt x="877026" y="558656"/>
                  <a:pt x="876885" y="559007"/>
                </a:cubicBezTo>
                <a:cubicBezTo>
                  <a:pt x="876797" y="559183"/>
                  <a:pt x="876691" y="559359"/>
                  <a:pt x="876603" y="559535"/>
                </a:cubicBezTo>
                <a:cubicBezTo>
                  <a:pt x="876445" y="559869"/>
                  <a:pt x="876287" y="560203"/>
                  <a:pt x="876076" y="560502"/>
                </a:cubicBezTo>
                <a:cubicBezTo>
                  <a:pt x="875988" y="560660"/>
                  <a:pt x="875865" y="560800"/>
                  <a:pt x="875759" y="560941"/>
                </a:cubicBezTo>
                <a:cubicBezTo>
                  <a:pt x="875530" y="561240"/>
                  <a:pt x="875284" y="561556"/>
                  <a:pt x="875020" y="561838"/>
                </a:cubicBezTo>
                <a:cubicBezTo>
                  <a:pt x="874897" y="561961"/>
                  <a:pt x="874756" y="562066"/>
                  <a:pt x="874633" y="562172"/>
                </a:cubicBezTo>
                <a:cubicBezTo>
                  <a:pt x="874334" y="562435"/>
                  <a:pt x="874053" y="562699"/>
                  <a:pt x="873719" y="562928"/>
                </a:cubicBezTo>
                <a:cubicBezTo>
                  <a:pt x="873543" y="563051"/>
                  <a:pt x="873349" y="563121"/>
                  <a:pt x="873173" y="563226"/>
                </a:cubicBezTo>
                <a:cubicBezTo>
                  <a:pt x="872892" y="563402"/>
                  <a:pt x="872628" y="563578"/>
                  <a:pt x="872329" y="563719"/>
                </a:cubicBezTo>
                <a:lnTo>
                  <a:pt x="585686" y="691560"/>
                </a:lnTo>
                <a:cubicBezTo>
                  <a:pt x="585669" y="691578"/>
                  <a:pt x="585634" y="691578"/>
                  <a:pt x="585616" y="691595"/>
                </a:cubicBezTo>
                <a:cubicBezTo>
                  <a:pt x="585511" y="691630"/>
                  <a:pt x="585423" y="691666"/>
                  <a:pt x="585317" y="691701"/>
                </a:cubicBezTo>
                <a:cubicBezTo>
                  <a:pt x="585088" y="691789"/>
                  <a:pt x="584877" y="691877"/>
                  <a:pt x="584649" y="691947"/>
                </a:cubicBezTo>
                <a:cubicBezTo>
                  <a:pt x="584561" y="691964"/>
                  <a:pt x="584473" y="691982"/>
                  <a:pt x="584385" y="692017"/>
                </a:cubicBezTo>
                <a:cubicBezTo>
                  <a:pt x="584244" y="692052"/>
                  <a:pt x="584086" y="692105"/>
                  <a:pt x="583945" y="692140"/>
                </a:cubicBezTo>
                <a:cubicBezTo>
                  <a:pt x="583875" y="692140"/>
                  <a:pt x="583804" y="692158"/>
                  <a:pt x="583751" y="692175"/>
                </a:cubicBezTo>
                <a:cubicBezTo>
                  <a:pt x="583663" y="692175"/>
                  <a:pt x="583593" y="692193"/>
                  <a:pt x="583505" y="692211"/>
                </a:cubicBezTo>
                <a:cubicBezTo>
                  <a:pt x="583417" y="692228"/>
                  <a:pt x="583329" y="692228"/>
                  <a:pt x="583224" y="692246"/>
                </a:cubicBezTo>
                <a:cubicBezTo>
                  <a:pt x="582872" y="692298"/>
                  <a:pt x="582520" y="692316"/>
                  <a:pt x="582168" y="692334"/>
                </a:cubicBezTo>
                <a:cubicBezTo>
                  <a:pt x="582133" y="692334"/>
                  <a:pt x="582116" y="692334"/>
                  <a:pt x="582098" y="692334"/>
                </a:cubicBezTo>
                <a:cubicBezTo>
                  <a:pt x="582080" y="692334"/>
                  <a:pt x="582063" y="692334"/>
                  <a:pt x="582028" y="692334"/>
                </a:cubicBezTo>
                <a:cubicBezTo>
                  <a:pt x="581676" y="692316"/>
                  <a:pt x="581324" y="692298"/>
                  <a:pt x="580972" y="692246"/>
                </a:cubicBezTo>
                <a:cubicBezTo>
                  <a:pt x="580867" y="692228"/>
                  <a:pt x="580779" y="692228"/>
                  <a:pt x="580691" y="692211"/>
                </a:cubicBezTo>
                <a:cubicBezTo>
                  <a:pt x="580603" y="692193"/>
                  <a:pt x="580532" y="692175"/>
                  <a:pt x="580444" y="692175"/>
                </a:cubicBezTo>
                <a:cubicBezTo>
                  <a:pt x="580392" y="692158"/>
                  <a:pt x="580321" y="692140"/>
                  <a:pt x="580251" y="692140"/>
                </a:cubicBezTo>
                <a:cubicBezTo>
                  <a:pt x="580110" y="692105"/>
                  <a:pt x="579952" y="692052"/>
                  <a:pt x="579811" y="692017"/>
                </a:cubicBezTo>
                <a:cubicBezTo>
                  <a:pt x="579723" y="691982"/>
                  <a:pt x="579635" y="691964"/>
                  <a:pt x="579547" y="691947"/>
                </a:cubicBezTo>
                <a:cubicBezTo>
                  <a:pt x="579319" y="691877"/>
                  <a:pt x="579107" y="691789"/>
                  <a:pt x="578879" y="691701"/>
                </a:cubicBezTo>
                <a:cubicBezTo>
                  <a:pt x="578773" y="691666"/>
                  <a:pt x="578685" y="691630"/>
                  <a:pt x="578580" y="691595"/>
                </a:cubicBezTo>
                <a:cubicBezTo>
                  <a:pt x="578562" y="691578"/>
                  <a:pt x="578527" y="691578"/>
                  <a:pt x="578509" y="691560"/>
                </a:cubicBezTo>
                <a:lnTo>
                  <a:pt x="295455" y="565318"/>
                </a:lnTo>
                <a:lnTo>
                  <a:pt x="12384" y="691560"/>
                </a:lnTo>
                <a:cubicBezTo>
                  <a:pt x="12349" y="691578"/>
                  <a:pt x="12331" y="691595"/>
                  <a:pt x="12296" y="691595"/>
                </a:cubicBezTo>
                <a:cubicBezTo>
                  <a:pt x="12208" y="691630"/>
                  <a:pt x="12138" y="691666"/>
                  <a:pt x="12050" y="691701"/>
                </a:cubicBezTo>
                <a:cubicBezTo>
                  <a:pt x="11575" y="691877"/>
                  <a:pt x="11100" y="692035"/>
                  <a:pt x="10607" y="692140"/>
                </a:cubicBezTo>
                <a:cubicBezTo>
                  <a:pt x="10554" y="692158"/>
                  <a:pt x="10502" y="692158"/>
                  <a:pt x="10467" y="692158"/>
                </a:cubicBezTo>
                <a:cubicBezTo>
                  <a:pt x="9921" y="692263"/>
                  <a:pt x="9393" y="692334"/>
                  <a:pt x="8848" y="692334"/>
                </a:cubicBezTo>
                <a:cubicBezTo>
                  <a:pt x="8831" y="692334"/>
                  <a:pt x="8813" y="692334"/>
                  <a:pt x="8795" y="692334"/>
                </a:cubicBezTo>
                <a:cubicBezTo>
                  <a:pt x="8743" y="692334"/>
                  <a:pt x="8690" y="692316"/>
                  <a:pt x="8655" y="692316"/>
                </a:cubicBezTo>
                <a:cubicBezTo>
                  <a:pt x="8180" y="692316"/>
                  <a:pt x="7740" y="692263"/>
                  <a:pt x="7283" y="692175"/>
                </a:cubicBezTo>
                <a:cubicBezTo>
                  <a:pt x="7089" y="692140"/>
                  <a:pt x="6896" y="692105"/>
                  <a:pt x="6702" y="692052"/>
                </a:cubicBezTo>
                <a:cubicBezTo>
                  <a:pt x="6385" y="691982"/>
                  <a:pt x="6086" y="691877"/>
                  <a:pt x="5770" y="691771"/>
                </a:cubicBezTo>
                <a:cubicBezTo>
                  <a:pt x="5594" y="691701"/>
                  <a:pt x="5400" y="691648"/>
                  <a:pt x="5224" y="691560"/>
                </a:cubicBezTo>
                <a:cubicBezTo>
                  <a:pt x="4802" y="691384"/>
                  <a:pt x="4398" y="691156"/>
                  <a:pt x="4011" y="690910"/>
                </a:cubicBezTo>
                <a:cubicBezTo>
                  <a:pt x="3852" y="690804"/>
                  <a:pt x="3712" y="690681"/>
                  <a:pt x="3553" y="690576"/>
                </a:cubicBezTo>
                <a:cubicBezTo>
                  <a:pt x="3307" y="690382"/>
                  <a:pt x="3061" y="690171"/>
                  <a:pt x="2815" y="689960"/>
                </a:cubicBezTo>
                <a:cubicBezTo>
                  <a:pt x="2674" y="689820"/>
                  <a:pt x="2533" y="689679"/>
                  <a:pt x="2392" y="689538"/>
                </a:cubicBezTo>
                <a:cubicBezTo>
                  <a:pt x="2164" y="689292"/>
                  <a:pt x="1970" y="689046"/>
                  <a:pt x="1777" y="688800"/>
                </a:cubicBezTo>
                <a:cubicBezTo>
                  <a:pt x="1671" y="688642"/>
                  <a:pt x="1548" y="688501"/>
                  <a:pt x="1442" y="688325"/>
                </a:cubicBezTo>
                <a:cubicBezTo>
                  <a:pt x="1179" y="687956"/>
                  <a:pt x="967" y="687552"/>
                  <a:pt x="774" y="687130"/>
                </a:cubicBezTo>
                <a:cubicBezTo>
                  <a:pt x="774" y="687112"/>
                  <a:pt x="756" y="687112"/>
                  <a:pt x="756" y="687095"/>
                </a:cubicBezTo>
                <a:cubicBezTo>
                  <a:pt x="545" y="686620"/>
                  <a:pt x="387" y="686110"/>
                  <a:pt x="264" y="685600"/>
                </a:cubicBezTo>
                <a:cubicBezTo>
                  <a:pt x="246" y="685530"/>
                  <a:pt x="229" y="685477"/>
                  <a:pt x="211" y="685407"/>
                </a:cubicBezTo>
                <a:cubicBezTo>
                  <a:pt x="123" y="685055"/>
                  <a:pt x="106" y="684686"/>
                  <a:pt x="70" y="684300"/>
                </a:cubicBezTo>
                <a:cubicBezTo>
                  <a:pt x="53" y="684089"/>
                  <a:pt x="18" y="683878"/>
                  <a:pt x="18" y="683649"/>
                </a:cubicBezTo>
                <a:cubicBezTo>
                  <a:pt x="18" y="683614"/>
                  <a:pt x="0" y="683579"/>
                  <a:pt x="0" y="683544"/>
                </a:cubicBezTo>
                <a:lnTo>
                  <a:pt x="0" y="136631"/>
                </a:lnTo>
                <a:cubicBezTo>
                  <a:pt x="0" y="136333"/>
                  <a:pt x="53" y="136051"/>
                  <a:pt x="88" y="135770"/>
                </a:cubicBezTo>
                <a:cubicBezTo>
                  <a:pt x="106" y="135524"/>
                  <a:pt x="123" y="135278"/>
                  <a:pt x="158" y="135032"/>
                </a:cubicBezTo>
                <a:cubicBezTo>
                  <a:pt x="229" y="134662"/>
                  <a:pt x="334" y="134328"/>
                  <a:pt x="457" y="133994"/>
                </a:cubicBezTo>
                <a:cubicBezTo>
                  <a:pt x="510" y="133783"/>
                  <a:pt x="563" y="133590"/>
                  <a:pt x="633" y="133397"/>
                </a:cubicBezTo>
                <a:cubicBezTo>
                  <a:pt x="756" y="133063"/>
                  <a:pt x="932" y="132764"/>
                  <a:pt x="1108" y="132447"/>
                </a:cubicBezTo>
                <a:cubicBezTo>
                  <a:pt x="1214" y="132254"/>
                  <a:pt x="1302" y="132061"/>
                  <a:pt x="1407" y="131885"/>
                </a:cubicBezTo>
                <a:cubicBezTo>
                  <a:pt x="1601" y="131604"/>
                  <a:pt x="1812" y="131357"/>
                  <a:pt x="2023" y="131094"/>
                </a:cubicBezTo>
                <a:cubicBezTo>
                  <a:pt x="2164" y="130900"/>
                  <a:pt x="2304" y="130707"/>
                  <a:pt x="2480" y="130549"/>
                </a:cubicBezTo>
                <a:cubicBezTo>
                  <a:pt x="2709" y="130303"/>
                  <a:pt x="2973" y="130092"/>
                  <a:pt x="3219" y="129881"/>
                </a:cubicBezTo>
                <a:cubicBezTo>
                  <a:pt x="3413" y="129740"/>
                  <a:pt x="3571" y="129564"/>
                  <a:pt x="3764" y="129441"/>
                </a:cubicBezTo>
                <a:cubicBezTo>
                  <a:pt x="4099" y="129195"/>
                  <a:pt x="4450" y="129019"/>
                  <a:pt x="4820" y="128826"/>
                </a:cubicBezTo>
                <a:cubicBezTo>
                  <a:pt x="4961" y="128756"/>
                  <a:pt x="5066" y="128668"/>
                  <a:pt x="5224" y="128597"/>
                </a:cubicBezTo>
                <a:lnTo>
                  <a:pt x="5348" y="128545"/>
                </a:lnTo>
                <a:cubicBezTo>
                  <a:pt x="5365" y="128545"/>
                  <a:pt x="5383" y="128527"/>
                  <a:pt x="5400" y="128527"/>
                </a:cubicBezTo>
                <a:lnTo>
                  <a:pt x="291867" y="756"/>
                </a:lnTo>
                <a:cubicBezTo>
                  <a:pt x="291902" y="738"/>
                  <a:pt x="291955" y="738"/>
                  <a:pt x="291990" y="721"/>
                </a:cubicBezTo>
                <a:cubicBezTo>
                  <a:pt x="292025" y="703"/>
                  <a:pt x="292078" y="686"/>
                  <a:pt x="292131" y="668"/>
                </a:cubicBezTo>
                <a:cubicBezTo>
                  <a:pt x="292412" y="545"/>
                  <a:pt x="292694" y="475"/>
                  <a:pt x="292993" y="387"/>
                </a:cubicBezTo>
                <a:cubicBezTo>
                  <a:pt x="293221" y="316"/>
                  <a:pt x="293450" y="229"/>
                  <a:pt x="293679" y="176"/>
                </a:cubicBezTo>
                <a:cubicBezTo>
                  <a:pt x="293696" y="176"/>
                  <a:pt x="293732" y="176"/>
                  <a:pt x="293749" y="176"/>
                </a:cubicBezTo>
                <a:cubicBezTo>
                  <a:pt x="294048" y="123"/>
                  <a:pt x="294330" y="105"/>
                  <a:pt x="294629" y="70"/>
                </a:cubicBezTo>
                <a:cubicBezTo>
                  <a:pt x="294893" y="53"/>
                  <a:pt x="295156" y="0"/>
                  <a:pt x="295420" y="0"/>
                </a:cubicBezTo>
                <a:cubicBezTo>
                  <a:pt x="295438" y="0"/>
                  <a:pt x="295438" y="0"/>
                  <a:pt x="295455" y="0"/>
                </a:cubicBezTo>
                <a:lnTo>
                  <a:pt x="295473" y="0"/>
                </a:lnTo>
                <a:cubicBezTo>
                  <a:pt x="295755" y="0"/>
                  <a:pt x="296018" y="53"/>
                  <a:pt x="296282" y="70"/>
                </a:cubicBezTo>
                <a:cubicBezTo>
                  <a:pt x="296581" y="105"/>
                  <a:pt x="296863" y="123"/>
                  <a:pt x="297127" y="176"/>
                </a:cubicBezTo>
                <a:cubicBezTo>
                  <a:pt x="297179" y="176"/>
                  <a:pt x="297215" y="176"/>
                  <a:pt x="297250" y="193"/>
                </a:cubicBezTo>
                <a:cubicBezTo>
                  <a:pt x="297478" y="229"/>
                  <a:pt x="297689" y="316"/>
                  <a:pt x="297918" y="387"/>
                </a:cubicBezTo>
                <a:cubicBezTo>
                  <a:pt x="298200" y="475"/>
                  <a:pt x="298481" y="545"/>
                  <a:pt x="298745" y="650"/>
                </a:cubicBezTo>
                <a:cubicBezTo>
                  <a:pt x="298815" y="686"/>
                  <a:pt x="298868" y="703"/>
                  <a:pt x="298938" y="721"/>
                </a:cubicBezTo>
                <a:cubicBezTo>
                  <a:pt x="298974" y="738"/>
                  <a:pt x="299009" y="738"/>
                  <a:pt x="299026" y="756"/>
                </a:cubicBezTo>
                <a:lnTo>
                  <a:pt x="582098" y="126998"/>
                </a:lnTo>
                <a:lnTo>
                  <a:pt x="865169" y="756"/>
                </a:lnTo>
                <a:cubicBezTo>
                  <a:pt x="865187" y="738"/>
                  <a:pt x="865222" y="738"/>
                  <a:pt x="865257" y="721"/>
                </a:cubicBezTo>
                <a:cubicBezTo>
                  <a:pt x="865468" y="633"/>
                  <a:pt x="865715" y="580"/>
                  <a:pt x="865926" y="492"/>
                </a:cubicBezTo>
                <a:cubicBezTo>
                  <a:pt x="866278" y="387"/>
                  <a:pt x="866612" y="264"/>
                  <a:pt x="866946" y="193"/>
                </a:cubicBezTo>
                <a:cubicBezTo>
                  <a:pt x="867016" y="176"/>
                  <a:pt x="867087" y="176"/>
                  <a:pt x="867157" y="158"/>
                </a:cubicBezTo>
                <a:cubicBezTo>
                  <a:pt x="867685" y="70"/>
                  <a:pt x="868195" y="0"/>
                  <a:pt x="868723" y="0"/>
                </a:cubicBezTo>
                <a:lnTo>
                  <a:pt x="868740" y="0"/>
                </a:lnTo>
                <a:cubicBezTo>
                  <a:pt x="868811" y="0"/>
                  <a:pt x="868863" y="18"/>
                  <a:pt x="868934" y="18"/>
                </a:cubicBezTo>
                <a:cubicBezTo>
                  <a:pt x="869444" y="35"/>
                  <a:pt x="869954" y="70"/>
                  <a:pt x="870447" y="176"/>
                </a:cubicBezTo>
                <a:cubicBezTo>
                  <a:pt x="870605" y="211"/>
                  <a:pt x="870746" y="264"/>
                  <a:pt x="870904" y="299"/>
                </a:cubicBezTo>
                <a:cubicBezTo>
                  <a:pt x="871291" y="404"/>
                  <a:pt x="871696" y="510"/>
                  <a:pt x="872065" y="668"/>
                </a:cubicBezTo>
                <a:cubicBezTo>
                  <a:pt x="872241" y="721"/>
                  <a:pt x="872382" y="826"/>
                  <a:pt x="872540" y="897"/>
                </a:cubicBezTo>
                <a:cubicBezTo>
                  <a:pt x="872892" y="1072"/>
                  <a:pt x="873244" y="1248"/>
                  <a:pt x="873578" y="1459"/>
                </a:cubicBezTo>
                <a:cubicBezTo>
                  <a:pt x="873719" y="1547"/>
                  <a:pt x="873824" y="1653"/>
                  <a:pt x="873965" y="1740"/>
                </a:cubicBezTo>
                <a:cubicBezTo>
                  <a:pt x="874281" y="1987"/>
                  <a:pt x="874616" y="2233"/>
                  <a:pt x="874897" y="2532"/>
                </a:cubicBezTo>
                <a:cubicBezTo>
                  <a:pt x="875020" y="2637"/>
                  <a:pt x="875108" y="2760"/>
                  <a:pt x="875214" y="2883"/>
                </a:cubicBezTo>
                <a:cubicBezTo>
                  <a:pt x="875478" y="3182"/>
                  <a:pt x="875759" y="3481"/>
                  <a:pt x="875988" y="3815"/>
                </a:cubicBezTo>
                <a:cubicBezTo>
                  <a:pt x="876111" y="3991"/>
                  <a:pt x="876181" y="4166"/>
                  <a:pt x="876287" y="4360"/>
                </a:cubicBezTo>
                <a:cubicBezTo>
                  <a:pt x="876463" y="4624"/>
                  <a:pt x="876639" y="4887"/>
                  <a:pt x="876779" y="5204"/>
                </a:cubicBezTo>
                <a:cubicBezTo>
                  <a:pt x="876797" y="5239"/>
                  <a:pt x="876797" y="5274"/>
                  <a:pt x="876815" y="5327"/>
                </a:cubicBezTo>
                <a:cubicBezTo>
                  <a:pt x="876902" y="5503"/>
                  <a:pt x="876938" y="5696"/>
                  <a:pt x="877008" y="5889"/>
                </a:cubicBezTo>
                <a:cubicBezTo>
                  <a:pt x="877131" y="6258"/>
                  <a:pt x="877272" y="6628"/>
                  <a:pt x="877342" y="6997"/>
                </a:cubicBezTo>
                <a:cubicBezTo>
                  <a:pt x="877360" y="7085"/>
                  <a:pt x="877360" y="7173"/>
                  <a:pt x="877377" y="7261"/>
                </a:cubicBezTo>
                <a:cubicBezTo>
                  <a:pt x="877465" y="7753"/>
                  <a:pt x="877536" y="8245"/>
                  <a:pt x="877536" y="8737"/>
                </a:cubicBezTo>
                <a:close/>
                <a:moveTo>
                  <a:pt x="286660" y="22327"/>
                </a:moveTo>
                <a:lnTo>
                  <a:pt x="17591" y="142327"/>
                </a:lnTo>
                <a:lnTo>
                  <a:pt x="17591" y="434067"/>
                </a:lnTo>
                <a:cubicBezTo>
                  <a:pt x="20546" y="435895"/>
                  <a:pt x="22270" y="439376"/>
                  <a:pt x="21654" y="442997"/>
                </a:cubicBezTo>
                <a:cubicBezTo>
                  <a:pt x="21021" y="446724"/>
                  <a:pt x="20810" y="450469"/>
                  <a:pt x="21021" y="454178"/>
                </a:cubicBezTo>
                <a:cubicBezTo>
                  <a:pt x="21197" y="457202"/>
                  <a:pt x="19825" y="459944"/>
                  <a:pt x="17591" y="461667"/>
                </a:cubicBezTo>
                <a:lnTo>
                  <a:pt x="17591" y="669989"/>
                </a:lnTo>
                <a:lnTo>
                  <a:pt x="286660" y="549989"/>
                </a:lnTo>
                <a:lnTo>
                  <a:pt x="286660" y="416065"/>
                </a:lnTo>
                <a:cubicBezTo>
                  <a:pt x="285763" y="416065"/>
                  <a:pt x="284883" y="416100"/>
                  <a:pt x="283986" y="416100"/>
                </a:cubicBezTo>
                <a:cubicBezTo>
                  <a:pt x="276756" y="416100"/>
                  <a:pt x="269491" y="415696"/>
                  <a:pt x="262385" y="414922"/>
                </a:cubicBezTo>
                <a:lnTo>
                  <a:pt x="261452" y="414817"/>
                </a:lnTo>
                <a:cubicBezTo>
                  <a:pt x="256633" y="414272"/>
                  <a:pt x="253150" y="409912"/>
                  <a:pt x="253695" y="405095"/>
                </a:cubicBezTo>
                <a:cubicBezTo>
                  <a:pt x="254240" y="400278"/>
                  <a:pt x="258585" y="396797"/>
                  <a:pt x="263423" y="397342"/>
                </a:cubicBezTo>
                <a:lnTo>
                  <a:pt x="264337" y="397448"/>
                </a:lnTo>
                <a:cubicBezTo>
                  <a:pt x="271655" y="398256"/>
                  <a:pt x="279184" y="398590"/>
                  <a:pt x="286660" y="398467"/>
                </a:cubicBezTo>
                <a:lnTo>
                  <a:pt x="286660" y="22327"/>
                </a:lnTo>
                <a:close/>
                <a:moveTo>
                  <a:pt x="573303" y="142327"/>
                </a:moveTo>
                <a:lnTo>
                  <a:pt x="304251" y="22327"/>
                </a:lnTo>
                <a:lnTo>
                  <a:pt x="304251" y="549989"/>
                </a:lnTo>
                <a:lnTo>
                  <a:pt x="573303" y="669989"/>
                </a:lnTo>
                <a:lnTo>
                  <a:pt x="573303" y="304696"/>
                </a:lnTo>
                <a:cubicBezTo>
                  <a:pt x="571737" y="301936"/>
                  <a:pt x="571772" y="298613"/>
                  <a:pt x="573303" y="295958"/>
                </a:cubicBezTo>
                <a:lnTo>
                  <a:pt x="573303" y="142327"/>
                </a:lnTo>
                <a:close/>
                <a:moveTo>
                  <a:pt x="859945" y="22327"/>
                </a:moveTo>
                <a:lnTo>
                  <a:pt x="590893" y="142327"/>
                </a:lnTo>
                <a:lnTo>
                  <a:pt x="590893" y="282563"/>
                </a:lnTo>
                <a:cubicBezTo>
                  <a:pt x="593602" y="280875"/>
                  <a:pt x="596276" y="279310"/>
                  <a:pt x="598932" y="277886"/>
                </a:cubicBezTo>
                <a:cubicBezTo>
                  <a:pt x="603225" y="275601"/>
                  <a:pt x="608537" y="277218"/>
                  <a:pt x="610841" y="281490"/>
                </a:cubicBezTo>
                <a:cubicBezTo>
                  <a:pt x="613128" y="285780"/>
                  <a:pt x="611510" y="291106"/>
                  <a:pt x="607235" y="293392"/>
                </a:cubicBezTo>
                <a:cubicBezTo>
                  <a:pt x="601993" y="296187"/>
                  <a:pt x="596610" y="299633"/>
                  <a:pt x="590893" y="303834"/>
                </a:cubicBezTo>
                <a:lnTo>
                  <a:pt x="590893" y="669989"/>
                </a:lnTo>
                <a:lnTo>
                  <a:pt x="859945" y="549989"/>
                </a:lnTo>
                <a:lnTo>
                  <a:pt x="859945" y="494120"/>
                </a:lnTo>
                <a:cubicBezTo>
                  <a:pt x="859382" y="494243"/>
                  <a:pt x="858784" y="494313"/>
                  <a:pt x="858186" y="494313"/>
                </a:cubicBezTo>
                <a:cubicBezTo>
                  <a:pt x="857975" y="494313"/>
                  <a:pt x="857764" y="494295"/>
                  <a:pt x="857535" y="494278"/>
                </a:cubicBezTo>
                <a:cubicBezTo>
                  <a:pt x="852680" y="493926"/>
                  <a:pt x="847790" y="493135"/>
                  <a:pt x="843005" y="491922"/>
                </a:cubicBezTo>
                <a:cubicBezTo>
                  <a:pt x="838308" y="490727"/>
                  <a:pt x="835459" y="485945"/>
                  <a:pt x="836655" y="481251"/>
                </a:cubicBezTo>
                <a:cubicBezTo>
                  <a:pt x="837833" y="476540"/>
                  <a:pt x="842618" y="473692"/>
                  <a:pt x="847332" y="474887"/>
                </a:cubicBezTo>
                <a:cubicBezTo>
                  <a:pt x="851114" y="475837"/>
                  <a:pt x="854967" y="476469"/>
                  <a:pt x="858819" y="476751"/>
                </a:cubicBezTo>
                <a:cubicBezTo>
                  <a:pt x="859206" y="476768"/>
                  <a:pt x="859576" y="476874"/>
                  <a:pt x="859945" y="476944"/>
                </a:cubicBezTo>
                <a:lnTo>
                  <a:pt x="859945" y="22327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36"/>
          <p:cNvSpPr/>
          <p:nvPr/>
        </p:nvSpPr>
        <p:spPr>
          <a:xfrm>
            <a:off x="7345659" y="3332152"/>
            <a:ext cx="92510" cy="120010"/>
          </a:xfrm>
          <a:custGeom>
            <a:rect b="b" l="l" r="r" t="t"/>
            <a:pathLst>
              <a:path extrusionOk="0" h="240019" w="185020">
                <a:moveTo>
                  <a:pt x="185020" y="92453"/>
                </a:moveTo>
                <a:cubicBezTo>
                  <a:pt x="185020" y="159485"/>
                  <a:pt x="118826" y="220611"/>
                  <a:pt x="98421" y="237857"/>
                </a:cubicBezTo>
                <a:cubicBezTo>
                  <a:pt x="95008" y="240740"/>
                  <a:pt x="90012" y="240740"/>
                  <a:pt x="86600" y="237857"/>
                </a:cubicBezTo>
                <a:cubicBezTo>
                  <a:pt x="66194" y="220611"/>
                  <a:pt x="0" y="159485"/>
                  <a:pt x="0" y="92453"/>
                </a:cubicBezTo>
                <a:cubicBezTo>
                  <a:pt x="0" y="41383"/>
                  <a:pt x="41426" y="0"/>
                  <a:pt x="92510" y="0"/>
                </a:cubicBezTo>
                <a:cubicBezTo>
                  <a:pt x="143594" y="0"/>
                  <a:pt x="185020" y="41401"/>
                  <a:pt x="185020" y="92453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36"/>
          <p:cNvSpPr/>
          <p:nvPr/>
        </p:nvSpPr>
        <p:spPr>
          <a:xfrm>
            <a:off x="7341262" y="3327757"/>
            <a:ext cx="101305" cy="128808"/>
          </a:xfrm>
          <a:custGeom>
            <a:rect b="b" l="l" r="r" t="t"/>
            <a:pathLst>
              <a:path extrusionOk="0" h="257616" w="202611">
                <a:moveTo>
                  <a:pt x="101306" y="0"/>
                </a:moveTo>
                <a:cubicBezTo>
                  <a:pt x="45437" y="0"/>
                  <a:pt x="0" y="45409"/>
                  <a:pt x="0" y="101243"/>
                </a:cubicBezTo>
                <a:cubicBezTo>
                  <a:pt x="0" y="172020"/>
                  <a:pt x="68675" y="235571"/>
                  <a:pt x="89713" y="253362"/>
                </a:cubicBezTo>
                <a:cubicBezTo>
                  <a:pt x="93073" y="256193"/>
                  <a:pt x="97189" y="257617"/>
                  <a:pt x="101306" y="257617"/>
                </a:cubicBezTo>
                <a:cubicBezTo>
                  <a:pt x="105422" y="257617"/>
                  <a:pt x="109538" y="256193"/>
                  <a:pt x="112898" y="253362"/>
                </a:cubicBezTo>
                <a:cubicBezTo>
                  <a:pt x="133937" y="235571"/>
                  <a:pt x="202611" y="172020"/>
                  <a:pt x="202611" y="101243"/>
                </a:cubicBezTo>
                <a:cubicBezTo>
                  <a:pt x="202611" y="45427"/>
                  <a:pt x="157156" y="0"/>
                  <a:pt x="101306" y="0"/>
                </a:cubicBezTo>
                <a:close/>
                <a:moveTo>
                  <a:pt x="101534" y="239931"/>
                </a:moveTo>
                <a:cubicBezTo>
                  <a:pt x="101394" y="240054"/>
                  <a:pt x="101200" y="240054"/>
                  <a:pt x="101077" y="239931"/>
                </a:cubicBezTo>
                <a:cubicBezTo>
                  <a:pt x="90434" y="230930"/>
                  <a:pt x="69818" y="212120"/>
                  <a:pt x="51524" y="187385"/>
                </a:cubicBezTo>
                <a:cubicBezTo>
                  <a:pt x="29007" y="156954"/>
                  <a:pt x="17591" y="127982"/>
                  <a:pt x="17591" y="101243"/>
                </a:cubicBezTo>
                <a:cubicBezTo>
                  <a:pt x="17591" y="55113"/>
                  <a:pt x="55147" y="17580"/>
                  <a:pt x="101306" y="17580"/>
                </a:cubicBezTo>
                <a:cubicBezTo>
                  <a:pt x="147464" y="17580"/>
                  <a:pt x="185020" y="55113"/>
                  <a:pt x="185020" y="101243"/>
                </a:cubicBezTo>
                <a:cubicBezTo>
                  <a:pt x="185020" y="164460"/>
                  <a:pt x="121113" y="223388"/>
                  <a:pt x="101534" y="239931"/>
                </a:cubicBezTo>
                <a:close/>
                <a:moveTo>
                  <a:pt x="101306" y="56555"/>
                </a:moveTo>
                <a:cubicBezTo>
                  <a:pt x="76379" y="56555"/>
                  <a:pt x="56097" y="76824"/>
                  <a:pt x="56097" y="101735"/>
                </a:cubicBezTo>
                <a:cubicBezTo>
                  <a:pt x="56097" y="126646"/>
                  <a:pt x="76379" y="146916"/>
                  <a:pt x="101306" y="146916"/>
                </a:cubicBezTo>
                <a:cubicBezTo>
                  <a:pt x="126232" y="146916"/>
                  <a:pt x="146514" y="126646"/>
                  <a:pt x="146514" y="101735"/>
                </a:cubicBezTo>
                <a:cubicBezTo>
                  <a:pt x="146514" y="76824"/>
                  <a:pt x="126232" y="56555"/>
                  <a:pt x="101306" y="56555"/>
                </a:cubicBezTo>
                <a:close/>
                <a:moveTo>
                  <a:pt x="101306" y="129318"/>
                </a:moveTo>
                <a:cubicBezTo>
                  <a:pt x="86072" y="129318"/>
                  <a:pt x="73688" y="116942"/>
                  <a:pt x="73688" y="101718"/>
                </a:cubicBezTo>
                <a:cubicBezTo>
                  <a:pt x="73688" y="86493"/>
                  <a:pt x="86072" y="74117"/>
                  <a:pt x="101306" y="74117"/>
                </a:cubicBezTo>
                <a:cubicBezTo>
                  <a:pt x="116539" y="74117"/>
                  <a:pt x="128923" y="86493"/>
                  <a:pt x="128923" y="101718"/>
                </a:cubicBezTo>
                <a:cubicBezTo>
                  <a:pt x="128923" y="116942"/>
                  <a:pt x="116522" y="129318"/>
                  <a:pt x="101306" y="1293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36"/>
          <p:cNvSpPr/>
          <p:nvPr/>
        </p:nvSpPr>
        <p:spPr>
          <a:xfrm>
            <a:off x="7688722" y="3127548"/>
            <a:ext cx="346435" cy="346408"/>
          </a:xfrm>
          <a:custGeom>
            <a:rect b="b" l="l" r="r" t="t"/>
            <a:pathLst>
              <a:path extrusionOk="0" h="692816" w="692871">
                <a:moveTo>
                  <a:pt x="677994" y="276464"/>
                </a:moveTo>
                <a:lnTo>
                  <a:pt x="601082" y="276464"/>
                </a:lnTo>
                <a:cubicBezTo>
                  <a:pt x="600638" y="276464"/>
                  <a:pt x="600237" y="276187"/>
                  <a:pt x="600126" y="275772"/>
                </a:cubicBezTo>
                <a:cubicBezTo>
                  <a:pt x="594432" y="255325"/>
                  <a:pt x="586231" y="235556"/>
                  <a:pt x="575758" y="217021"/>
                </a:cubicBezTo>
                <a:cubicBezTo>
                  <a:pt x="575551" y="216647"/>
                  <a:pt x="575620" y="216162"/>
                  <a:pt x="575939" y="215844"/>
                </a:cubicBezTo>
                <a:lnTo>
                  <a:pt x="630339" y="161443"/>
                </a:lnTo>
                <a:cubicBezTo>
                  <a:pt x="633151" y="158631"/>
                  <a:pt x="634703" y="154904"/>
                  <a:pt x="634703" y="150928"/>
                </a:cubicBezTo>
                <a:cubicBezTo>
                  <a:pt x="634703" y="146953"/>
                  <a:pt x="633151" y="143212"/>
                  <a:pt x="630339" y="140400"/>
                </a:cubicBezTo>
                <a:lnTo>
                  <a:pt x="552458" y="62532"/>
                </a:lnTo>
                <a:cubicBezTo>
                  <a:pt x="546653" y="56742"/>
                  <a:pt x="537219" y="56742"/>
                  <a:pt x="531415" y="62532"/>
                </a:cubicBezTo>
                <a:lnTo>
                  <a:pt x="477000" y="116919"/>
                </a:lnTo>
                <a:cubicBezTo>
                  <a:pt x="476682" y="117238"/>
                  <a:pt x="476197" y="117321"/>
                  <a:pt x="475823" y="117113"/>
                </a:cubicBezTo>
                <a:cubicBezTo>
                  <a:pt x="457246" y="106599"/>
                  <a:pt x="437464" y="98398"/>
                  <a:pt x="417072" y="92732"/>
                </a:cubicBezTo>
                <a:cubicBezTo>
                  <a:pt x="416657" y="92621"/>
                  <a:pt x="416380" y="92219"/>
                  <a:pt x="416380" y="91776"/>
                </a:cubicBezTo>
                <a:lnTo>
                  <a:pt x="416380" y="14878"/>
                </a:lnTo>
                <a:cubicBezTo>
                  <a:pt x="416380" y="6663"/>
                  <a:pt x="409702" y="0"/>
                  <a:pt x="401501" y="0"/>
                </a:cubicBezTo>
                <a:lnTo>
                  <a:pt x="291370" y="0"/>
                </a:lnTo>
                <a:cubicBezTo>
                  <a:pt x="283169" y="0"/>
                  <a:pt x="276492" y="6663"/>
                  <a:pt x="276492" y="14878"/>
                </a:cubicBezTo>
                <a:lnTo>
                  <a:pt x="276492" y="91776"/>
                </a:lnTo>
                <a:cubicBezTo>
                  <a:pt x="276492" y="92233"/>
                  <a:pt x="276215" y="92621"/>
                  <a:pt x="275799" y="92732"/>
                </a:cubicBezTo>
                <a:cubicBezTo>
                  <a:pt x="255394" y="98412"/>
                  <a:pt x="235612" y="106613"/>
                  <a:pt x="217035" y="117127"/>
                </a:cubicBezTo>
                <a:cubicBezTo>
                  <a:pt x="216675" y="117335"/>
                  <a:pt x="216190" y="117252"/>
                  <a:pt x="215871" y="116933"/>
                </a:cubicBezTo>
                <a:lnTo>
                  <a:pt x="161457" y="62532"/>
                </a:lnTo>
                <a:cubicBezTo>
                  <a:pt x="155652" y="56742"/>
                  <a:pt x="146218" y="56742"/>
                  <a:pt x="140414" y="62532"/>
                </a:cubicBezTo>
                <a:lnTo>
                  <a:pt x="62519" y="140414"/>
                </a:lnTo>
                <a:cubicBezTo>
                  <a:pt x="59706" y="143226"/>
                  <a:pt x="58155" y="146966"/>
                  <a:pt x="58155" y="150942"/>
                </a:cubicBezTo>
                <a:cubicBezTo>
                  <a:pt x="58155" y="154918"/>
                  <a:pt x="59706" y="158658"/>
                  <a:pt x="62519" y="161471"/>
                </a:cubicBezTo>
                <a:lnTo>
                  <a:pt x="116933" y="215844"/>
                </a:lnTo>
                <a:cubicBezTo>
                  <a:pt x="117252" y="216162"/>
                  <a:pt x="117321" y="216647"/>
                  <a:pt x="117113" y="217021"/>
                </a:cubicBezTo>
                <a:cubicBezTo>
                  <a:pt x="106613" y="235626"/>
                  <a:pt x="98412" y="255394"/>
                  <a:pt x="92746" y="275772"/>
                </a:cubicBezTo>
                <a:cubicBezTo>
                  <a:pt x="92635" y="276187"/>
                  <a:pt x="92233" y="276464"/>
                  <a:pt x="91776" y="276464"/>
                </a:cubicBezTo>
                <a:lnTo>
                  <a:pt x="14878" y="276464"/>
                </a:lnTo>
                <a:cubicBezTo>
                  <a:pt x="6677" y="276464"/>
                  <a:pt x="0" y="283141"/>
                  <a:pt x="0" y="291342"/>
                </a:cubicBezTo>
                <a:lnTo>
                  <a:pt x="0" y="401501"/>
                </a:lnTo>
                <a:cubicBezTo>
                  <a:pt x="0" y="409716"/>
                  <a:pt x="6677" y="416380"/>
                  <a:pt x="14878" y="416380"/>
                </a:cubicBezTo>
                <a:lnTo>
                  <a:pt x="91790" y="416380"/>
                </a:lnTo>
                <a:cubicBezTo>
                  <a:pt x="92233" y="416380"/>
                  <a:pt x="92635" y="416671"/>
                  <a:pt x="92746" y="417072"/>
                </a:cubicBezTo>
                <a:cubicBezTo>
                  <a:pt x="98439" y="437505"/>
                  <a:pt x="106640" y="457274"/>
                  <a:pt x="117113" y="475837"/>
                </a:cubicBezTo>
                <a:cubicBezTo>
                  <a:pt x="117335" y="476211"/>
                  <a:pt x="117252" y="476682"/>
                  <a:pt x="116933" y="477014"/>
                </a:cubicBezTo>
                <a:lnTo>
                  <a:pt x="62532" y="531401"/>
                </a:lnTo>
                <a:cubicBezTo>
                  <a:pt x="59720" y="534213"/>
                  <a:pt x="58169" y="537954"/>
                  <a:pt x="58169" y="541929"/>
                </a:cubicBezTo>
                <a:cubicBezTo>
                  <a:pt x="58169" y="545905"/>
                  <a:pt x="59720" y="549645"/>
                  <a:pt x="62532" y="552444"/>
                </a:cubicBezTo>
                <a:lnTo>
                  <a:pt x="140428" y="630298"/>
                </a:lnTo>
                <a:cubicBezTo>
                  <a:pt x="146232" y="636102"/>
                  <a:pt x="155680" y="636102"/>
                  <a:pt x="161471" y="630298"/>
                </a:cubicBezTo>
                <a:lnTo>
                  <a:pt x="215871" y="575897"/>
                </a:lnTo>
                <a:cubicBezTo>
                  <a:pt x="216190" y="575578"/>
                  <a:pt x="216675" y="575509"/>
                  <a:pt x="217035" y="575717"/>
                </a:cubicBezTo>
                <a:cubicBezTo>
                  <a:pt x="235556" y="586190"/>
                  <a:pt x="255325" y="594391"/>
                  <a:pt x="275799" y="600098"/>
                </a:cubicBezTo>
                <a:cubicBezTo>
                  <a:pt x="276215" y="600209"/>
                  <a:pt x="276492" y="600611"/>
                  <a:pt x="276492" y="601054"/>
                </a:cubicBezTo>
                <a:lnTo>
                  <a:pt x="276492" y="677938"/>
                </a:lnTo>
                <a:cubicBezTo>
                  <a:pt x="276492" y="686139"/>
                  <a:pt x="283169" y="692816"/>
                  <a:pt x="291370" y="692816"/>
                </a:cubicBezTo>
                <a:lnTo>
                  <a:pt x="401515" y="692816"/>
                </a:lnTo>
                <a:cubicBezTo>
                  <a:pt x="409716" y="692816"/>
                  <a:pt x="416393" y="686139"/>
                  <a:pt x="416393" y="677938"/>
                </a:cubicBezTo>
                <a:lnTo>
                  <a:pt x="416393" y="601054"/>
                </a:lnTo>
                <a:cubicBezTo>
                  <a:pt x="416393" y="600611"/>
                  <a:pt x="416684" y="600209"/>
                  <a:pt x="417086" y="600098"/>
                </a:cubicBezTo>
                <a:cubicBezTo>
                  <a:pt x="437561" y="594391"/>
                  <a:pt x="457329" y="586190"/>
                  <a:pt x="475851" y="575717"/>
                </a:cubicBezTo>
                <a:cubicBezTo>
                  <a:pt x="476211" y="575509"/>
                  <a:pt x="476696" y="575578"/>
                  <a:pt x="477028" y="575897"/>
                </a:cubicBezTo>
                <a:lnTo>
                  <a:pt x="531415" y="630298"/>
                </a:lnTo>
                <a:cubicBezTo>
                  <a:pt x="537219" y="636102"/>
                  <a:pt x="546653" y="636102"/>
                  <a:pt x="552458" y="630298"/>
                </a:cubicBezTo>
                <a:lnTo>
                  <a:pt x="630353" y="552458"/>
                </a:lnTo>
                <a:cubicBezTo>
                  <a:pt x="633165" y="549645"/>
                  <a:pt x="634717" y="545905"/>
                  <a:pt x="634717" y="541929"/>
                </a:cubicBezTo>
                <a:cubicBezTo>
                  <a:pt x="634717" y="537954"/>
                  <a:pt x="633165" y="534213"/>
                  <a:pt x="630353" y="531401"/>
                </a:cubicBezTo>
                <a:lnTo>
                  <a:pt x="575966" y="477014"/>
                </a:lnTo>
                <a:cubicBezTo>
                  <a:pt x="575634" y="476682"/>
                  <a:pt x="575564" y="476211"/>
                  <a:pt x="575772" y="475837"/>
                </a:cubicBezTo>
                <a:cubicBezTo>
                  <a:pt x="581023" y="466541"/>
                  <a:pt x="585705" y="456941"/>
                  <a:pt x="589764" y="447119"/>
                </a:cubicBezTo>
                <a:cubicBezTo>
                  <a:pt x="593837" y="437312"/>
                  <a:pt x="597314" y="427268"/>
                  <a:pt x="600140" y="417072"/>
                </a:cubicBezTo>
                <a:cubicBezTo>
                  <a:pt x="600251" y="416671"/>
                  <a:pt x="600652" y="416380"/>
                  <a:pt x="601109" y="416380"/>
                </a:cubicBezTo>
                <a:lnTo>
                  <a:pt x="677994" y="416380"/>
                </a:lnTo>
                <a:cubicBezTo>
                  <a:pt x="686195" y="416380"/>
                  <a:pt x="692872" y="409716"/>
                  <a:pt x="692872" y="401501"/>
                </a:cubicBezTo>
                <a:lnTo>
                  <a:pt x="692872" y="291342"/>
                </a:lnTo>
                <a:cubicBezTo>
                  <a:pt x="692872" y="283141"/>
                  <a:pt x="686195" y="276464"/>
                  <a:pt x="677994" y="276464"/>
                </a:cubicBezTo>
                <a:close/>
                <a:moveTo>
                  <a:pt x="483317" y="346408"/>
                </a:moveTo>
                <a:cubicBezTo>
                  <a:pt x="483317" y="421893"/>
                  <a:pt x="421921" y="483290"/>
                  <a:pt x="346436" y="483290"/>
                </a:cubicBezTo>
                <a:cubicBezTo>
                  <a:pt x="270951" y="483290"/>
                  <a:pt x="209554" y="421893"/>
                  <a:pt x="209554" y="346408"/>
                </a:cubicBezTo>
                <a:cubicBezTo>
                  <a:pt x="209554" y="270923"/>
                  <a:pt x="270951" y="209527"/>
                  <a:pt x="346436" y="209527"/>
                </a:cubicBezTo>
                <a:cubicBezTo>
                  <a:pt x="421921" y="209527"/>
                  <a:pt x="483317" y="270923"/>
                  <a:pt x="483317" y="3464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36"/>
          <p:cNvSpPr/>
          <p:nvPr/>
        </p:nvSpPr>
        <p:spPr>
          <a:xfrm>
            <a:off x="7695648" y="3134475"/>
            <a:ext cx="332582" cy="332555"/>
          </a:xfrm>
          <a:custGeom>
            <a:rect b="b" l="l" r="r" t="t"/>
            <a:pathLst>
              <a:path extrusionOk="0" h="665110" w="665165">
                <a:moveTo>
                  <a:pt x="665166" y="277489"/>
                </a:moveTo>
                <a:lnTo>
                  <a:pt x="665166" y="387648"/>
                </a:lnTo>
                <a:cubicBezTo>
                  <a:pt x="665166" y="388216"/>
                  <a:pt x="664695" y="388674"/>
                  <a:pt x="664141" y="388674"/>
                </a:cubicBezTo>
                <a:lnTo>
                  <a:pt x="587256" y="388674"/>
                </a:lnTo>
                <a:cubicBezTo>
                  <a:pt x="580607" y="388674"/>
                  <a:pt x="574719" y="393134"/>
                  <a:pt x="572946" y="399521"/>
                </a:cubicBezTo>
                <a:cubicBezTo>
                  <a:pt x="567571" y="418818"/>
                  <a:pt x="559814" y="437547"/>
                  <a:pt x="549853" y="455168"/>
                </a:cubicBezTo>
                <a:cubicBezTo>
                  <a:pt x="546598" y="460931"/>
                  <a:pt x="547609" y="468245"/>
                  <a:pt x="552319" y="472955"/>
                </a:cubicBezTo>
                <a:lnTo>
                  <a:pt x="606706" y="527342"/>
                </a:lnTo>
                <a:cubicBezTo>
                  <a:pt x="606955" y="527592"/>
                  <a:pt x="607011" y="527882"/>
                  <a:pt x="607011" y="528076"/>
                </a:cubicBezTo>
                <a:cubicBezTo>
                  <a:pt x="607011" y="528270"/>
                  <a:pt x="606955" y="528547"/>
                  <a:pt x="606706" y="528797"/>
                </a:cubicBezTo>
                <a:lnTo>
                  <a:pt x="528811" y="606651"/>
                </a:lnTo>
                <a:cubicBezTo>
                  <a:pt x="528409" y="607052"/>
                  <a:pt x="527758" y="607052"/>
                  <a:pt x="527356" y="606651"/>
                </a:cubicBezTo>
                <a:lnTo>
                  <a:pt x="472969" y="552250"/>
                </a:lnTo>
                <a:cubicBezTo>
                  <a:pt x="468259" y="547540"/>
                  <a:pt x="460945" y="546542"/>
                  <a:pt x="455168" y="549798"/>
                </a:cubicBezTo>
                <a:cubicBezTo>
                  <a:pt x="437644" y="559730"/>
                  <a:pt x="418915" y="567502"/>
                  <a:pt x="399521" y="572891"/>
                </a:cubicBezTo>
                <a:cubicBezTo>
                  <a:pt x="393148" y="574664"/>
                  <a:pt x="388687" y="580552"/>
                  <a:pt x="388687" y="587201"/>
                </a:cubicBezTo>
                <a:lnTo>
                  <a:pt x="388687" y="664085"/>
                </a:lnTo>
                <a:cubicBezTo>
                  <a:pt x="388687" y="664653"/>
                  <a:pt x="388230" y="665110"/>
                  <a:pt x="387662" y="665110"/>
                </a:cubicBezTo>
                <a:lnTo>
                  <a:pt x="277517" y="665110"/>
                </a:lnTo>
                <a:cubicBezTo>
                  <a:pt x="276949" y="665110"/>
                  <a:pt x="276492" y="664653"/>
                  <a:pt x="276492" y="664085"/>
                </a:cubicBezTo>
                <a:lnTo>
                  <a:pt x="276492" y="587201"/>
                </a:lnTo>
                <a:cubicBezTo>
                  <a:pt x="276492" y="580552"/>
                  <a:pt x="272045" y="574664"/>
                  <a:pt x="265659" y="572891"/>
                </a:cubicBezTo>
                <a:cubicBezTo>
                  <a:pt x="246265" y="567502"/>
                  <a:pt x="227549" y="559730"/>
                  <a:pt x="210011" y="549798"/>
                </a:cubicBezTo>
                <a:cubicBezTo>
                  <a:pt x="207753" y="548523"/>
                  <a:pt x="205246" y="547900"/>
                  <a:pt x="202753" y="547900"/>
                </a:cubicBezTo>
                <a:cubicBezTo>
                  <a:pt x="198901" y="547900"/>
                  <a:pt x="195078" y="549396"/>
                  <a:pt x="192210" y="552250"/>
                </a:cubicBezTo>
                <a:lnTo>
                  <a:pt x="137824" y="606651"/>
                </a:lnTo>
                <a:cubicBezTo>
                  <a:pt x="137422" y="607052"/>
                  <a:pt x="136771" y="607052"/>
                  <a:pt x="136369" y="606651"/>
                </a:cubicBezTo>
                <a:lnTo>
                  <a:pt x="58474" y="528797"/>
                </a:lnTo>
                <a:cubicBezTo>
                  <a:pt x="58224" y="528547"/>
                  <a:pt x="58169" y="528270"/>
                  <a:pt x="58169" y="528076"/>
                </a:cubicBezTo>
                <a:cubicBezTo>
                  <a:pt x="58169" y="527882"/>
                  <a:pt x="58224" y="527592"/>
                  <a:pt x="58474" y="527342"/>
                </a:cubicBezTo>
                <a:lnTo>
                  <a:pt x="112874" y="472955"/>
                </a:lnTo>
                <a:cubicBezTo>
                  <a:pt x="117570" y="468245"/>
                  <a:pt x="118582" y="460931"/>
                  <a:pt x="115326" y="455168"/>
                </a:cubicBezTo>
                <a:cubicBezTo>
                  <a:pt x="105394" y="437575"/>
                  <a:pt x="97636" y="418859"/>
                  <a:pt x="92247" y="399507"/>
                </a:cubicBezTo>
                <a:cubicBezTo>
                  <a:pt x="90474" y="393134"/>
                  <a:pt x="84586" y="388674"/>
                  <a:pt x="77937" y="388674"/>
                </a:cubicBezTo>
                <a:lnTo>
                  <a:pt x="1025" y="388674"/>
                </a:lnTo>
                <a:cubicBezTo>
                  <a:pt x="471" y="388674"/>
                  <a:pt x="0" y="388216"/>
                  <a:pt x="0" y="387648"/>
                </a:cubicBezTo>
                <a:lnTo>
                  <a:pt x="0" y="277489"/>
                </a:lnTo>
                <a:cubicBezTo>
                  <a:pt x="0" y="276921"/>
                  <a:pt x="471" y="276464"/>
                  <a:pt x="1025" y="276464"/>
                </a:cubicBezTo>
                <a:lnTo>
                  <a:pt x="77923" y="276464"/>
                </a:lnTo>
                <a:cubicBezTo>
                  <a:pt x="84586" y="276464"/>
                  <a:pt x="90474" y="272004"/>
                  <a:pt x="92233" y="265631"/>
                </a:cubicBezTo>
                <a:cubicBezTo>
                  <a:pt x="97594" y="246334"/>
                  <a:pt x="105366" y="227619"/>
                  <a:pt x="115326" y="209984"/>
                </a:cubicBezTo>
                <a:cubicBezTo>
                  <a:pt x="118582" y="204207"/>
                  <a:pt x="117570" y="196893"/>
                  <a:pt x="112874" y="192197"/>
                </a:cubicBezTo>
                <a:lnTo>
                  <a:pt x="58460" y="137810"/>
                </a:lnTo>
                <a:cubicBezTo>
                  <a:pt x="58210" y="137560"/>
                  <a:pt x="58155" y="137283"/>
                  <a:pt x="58155" y="137089"/>
                </a:cubicBezTo>
                <a:cubicBezTo>
                  <a:pt x="58155" y="136895"/>
                  <a:pt x="58210" y="136618"/>
                  <a:pt x="58460" y="136369"/>
                </a:cubicBezTo>
                <a:lnTo>
                  <a:pt x="136355" y="58474"/>
                </a:lnTo>
                <a:cubicBezTo>
                  <a:pt x="136757" y="58086"/>
                  <a:pt x="137408" y="58086"/>
                  <a:pt x="137810" y="58474"/>
                </a:cubicBezTo>
                <a:lnTo>
                  <a:pt x="192224" y="112874"/>
                </a:lnTo>
                <a:cubicBezTo>
                  <a:pt x="196934" y="117584"/>
                  <a:pt x="204249" y="118596"/>
                  <a:pt x="210011" y="115326"/>
                </a:cubicBezTo>
                <a:cubicBezTo>
                  <a:pt x="227605" y="105366"/>
                  <a:pt x="246334" y="97594"/>
                  <a:pt x="265659" y="92233"/>
                </a:cubicBezTo>
                <a:cubicBezTo>
                  <a:pt x="272031" y="90460"/>
                  <a:pt x="276492" y="84573"/>
                  <a:pt x="276492" y="77923"/>
                </a:cubicBezTo>
                <a:lnTo>
                  <a:pt x="276492" y="1025"/>
                </a:lnTo>
                <a:cubicBezTo>
                  <a:pt x="276492" y="457"/>
                  <a:pt x="276949" y="0"/>
                  <a:pt x="277517" y="0"/>
                </a:cubicBezTo>
                <a:lnTo>
                  <a:pt x="387648" y="0"/>
                </a:lnTo>
                <a:cubicBezTo>
                  <a:pt x="388216" y="0"/>
                  <a:pt x="388674" y="457"/>
                  <a:pt x="388674" y="1025"/>
                </a:cubicBezTo>
                <a:lnTo>
                  <a:pt x="388674" y="77923"/>
                </a:lnTo>
                <a:cubicBezTo>
                  <a:pt x="388674" y="84573"/>
                  <a:pt x="393134" y="90460"/>
                  <a:pt x="399507" y="92233"/>
                </a:cubicBezTo>
                <a:cubicBezTo>
                  <a:pt x="418832" y="97594"/>
                  <a:pt x="437547" y="105366"/>
                  <a:pt x="455154" y="115312"/>
                </a:cubicBezTo>
                <a:cubicBezTo>
                  <a:pt x="460931" y="118582"/>
                  <a:pt x="468231" y="117570"/>
                  <a:pt x="472941" y="112860"/>
                </a:cubicBezTo>
                <a:lnTo>
                  <a:pt x="527356" y="58474"/>
                </a:lnTo>
                <a:cubicBezTo>
                  <a:pt x="527758" y="58086"/>
                  <a:pt x="528409" y="58086"/>
                  <a:pt x="528811" y="58474"/>
                </a:cubicBezTo>
                <a:lnTo>
                  <a:pt x="606692" y="136341"/>
                </a:lnTo>
                <a:cubicBezTo>
                  <a:pt x="606942" y="136591"/>
                  <a:pt x="606997" y="136881"/>
                  <a:pt x="606997" y="137075"/>
                </a:cubicBezTo>
                <a:cubicBezTo>
                  <a:pt x="606997" y="137269"/>
                  <a:pt x="606942" y="137546"/>
                  <a:pt x="606692" y="137796"/>
                </a:cubicBezTo>
                <a:lnTo>
                  <a:pt x="552291" y="192197"/>
                </a:lnTo>
                <a:cubicBezTo>
                  <a:pt x="547595" y="196893"/>
                  <a:pt x="546584" y="204207"/>
                  <a:pt x="549839" y="209984"/>
                </a:cubicBezTo>
                <a:cubicBezTo>
                  <a:pt x="559772" y="227536"/>
                  <a:pt x="567530" y="246265"/>
                  <a:pt x="572919" y="265631"/>
                </a:cubicBezTo>
                <a:cubicBezTo>
                  <a:pt x="574692" y="272018"/>
                  <a:pt x="580579" y="276464"/>
                  <a:pt x="587229" y="276464"/>
                </a:cubicBezTo>
                <a:lnTo>
                  <a:pt x="664141" y="276464"/>
                </a:lnTo>
                <a:cubicBezTo>
                  <a:pt x="664695" y="276464"/>
                  <a:pt x="665166" y="276921"/>
                  <a:pt x="665166" y="277489"/>
                </a:cubicBezTo>
                <a:close/>
                <a:moveTo>
                  <a:pt x="483317" y="332555"/>
                </a:moveTo>
                <a:cubicBezTo>
                  <a:pt x="483317" y="249437"/>
                  <a:pt x="415701" y="181821"/>
                  <a:pt x="332583" y="181821"/>
                </a:cubicBezTo>
                <a:cubicBezTo>
                  <a:pt x="249465" y="181821"/>
                  <a:pt x="181848" y="249437"/>
                  <a:pt x="181848" y="332555"/>
                </a:cubicBezTo>
                <a:cubicBezTo>
                  <a:pt x="181848" y="415673"/>
                  <a:pt x="249465" y="483290"/>
                  <a:pt x="332583" y="483290"/>
                </a:cubicBezTo>
                <a:cubicBezTo>
                  <a:pt x="415701" y="483290"/>
                  <a:pt x="483317" y="415673"/>
                  <a:pt x="483317" y="33255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36"/>
          <p:cNvSpPr/>
          <p:nvPr/>
        </p:nvSpPr>
        <p:spPr>
          <a:xfrm>
            <a:off x="7688722" y="3127548"/>
            <a:ext cx="346435" cy="346408"/>
          </a:xfrm>
          <a:custGeom>
            <a:rect b="b" l="l" r="r" t="t"/>
            <a:pathLst>
              <a:path extrusionOk="0" h="692816" w="692871">
                <a:moveTo>
                  <a:pt x="677994" y="276464"/>
                </a:moveTo>
                <a:lnTo>
                  <a:pt x="601082" y="276464"/>
                </a:lnTo>
                <a:cubicBezTo>
                  <a:pt x="600638" y="276464"/>
                  <a:pt x="600237" y="276187"/>
                  <a:pt x="600126" y="275772"/>
                </a:cubicBezTo>
                <a:cubicBezTo>
                  <a:pt x="594432" y="255325"/>
                  <a:pt x="586231" y="235556"/>
                  <a:pt x="575758" y="217021"/>
                </a:cubicBezTo>
                <a:cubicBezTo>
                  <a:pt x="575551" y="216647"/>
                  <a:pt x="575620" y="216162"/>
                  <a:pt x="575939" y="215844"/>
                </a:cubicBezTo>
                <a:lnTo>
                  <a:pt x="630339" y="161443"/>
                </a:lnTo>
                <a:cubicBezTo>
                  <a:pt x="633151" y="158631"/>
                  <a:pt x="634703" y="154904"/>
                  <a:pt x="634703" y="150928"/>
                </a:cubicBezTo>
                <a:cubicBezTo>
                  <a:pt x="634703" y="146953"/>
                  <a:pt x="633151" y="143212"/>
                  <a:pt x="630339" y="140400"/>
                </a:cubicBezTo>
                <a:lnTo>
                  <a:pt x="552458" y="62532"/>
                </a:lnTo>
                <a:cubicBezTo>
                  <a:pt x="546653" y="56742"/>
                  <a:pt x="537219" y="56742"/>
                  <a:pt x="531415" y="62532"/>
                </a:cubicBezTo>
                <a:lnTo>
                  <a:pt x="477000" y="116919"/>
                </a:lnTo>
                <a:cubicBezTo>
                  <a:pt x="476682" y="117238"/>
                  <a:pt x="476197" y="117321"/>
                  <a:pt x="475823" y="117113"/>
                </a:cubicBezTo>
                <a:cubicBezTo>
                  <a:pt x="457246" y="106599"/>
                  <a:pt x="437464" y="98398"/>
                  <a:pt x="417072" y="92732"/>
                </a:cubicBezTo>
                <a:cubicBezTo>
                  <a:pt x="416657" y="92621"/>
                  <a:pt x="416380" y="92219"/>
                  <a:pt x="416380" y="91776"/>
                </a:cubicBezTo>
                <a:lnTo>
                  <a:pt x="416380" y="14878"/>
                </a:lnTo>
                <a:cubicBezTo>
                  <a:pt x="416380" y="6663"/>
                  <a:pt x="409702" y="0"/>
                  <a:pt x="401501" y="0"/>
                </a:cubicBezTo>
                <a:lnTo>
                  <a:pt x="291370" y="0"/>
                </a:lnTo>
                <a:cubicBezTo>
                  <a:pt x="283169" y="0"/>
                  <a:pt x="276492" y="6663"/>
                  <a:pt x="276492" y="14878"/>
                </a:cubicBezTo>
                <a:lnTo>
                  <a:pt x="276492" y="91776"/>
                </a:lnTo>
                <a:cubicBezTo>
                  <a:pt x="276492" y="92233"/>
                  <a:pt x="276215" y="92621"/>
                  <a:pt x="275799" y="92732"/>
                </a:cubicBezTo>
                <a:cubicBezTo>
                  <a:pt x="255394" y="98412"/>
                  <a:pt x="235612" y="106613"/>
                  <a:pt x="217035" y="117127"/>
                </a:cubicBezTo>
                <a:cubicBezTo>
                  <a:pt x="216675" y="117335"/>
                  <a:pt x="216190" y="117252"/>
                  <a:pt x="215871" y="116933"/>
                </a:cubicBezTo>
                <a:lnTo>
                  <a:pt x="161457" y="62532"/>
                </a:lnTo>
                <a:cubicBezTo>
                  <a:pt x="155652" y="56742"/>
                  <a:pt x="146218" y="56742"/>
                  <a:pt x="140414" y="62532"/>
                </a:cubicBezTo>
                <a:lnTo>
                  <a:pt x="62519" y="140414"/>
                </a:lnTo>
                <a:cubicBezTo>
                  <a:pt x="59706" y="143226"/>
                  <a:pt x="58155" y="146966"/>
                  <a:pt x="58155" y="150942"/>
                </a:cubicBezTo>
                <a:cubicBezTo>
                  <a:pt x="58155" y="154918"/>
                  <a:pt x="59706" y="158658"/>
                  <a:pt x="62519" y="161471"/>
                </a:cubicBezTo>
                <a:lnTo>
                  <a:pt x="116933" y="215844"/>
                </a:lnTo>
                <a:cubicBezTo>
                  <a:pt x="117252" y="216162"/>
                  <a:pt x="117321" y="216647"/>
                  <a:pt x="117113" y="217021"/>
                </a:cubicBezTo>
                <a:cubicBezTo>
                  <a:pt x="106613" y="235626"/>
                  <a:pt x="98412" y="255394"/>
                  <a:pt x="92746" y="275772"/>
                </a:cubicBezTo>
                <a:cubicBezTo>
                  <a:pt x="92635" y="276187"/>
                  <a:pt x="92233" y="276464"/>
                  <a:pt x="91776" y="276464"/>
                </a:cubicBezTo>
                <a:lnTo>
                  <a:pt x="14878" y="276464"/>
                </a:lnTo>
                <a:cubicBezTo>
                  <a:pt x="6677" y="276464"/>
                  <a:pt x="0" y="283141"/>
                  <a:pt x="0" y="291342"/>
                </a:cubicBezTo>
                <a:lnTo>
                  <a:pt x="0" y="401501"/>
                </a:lnTo>
                <a:cubicBezTo>
                  <a:pt x="0" y="409716"/>
                  <a:pt x="6677" y="416380"/>
                  <a:pt x="14878" y="416380"/>
                </a:cubicBezTo>
                <a:lnTo>
                  <a:pt x="91790" y="416380"/>
                </a:lnTo>
                <a:cubicBezTo>
                  <a:pt x="92233" y="416380"/>
                  <a:pt x="92635" y="416671"/>
                  <a:pt x="92746" y="417072"/>
                </a:cubicBezTo>
                <a:cubicBezTo>
                  <a:pt x="98439" y="437505"/>
                  <a:pt x="106640" y="457274"/>
                  <a:pt x="117113" y="475837"/>
                </a:cubicBezTo>
                <a:cubicBezTo>
                  <a:pt x="117335" y="476211"/>
                  <a:pt x="117252" y="476682"/>
                  <a:pt x="116933" y="477014"/>
                </a:cubicBezTo>
                <a:lnTo>
                  <a:pt x="62532" y="531401"/>
                </a:lnTo>
                <a:cubicBezTo>
                  <a:pt x="59720" y="534213"/>
                  <a:pt x="58169" y="537954"/>
                  <a:pt x="58169" y="541929"/>
                </a:cubicBezTo>
                <a:cubicBezTo>
                  <a:pt x="58169" y="545905"/>
                  <a:pt x="59720" y="549645"/>
                  <a:pt x="62532" y="552444"/>
                </a:cubicBezTo>
                <a:lnTo>
                  <a:pt x="140428" y="630298"/>
                </a:lnTo>
                <a:cubicBezTo>
                  <a:pt x="146232" y="636102"/>
                  <a:pt x="155680" y="636102"/>
                  <a:pt x="161471" y="630298"/>
                </a:cubicBezTo>
                <a:lnTo>
                  <a:pt x="215871" y="575897"/>
                </a:lnTo>
                <a:cubicBezTo>
                  <a:pt x="216190" y="575578"/>
                  <a:pt x="216675" y="575509"/>
                  <a:pt x="217035" y="575717"/>
                </a:cubicBezTo>
                <a:cubicBezTo>
                  <a:pt x="235556" y="586190"/>
                  <a:pt x="255325" y="594391"/>
                  <a:pt x="275799" y="600098"/>
                </a:cubicBezTo>
                <a:cubicBezTo>
                  <a:pt x="276215" y="600209"/>
                  <a:pt x="276492" y="600611"/>
                  <a:pt x="276492" y="601054"/>
                </a:cubicBezTo>
                <a:lnTo>
                  <a:pt x="276492" y="677938"/>
                </a:lnTo>
                <a:cubicBezTo>
                  <a:pt x="276492" y="686139"/>
                  <a:pt x="283169" y="692816"/>
                  <a:pt x="291370" y="692816"/>
                </a:cubicBezTo>
                <a:lnTo>
                  <a:pt x="401515" y="692816"/>
                </a:lnTo>
                <a:cubicBezTo>
                  <a:pt x="409716" y="692816"/>
                  <a:pt x="416393" y="686139"/>
                  <a:pt x="416393" y="677938"/>
                </a:cubicBezTo>
                <a:lnTo>
                  <a:pt x="416393" y="601054"/>
                </a:lnTo>
                <a:cubicBezTo>
                  <a:pt x="416393" y="600611"/>
                  <a:pt x="416684" y="600209"/>
                  <a:pt x="417086" y="600098"/>
                </a:cubicBezTo>
                <a:cubicBezTo>
                  <a:pt x="437561" y="594391"/>
                  <a:pt x="457329" y="586190"/>
                  <a:pt x="475851" y="575717"/>
                </a:cubicBezTo>
                <a:cubicBezTo>
                  <a:pt x="476211" y="575509"/>
                  <a:pt x="476696" y="575578"/>
                  <a:pt x="477028" y="575897"/>
                </a:cubicBezTo>
                <a:lnTo>
                  <a:pt x="531415" y="630298"/>
                </a:lnTo>
                <a:cubicBezTo>
                  <a:pt x="537219" y="636102"/>
                  <a:pt x="546653" y="636102"/>
                  <a:pt x="552458" y="630298"/>
                </a:cubicBezTo>
                <a:lnTo>
                  <a:pt x="630353" y="552458"/>
                </a:lnTo>
                <a:cubicBezTo>
                  <a:pt x="633165" y="549645"/>
                  <a:pt x="634717" y="545905"/>
                  <a:pt x="634717" y="541929"/>
                </a:cubicBezTo>
                <a:cubicBezTo>
                  <a:pt x="634717" y="537954"/>
                  <a:pt x="633165" y="534213"/>
                  <a:pt x="630353" y="531401"/>
                </a:cubicBezTo>
                <a:lnTo>
                  <a:pt x="575966" y="477014"/>
                </a:lnTo>
                <a:cubicBezTo>
                  <a:pt x="575634" y="476682"/>
                  <a:pt x="575564" y="476211"/>
                  <a:pt x="575772" y="475837"/>
                </a:cubicBezTo>
                <a:cubicBezTo>
                  <a:pt x="581023" y="466541"/>
                  <a:pt x="585705" y="456941"/>
                  <a:pt x="589764" y="447119"/>
                </a:cubicBezTo>
                <a:cubicBezTo>
                  <a:pt x="593837" y="437312"/>
                  <a:pt x="597314" y="427268"/>
                  <a:pt x="600140" y="417072"/>
                </a:cubicBezTo>
                <a:cubicBezTo>
                  <a:pt x="600251" y="416671"/>
                  <a:pt x="600652" y="416380"/>
                  <a:pt x="601109" y="416380"/>
                </a:cubicBezTo>
                <a:lnTo>
                  <a:pt x="677994" y="416380"/>
                </a:lnTo>
                <a:cubicBezTo>
                  <a:pt x="686195" y="416380"/>
                  <a:pt x="692872" y="409716"/>
                  <a:pt x="692872" y="401501"/>
                </a:cubicBezTo>
                <a:lnTo>
                  <a:pt x="692872" y="291342"/>
                </a:lnTo>
                <a:cubicBezTo>
                  <a:pt x="692872" y="283141"/>
                  <a:pt x="686195" y="276464"/>
                  <a:pt x="677994" y="276464"/>
                </a:cubicBezTo>
                <a:close/>
                <a:moveTo>
                  <a:pt x="679019" y="401501"/>
                </a:moveTo>
                <a:cubicBezTo>
                  <a:pt x="679019" y="402069"/>
                  <a:pt x="678548" y="402527"/>
                  <a:pt x="677994" y="402527"/>
                </a:cubicBezTo>
                <a:lnTo>
                  <a:pt x="601109" y="402527"/>
                </a:lnTo>
                <a:cubicBezTo>
                  <a:pt x="594460" y="402527"/>
                  <a:pt x="588572" y="406987"/>
                  <a:pt x="586799" y="413374"/>
                </a:cubicBezTo>
                <a:cubicBezTo>
                  <a:pt x="581424" y="432671"/>
                  <a:pt x="573667" y="451400"/>
                  <a:pt x="563706" y="469021"/>
                </a:cubicBezTo>
                <a:cubicBezTo>
                  <a:pt x="560451" y="474784"/>
                  <a:pt x="561462" y="482098"/>
                  <a:pt x="566172" y="486808"/>
                </a:cubicBezTo>
                <a:lnTo>
                  <a:pt x="620559" y="541195"/>
                </a:lnTo>
                <a:cubicBezTo>
                  <a:pt x="620808" y="541445"/>
                  <a:pt x="620864" y="541735"/>
                  <a:pt x="620864" y="541929"/>
                </a:cubicBezTo>
                <a:cubicBezTo>
                  <a:pt x="620864" y="542123"/>
                  <a:pt x="620808" y="542400"/>
                  <a:pt x="620559" y="542650"/>
                </a:cubicBezTo>
                <a:lnTo>
                  <a:pt x="542664" y="620504"/>
                </a:lnTo>
                <a:cubicBezTo>
                  <a:pt x="542262" y="620905"/>
                  <a:pt x="541611" y="620905"/>
                  <a:pt x="541209" y="620504"/>
                </a:cubicBezTo>
                <a:lnTo>
                  <a:pt x="486822" y="566103"/>
                </a:lnTo>
                <a:cubicBezTo>
                  <a:pt x="482112" y="561393"/>
                  <a:pt x="474798" y="560395"/>
                  <a:pt x="469021" y="563651"/>
                </a:cubicBezTo>
                <a:cubicBezTo>
                  <a:pt x="451497" y="573583"/>
                  <a:pt x="432768" y="581355"/>
                  <a:pt x="413374" y="586744"/>
                </a:cubicBezTo>
                <a:cubicBezTo>
                  <a:pt x="407001" y="588517"/>
                  <a:pt x="402540" y="594405"/>
                  <a:pt x="402540" y="601054"/>
                </a:cubicBezTo>
                <a:lnTo>
                  <a:pt x="402540" y="677938"/>
                </a:lnTo>
                <a:cubicBezTo>
                  <a:pt x="402540" y="678506"/>
                  <a:pt x="402083" y="678963"/>
                  <a:pt x="401515" y="678963"/>
                </a:cubicBezTo>
                <a:lnTo>
                  <a:pt x="291370" y="678963"/>
                </a:lnTo>
                <a:cubicBezTo>
                  <a:pt x="290802" y="678963"/>
                  <a:pt x="290345" y="678506"/>
                  <a:pt x="290345" y="677938"/>
                </a:cubicBezTo>
                <a:lnTo>
                  <a:pt x="290345" y="601054"/>
                </a:lnTo>
                <a:cubicBezTo>
                  <a:pt x="290345" y="594405"/>
                  <a:pt x="285898" y="588517"/>
                  <a:pt x="279512" y="586744"/>
                </a:cubicBezTo>
                <a:cubicBezTo>
                  <a:pt x="260118" y="581355"/>
                  <a:pt x="241402" y="573583"/>
                  <a:pt x="223864" y="563651"/>
                </a:cubicBezTo>
                <a:cubicBezTo>
                  <a:pt x="221606" y="562376"/>
                  <a:pt x="219099" y="561753"/>
                  <a:pt x="216606" y="561753"/>
                </a:cubicBezTo>
                <a:cubicBezTo>
                  <a:pt x="212754" y="561753"/>
                  <a:pt x="208931" y="563249"/>
                  <a:pt x="206063" y="566103"/>
                </a:cubicBezTo>
                <a:lnTo>
                  <a:pt x="151677" y="620504"/>
                </a:lnTo>
                <a:cubicBezTo>
                  <a:pt x="151275" y="620905"/>
                  <a:pt x="150624" y="620905"/>
                  <a:pt x="150222" y="620504"/>
                </a:cubicBezTo>
                <a:lnTo>
                  <a:pt x="72327" y="542650"/>
                </a:lnTo>
                <a:cubicBezTo>
                  <a:pt x="72077" y="542400"/>
                  <a:pt x="72022" y="542123"/>
                  <a:pt x="72022" y="541929"/>
                </a:cubicBezTo>
                <a:cubicBezTo>
                  <a:pt x="72022" y="541735"/>
                  <a:pt x="72077" y="541445"/>
                  <a:pt x="72327" y="541195"/>
                </a:cubicBezTo>
                <a:lnTo>
                  <a:pt x="126727" y="486808"/>
                </a:lnTo>
                <a:cubicBezTo>
                  <a:pt x="131423" y="482098"/>
                  <a:pt x="132435" y="474784"/>
                  <a:pt x="129179" y="469021"/>
                </a:cubicBezTo>
                <a:cubicBezTo>
                  <a:pt x="119247" y="451428"/>
                  <a:pt x="111489" y="432712"/>
                  <a:pt x="106100" y="413360"/>
                </a:cubicBezTo>
                <a:cubicBezTo>
                  <a:pt x="104327" y="406987"/>
                  <a:pt x="98439" y="402527"/>
                  <a:pt x="91790" y="402527"/>
                </a:cubicBezTo>
                <a:lnTo>
                  <a:pt x="14878" y="402527"/>
                </a:lnTo>
                <a:cubicBezTo>
                  <a:pt x="14324" y="402527"/>
                  <a:pt x="13853" y="402069"/>
                  <a:pt x="13853" y="401501"/>
                </a:cubicBezTo>
                <a:lnTo>
                  <a:pt x="13853" y="291342"/>
                </a:lnTo>
                <a:cubicBezTo>
                  <a:pt x="13853" y="290774"/>
                  <a:pt x="14324" y="290317"/>
                  <a:pt x="14878" y="290317"/>
                </a:cubicBezTo>
                <a:lnTo>
                  <a:pt x="91776" y="290317"/>
                </a:lnTo>
                <a:cubicBezTo>
                  <a:pt x="98439" y="290317"/>
                  <a:pt x="104327" y="285857"/>
                  <a:pt x="106086" y="279484"/>
                </a:cubicBezTo>
                <a:cubicBezTo>
                  <a:pt x="111447" y="260187"/>
                  <a:pt x="119219" y="241472"/>
                  <a:pt x="129179" y="223837"/>
                </a:cubicBezTo>
                <a:cubicBezTo>
                  <a:pt x="132435" y="218060"/>
                  <a:pt x="131423" y="210746"/>
                  <a:pt x="126727" y="206050"/>
                </a:cubicBezTo>
                <a:lnTo>
                  <a:pt x="72313" y="151663"/>
                </a:lnTo>
                <a:cubicBezTo>
                  <a:pt x="72063" y="151413"/>
                  <a:pt x="72008" y="151136"/>
                  <a:pt x="72008" y="150942"/>
                </a:cubicBezTo>
                <a:cubicBezTo>
                  <a:pt x="72008" y="150748"/>
                  <a:pt x="72063" y="150471"/>
                  <a:pt x="72313" y="150222"/>
                </a:cubicBezTo>
                <a:lnTo>
                  <a:pt x="150208" y="72327"/>
                </a:lnTo>
                <a:cubicBezTo>
                  <a:pt x="150610" y="71939"/>
                  <a:pt x="151261" y="71939"/>
                  <a:pt x="151663" y="72327"/>
                </a:cubicBezTo>
                <a:lnTo>
                  <a:pt x="206077" y="126727"/>
                </a:lnTo>
                <a:cubicBezTo>
                  <a:pt x="210787" y="131437"/>
                  <a:pt x="218102" y="132449"/>
                  <a:pt x="223864" y="129179"/>
                </a:cubicBezTo>
                <a:cubicBezTo>
                  <a:pt x="241458" y="119219"/>
                  <a:pt x="260187" y="111447"/>
                  <a:pt x="279512" y="106086"/>
                </a:cubicBezTo>
                <a:cubicBezTo>
                  <a:pt x="285884" y="104313"/>
                  <a:pt x="290345" y="98426"/>
                  <a:pt x="290345" y="91776"/>
                </a:cubicBezTo>
                <a:lnTo>
                  <a:pt x="290345" y="14878"/>
                </a:lnTo>
                <a:cubicBezTo>
                  <a:pt x="290345" y="14310"/>
                  <a:pt x="290802" y="13853"/>
                  <a:pt x="291370" y="13853"/>
                </a:cubicBezTo>
                <a:lnTo>
                  <a:pt x="401501" y="13853"/>
                </a:lnTo>
                <a:cubicBezTo>
                  <a:pt x="402069" y="13853"/>
                  <a:pt x="402527" y="14310"/>
                  <a:pt x="402527" y="14878"/>
                </a:cubicBezTo>
                <a:lnTo>
                  <a:pt x="402527" y="91776"/>
                </a:lnTo>
                <a:cubicBezTo>
                  <a:pt x="402527" y="98426"/>
                  <a:pt x="406987" y="104313"/>
                  <a:pt x="413360" y="106086"/>
                </a:cubicBezTo>
                <a:cubicBezTo>
                  <a:pt x="432685" y="111447"/>
                  <a:pt x="451400" y="119219"/>
                  <a:pt x="469007" y="129165"/>
                </a:cubicBezTo>
                <a:cubicBezTo>
                  <a:pt x="474784" y="132435"/>
                  <a:pt x="482084" y="131423"/>
                  <a:pt x="486794" y="126713"/>
                </a:cubicBezTo>
                <a:lnTo>
                  <a:pt x="541209" y="72327"/>
                </a:lnTo>
                <a:cubicBezTo>
                  <a:pt x="541611" y="71939"/>
                  <a:pt x="542262" y="71939"/>
                  <a:pt x="542664" y="72327"/>
                </a:cubicBezTo>
                <a:lnTo>
                  <a:pt x="620545" y="150194"/>
                </a:lnTo>
                <a:cubicBezTo>
                  <a:pt x="620795" y="150444"/>
                  <a:pt x="620850" y="150734"/>
                  <a:pt x="620850" y="150928"/>
                </a:cubicBezTo>
                <a:cubicBezTo>
                  <a:pt x="620850" y="151122"/>
                  <a:pt x="620795" y="151399"/>
                  <a:pt x="620545" y="151649"/>
                </a:cubicBezTo>
                <a:lnTo>
                  <a:pt x="566144" y="206050"/>
                </a:lnTo>
                <a:cubicBezTo>
                  <a:pt x="561448" y="210746"/>
                  <a:pt x="560437" y="218060"/>
                  <a:pt x="563692" y="223837"/>
                </a:cubicBezTo>
                <a:cubicBezTo>
                  <a:pt x="573625" y="241389"/>
                  <a:pt x="581383" y="260118"/>
                  <a:pt x="586772" y="279484"/>
                </a:cubicBezTo>
                <a:cubicBezTo>
                  <a:pt x="588545" y="285871"/>
                  <a:pt x="594432" y="290317"/>
                  <a:pt x="601082" y="290317"/>
                </a:cubicBezTo>
                <a:lnTo>
                  <a:pt x="677994" y="290317"/>
                </a:lnTo>
                <a:cubicBezTo>
                  <a:pt x="678548" y="290317"/>
                  <a:pt x="679019" y="290774"/>
                  <a:pt x="679019" y="291342"/>
                </a:cubicBezTo>
                <a:lnTo>
                  <a:pt x="679019" y="401501"/>
                </a:lnTo>
                <a:close/>
                <a:moveTo>
                  <a:pt x="346436" y="195674"/>
                </a:moveTo>
                <a:cubicBezTo>
                  <a:pt x="263318" y="195674"/>
                  <a:pt x="195701" y="263290"/>
                  <a:pt x="195701" y="346408"/>
                </a:cubicBezTo>
                <a:cubicBezTo>
                  <a:pt x="195701" y="429526"/>
                  <a:pt x="263318" y="497143"/>
                  <a:pt x="346436" y="497143"/>
                </a:cubicBezTo>
                <a:cubicBezTo>
                  <a:pt x="429554" y="497143"/>
                  <a:pt x="497170" y="429526"/>
                  <a:pt x="497170" y="346408"/>
                </a:cubicBezTo>
                <a:cubicBezTo>
                  <a:pt x="497170" y="263290"/>
                  <a:pt x="429554" y="195674"/>
                  <a:pt x="346436" y="195674"/>
                </a:cubicBezTo>
                <a:close/>
                <a:moveTo>
                  <a:pt x="346436" y="483290"/>
                </a:moveTo>
                <a:cubicBezTo>
                  <a:pt x="270951" y="483290"/>
                  <a:pt x="209554" y="421893"/>
                  <a:pt x="209554" y="346408"/>
                </a:cubicBezTo>
                <a:cubicBezTo>
                  <a:pt x="209554" y="270923"/>
                  <a:pt x="270951" y="209527"/>
                  <a:pt x="346436" y="209527"/>
                </a:cubicBezTo>
                <a:cubicBezTo>
                  <a:pt x="421921" y="209527"/>
                  <a:pt x="483317" y="270923"/>
                  <a:pt x="483317" y="346408"/>
                </a:cubicBezTo>
                <a:cubicBezTo>
                  <a:pt x="483317" y="421893"/>
                  <a:pt x="421921" y="483290"/>
                  <a:pt x="346436" y="483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36"/>
          <p:cNvSpPr/>
          <p:nvPr/>
        </p:nvSpPr>
        <p:spPr>
          <a:xfrm>
            <a:off x="5321848" y="3867755"/>
            <a:ext cx="330682" cy="384115"/>
          </a:xfrm>
          <a:custGeom>
            <a:rect b="b" l="l" r="r" t="t"/>
            <a:pathLst>
              <a:path extrusionOk="0" h="768231" w="661363">
                <a:moveTo>
                  <a:pt x="225922" y="384108"/>
                </a:moveTo>
                <a:cubicBezTo>
                  <a:pt x="225922" y="446502"/>
                  <a:pt x="175349" y="497081"/>
                  <a:pt x="112961" y="497081"/>
                </a:cubicBezTo>
                <a:cubicBezTo>
                  <a:pt x="50573" y="497081"/>
                  <a:pt x="0" y="446502"/>
                  <a:pt x="0" y="384108"/>
                </a:cubicBezTo>
                <a:cubicBezTo>
                  <a:pt x="0" y="321714"/>
                  <a:pt x="50573" y="271135"/>
                  <a:pt x="112961" y="271135"/>
                </a:cubicBezTo>
                <a:cubicBezTo>
                  <a:pt x="175349" y="271135"/>
                  <a:pt x="225922" y="321729"/>
                  <a:pt x="225922" y="384108"/>
                </a:cubicBezTo>
                <a:close/>
                <a:moveTo>
                  <a:pt x="548402" y="225946"/>
                </a:moveTo>
                <a:cubicBezTo>
                  <a:pt x="610790" y="225946"/>
                  <a:pt x="661363" y="175367"/>
                  <a:pt x="661363" y="112973"/>
                </a:cubicBezTo>
                <a:cubicBezTo>
                  <a:pt x="661363" y="50579"/>
                  <a:pt x="610790" y="0"/>
                  <a:pt x="548402" y="0"/>
                </a:cubicBezTo>
                <a:cubicBezTo>
                  <a:pt x="486015" y="0"/>
                  <a:pt x="435442" y="50579"/>
                  <a:pt x="435442" y="112973"/>
                </a:cubicBezTo>
                <a:cubicBezTo>
                  <a:pt x="435442" y="175367"/>
                  <a:pt x="486015" y="225946"/>
                  <a:pt x="548402" y="225946"/>
                </a:cubicBezTo>
                <a:close/>
                <a:moveTo>
                  <a:pt x="548402" y="542286"/>
                </a:moveTo>
                <a:cubicBezTo>
                  <a:pt x="486015" y="542286"/>
                  <a:pt x="435442" y="592864"/>
                  <a:pt x="435442" y="655259"/>
                </a:cubicBezTo>
                <a:cubicBezTo>
                  <a:pt x="435442" y="717653"/>
                  <a:pt x="486015" y="768232"/>
                  <a:pt x="548402" y="768232"/>
                </a:cubicBezTo>
                <a:cubicBezTo>
                  <a:pt x="610790" y="768232"/>
                  <a:pt x="661363" y="717653"/>
                  <a:pt x="661363" y="655259"/>
                </a:cubicBezTo>
                <a:cubicBezTo>
                  <a:pt x="661363" y="592864"/>
                  <a:pt x="610790" y="542286"/>
                  <a:pt x="548402" y="5422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36"/>
          <p:cNvSpPr/>
          <p:nvPr/>
        </p:nvSpPr>
        <p:spPr>
          <a:xfrm>
            <a:off x="5317920" y="3863827"/>
            <a:ext cx="338537" cy="391979"/>
          </a:xfrm>
          <a:custGeom>
            <a:rect b="b" l="l" r="r" t="t"/>
            <a:pathLst>
              <a:path extrusionOk="0" h="783959" w="677074">
                <a:moveTo>
                  <a:pt x="556258" y="542286"/>
                </a:moveTo>
                <a:cubicBezTo>
                  <a:pt x="494907" y="542286"/>
                  <a:pt x="444130" y="588261"/>
                  <a:pt x="436478" y="647575"/>
                </a:cubicBezTo>
                <a:lnTo>
                  <a:pt x="213824" y="469003"/>
                </a:lnTo>
                <a:cubicBezTo>
                  <a:pt x="231185" y="448074"/>
                  <a:pt x="241633" y="421221"/>
                  <a:pt x="241633" y="391980"/>
                </a:cubicBezTo>
                <a:cubicBezTo>
                  <a:pt x="241633" y="362723"/>
                  <a:pt x="231185" y="335886"/>
                  <a:pt x="213824" y="314957"/>
                </a:cubicBezTo>
                <a:lnTo>
                  <a:pt x="436478" y="136369"/>
                </a:lnTo>
                <a:cubicBezTo>
                  <a:pt x="444130" y="195668"/>
                  <a:pt x="494907" y="241658"/>
                  <a:pt x="556258" y="241658"/>
                </a:cubicBezTo>
                <a:cubicBezTo>
                  <a:pt x="622872" y="241658"/>
                  <a:pt x="677074" y="187450"/>
                  <a:pt x="677074" y="120829"/>
                </a:cubicBezTo>
                <a:cubicBezTo>
                  <a:pt x="677074" y="54208"/>
                  <a:pt x="622888" y="0"/>
                  <a:pt x="556258" y="0"/>
                </a:cubicBezTo>
                <a:cubicBezTo>
                  <a:pt x="490932" y="0"/>
                  <a:pt x="437578" y="52134"/>
                  <a:pt x="435536" y="116980"/>
                </a:cubicBezTo>
                <a:lnTo>
                  <a:pt x="202984" y="303503"/>
                </a:lnTo>
                <a:cubicBezTo>
                  <a:pt x="181413" y="283438"/>
                  <a:pt x="152521" y="271151"/>
                  <a:pt x="120816" y="271151"/>
                </a:cubicBezTo>
                <a:cubicBezTo>
                  <a:pt x="54202" y="271151"/>
                  <a:pt x="0" y="325359"/>
                  <a:pt x="0" y="391980"/>
                </a:cubicBezTo>
                <a:cubicBezTo>
                  <a:pt x="0" y="458601"/>
                  <a:pt x="54202" y="512809"/>
                  <a:pt x="120816" y="512809"/>
                </a:cubicBezTo>
                <a:cubicBezTo>
                  <a:pt x="152521" y="512809"/>
                  <a:pt x="181413" y="500506"/>
                  <a:pt x="202984" y="480457"/>
                </a:cubicBezTo>
                <a:lnTo>
                  <a:pt x="435536" y="666980"/>
                </a:lnTo>
                <a:cubicBezTo>
                  <a:pt x="437578" y="731826"/>
                  <a:pt x="490932" y="783960"/>
                  <a:pt x="556258" y="783960"/>
                </a:cubicBezTo>
                <a:cubicBezTo>
                  <a:pt x="622872" y="783960"/>
                  <a:pt x="677074" y="729752"/>
                  <a:pt x="677074" y="663131"/>
                </a:cubicBezTo>
                <a:cubicBezTo>
                  <a:pt x="677074" y="596510"/>
                  <a:pt x="622888" y="542286"/>
                  <a:pt x="556258" y="542286"/>
                </a:cubicBezTo>
                <a:close/>
                <a:moveTo>
                  <a:pt x="556258" y="15713"/>
                </a:moveTo>
                <a:cubicBezTo>
                  <a:pt x="614215" y="15713"/>
                  <a:pt x="661363" y="62866"/>
                  <a:pt x="661363" y="120829"/>
                </a:cubicBezTo>
                <a:cubicBezTo>
                  <a:pt x="661363" y="178793"/>
                  <a:pt x="614215" y="225946"/>
                  <a:pt x="556258" y="225946"/>
                </a:cubicBezTo>
                <a:cubicBezTo>
                  <a:pt x="498301" y="225946"/>
                  <a:pt x="451152" y="178793"/>
                  <a:pt x="451152" y="120829"/>
                </a:cubicBezTo>
                <a:cubicBezTo>
                  <a:pt x="451152" y="62866"/>
                  <a:pt x="498301" y="15713"/>
                  <a:pt x="556258" y="15713"/>
                </a:cubicBezTo>
                <a:close/>
                <a:moveTo>
                  <a:pt x="15711" y="391964"/>
                </a:moveTo>
                <a:cubicBezTo>
                  <a:pt x="15711" y="334001"/>
                  <a:pt x="62859" y="286848"/>
                  <a:pt x="120816" y="286848"/>
                </a:cubicBezTo>
                <a:cubicBezTo>
                  <a:pt x="178774" y="286848"/>
                  <a:pt x="225922" y="334001"/>
                  <a:pt x="225922" y="391964"/>
                </a:cubicBezTo>
                <a:cubicBezTo>
                  <a:pt x="225922" y="449928"/>
                  <a:pt x="178774" y="497081"/>
                  <a:pt x="120816" y="497081"/>
                </a:cubicBezTo>
                <a:cubicBezTo>
                  <a:pt x="62859" y="497081"/>
                  <a:pt x="15711" y="449928"/>
                  <a:pt x="15711" y="391964"/>
                </a:cubicBezTo>
                <a:close/>
                <a:moveTo>
                  <a:pt x="556258" y="768232"/>
                </a:moveTo>
                <a:cubicBezTo>
                  <a:pt x="498301" y="768232"/>
                  <a:pt x="451152" y="721078"/>
                  <a:pt x="451152" y="663115"/>
                </a:cubicBezTo>
                <a:cubicBezTo>
                  <a:pt x="451152" y="605151"/>
                  <a:pt x="498301" y="557998"/>
                  <a:pt x="556258" y="557998"/>
                </a:cubicBezTo>
                <a:cubicBezTo>
                  <a:pt x="614215" y="557998"/>
                  <a:pt x="661363" y="605151"/>
                  <a:pt x="661363" y="663115"/>
                </a:cubicBezTo>
                <a:cubicBezTo>
                  <a:pt x="661363" y="721078"/>
                  <a:pt x="614215" y="768232"/>
                  <a:pt x="556258" y="7682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36"/>
          <p:cNvSpPr/>
          <p:nvPr/>
        </p:nvSpPr>
        <p:spPr>
          <a:xfrm>
            <a:off x="4693093" y="3828614"/>
            <a:ext cx="358414" cy="462167"/>
          </a:xfrm>
          <a:custGeom>
            <a:rect b="b" l="l" r="r" t="t"/>
            <a:pathLst>
              <a:path extrusionOk="0" h="924334" w="716828">
                <a:moveTo>
                  <a:pt x="358433" y="0"/>
                </a:moveTo>
                <a:cubicBezTo>
                  <a:pt x="160788" y="0"/>
                  <a:pt x="0" y="160657"/>
                  <a:pt x="0" y="358143"/>
                </a:cubicBezTo>
                <a:cubicBezTo>
                  <a:pt x="0" y="614934"/>
                  <a:pt x="252678" y="848474"/>
                  <a:pt x="330129" y="913939"/>
                </a:cubicBezTo>
                <a:cubicBezTo>
                  <a:pt x="338329" y="920875"/>
                  <a:pt x="348381" y="924335"/>
                  <a:pt x="358433" y="924335"/>
                </a:cubicBezTo>
                <a:cubicBezTo>
                  <a:pt x="368484" y="924335"/>
                  <a:pt x="378517" y="920875"/>
                  <a:pt x="386718" y="913939"/>
                </a:cubicBezTo>
                <a:cubicBezTo>
                  <a:pt x="464169" y="848474"/>
                  <a:pt x="716828" y="614934"/>
                  <a:pt x="716828" y="358143"/>
                </a:cubicBezTo>
                <a:cubicBezTo>
                  <a:pt x="716828" y="160657"/>
                  <a:pt x="556040" y="0"/>
                  <a:pt x="358433" y="0"/>
                </a:cubicBezTo>
                <a:close/>
                <a:moveTo>
                  <a:pt x="358414" y="155329"/>
                </a:moveTo>
                <a:cubicBezTo>
                  <a:pt x="471333" y="155329"/>
                  <a:pt x="563185" y="247135"/>
                  <a:pt x="563185" y="359956"/>
                </a:cubicBezTo>
                <a:cubicBezTo>
                  <a:pt x="563185" y="472794"/>
                  <a:pt x="471333" y="564601"/>
                  <a:pt x="358414" y="564601"/>
                </a:cubicBezTo>
                <a:cubicBezTo>
                  <a:pt x="245496" y="564601"/>
                  <a:pt x="153643" y="472794"/>
                  <a:pt x="153643" y="359956"/>
                </a:cubicBezTo>
                <a:cubicBezTo>
                  <a:pt x="153643" y="247135"/>
                  <a:pt x="245496" y="155329"/>
                  <a:pt x="358414" y="1553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36"/>
          <p:cNvSpPr/>
          <p:nvPr/>
        </p:nvSpPr>
        <p:spPr>
          <a:xfrm>
            <a:off x="4702349" y="3837863"/>
            <a:ext cx="339903" cy="443657"/>
          </a:xfrm>
          <a:custGeom>
            <a:rect b="b" l="l" r="r" t="t"/>
            <a:pathLst>
              <a:path extrusionOk="0" h="887315" w="679805">
                <a:moveTo>
                  <a:pt x="339921" y="0"/>
                </a:moveTo>
                <a:cubicBezTo>
                  <a:pt x="527329" y="0"/>
                  <a:pt x="679806" y="152351"/>
                  <a:pt x="679806" y="339645"/>
                </a:cubicBezTo>
                <a:cubicBezTo>
                  <a:pt x="679806" y="588482"/>
                  <a:pt x="432163" y="817156"/>
                  <a:pt x="356248" y="881308"/>
                </a:cubicBezTo>
                <a:cubicBezTo>
                  <a:pt x="346789" y="889318"/>
                  <a:pt x="333035" y="889318"/>
                  <a:pt x="323576" y="881308"/>
                </a:cubicBezTo>
                <a:cubicBezTo>
                  <a:pt x="247662" y="817156"/>
                  <a:pt x="0" y="588482"/>
                  <a:pt x="0" y="339645"/>
                </a:cubicBezTo>
                <a:cubicBezTo>
                  <a:pt x="0" y="152351"/>
                  <a:pt x="152495" y="0"/>
                  <a:pt x="339921" y="0"/>
                </a:cubicBezTo>
                <a:close/>
                <a:moveTo>
                  <a:pt x="563185" y="341458"/>
                </a:moveTo>
                <a:cubicBezTo>
                  <a:pt x="563185" y="218426"/>
                  <a:pt x="463021" y="118333"/>
                  <a:pt x="339903" y="118333"/>
                </a:cubicBezTo>
                <a:cubicBezTo>
                  <a:pt x="216785" y="118333"/>
                  <a:pt x="116621" y="218426"/>
                  <a:pt x="116621" y="341458"/>
                </a:cubicBezTo>
                <a:cubicBezTo>
                  <a:pt x="116621" y="464489"/>
                  <a:pt x="216785" y="564601"/>
                  <a:pt x="339903" y="564601"/>
                </a:cubicBezTo>
                <a:cubicBezTo>
                  <a:pt x="463021" y="564601"/>
                  <a:pt x="563185" y="464489"/>
                  <a:pt x="563185" y="3414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36"/>
          <p:cNvSpPr/>
          <p:nvPr/>
        </p:nvSpPr>
        <p:spPr>
          <a:xfrm>
            <a:off x="4693093" y="3828614"/>
            <a:ext cx="358414" cy="462167"/>
          </a:xfrm>
          <a:custGeom>
            <a:rect b="b" l="l" r="r" t="t"/>
            <a:pathLst>
              <a:path extrusionOk="0" h="924334" w="716828">
                <a:moveTo>
                  <a:pt x="358433" y="0"/>
                </a:moveTo>
                <a:cubicBezTo>
                  <a:pt x="160788" y="0"/>
                  <a:pt x="0" y="160657"/>
                  <a:pt x="0" y="358143"/>
                </a:cubicBezTo>
                <a:cubicBezTo>
                  <a:pt x="0" y="614934"/>
                  <a:pt x="252678" y="848474"/>
                  <a:pt x="330129" y="913939"/>
                </a:cubicBezTo>
                <a:cubicBezTo>
                  <a:pt x="338329" y="920875"/>
                  <a:pt x="348381" y="924335"/>
                  <a:pt x="358433" y="924335"/>
                </a:cubicBezTo>
                <a:cubicBezTo>
                  <a:pt x="368484" y="924335"/>
                  <a:pt x="378517" y="920875"/>
                  <a:pt x="386718" y="913939"/>
                </a:cubicBezTo>
                <a:cubicBezTo>
                  <a:pt x="464169" y="848474"/>
                  <a:pt x="716828" y="614934"/>
                  <a:pt x="716828" y="358143"/>
                </a:cubicBezTo>
                <a:cubicBezTo>
                  <a:pt x="716828" y="160657"/>
                  <a:pt x="556040" y="0"/>
                  <a:pt x="358433" y="0"/>
                </a:cubicBezTo>
                <a:close/>
                <a:moveTo>
                  <a:pt x="374760" y="899806"/>
                </a:moveTo>
                <a:cubicBezTo>
                  <a:pt x="365300" y="907816"/>
                  <a:pt x="351546" y="907816"/>
                  <a:pt x="342087" y="899806"/>
                </a:cubicBezTo>
                <a:cubicBezTo>
                  <a:pt x="266173" y="835654"/>
                  <a:pt x="18511" y="606980"/>
                  <a:pt x="18511" y="358143"/>
                </a:cubicBezTo>
                <a:cubicBezTo>
                  <a:pt x="18511" y="170849"/>
                  <a:pt x="171007" y="18498"/>
                  <a:pt x="358433" y="18498"/>
                </a:cubicBezTo>
                <a:cubicBezTo>
                  <a:pt x="545840" y="18498"/>
                  <a:pt x="698317" y="170849"/>
                  <a:pt x="698317" y="358143"/>
                </a:cubicBezTo>
                <a:cubicBezTo>
                  <a:pt x="698317" y="606980"/>
                  <a:pt x="450674" y="835654"/>
                  <a:pt x="374760" y="899806"/>
                </a:cubicBezTo>
                <a:close/>
                <a:moveTo>
                  <a:pt x="358414" y="136831"/>
                </a:moveTo>
                <a:cubicBezTo>
                  <a:pt x="235296" y="136831"/>
                  <a:pt x="135132" y="236924"/>
                  <a:pt x="135132" y="359956"/>
                </a:cubicBezTo>
                <a:cubicBezTo>
                  <a:pt x="135132" y="482987"/>
                  <a:pt x="235296" y="583099"/>
                  <a:pt x="358414" y="583099"/>
                </a:cubicBezTo>
                <a:cubicBezTo>
                  <a:pt x="481532" y="583099"/>
                  <a:pt x="581696" y="482987"/>
                  <a:pt x="581696" y="359956"/>
                </a:cubicBezTo>
                <a:cubicBezTo>
                  <a:pt x="581696" y="236924"/>
                  <a:pt x="481532" y="136831"/>
                  <a:pt x="358414" y="136831"/>
                </a:cubicBezTo>
                <a:close/>
                <a:moveTo>
                  <a:pt x="358414" y="564601"/>
                </a:moveTo>
                <a:cubicBezTo>
                  <a:pt x="245496" y="564601"/>
                  <a:pt x="153643" y="472794"/>
                  <a:pt x="153643" y="359956"/>
                </a:cubicBezTo>
                <a:cubicBezTo>
                  <a:pt x="153643" y="247135"/>
                  <a:pt x="245496" y="155329"/>
                  <a:pt x="358414" y="155329"/>
                </a:cubicBezTo>
                <a:cubicBezTo>
                  <a:pt x="471333" y="155329"/>
                  <a:pt x="563185" y="247135"/>
                  <a:pt x="563185" y="359956"/>
                </a:cubicBezTo>
                <a:cubicBezTo>
                  <a:pt x="563185" y="472794"/>
                  <a:pt x="471333" y="564601"/>
                  <a:pt x="358414" y="564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36"/>
          <p:cNvSpPr/>
          <p:nvPr/>
        </p:nvSpPr>
        <p:spPr>
          <a:xfrm>
            <a:off x="8259141" y="3131012"/>
            <a:ext cx="339426" cy="339426"/>
          </a:xfrm>
          <a:custGeom>
            <a:rect b="b" l="l" r="r" t="t"/>
            <a:pathLst>
              <a:path extrusionOk="0" h="678852" w="678852">
                <a:moveTo>
                  <a:pt x="678852" y="339426"/>
                </a:moveTo>
                <a:cubicBezTo>
                  <a:pt x="678852" y="431327"/>
                  <a:pt x="642336" y="514694"/>
                  <a:pt x="583004" y="575814"/>
                </a:cubicBezTo>
                <a:cubicBezTo>
                  <a:pt x="521344" y="639344"/>
                  <a:pt x="435040" y="678825"/>
                  <a:pt x="339509" y="678852"/>
                </a:cubicBezTo>
                <a:lnTo>
                  <a:pt x="339426" y="678852"/>
                </a:lnTo>
                <a:cubicBezTo>
                  <a:pt x="243882" y="678852"/>
                  <a:pt x="157564" y="639385"/>
                  <a:pt x="95877" y="575855"/>
                </a:cubicBezTo>
                <a:cubicBezTo>
                  <a:pt x="36544" y="514736"/>
                  <a:pt x="0" y="431341"/>
                  <a:pt x="0" y="339426"/>
                </a:cubicBezTo>
                <a:cubicBezTo>
                  <a:pt x="0" y="337445"/>
                  <a:pt x="14" y="335464"/>
                  <a:pt x="55" y="333497"/>
                </a:cubicBezTo>
                <a:cubicBezTo>
                  <a:pt x="1579" y="243937"/>
                  <a:pt x="37819" y="162828"/>
                  <a:pt x="95863" y="103025"/>
                </a:cubicBezTo>
                <a:cubicBezTo>
                  <a:pt x="157522" y="39495"/>
                  <a:pt x="243841" y="14"/>
                  <a:pt x="339385" y="0"/>
                </a:cubicBezTo>
                <a:lnTo>
                  <a:pt x="339440" y="0"/>
                </a:lnTo>
                <a:cubicBezTo>
                  <a:pt x="339454" y="0"/>
                  <a:pt x="339454" y="0"/>
                  <a:pt x="339468" y="0"/>
                </a:cubicBezTo>
                <a:lnTo>
                  <a:pt x="339509" y="0"/>
                </a:lnTo>
                <a:cubicBezTo>
                  <a:pt x="435026" y="28"/>
                  <a:pt x="521330" y="39509"/>
                  <a:pt x="582990" y="103025"/>
                </a:cubicBezTo>
                <a:cubicBezTo>
                  <a:pt x="641034" y="162828"/>
                  <a:pt x="677273" y="243937"/>
                  <a:pt x="678797" y="333497"/>
                </a:cubicBezTo>
                <a:cubicBezTo>
                  <a:pt x="678839" y="335464"/>
                  <a:pt x="678852" y="337445"/>
                  <a:pt x="678852" y="339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36"/>
          <p:cNvSpPr/>
          <p:nvPr/>
        </p:nvSpPr>
        <p:spPr>
          <a:xfrm>
            <a:off x="8255677" y="3127541"/>
            <a:ext cx="346360" cy="346360"/>
          </a:xfrm>
          <a:custGeom>
            <a:rect b="b" l="l" r="r" t="t"/>
            <a:pathLst>
              <a:path extrusionOk="0" h="692719" w="692719">
                <a:moveTo>
                  <a:pt x="692719" y="340437"/>
                </a:moveTo>
                <a:cubicBezTo>
                  <a:pt x="692719" y="340091"/>
                  <a:pt x="692664" y="339745"/>
                  <a:pt x="692622" y="339412"/>
                </a:cubicBezTo>
                <a:cubicBezTo>
                  <a:pt x="690905" y="251501"/>
                  <a:pt x="656217" y="168328"/>
                  <a:pt x="594889" y="105144"/>
                </a:cubicBezTo>
                <a:cubicBezTo>
                  <a:pt x="562958" y="72257"/>
                  <a:pt x="525527" y="46394"/>
                  <a:pt x="483622" y="28288"/>
                </a:cubicBezTo>
                <a:cubicBezTo>
                  <a:pt x="480907" y="27110"/>
                  <a:pt x="478192" y="25974"/>
                  <a:pt x="475449" y="24880"/>
                </a:cubicBezTo>
                <a:cubicBezTo>
                  <a:pt x="434486" y="8395"/>
                  <a:pt x="391153" y="42"/>
                  <a:pt x="346436" y="14"/>
                </a:cubicBezTo>
                <a:cubicBezTo>
                  <a:pt x="346408" y="14"/>
                  <a:pt x="346394" y="0"/>
                  <a:pt x="346367" y="0"/>
                </a:cubicBezTo>
                <a:cubicBezTo>
                  <a:pt x="346353" y="0"/>
                  <a:pt x="346325" y="0"/>
                  <a:pt x="346311" y="0"/>
                </a:cubicBezTo>
                <a:cubicBezTo>
                  <a:pt x="346311" y="0"/>
                  <a:pt x="346311" y="0"/>
                  <a:pt x="346311" y="0"/>
                </a:cubicBezTo>
                <a:cubicBezTo>
                  <a:pt x="346311" y="0"/>
                  <a:pt x="346297" y="0"/>
                  <a:pt x="346297" y="0"/>
                </a:cubicBezTo>
                <a:cubicBezTo>
                  <a:pt x="344981" y="0"/>
                  <a:pt x="343679" y="42"/>
                  <a:pt x="342363" y="55"/>
                </a:cubicBezTo>
                <a:cubicBezTo>
                  <a:pt x="340715" y="69"/>
                  <a:pt x="339066" y="83"/>
                  <a:pt x="337418" y="125"/>
                </a:cubicBezTo>
                <a:cubicBezTo>
                  <a:pt x="336586" y="152"/>
                  <a:pt x="335755" y="194"/>
                  <a:pt x="334910" y="222"/>
                </a:cubicBezTo>
                <a:cubicBezTo>
                  <a:pt x="332777" y="291"/>
                  <a:pt x="330643" y="360"/>
                  <a:pt x="328524" y="457"/>
                </a:cubicBezTo>
                <a:cubicBezTo>
                  <a:pt x="328358" y="471"/>
                  <a:pt x="328191" y="485"/>
                  <a:pt x="328025" y="485"/>
                </a:cubicBezTo>
                <a:cubicBezTo>
                  <a:pt x="286854" y="2618"/>
                  <a:pt x="246930" y="11927"/>
                  <a:pt x="209125" y="28260"/>
                </a:cubicBezTo>
                <a:cubicBezTo>
                  <a:pt x="167206" y="46380"/>
                  <a:pt x="129761" y="72243"/>
                  <a:pt x="97816" y="105144"/>
                </a:cubicBezTo>
                <a:cubicBezTo>
                  <a:pt x="36281" y="168549"/>
                  <a:pt x="1552" y="252069"/>
                  <a:pt x="55" y="340299"/>
                </a:cubicBezTo>
                <a:cubicBezTo>
                  <a:pt x="14" y="342308"/>
                  <a:pt x="0" y="344344"/>
                  <a:pt x="0" y="346367"/>
                </a:cubicBezTo>
                <a:cubicBezTo>
                  <a:pt x="0" y="436951"/>
                  <a:pt x="34743" y="522632"/>
                  <a:pt x="97830" y="587617"/>
                </a:cubicBezTo>
                <a:cubicBezTo>
                  <a:pt x="129775" y="620517"/>
                  <a:pt x="167220" y="646367"/>
                  <a:pt x="209125" y="664473"/>
                </a:cubicBezTo>
                <a:cubicBezTo>
                  <a:pt x="252512" y="683216"/>
                  <a:pt x="298685" y="692719"/>
                  <a:pt x="346422" y="692719"/>
                </a:cubicBezTo>
                <a:cubicBezTo>
                  <a:pt x="346422" y="692719"/>
                  <a:pt x="346422" y="692719"/>
                  <a:pt x="346422" y="692719"/>
                </a:cubicBezTo>
                <a:cubicBezTo>
                  <a:pt x="346422" y="692719"/>
                  <a:pt x="346422" y="692719"/>
                  <a:pt x="346422" y="692719"/>
                </a:cubicBezTo>
                <a:cubicBezTo>
                  <a:pt x="346422" y="692719"/>
                  <a:pt x="346422" y="692719"/>
                  <a:pt x="346422" y="692719"/>
                </a:cubicBezTo>
                <a:cubicBezTo>
                  <a:pt x="394076" y="692705"/>
                  <a:pt x="440235" y="683188"/>
                  <a:pt x="483608" y="664445"/>
                </a:cubicBezTo>
                <a:cubicBezTo>
                  <a:pt x="525514" y="646339"/>
                  <a:pt x="562944" y="620476"/>
                  <a:pt x="594876" y="587575"/>
                </a:cubicBezTo>
                <a:cubicBezTo>
                  <a:pt x="657948" y="522604"/>
                  <a:pt x="692678" y="436937"/>
                  <a:pt x="692678" y="346367"/>
                </a:cubicBezTo>
                <a:cubicBezTo>
                  <a:pt x="692678" y="344607"/>
                  <a:pt x="692664" y="342862"/>
                  <a:pt x="692622" y="341130"/>
                </a:cubicBezTo>
                <a:cubicBezTo>
                  <a:pt x="692678" y="340895"/>
                  <a:pt x="692719" y="340673"/>
                  <a:pt x="692719" y="340437"/>
                </a:cubicBezTo>
                <a:close/>
                <a:moveTo>
                  <a:pt x="500952" y="509181"/>
                </a:moveTo>
                <a:cubicBezTo>
                  <a:pt x="514168" y="459698"/>
                  <a:pt x="521178" y="403926"/>
                  <a:pt x="521261" y="347378"/>
                </a:cubicBezTo>
                <a:lnTo>
                  <a:pt x="678839" y="347378"/>
                </a:lnTo>
                <a:cubicBezTo>
                  <a:pt x="678589" y="431604"/>
                  <a:pt x="647060" y="511356"/>
                  <a:pt x="589819" y="572822"/>
                </a:cubicBezTo>
                <a:cubicBezTo>
                  <a:pt x="563637" y="546930"/>
                  <a:pt x="533798" y="525569"/>
                  <a:pt x="500952" y="509181"/>
                </a:cubicBezTo>
                <a:close/>
                <a:moveTo>
                  <a:pt x="284984" y="673256"/>
                </a:moveTo>
                <a:cubicBezTo>
                  <a:pt x="283474" y="672979"/>
                  <a:pt x="281978" y="672702"/>
                  <a:pt x="280468" y="672397"/>
                </a:cubicBezTo>
                <a:cubicBezTo>
                  <a:pt x="279277" y="672161"/>
                  <a:pt x="278099" y="671898"/>
                  <a:pt x="276921" y="671649"/>
                </a:cubicBezTo>
                <a:cubicBezTo>
                  <a:pt x="275439" y="671330"/>
                  <a:pt x="273943" y="671026"/>
                  <a:pt x="272461" y="670693"/>
                </a:cubicBezTo>
                <a:cubicBezTo>
                  <a:pt x="271283" y="670430"/>
                  <a:pt x="270106" y="670139"/>
                  <a:pt x="268928" y="669862"/>
                </a:cubicBezTo>
                <a:cubicBezTo>
                  <a:pt x="267446" y="669516"/>
                  <a:pt x="265978" y="669169"/>
                  <a:pt x="264495" y="668795"/>
                </a:cubicBezTo>
                <a:cubicBezTo>
                  <a:pt x="263332" y="668504"/>
                  <a:pt x="262168" y="668186"/>
                  <a:pt x="261004" y="667881"/>
                </a:cubicBezTo>
                <a:cubicBezTo>
                  <a:pt x="259536" y="667493"/>
                  <a:pt x="258068" y="667105"/>
                  <a:pt x="256599" y="666703"/>
                </a:cubicBezTo>
                <a:cubicBezTo>
                  <a:pt x="255435" y="666385"/>
                  <a:pt x="254286" y="666038"/>
                  <a:pt x="253122" y="665706"/>
                </a:cubicBezTo>
                <a:cubicBezTo>
                  <a:pt x="251667" y="665290"/>
                  <a:pt x="250213" y="664861"/>
                  <a:pt x="248758" y="664418"/>
                </a:cubicBezTo>
                <a:cubicBezTo>
                  <a:pt x="247609" y="664071"/>
                  <a:pt x="246459" y="663697"/>
                  <a:pt x="245309" y="663337"/>
                </a:cubicBezTo>
                <a:cubicBezTo>
                  <a:pt x="243868" y="662880"/>
                  <a:pt x="242428" y="662423"/>
                  <a:pt x="240987" y="661938"/>
                </a:cubicBezTo>
                <a:cubicBezTo>
                  <a:pt x="239851" y="661564"/>
                  <a:pt x="238715" y="661162"/>
                  <a:pt x="237579" y="660774"/>
                </a:cubicBezTo>
                <a:cubicBezTo>
                  <a:pt x="236152" y="660276"/>
                  <a:pt x="234711" y="659791"/>
                  <a:pt x="233298" y="659278"/>
                </a:cubicBezTo>
                <a:cubicBezTo>
                  <a:pt x="232162" y="658876"/>
                  <a:pt x="231040" y="658447"/>
                  <a:pt x="229918" y="658031"/>
                </a:cubicBezTo>
                <a:cubicBezTo>
                  <a:pt x="228505" y="657505"/>
                  <a:pt x="227092" y="656965"/>
                  <a:pt x="225679" y="656424"/>
                </a:cubicBezTo>
                <a:cubicBezTo>
                  <a:pt x="224557" y="655995"/>
                  <a:pt x="223449" y="655538"/>
                  <a:pt x="222327" y="655095"/>
                </a:cubicBezTo>
                <a:cubicBezTo>
                  <a:pt x="220928" y="654527"/>
                  <a:pt x="219529" y="653959"/>
                  <a:pt x="218129" y="653377"/>
                </a:cubicBezTo>
                <a:cubicBezTo>
                  <a:pt x="217021" y="652920"/>
                  <a:pt x="215913" y="652449"/>
                  <a:pt x="214818" y="651964"/>
                </a:cubicBezTo>
                <a:cubicBezTo>
                  <a:pt x="213433" y="651368"/>
                  <a:pt x="212048" y="650759"/>
                  <a:pt x="210663" y="650149"/>
                </a:cubicBezTo>
                <a:cubicBezTo>
                  <a:pt x="209568" y="649664"/>
                  <a:pt x="208474" y="649165"/>
                  <a:pt x="207379" y="648653"/>
                </a:cubicBezTo>
                <a:cubicBezTo>
                  <a:pt x="206008" y="648016"/>
                  <a:pt x="204637" y="647378"/>
                  <a:pt x="203265" y="646727"/>
                </a:cubicBezTo>
                <a:cubicBezTo>
                  <a:pt x="202185" y="646215"/>
                  <a:pt x="201104" y="645688"/>
                  <a:pt x="200023" y="645162"/>
                </a:cubicBezTo>
                <a:cubicBezTo>
                  <a:pt x="198666" y="644497"/>
                  <a:pt x="197308" y="643818"/>
                  <a:pt x="195965" y="643139"/>
                </a:cubicBezTo>
                <a:cubicBezTo>
                  <a:pt x="194898" y="642599"/>
                  <a:pt x="193817" y="642045"/>
                  <a:pt x="192751" y="641491"/>
                </a:cubicBezTo>
                <a:cubicBezTo>
                  <a:pt x="191407" y="640784"/>
                  <a:pt x="190077" y="640078"/>
                  <a:pt x="188747" y="639358"/>
                </a:cubicBezTo>
                <a:cubicBezTo>
                  <a:pt x="187680" y="638790"/>
                  <a:pt x="186628" y="638208"/>
                  <a:pt x="185575" y="637626"/>
                </a:cubicBezTo>
                <a:cubicBezTo>
                  <a:pt x="184259" y="636892"/>
                  <a:pt x="182943" y="636157"/>
                  <a:pt x="181627" y="635396"/>
                </a:cubicBezTo>
                <a:cubicBezTo>
                  <a:pt x="180574" y="634800"/>
                  <a:pt x="179521" y="634190"/>
                  <a:pt x="178482" y="633581"/>
                </a:cubicBezTo>
                <a:cubicBezTo>
                  <a:pt x="177180" y="632819"/>
                  <a:pt x="175892" y="632043"/>
                  <a:pt x="174603" y="631267"/>
                </a:cubicBezTo>
                <a:cubicBezTo>
                  <a:pt x="173564" y="630630"/>
                  <a:pt x="172525" y="630007"/>
                  <a:pt x="171486" y="629356"/>
                </a:cubicBezTo>
                <a:cubicBezTo>
                  <a:pt x="170212" y="628566"/>
                  <a:pt x="168937" y="627749"/>
                  <a:pt x="167663" y="626945"/>
                </a:cubicBezTo>
                <a:cubicBezTo>
                  <a:pt x="166638" y="626280"/>
                  <a:pt x="165613" y="625629"/>
                  <a:pt x="164587" y="624950"/>
                </a:cubicBezTo>
                <a:cubicBezTo>
                  <a:pt x="163327" y="624119"/>
                  <a:pt x="162080" y="623288"/>
                  <a:pt x="160833" y="622443"/>
                </a:cubicBezTo>
                <a:cubicBezTo>
                  <a:pt x="159808" y="621750"/>
                  <a:pt x="158797" y="621072"/>
                  <a:pt x="157786" y="620365"/>
                </a:cubicBezTo>
                <a:cubicBezTo>
                  <a:pt x="156553" y="619506"/>
                  <a:pt x="155334" y="618647"/>
                  <a:pt x="154101" y="617775"/>
                </a:cubicBezTo>
                <a:cubicBezTo>
                  <a:pt x="153090" y="617054"/>
                  <a:pt x="152078" y="616334"/>
                  <a:pt x="151081" y="615600"/>
                </a:cubicBezTo>
                <a:cubicBezTo>
                  <a:pt x="149876" y="614713"/>
                  <a:pt x="148670" y="613826"/>
                  <a:pt x="147465" y="612926"/>
                </a:cubicBezTo>
                <a:cubicBezTo>
                  <a:pt x="146468" y="612178"/>
                  <a:pt x="145470" y="611430"/>
                  <a:pt x="144473" y="610668"/>
                </a:cubicBezTo>
                <a:cubicBezTo>
                  <a:pt x="143282" y="609754"/>
                  <a:pt x="142118" y="608826"/>
                  <a:pt x="140940" y="607911"/>
                </a:cubicBezTo>
                <a:cubicBezTo>
                  <a:pt x="139957" y="607135"/>
                  <a:pt x="138959" y="606360"/>
                  <a:pt x="137990" y="605556"/>
                </a:cubicBezTo>
                <a:cubicBezTo>
                  <a:pt x="136826" y="604614"/>
                  <a:pt x="135690" y="603672"/>
                  <a:pt x="134540" y="602716"/>
                </a:cubicBezTo>
                <a:cubicBezTo>
                  <a:pt x="133557" y="601899"/>
                  <a:pt x="132587" y="601096"/>
                  <a:pt x="131617" y="600278"/>
                </a:cubicBezTo>
                <a:cubicBezTo>
                  <a:pt x="130481" y="599322"/>
                  <a:pt x="129373" y="598339"/>
                  <a:pt x="128251" y="597369"/>
                </a:cubicBezTo>
                <a:cubicBezTo>
                  <a:pt x="127281" y="596524"/>
                  <a:pt x="126312" y="595679"/>
                  <a:pt x="125356" y="594834"/>
                </a:cubicBezTo>
                <a:cubicBezTo>
                  <a:pt x="124261" y="593850"/>
                  <a:pt x="123167" y="592853"/>
                  <a:pt x="122073" y="591856"/>
                </a:cubicBezTo>
                <a:cubicBezTo>
                  <a:pt x="121117" y="590983"/>
                  <a:pt x="120147" y="590096"/>
                  <a:pt x="119205" y="589210"/>
                </a:cubicBezTo>
                <a:cubicBezTo>
                  <a:pt x="118138" y="588198"/>
                  <a:pt x="117072" y="587187"/>
                  <a:pt x="116019" y="586162"/>
                </a:cubicBezTo>
                <a:cubicBezTo>
                  <a:pt x="115063" y="585248"/>
                  <a:pt x="114121" y="584333"/>
                  <a:pt x="113179" y="583419"/>
                </a:cubicBezTo>
                <a:cubicBezTo>
                  <a:pt x="112971" y="583225"/>
                  <a:pt x="112777" y="583017"/>
                  <a:pt x="112583" y="582823"/>
                </a:cubicBezTo>
                <a:cubicBezTo>
                  <a:pt x="137117" y="558539"/>
                  <a:pt x="165017" y="538383"/>
                  <a:pt x="195687" y="522757"/>
                </a:cubicBezTo>
                <a:cubicBezTo>
                  <a:pt x="210219" y="571699"/>
                  <a:pt x="230680" y="612981"/>
                  <a:pt x="255117" y="642461"/>
                </a:cubicBezTo>
                <a:cubicBezTo>
                  <a:pt x="265881" y="655441"/>
                  <a:pt x="277309" y="665997"/>
                  <a:pt x="289195" y="674032"/>
                </a:cubicBezTo>
                <a:cubicBezTo>
                  <a:pt x="288987" y="673990"/>
                  <a:pt x="288766" y="673962"/>
                  <a:pt x="288558" y="673935"/>
                </a:cubicBezTo>
                <a:cubicBezTo>
                  <a:pt x="287353" y="673699"/>
                  <a:pt x="286161" y="673477"/>
                  <a:pt x="284984" y="673256"/>
                </a:cubicBezTo>
                <a:close/>
                <a:moveTo>
                  <a:pt x="102914" y="572849"/>
                </a:moveTo>
                <a:cubicBezTo>
                  <a:pt x="45659" y="511356"/>
                  <a:pt x="14116" y="431604"/>
                  <a:pt x="13867" y="347364"/>
                </a:cubicBezTo>
                <a:lnTo>
                  <a:pt x="171542" y="347364"/>
                </a:lnTo>
                <a:cubicBezTo>
                  <a:pt x="171625" y="403912"/>
                  <a:pt x="178634" y="459670"/>
                  <a:pt x="191850" y="509139"/>
                </a:cubicBezTo>
                <a:cubicBezTo>
                  <a:pt x="158963" y="525555"/>
                  <a:pt x="129096" y="546944"/>
                  <a:pt x="102914" y="572849"/>
                </a:cubicBezTo>
                <a:close/>
                <a:moveTo>
                  <a:pt x="102900" y="119925"/>
                </a:moveTo>
                <a:cubicBezTo>
                  <a:pt x="129096" y="145831"/>
                  <a:pt x="158963" y="167206"/>
                  <a:pt x="191836" y="183608"/>
                </a:cubicBezTo>
                <a:cubicBezTo>
                  <a:pt x="179563" y="229613"/>
                  <a:pt x="172622" y="281160"/>
                  <a:pt x="171666" y="333525"/>
                </a:cubicBezTo>
                <a:lnTo>
                  <a:pt x="14116" y="333525"/>
                </a:lnTo>
                <a:cubicBezTo>
                  <a:pt x="17136" y="253759"/>
                  <a:pt x="48458" y="178413"/>
                  <a:pt x="102900" y="119925"/>
                </a:cubicBezTo>
                <a:close/>
                <a:moveTo>
                  <a:pt x="118859" y="103884"/>
                </a:moveTo>
                <a:cubicBezTo>
                  <a:pt x="119704" y="103080"/>
                  <a:pt x="120563" y="102304"/>
                  <a:pt x="121422" y="101515"/>
                </a:cubicBezTo>
                <a:cubicBezTo>
                  <a:pt x="122530" y="100504"/>
                  <a:pt x="123638" y="99478"/>
                  <a:pt x="124746" y="98481"/>
                </a:cubicBezTo>
                <a:cubicBezTo>
                  <a:pt x="125619" y="97691"/>
                  <a:pt x="126519" y="96916"/>
                  <a:pt x="127406" y="96140"/>
                </a:cubicBezTo>
                <a:cubicBezTo>
                  <a:pt x="128514" y="95156"/>
                  <a:pt x="129636" y="94187"/>
                  <a:pt x="130758" y="93217"/>
                </a:cubicBezTo>
                <a:cubicBezTo>
                  <a:pt x="131659" y="92441"/>
                  <a:pt x="132573" y="91693"/>
                  <a:pt x="133488" y="90931"/>
                </a:cubicBezTo>
                <a:cubicBezTo>
                  <a:pt x="134623" y="89989"/>
                  <a:pt x="135759" y="89047"/>
                  <a:pt x="136895" y="88119"/>
                </a:cubicBezTo>
                <a:cubicBezTo>
                  <a:pt x="137810" y="87371"/>
                  <a:pt x="138738" y="86637"/>
                  <a:pt x="139666" y="85889"/>
                </a:cubicBezTo>
                <a:cubicBezTo>
                  <a:pt x="140816" y="84974"/>
                  <a:pt x="141979" y="84060"/>
                  <a:pt x="143143" y="83160"/>
                </a:cubicBezTo>
                <a:cubicBezTo>
                  <a:pt x="144071" y="82439"/>
                  <a:pt x="145013" y="81719"/>
                  <a:pt x="145955" y="81012"/>
                </a:cubicBezTo>
                <a:cubicBezTo>
                  <a:pt x="147133" y="80126"/>
                  <a:pt x="148310" y="79239"/>
                  <a:pt x="149502" y="78366"/>
                </a:cubicBezTo>
                <a:cubicBezTo>
                  <a:pt x="150444" y="77674"/>
                  <a:pt x="151399" y="76981"/>
                  <a:pt x="152355" y="76288"/>
                </a:cubicBezTo>
                <a:cubicBezTo>
                  <a:pt x="153561" y="75416"/>
                  <a:pt x="154766" y="74571"/>
                  <a:pt x="155985" y="73712"/>
                </a:cubicBezTo>
                <a:cubicBezTo>
                  <a:pt x="156941" y="73047"/>
                  <a:pt x="157897" y="72382"/>
                  <a:pt x="158852" y="71717"/>
                </a:cubicBezTo>
                <a:cubicBezTo>
                  <a:pt x="160085" y="70872"/>
                  <a:pt x="161332" y="70041"/>
                  <a:pt x="162565" y="69210"/>
                </a:cubicBezTo>
                <a:cubicBezTo>
                  <a:pt x="163521" y="68572"/>
                  <a:pt x="164491" y="67935"/>
                  <a:pt x="165460" y="67312"/>
                </a:cubicBezTo>
                <a:cubicBezTo>
                  <a:pt x="166735" y="66494"/>
                  <a:pt x="168009" y="65677"/>
                  <a:pt x="169284" y="64874"/>
                </a:cubicBezTo>
                <a:cubicBezTo>
                  <a:pt x="170240" y="64264"/>
                  <a:pt x="171195" y="63668"/>
                  <a:pt x="172165" y="63073"/>
                </a:cubicBezTo>
                <a:cubicBezTo>
                  <a:pt x="173481" y="62269"/>
                  <a:pt x="174811" y="61466"/>
                  <a:pt x="176127" y="60676"/>
                </a:cubicBezTo>
                <a:cubicBezTo>
                  <a:pt x="177069" y="60108"/>
                  <a:pt x="178011" y="59540"/>
                  <a:pt x="178967" y="58986"/>
                </a:cubicBezTo>
                <a:cubicBezTo>
                  <a:pt x="180338" y="58183"/>
                  <a:pt x="181724" y="57407"/>
                  <a:pt x="183109" y="56617"/>
                </a:cubicBezTo>
                <a:cubicBezTo>
                  <a:pt x="184037" y="56091"/>
                  <a:pt x="184951" y="55564"/>
                  <a:pt x="185880" y="55066"/>
                </a:cubicBezTo>
                <a:cubicBezTo>
                  <a:pt x="187334" y="54262"/>
                  <a:pt x="188803" y="53486"/>
                  <a:pt x="190271" y="52697"/>
                </a:cubicBezTo>
                <a:cubicBezTo>
                  <a:pt x="191144" y="52240"/>
                  <a:pt x="192016" y="51755"/>
                  <a:pt x="192889" y="51298"/>
                </a:cubicBezTo>
                <a:cubicBezTo>
                  <a:pt x="194482" y="50466"/>
                  <a:pt x="196075" y="49677"/>
                  <a:pt x="197682" y="48873"/>
                </a:cubicBezTo>
                <a:cubicBezTo>
                  <a:pt x="198458" y="48486"/>
                  <a:pt x="199220" y="48084"/>
                  <a:pt x="200010" y="47710"/>
                </a:cubicBezTo>
                <a:cubicBezTo>
                  <a:pt x="201880" y="46795"/>
                  <a:pt x="203778" y="45895"/>
                  <a:pt x="205662" y="45022"/>
                </a:cubicBezTo>
                <a:cubicBezTo>
                  <a:pt x="206174" y="44787"/>
                  <a:pt x="206687" y="44524"/>
                  <a:pt x="207213" y="44288"/>
                </a:cubicBezTo>
                <a:cubicBezTo>
                  <a:pt x="209651" y="43166"/>
                  <a:pt x="212103" y="42072"/>
                  <a:pt x="214583" y="40991"/>
                </a:cubicBezTo>
                <a:cubicBezTo>
                  <a:pt x="238604" y="30615"/>
                  <a:pt x="263512" y="23204"/>
                  <a:pt x="289084" y="18771"/>
                </a:cubicBezTo>
                <a:cubicBezTo>
                  <a:pt x="277212" y="26806"/>
                  <a:pt x="265798" y="37348"/>
                  <a:pt x="255061" y="50314"/>
                </a:cubicBezTo>
                <a:cubicBezTo>
                  <a:pt x="230639" y="79807"/>
                  <a:pt x="210178" y="121061"/>
                  <a:pt x="195646" y="170004"/>
                </a:cubicBezTo>
                <a:cubicBezTo>
                  <a:pt x="164975" y="154406"/>
                  <a:pt x="137075" y="134249"/>
                  <a:pt x="112528" y="109965"/>
                </a:cubicBezTo>
                <a:cubicBezTo>
                  <a:pt x="112708" y="109785"/>
                  <a:pt x="112888" y="109605"/>
                  <a:pt x="113068" y="109425"/>
                </a:cubicBezTo>
                <a:cubicBezTo>
                  <a:pt x="113886" y="108621"/>
                  <a:pt x="114703" y="107846"/>
                  <a:pt x="115520" y="107056"/>
                </a:cubicBezTo>
                <a:cubicBezTo>
                  <a:pt x="116642" y="106003"/>
                  <a:pt x="117751" y="104936"/>
                  <a:pt x="118859" y="103884"/>
                </a:cubicBezTo>
                <a:close/>
                <a:moveTo>
                  <a:pt x="353293" y="472914"/>
                </a:moveTo>
                <a:lnTo>
                  <a:pt x="353293" y="347364"/>
                </a:lnTo>
                <a:lnTo>
                  <a:pt x="507408" y="347364"/>
                </a:lnTo>
                <a:cubicBezTo>
                  <a:pt x="507325" y="401792"/>
                  <a:pt x="500717" y="455417"/>
                  <a:pt x="488235" y="503141"/>
                </a:cubicBezTo>
                <a:cubicBezTo>
                  <a:pt x="445665" y="483968"/>
                  <a:pt x="400338" y="473828"/>
                  <a:pt x="353293" y="472914"/>
                </a:cubicBezTo>
                <a:close/>
                <a:moveTo>
                  <a:pt x="339440" y="205980"/>
                </a:moveTo>
                <a:cubicBezTo>
                  <a:pt x="293670" y="205066"/>
                  <a:pt x="249617" y="195023"/>
                  <a:pt x="208294" y="176113"/>
                </a:cubicBezTo>
                <a:cubicBezTo>
                  <a:pt x="236304" y="80084"/>
                  <a:pt x="285787" y="19159"/>
                  <a:pt x="339440" y="14213"/>
                </a:cubicBezTo>
                <a:lnTo>
                  <a:pt x="339440" y="205980"/>
                </a:lnTo>
                <a:close/>
                <a:moveTo>
                  <a:pt x="204567" y="189634"/>
                </a:moveTo>
                <a:cubicBezTo>
                  <a:pt x="247110" y="208792"/>
                  <a:pt x="292409" y="218919"/>
                  <a:pt x="339440" y="219819"/>
                </a:cubicBezTo>
                <a:lnTo>
                  <a:pt x="339440" y="333511"/>
                </a:lnTo>
                <a:lnTo>
                  <a:pt x="185519" y="333511"/>
                </a:lnTo>
                <a:cubicBezTo>
                  <a:pt x="186461" y="283294"/>
                  <a:pt x="193000" y="233880"/>
                  <a:pt x="204567" y="189634"/>
                </a:cubicBezTo>
                <a:close/>
                <a:moveTo>
                  <a:pt x="339440" y="347364"/>
                </a:moveTo>
                <a:lnTo>
                  <a:pt x="339440" y="472914"/>
                </a:lnTo>
                <a:cubicBezTo>
                  <a:pt x="292437" y="473814"/>
                  <a:pt x="247138" y="483955"/>
                  <a:pt x="204567" y="503113"/>
                </a:cubicBezTo>
                <a:cubicBezTo>
                  <a:pt x="192086" y="455417"/>
                  <a:pt x="185464" y="401792"/>
                  <a:pt x="185395" y="347364"/>
                </a:cubicBezTo>
                <a:lnTo>
                  <a:pt x="339440" y="347364"/>
                </a:lnTo>
                <a:close/>
                <a:moveTo>
                  <a:pt x="339440" y="486767"/>
                </a:moveTo>
                <a:lnTo>
                  <a:pt x="339440" y="678548"/>
                </a:lnTo>
                <a:cubicBezTo>
                  <a:pt x="285843" y="673671"/>
                  <a:pt x="236318" y="612732"/>
                  <a:pt x="208294" y="516648"/>
                </a:cubicBezTo>
                <a:cubicBezTo>
                  <a:pt x="249645" y="497724"/>
                  <a:pt x="293697" y="487695"/>
                  <a:pt x="339440" y="486767"/>
                </a:cubicBezTo>
                <a:close/>
                <a:moveTo>
                  <a:pt x="353293" y="333511"/>
                </a:moveTo>
                <a:lnTo>
                  <a:pt x="353293" y="219819"/>
                </a:lnTo>
                <a:cubicBezTo>
                  <a:pt x="400338" y="218905"/>
                  <a:pt x="445665" y="208765"/>
                  <a:pt x="488221" y="189592"/>
                </a:cubicBezTo>
                <a:cubicBezTo>
                  <a:pt x="499789" y="233825"/>
                  <a:pt x="506341" y="283266"/>
                  <a:pt x="507283" y="333511"/>
                </a:cubicBezTo>
                <a:lnTo>
                  <a:pt x="353293" y="333511"/>
                </a:lnTo>
                <a:close/>
                <a:moveTo>
                  <a:pt x="353293" y="205980"/>
                </a:moveTo>
                <a:lnTo>
                  <a:pt x="353293" y="14199"/>
                </a:lnTo>
                <a:cubicBezTo>
                  <a:pt x="406904" y="19034"/>
                  <a:pt x="456442" y="79973"/>
                  <a:pt x="484495" y="176072"/>
                </a:cubicBezTo>
                <a:cubicBezTo>
                  <a:pt x="443157" y="195009"/>
                  <a:pt x="399091" y="205052"/>
                  <a:pt x="353293" y="205980"/>
                </a:cubicBezTo>
                <a:close/>
                <a:moveTo>
                  <a:pt x="353293" y="486767"/>
                </a:moveTo>
                <a:cubicBezTo>
                  <a:pt x="399077" y="487681"/>
                  <a:pt x="443157" y="497738"/>
                  <a:pt x="484509" y="516662"/>
                </a:cubicBezTo>
                <a:cubicBezTo>
                  <a:pt x="456470" y="612732"/>
                  <a:pt x="406960" y="673658"/>
                  <a:pt x="353293" y="678534"/>
                </a:cubicBezTo>
                <a:lnTo>
                  <a:pt x="353293" y="486767"/>
                </a:lnTo>
                <a:close/>
                <a:moveTo>
                  <a:pt x="521136" y="333511"/>
                </a:moveTo>
                <a:cubicBezTo>
                  <a:pt x="520180" y="281119"/>
                  <a:pt x="513226" y="229558"/>
                  <a:pt x="500952" y="183552"/>
                </a:cubicBezTo>
                <a:cubicBezTo>
                  <a:pt x="533798" y="167164"/>
                  <a:pt x="563637" y="145803"/>
                  <a:pt x="589805" y="119912"/>
                </a:cubicBezTo>
                <a:cubicBezTo>
                  <a:pt x="644248" y="178399"/>
                  <a:pt x="675555" y="253732"/>
                  <a:pt x="678603" y="333511"/>
                </a:cubicBezTo>
                <a:lnTo>
                  <a:pt x="521136" y="333511"/>
                </a:lnTo>
                <a:close/>
                <a:moveTo>
                  <a:pt x="478122" y="41005"/>
                </a:moveTo>
                <a:cubicBezTo>
                  <a:pt x="480574" y="42058"/>
                  <a:pt x="483013" y="43152"/>
                  <a:pt x="485423" y="44274"/>
                </a:cubicBezTo>
                <a:cubicBezTo>
                  <a:pt x="486226" y="44648"/>
                  <a:pt x="487030" y="45036"/>
                  <a:pt x="487833" y="45424"/>
                </a:cubicBezTo>
                <a:cubicBezTo>
                  <a:pt x="489440" y="46172"/>
                  <a:pt x="491033" y="46934"/>
                  <a:pt x="492627" y="47710"/>
                </a:cubicBezTo>
                <a:cubicBezTo>
                  <a:pt x="493596" y="48181"/>
                  <a:pt x="494538" y="48679"/>
                  <a:pt x="495494" y="49150"/>
                </a:cubicBezTo>
                <a:cubicBezTo>
                  <a:pt x="496907" y="49857"/>
                  <a:pt x="498320" y="50563"/>
                  <a:pt x="499733" y="51298"/>
                </a:cubicBezTo>
                <a:cubicBezTo>
                  <a:pt x="500744" y="51824"/>
                  <a:pt x="501756" y="52378"/>
                  <a:pt x="502767" y="52905"/>
                </a:cubicBezTo>
                <a:cubicBezTo>
                  <a:pt x="504097" y="53611"/>
                  <a:pt x="505427" y="54318"/>
                  <a:pt x="506743" y="55038"/>
                </a:cubicBezTo>
                <a:cubicBezTo>
                  <a:pt x="507782" y="55606"/>
                  <a:pt x="508807" y="56188"/>
                  <a:pt x="509832" y="56770"/>
                </a:cubicBezTo>
                <a:cubicBezTo>
                  <a:pt x="511106" y="57490"/>
                  <a:pt x="512395" y="58210"/>
                  <a:pt x="513655" y="58958"/>
                </a:cubicBezTo>
                <a:cubicBezTo>
                  <a:pt x="514694" y="59568"/>
                  <a:pt x="515719" y="60177"/>
                  <a:pt x="516745" y="60801"/>
                </a:cubicBezTo>
                <a:cubicBezTo>
                  <a:pt x="517991" y="61535"/>
                  <a:pt x="519224" y="62283"/>
                  <a:pt x="520457" y="63045"/>
                </a:cubicBezTo>
                <a:cubicBezTo>
                  <a:pt x="521496" y="63682"/>
                  <a:pt x="522521" y="64333"/>
                  <a:pt x="523546" y="64984"/>
                </a:cubicBezTo>
                <a:cubicBezTo>
                  <a:pt x="524752" y="65746"/>
                  <a:pt x="525957" y="66508"/>
                  <a:pt x="527162" y="67284"/>
                </a:cubicBezTo>
                <a:cubicBezTo>
                  <a:pt x="528187" y="67949"/>
                  <a:pt x="529212" y="68628"/>
                  <a:pt x="530237" y="69307"/>
                </a:cubicBezTo>
                <a:cubicBezTo>
                  <a:pt x="531415" y="70096"/>
                  <a:pt x="532592" y="70886"/>
                  <a:pt x="533770" y="71675"/>
                </a:cubicBezTo>
                <a:cubicBezTo>
                  <a:pt x="534781" y="72368"/>
                  <a:pt x="535792" y="73075"/>
                  <a:pt x="536804" y="73781"/>
                </a:cubicBezTo>
                <a:cubicBezTo>
                  <a:pt x="537967" y="74598"/>
                  <a:pt x="539117" y="75416"/>
                  <a:pt x="540267" y="76233"/>
                </a:cubicBezTo>
                <a:cubicBezTo>
                  <a:pt x="541264" y="76953"/>
                  <a:pt x="542262" y="77674"/>
                  <a:pt x="543259" y="78408"/>
                </a:cubicBezTo>
                <a:cubicBezTo>
                  <a:pt x="544395" y="79253"/>
                  <a:pt x="545531" y="80098"/>
                  <a:pt x="546667" y="80957"/>
                </a:cubicBezTo>
                <a:cubicBezTo>
                  <a:pt x="547651" y="81705"/>
                  <a:pt x="548634" y="82453"/>
                  <a:pt x="549604" y="83201"/>
                </a:cubicBezTo>
                <a:cubicBezTo>
                  <a:pt x="550726" y="84074"/>
                  <a:pt x="551848" y="84947"/>
                  <a:pt x="552956" y="85833"/>
                </a:cubicBezTo>
                <a:cubicBezTo>
                  <a:pt x="553912" y="86595"/>
                  <a:pt x="554882" y="87357"/>
                  <a:pt x="555824" y="88133"/>
                </a:cubicBezTo>
                <a:cubicBezTo>
                  <a:pt x="556932" y="89033"/>
                  <a:pt x="558040" y="89961"/>
                  <a:pt x="559149" y="90876"/>
                </a:cubicBezTo>
                <a:cubicBezTo>
                  <a:pt x="560077" y="91651"/>
                  <a:pt x="561019" y="92441"/>
                  <a:pt x="561947" y="93231"/>
                </a:cubicBezTo>
                <a:cubicBezTo>
                  <a:pt x="563055" y="94173"/>
                  <a:pt x="564150" y="95129"/>
                  <a:pt x="565244" y="96098"/>
                </a:cubicBezTo>
                <a:cubicBezTo>
                  <a:pt x="566144" y="96888"/>
                  <a:pt x="567059" y="97678"/>
                  <a:pt x="567959" y="98481"/>
                </a:cubicBezTo>
                <a:cubicBezTo>
                  <a:pt x="569067" y="99465"/>
                  <a:pt x="570148" y="100476"/>
                  <a:pt x="571242" y="101473"/>
                </a:cubicBezTo>
                <a:cubicBezTo>
                  <a:pt x="572115" y="102277"/>
                  <a:pt x="572988" y="103066"/>
                  <a:pt x="573847" y="103870"/>
                </a:cubicBezTo>
                <a:cubicBezTo>
                  <a:pt x="574955" y="104923"/>
                  <a:pt x="576063" y="105989"/>
                  <a:pt x="577158" y="107042"/>
                </a:cubicBezTo>
                <a:cubicBezTo>
                  <a:pt x="577975" y="107832"/>
                  <a:pt x="578806" y="108621"/>
                  <a:pt x="579610" y="109411"/>
                </a:cubicBezTo>
                <a:cubicBezTo>
                  <a:pt x="579790" y="109591"/>
                  <a:pt x="579970" y="109771"/>
                  <a:pt x="580150" y="109951"/>
                </a:cubicBezTo>
                <a:cubicBezTo>
                  <a:pt x="555630" y="134222"/>
                  <a:pt x="527744" y="154350"/>
                  <a:pt x="497115" y="169949"/>
                </a:cubicBezTo>
                <a:cubicBezTo>
                  <a:pt x="482583" y="121006"/>
                  <a:pt x="462108" y="79752"/>
                  <a:pt x="437672" y="50273"/>
                </a:cubicBezTo>
                <a:cubicBezTo>
                  <a:pt x="426949" y="37334"/>
                  <a:pt x="415548" y="26806"/>
                  <a:pt x="403690" y="18771"/>
                </a:cubicBezTo>
                <a:cubicBezTo>
                  <a:pt x="429235" y="23231"/>
                  <a:pt x="454129" y="30643"/>
                  <a:pt x="478122" y="41005"/>
                </a:cubicBezTo>
                <a:close/>
                <a:moveTo>
                  <a:pt x="403732" y="673935"/>
                </a:moveTo>
                <a:cubicBezTo>
                  <a:pt x="415590" y="665914"/>
                  <a:pt x="426977" y="655385"/>
                  <a:pt x="437699" y="642447"/>
                </a:cubicBezTo>
                <a:cubicBezTo>
                  <a:pt x="462136" y="612968"/>
                  <a:pt x="482597" y="571699"/>
                  <a:pt x="497143" y="522757"/>
                </a:cubicBezTo>
                <a:cubicBezTo>
                  <a:pt x="527772" y="538355"/>
                  <a:pt x="555644" y="558484"/>
                  <a:pt x="580178" y="582754"/>
                </a:cubicBezTo>
                <a:cubicBezTo>
                  <a:pt x="580011" y="582920"/>
                  <a:pt x="579831" y="583101"/>
                  <a:pt x="579665" y="583267"/>
                </a:cubicBezTo>
                <a:cubicBezTo>
                  <a:pt x="578820" y="584098"/>
                  <a:pt x="577961" y="584915"/>
                  <a:pt x="577102" y="585746"/>
                </a:cubicBezTo>
                <a:cubicBezTo>
                  <a:pt x="576035" y="586772"/>
                  <a:pt x="574969" y="587811"/>
                  <a:pt x="573888" y="588822"/>
                </a:cubicBezTo>
                <a:cubicBezTo>
                  <a:pt x="573002" y="589653"/>
                  <a:pt x="572115" y="590470"/>
                  <a:pt x="571228" y="591288"/>
                </a:cubicBezTo>
                <a:cubicBezTo>
                  <a:pt x="570162" y="592271"/>
                  <a:pt x="569081" y="593255"/>
                  <a:pt x="568001" y="594224"/>
                </a:cubicBezTo>
                <a:cubicBezTo>
                  <a:pt x="567086" y="595042"/>
                  <a:pt x="566172" y="595845"/>
                  <a:pt x="565258" y="596649"/>
                </a:cubicBezTo>
                <a:cubicBezTo>
                  <a:pt x="564177" y="597605"/>
                  <a:pt x="563097" y="598547"/>
                  <a:pt x="562002" y="599475"/>
                </a:cubicBezTo>
                <a:cubicBezTo>
                  <a:pt x="561074" y="600278"/>
                  <a:pt x="560118" y="601054"/>
                  <a:pt x="559176" y="601844"/>
                </a:cubicBezTo>
                <a:cubicBezTo>
                  <a:pt x="558082" y="602758"/>
                  <a:pt x="556988" y="603672"/>
                  <a:pt x="555879" y="604573"/>
                </a:cubicBezTo>
                <a:cubicBezTo>
                  <a:pt x="554923" y="605348"/>
                  <a:pt x="553954" y="606124"/>
                  <a:pt x="552998" y="606886"/>
                </a:cubicBezTo>
                <a:cubicBezTo>
                  <a:pt x="551890" y="607773"/>
                  <a:pt x="550768" y="608645"/>
                  <a:pt x="549645" y="609518"/>
                </a:cubicBezTo>
                <a:cubicBezTo>
                  <a:pt x="548676" y="610280"/>
                  <a:pt x="547692" y="611028"/>
                  <a:pt x="546709" y="611762"/>
                </a:cubicBezTo>
                <a:cubicBezTo>
                  <a:pt x="545587" y="612621"/>
                  <a:pt x="544451" y="613466"/>
                  <a:pt x="543315" y="614297"/>
                </a:cubicBezTo>
                <a:cubicBezTo>
                  <a:pt x="542317" y="615032"/>
                  <a:pt x="541320" y="615752"/>
                  <a:pt x="540322" y="616486"/>
                </a:cubicBezTo>
                <a:cubicBezTo>
                  <a:pt x="539173" y="617317"/>
                  <a:pt x="538023" y="618135"/>
                  <a:pt x="536859" y="618938"/>
                </a:cubicBezTo>
                <a:cubicBezTo>
                  <a:pt x="535848" y="619645"/>
                  <a:pt x="534837" y="620351"/>
                  <a:pt x="533825" y="621044"/>
                </a:cubicBezTo>
                <a:cubicBezTo>
                  <a:pt x="532648" y="621847"/>
                  <a:pt x="531470" y="622637"/>
                  <a:pt x="530293" y="623427"/>
                </a:cubicBezTo>
                <a:cubicBezTo>
                  <a:pt x="529268" y="624105"/>
                  <a:pt x="528256" y="624784"/>
                  <a:pt x="527231" y="625449"/>
                </a:cubicBezTo>
                <a:cubicBezTo>
                  <a:pt x="526026" y="626225"/>
                  <a:pt x="524821" y="627001"/>
                  <a:pt x="523616" y="627763"/>
                </a:cubicBezTo>
                <a:cubicBezTo>
                  <a:pt x="522591" y="628414"/>
                  <a:pt x="521565" y="629065"/>
                  <a:pt x="520526" y="629688"/>
                </a:cubicBezTo>
                <a:cubicBezTo>
                  <a:pt x="519294" y="630450"/>
                  <a:pt x="518061" y="631184"/>
                  <a:pt x="516814" y="631932"/>
                </a:cubicBezTo>
                <a:cubicBezTo>
                  <a:pt x="515775" y="632556"/>
                  <a:pt x="514750" y="633165"/>
                  <a:pt x="513711" y="633775"/>
                </a:cubicBezTo>
                <a:cubicBezTo>
                  <a:pt x="512450" y="634509"/>
                  <a:pt x="511162" y="635229"/>
                  <a:pt x="509887" y="635950"/>
                </a:cubicBezTo>
                <a:cubicBezTo>
                  <a:pt x="508862" y="636532"/>
                  <a:pt x="507837" y="637113"/>
                  <a:pt x="506798" y="637681"/>
                </a:cubicBezTo>
                <a:cubicBezTo>
                  <a:pt x="505468" y="638416"/>
                  <a:pt x="504138" y="639122"/>
                  <a:pt x="502795" y="639829"/>
                </a:cubicBezTo>
                <a:cubicBezTo>
                  <a:pt x="501797" y="640369"/>
                  <a:pt x="500786" y="640909"/>
                  <a:pt x="499789" y="641435"/>
                </a:cubicBezTo>
                <a:cubicBezTo>
                  <a:pt x="498376" y="642170"/>
                  <a:pt x="496963" y="642876"/>
                  <a:pt x="495536" y="643597"/>
                </a:cubicBezTo>
                <a:cubicBezTo>
                  <a:pt x="494580" y="644081"/>
                  <a:pt x="493638" y="644566"/>
                  <a:pt x="492682" y="645037"/>
                </a:cubicBezTo>
                <a:cubicBezTo>
                  <a:pt x="491089" y="645813"/>
                  <a:pt x="489482" y="646575"/>
                  <a:pt x="487875" y="647323"/>
                </a:cubicBezTo>
                <a:cubicBezTo>
                  <a:pt x="487072" y="647697"/>
                  <a:pt x="486282" y="648085"/>
                  <a:pt x="485465" y="648459"/>
                </a:cubicBezTo>
                <a:cubicBezTo>
                  <a:pt x="483040" y="649567"/>
                  <a:pt x="480616" y="650662"/>
                  <a:pt x="478164" y="651728"/>
                </a:cubicBezTo>
                <a:cubicBezTo>
                  <a:pt x="454143" y="662104"/>
                  <a:pt x="429277" y="669502"/>
                  <a:pt x="403732" y="6739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Google Shape;1590;p36"/>
          <p:cNvSpPr/>
          <p:nvPr/>
        </p:nvSpPr>
        <p:spPr>
          <a:xfrm>
            <a:off x="4182200" y="3833238"/>
            <a:ext cx="239475" cy="452853"/>
          </a:xfrm>
          <a:custGeom>
            <a:rect b="b" l="l" r="r" t="t"/>
            <a:pathLst>
              <a:path extrusionOk="0" h="905706" w="478949">
                <a:moveTo>
                  <a:pt x="458040" y="905707"/>
                </a:moveTo>
                <a:lnTo>
                  <a:pt x="20891" y="905707"/>
                </a:lnTo>
                <a:cubicBezTo>
                  <a:pt x="9363" y="905707"/>
                  <a:pt x="0" y="896365"/>
                  <a:pt x="0" y="884822"/>
                </a:cubicBezTo>
                <a:lnTo>
                  <a:pt x="0" y="20884"/>
                </a:lnTo>
                <a:cubicBezTo>
                  <a:pt x="0" y="9342"/>
                  <a:pt x="9345" y="0"/>
                  <a:pt x="20891" y="0"/>
                </a:cubicBezTo>
                <a:lnTo>
                  <a:pt x="458059" y="0"/>
                </a:lnTo>
                <a:cubicBezTo>
                  <a:pt x="469587" y="0"/>
                  <a:pt x="478950" y="9342"/>
                  <a:pt x="478950" y="20884"/>
                </a:cubicBezTo>
                <a:lnTo>
                  <a:pt x="478950" y="884822"/>
                </a:lnTo>
                <a:cubicBezTo>
                  <a:pt x="478932" y="896347"/>
                  <a:pt x="469587" y="905707"/>
                  <a:pt x="458040" y="9057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36"/>
          <p:cNvSpPr/>
          <p:nvPr/>
        </p:nvSpPr>
        <p:spPr>
          <a:xfrm>
            <a:off x="4177574" y="3828614"/>
            <a:ext cx="248727" cy="462103"/>
          </a:xfrm>
          <a:custGeom>
            <a:rect b="b" l="l" r="r" t="t"/>
            <a:pathLst>
              <a:path extrusionOk="0" h="924205" w="497454">
                <a:moveTo>
                  <a:pt x="467292" y="0"/>
                </a:moveTo>
                <a:lnTo>
                  <a:pt x="353009" y="0"/>
                </a:lnTo>
                <a:lnTo>
                  <a:pt x="144427" y="0"/>
                </a:lnTo>
                <a:lnTo>
                  <a:pt x="30144" y="0"/>
                </a:lnTo>
                <a:cubicBezTo>
                  <a:pt x="13527" y="0"/>
                  <a:pt x="0" y="13522"/>
                  <a:pt x="0" y="30134"/>
                </a:cubicBezTo>
                <a:lnTo>
                  <a:pt x="0" y="894072"/>
                </a:lnTo>
                <a:cubicBezTo>
                  <a:pt x="0" y="910683"/>
                  <a:pt x="13527" y="924205"/>
                  <a:pt x="30144" y="924205"/>
                </a:cubicBezTo>
                <a:lnTo>
                  <a:pt x="467311" y="924205"/>
                </a:lnTo>
                <a:cubicBezTo>
                  <a:pt x="483928" y="924205"/>
                  <a:pt x="497454" y="910683"/>
                  <a:pt x="497454" y="894072"/>
                </a:cubicBezTo>
                <a:lnTo>
                  <a:pt x="497454" y="30134"/>
                </a:lnTo>
                <a:cubicBezTo>
                  <a:pt x="497436" y="13522"/>
                  <a:pt x="483928" y="0"/>
                  <a:pt x="467292" y="0"/>
                </a:cubicBezTo>
                <a:close/>
                <a:moveTo>
                  <a:pt x="343757" y="18498"/>
                </a:moveTo>
                <a:lnTo>
                  <a:pt x="343757" y="58824"/>
                </a:lnTo>
                <a:lnTo>
                  <a:pt x="153679" y="58824"/>
                </a:lnTo>
                <a:lnTo>
                  <a:pt x="153679" y="18498"/>
                </a:lnTo>
                <a:lnTo>
                  <a:pt x="343757" y="18498"/>
                </a:lnTo>
                <a:close/>
                <a:moveTo>
                  <a:pt x="30144" y="18498"/>
                </a:moveTo>
                <a:lnTo>
                  <a:pt x="135175" y="18498"/>
                </a:lnTo>
                <a:lnTo>
                  <a:pt x="135175" y="68073"/>
                </a:lnTo>
                <a:cubicBezTo>
                  <a:pt x="135175" y="73179"/>
                  <a:pt x="139320" y="77322"/>
                  <a:pt x="144427" y="77322"/>
                </a:cubicBezTo>
                <a:lnTo>
                  <a:pt x="353009" y="77322"/>
                </a:lnTo>
                <a:cubicBezTo>
                  <a:pt x="358116" y="77322"/>
                  <a:pt x="362261" y="73179"/>
                  <a:pt x="362261" y="68073"/>
                </a:cubicBezTo>
                <a:lnTo>
                  <a:pt x="362261" y="18498"/>
                </a:lnTo>
                <a:lnTo>
                  <a:pt x="467292" y="18498"/>
                </a:lnTo>
                <a:cubicBezTo>
                  <a:pt x="473713" y="18498"/>
                  <a:pt x="478932" y="23715"/>
                  <a:pt x="478932" y="30134"/>
                </a:cubicBezTo>
                <a:lnTo>
                  <a:pt x="478932" y="804263"/>
                </a:lnTo>
                <a:lnTo>
                  <a:pt x="18504" y="804263"/>
                </a:lnTo>
                <a:lnTo>
                  <a:pt x="18504" y="30134"/>
                </a:lnTo>
                <a:cubicBezTo>
                  <a:pt x="18504" y="23715"/>
                  <a:pt x="23723" y="18498"/>
                  <a:pt x="30144" y="18498"/>
                </a:cubicBezTo>
                <a:close/>
                <a:moveTo>
                  <a:pt x="467292" y="905707"/>
                </a:moveTo>
                <a:lnTo>
                  <a:pt x="30144" y="905707"/>
                </a:lnTo>
                <a:cubicBezTo>
                  <a:pt x="23723" y="905707"/>
                  <a:pt x="18504" y="900490"/>
                  <a:pt x="18504" y="894072"/>
                </a:cubicBezTo>
                <a:lnTo>
                  <a:pt x="18504" y="822761"/>
                </a:lnTo>
                <a:lnTo>
                  <a:pt x="478932" y="822761"/>
                </a:lnTo>
                <a:lnTo>
                  <a:pt x="478932" y="894072"/>
                </a:lnTo>
                <a:cubicBezTo>
                  <a:pt x="478932" y="900472"/>
                  <a:pt x="473713" y="905707"/>
                  <a:pt x="467292" y="905707"/>
                </a:cubicBezTo>
                <a:close/>
                <a:moveTo>
                  <a:pt x="325160" y="864216"/>
                </a:moveTo>
                <a:cubicBezTo>
                  <a:pt x="325160" y="869321"/>
                  <a:pt x="321015" y="873465"/>
                  <a:pt x="315908" y="873465"/>
                </a:cubicBezTo>
                <a:lnTo>
                  <a:pt x="181528" y="873465"/>
                </a:lnTo>
                <a:cubicBezTo>
                  <a:pt x="176421" y="873465"/>
                  <a:pt x="172276" y="869321"/>
                  <a:pt x="172276" y="864216"/>
                </a:cubicBezTo>
                <a:cubicBezTo>
                  <a:pt x="172276" y="859110"/>
                  <a:pt x="176421" y="854966"/>
                  <a:pt x="181528" y="854966"/>
                </a:cubicBezTo>
                <a:lnTo>
                  <a:pt x="315908" y="854966"/>
                </a:lnTo>
                <a:cubicBezTo>
                  <a:pt x="321015" y="854966"/>
                  <a:pt x="325160" y="859110"/>
                  <a:pt x="325160" y="8642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36"/>
          <p:cNvSpPr/>
          <p:nvPr/>
        </p:nvSpPr>
        <p:spPr>
          <a:xfrm>
            <a:off x="5927041" y="3867761"/>
            <a:ext cx="189842" cy="384275"/>
          </a:xfrm>
          <a:custGeom>
            <a:rect b="b" l="l" r="r" t="t"/>
            <a:pathLst>
              <a:path extrusionOk="0" h="768551" w="379684">
                <a:moveTo>
                  <a:pt x="379194" y="273449"/>
                </a:moveTo>
                <a:cubicBezTo>
                  <a:pt x="368554" y="300154"/>
                  <a:pt x="358322" y="325903"/>
                  <a:pt x="348074" y="351635"/>
                </a:cubicBezTo>
                <a:cubicBezTo>
                  <a:pt x="344517" y="360574"/>
                  <a:pt x="340709" y="369418"/>
                  <a:pt x="337512" y="378466"/>
                </a:cubicBezTo>
                <a:cubicBezTo>
                  <a:pt x="335914" y="382982"/>
                  <a:pt x="333548" y="384393"/>
                  <a:pt x="328800" y="384346"/>
                </a:cubicBezTo>
                <a:cubicBezTo>
                  <a:pt x="302334" y="384111"/>
                  <a:pt x="275852" y="384534"/>
                  <a:pt x="249385" y="384048"/>
                </a:cubicBezTo>
                <a:cubicBezTo>
                  <a:pt x="241629" y="383907"/>
                  <a:pt x="239216" y="385428"/>
                  <a:pt x="239231" y="393864"/>
                </a:cubicBezTo>
                <a:cubicBezTo>
                  <a:pt x="239561" y="515362"/>
                  <a:pt x="239372" y="636858"/>
                  <a:pt x="239639" y="758340"/>
                </a:cubicBezTo>
                <a:cubicBezTo>
                  <a:pt x="239655" y="766165"/>
                  <a:pt x="238166" y="768658"/>
                  <a:pt x="229751" y="768548"/>
                </a:cubicBezTo>
                <a:cubicBezTo>
                  <a:pt x="187772" y="768046"/>
                  <a:pt x="145777" y="768172"/>
                  <a:pt x="103798" y="768470"/>
                </a:cubicBezTo>
                <a:cubicBezTo>
                  <a:pt x="97107" y="768517"/>
                  <a:pt x="95414" y="766619"/>
                  <a:pt x="95430" y="760002"/>
                </a:cubicBezTo>
                <a:cubicBezTo>
                  <a:pt x="95634" y="637972"/>
                  <a:pt x="95477" y="515942"/>
                  <a:pt x="95790" y="393912"/>
                </a:cubicBezTo>
                <a:cubicBezTo>
                  <a:pt x="95806" y="385569"/>
                  <a:pt x="93518" y="383876"/>
                  <a:pt x="85652" y="384032"/>
                </a:cubicBezTo>
                <a:cubicBezTo>
                  <a:pt x="59719" y="384550"/>
                  <a:pt x="33770" y="384079"/>
                  <a:pt x="7836" y="384346"/>
                </a:cubicBezTo>
                <a:cubicBezTo>
                  <a:pt x="2320" y="384393"/>
                  <a:pt x="-61" y="383625"/>
                  <a:pt x="1" y="377133"/>
                </a:cubicBezTo>
                <a:cubicBezTo>
                  <a:pt x="362" y="341819"/>
                  <a:pt x="283" y="306489"/>
                  <a:pt x="48" y="271160"/>
                </a:cubicBezTo>
                <a:cubicBezTo>
                  <a:pt x="17" y="265609"/>
                  <a:pt x="1537" y="263884"/>
                  <a:pt x="7194" y="263947"/>
                </a:cubicBezTo>
                <a:cubicBezTo>
                  <a:pt x="34193" y="264229"/>
                  <a:pt x="61207" y="263868"/>
                  <a:pt x="88222" y="264229"/>
                </a:cubicBezTo>
                <a:cubicBezTo>
                  <a:pt x="94380" y="264307"/>
                  <a:pt x="95743" y="262426"/>
                  <a:pt x="95696" y="256561"/>
                </a:cubicBezTo>
                <a:cubicBezTo>
                  <a:pt x="95430" y="219365"/>
                  <a:pt x="95352" y="182170"/>
                  <a:pt x="95618" y="144974"/>
                </a:cubicBezTo>
                <a:cubicBezTo>
                  <a:pt x="96135" y="74911"/>
                  <a:pt x="142565" y="17785"/>
                  <a:pt x="210713" y="2935"/>
                </a:cubicBezTo>
                <a:cubicBezTo>
                  <a:pt x="220694" y="755"/>
                  <a:pt x="230801" y="144"/>
                  <a:pt x="240986" y="160"/>
                </a:cubicBezTo>
                <a:cubicBezTo>
                  <a:pt x="269599" y="191"/>
                  <a:pt x="298212" y="410"/>
                  <a:pt x="326825" y="3"/>
                </a:cubicBezTo>
                <a:cubicBezTo>
                  <a:pt x="333798" y="-91"/>
                  <a:pt x="335115" y="2198"/>
                  <a:pt x="335052" y="8627"/>
                </a:cubicBezTo>
                <a:cubicBezTo>
                  <a:pt x="334739" y="42875"/>
                  <a:pt x="334723" y="77138"/>
                  <a:pt x="335068" y="111385"/>
                </a:cubicBezTo>
                <a:cubicBezTo>
                  <a:pt x="335130" y="118207"/>
                  <a:pt x="333751" y="120857"/>
                  <a:pt x="326340" y="120481"/>
                </a:cubicBezTo>
                <a:cubicBezTo>
                  <a:pt x="313804" y="119822"/>
                  <a:pt x="301205" y="120183"/>
                  <a:pt x="288638" y="120324"/>
                </a:cubicBezTo>
                <a:cubicBezTo>
                  <a:pt x="259320" y="120653"/>
                  <a:pt x="239576" y="140568"/>
                  <a:pt x="239467" y="170033"/>
                </a:cubicBezTo>
                <a:cubicBezTo>
                  <a:pt x="239357" y="198933"/>
                  <a:pt x="239623" y="227833"/>
                  <a:pt x="239294" y="256733"/>
                </a:cubicBezTo>
                <a:cubicBezTo>
                  <a:pt x="239231" y="262818"/>
                  <a:pt x="240939" y="264276"/>
                  <a:pt x="246878" y="264245"/>
                </a:cubicBezTo>
                <a:cubicBezTo>
                  <a:pt x="288858" y="263978"/>
                  <a:pt x="330853" y="264104"/>
                  <a:pt x="372832" y="264104"/>
                </a:cubicBezTo>
                <a:cubicBezTo>
                  <a:pt x="377674" y="264072"/>
                  <a:pt x="380980" y="268949"/>
                  <a:pt x="379194" y="2734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36"/>
          <p:cNvSpPr/>
          <p:nvPr/>
        </p:nvSpPr>
        <p:spPr>
          <a:xfrm>
            <a:off x="5923123" y="3863826"/>
            <a:ext cx="197673" cy="392129"/>
          </a:xfrm>
          <a:custGeom>
            <a:rect b="b" l="l" r="r" t="t"/>
            <a:pathLst>
              <a:path extrusionOk="0" h="784259" w="395346">
                <a:moveTo>
                  <a:pt x="392827" y="270548"/>
                </a:moveTo>
                <a:cubicBezTo>
                  <a:pt x="390085" y="266518"/>
                  <a:pt x="385556" y="264103"/>
                  <a:pt x="380683" y="264103"/>
                </a:cubicBezTo>
                <a:cubicBezTo>
                  <a:pt x="370529" y="264103"/>
                  <a:pt x="360359" y="264103"/>
                  <a:pt x="350205" y="264087"/>
                </a:cubicBezTo>
                <a:cubicBezTo>
                  <a:pt x="318991" y="264071"/>
                  <a:pt x="286743" y="264040"/>
                  <a:pt x="254980" y="264244"/>
                </a:cubicBezTo>
                <a:cubicBezTo>
                  <a:pt x="255184" y="246618"/>
                  <a:pt x="255152" y="228726"/>
                  <a:pt x="255137" y="211414"/>
                </a:cubicBezTo>
                <a:cubicBezTo>
                  <a:pt x="255121" y="200249"/>
                  <a:pt x="255105" y="189069"/>
                  <a:pt x="255152" y="177904"/>
                </a:cubicBezTo>
                <a:cubicBezTo>
                  <a:pt x="255246" y="152736"/>
                  <a:pt x="271512" y="136302"/>
                  <a:pt x="296583" y="136004"/>
                </a:cubicBezTo>
                <a:cubicBezTo>
                  <a:pt x="298793" y="135973"/>
                  <a:pt x="301002" y="135941"/>
                  <a:pt x="303196" y="135910"/>
                </a:cubicBezTo>
                <a:cubicBezTo>
                  <a:pt x="313272" y="135769"/>
                  <a:pt x="323692" y="135612"/>
                  <a:pt x="333783" y="136145"/>
                </a:cubicBezTo>
                <a:cubicBezTo>
                  <a:pt x="337387" y="136333"/>
                  <a:pt x="342621" y="136145"/>
                  <a:pt x="346492" y="132429"/>
                </a:cubicBezTo>
                <a:cubicBezTo>
                  <a:pt x="350315" y="128759"/>
                  <a:pt x="350785" y="123647"/>
                  <a:pt x="350738" y="119147"/>
                </a:cubicBezTo>
                <a:cubicBezTo>
                  <a:pt x="350409" y="86216"/>
                  <a:pt x="350409" y="51687"/>
                  <a:pt x="350738" y="16530"/>
                </a:cubicBezTo>
                <a:cubicBezTo>
                  <a:pt x="350769" y="12296"/>
                  <a:pt x="350331" y="7482"/>
                  <a:pt x="346758" y="3938"/>
                </a:cubicBezTo>
                <a:cubicBezTo>
                  <a:pt x="343107" y="300"/>
                  <a:pt x="338046" y="-30"/>
                  <a:pt x="334567" y="2"/>
                </a:cubicBezTo>
                <a:cubicBezTo>
                  <a:pt x="312347" y="331"/>
                  <a:pt x="289720" y="268"/>
                  <a:pt x="267845" y="206"/>
                </a:cubicBezTo>
                <a:cubicBezTo>
                  <a:pt x="261514" y="190"/>
                  <a:pt x="255184" y="174"/>
                  <a:pt x="248853" y="159"/>
                </a:cubicBezTo>
                <a:cubicBezTo>
                  <a:pt x="236396" y="80"/>
                  <a:pt x="226242" y="1084"/>
                  <a:pt x="216903" y="3122"/>
                </a:cubicBezTo>
                <a:cubicBezTo>
                  <a:pt x="144916" y="18803"/>
                  <a:pt x="96183" y="78940"/>
                  <a:pt x="95634" y="152767"/>
                </a:cubicBezTo>
                <a:cubicBezTo>
                  <a:pt x="95399" y="186105"/>
                  <a:pt x="95415" y="221528"/>
                  <a:pt x="95713" y="264244"/>
                </a:cubicBezTo>
                <a:cubicBezTo>
                  <a:pt x="81594" y="264071"/>
                  <a:pt x="67272" y="264071"/>
                  <a:pt x="53420" y="264087"/>
                </a:cubicBezTo>
                <a:cubicBezTo>
                  <a:pt x="40868" y="264087"/>
                  <a:pt x="27878" y="264103"/>
                  <a:pt x="15139" y="263977"/>
                </a:cubicBezTo>
                <a:cubicBezTo>
                  <a:pt x="11926" y="263930"/>
                  <a:pt x="7304" y="264291"/>
                  <a:pt x="3856" y="267725"/>
                </a:cubicBezTo>
                <a:cubicBezTo>
                  <a:pt x="456" y="271112"/>
                  <a:pt x="49" y="275581"/>
                  <a:pt x="64" y="279094"/>
                </a:cubicBezTo>
                <a:cubicBezTo>
                  <a:pt x="331" y="321464"/>
                  <a:pt x="315" y="354112"/>
                  <a:pt x="2" y="384925"/>
                </a:cubicBezTo>
                <a:cubicBezTo>
                  <a:pt x="-30" y="388156"/>
                  <a:pt x="331" y="392860"/>
                  <a:pt x="3794" y="396325"/>
                </a:cubicBezTo>
                <a:cubicBezTo>
                  <a:pt x="7617" y="400152"/>
                  <a:pt x="12898" y="400105"/>
                  <a:pt x="15750" y="400058"/>
                </a:cubicBezTo>
                <a:cubicBezTo>
                  <a:pt x="26656" y="399948"/>
                  <a:pt x="37782" y="399979"/>
                  <a:pt x="48547" y="399995"/>
                </a:cubicBezTo>
                <a:cubicBezTo>
                  <a:pt x="63323" y="400026"/>
                  <a:pt x="78586" y="400058"/>
                  <a:pt x="93644" y="399744"/>
                </a:cubicBezTo>
                <a:cubicBezTo>
                  <a:pt x="94553" y="399728"/>
                  <a:pt x="95227" y="399744"/>
                  <a:pt x="95728" y="399775"/>
                </a:cubicBezTo>
                <a:cubicBezTo>
                  <a:pt x="95760" y="400261"/>
                  <a:pt x="95791" y="400904"/>
                  <a:pt x="95791" y="401767"/>
                </a:cubicBezTo>
                <a:cubicBezTo>
                  <a:pt x="95619" y="471156"/>
                  <a:pt x="95587" y="541689"/>
                  <a:pt x="95556" y="609902"/>
                </a:cubicBezTo>
                <a:cubicBezTo>
                  <a:pt x="95540" y="662559"/>
                  <a:pt x="95509" y="715200"/>
                  <a:pt x="95431" y="767857"/>
                </a:cubicBezTo>
                <a:cubicBezTo>
                  <a:pt x="95431" y="771746"/>
                  <a:pt x="95869" y="776654"/>
                  <a:pt x="99458" y="780214"/>
                </a:cubicBezTo>
                <a:cubicBezTo>
                  <a:pt x="103030" y="783774"/>
                  <a:pt x="107872" y="784181"/>
                  <a:pt x="111680" y="784181"/>
                </a:cubicBezTo>
                <a:cubicBezTo>
                  <a:pt x="148614" y="783915"/>
                  <a:pt x="192442" y="783727"/>
                  <a:pt x="237477" y="784260"/>
                </a:cubicBezTo>
                <a:cubicBezTo>
                  <a:pt x="237681" y="784260"/>
                  <a:pt x="237884" y="784260"/>
                  <a:pt x="238088" y="784260"/>
                </a:cubicBezTo>
                <a:cubicBezTo>
                  <a:pt x="242256" y="784260"/>
                  <a:pt x="247318" y="783695"/>
                  <a:pt x="251000" y="780057"/>
                </a:cubicBezTo>
                <a:cubicBezTo>
                  <a:pt x="254792" y="776294"/>
                  <a:pt x="255309" y="771166"/>
                  <a:pt x="255294" y="766179"/>
                </a:cubicBezTo>
                <a:cubicBezTo>
                  <a:pt x="255168" y="710041"/>
                  <a:pt x="255152" y="652946"/>
                  <a:pt x="255121" y="597749"/>
                </a:cubicBezTo>
                <a:cubicBezTo>
                  <a:pt x="255090" y="533488"/>
                  <a:pt x="255058" y="467047"/>
                  <a:pt x="254886" y="401704"/>
                </a:cubicBezTo>
                <a:cubicBezTo>
                  <a:pt x="254886" y="400873"/>
                  <a:pt x="254917" y="400246"/>
                  <a:pt x="254949" y="399775"/>
                </a:cubicBezTo>
                <a:cubicBezTo>
                  <a:pt x="255450" y="399744"/>
                  <a:pt x="256124" y="399728"/>
                  <a:pt x="257049" y="399744"/>
                </a:cubicBezTo>
                <a:cubicBezTo>
                  <a:pt x="272515" y="400026"/>
                  <a:pt x="288216" y="400011"/>
                  <a:pt x="303384" y="399979"/>
                </a:cubicBezTo>
                <a:cubicBezTo>
                  <a:pt x="314259" y="399963"/>
                  <a:pt x="325510" y="399948"/>
                  <a:pt x="336557" y="400042"/>
                </a:cubicBezTo>
                <a:cubicBezTo>
                  <a:pt x="336635" y="400042"/>
                  <a:pt x="336714" y="400042"/>
                  <a:pt x="336792" y="400042"/>
                </a:cubicBezTo>
                <a:cubicBezTo>
                  <a:pt x="344878" y="400042"/>
                  <a:pt x="350080" y="396404"/>
                  <a:pt x="352728" y="388924"/>
                </a:cubicBezTo>
                <a:cubicBezTo>
                  <a:pt x="354922" y="382699"/>
                  <a:pt x="357507" y="376379"/>
                  <a:pt x="359983" y="370264"/>
                </a:cubicBezTo>
                <a:cubicBezTo>
                  <a:pt x="361049" y="367629"/>
                  <a:pt x="362130" y="365010"/>
                  <a:pt x="363180" y="362376"/>
                </a:cubicBezTo>
                <a:lnTo>
                  <a:pt x="394300" y="284190"/>
                </a:lnTo>
                <a:cubicBezTo>
                  <a:pt x="396102" y="279690"/>
                  <a:pt x="395554" y="274578"/>
                  <a:pt x="392827" y="270548"/>
                </a:cubicBezTo>
                <a:close/>
                <a:moveTo>
                  <a:pt x="348623" y="356605"/>
                </a:moveTo>
                <a:cubicBezTo>
                  <a:pt x="347588" y="359193"/>
                  <a:pt x="346539" y="361780"/>
                  <a:pt x="345473" y="364367"/>
                </a:cubicBezTo>
                <a:cubicBezTo>
                  <a:pt x="342919" y="370640"/>
                  <a:pt x="340271" y="377148"/>
                  <a:pt x="337936" y="383718"/>
                </a:cubicBezTo>
                <a:cubicBezTo>
                  <a:pt x="337842" y="383984"/>
                  <a:pt x="337763" y="384188"/>
                  <a:pt x="337685" y="384345"/>
                </a:cubicBezTo>
                <a:cubicBezTo>
                  <a:pt x="337450" y="384361"/>
                  <a:pt x="337137" y="384392"/>
                  <a:pt x="336667" y="384376"/>
                </a:cubicBezTo>
                <a:cubicBezTo>
                  <a:pt x="325541" y="384282"/>
                  <a:pt x="314259" y="384298"/>
                  <a:pt x="303337" y="384314"/>
                </a:cubicBezTo>
                <a:cubicBezTo>
                  <a:pt x="288247" y="384345"/>
                  <a:pt x="272640" y="384361"/>
                  <a:pt x="257315" y="384079"/>
                </a:cubicBezTo>
                <a:cubicBezTo>
                  <a:pt x="252410" y="383984"/>
                  <a:pt x="247333" y="384424"/>
                  <a:pt x="243541" y="388156"/>
                </a:cubicBezTo>
                <a:cubicBezTo>
                  <a:pt x="239671" y="391982"/>
                  <a:pt x="239185" y="397423"/>
                  <a:pt x="239185" y="401751"/>
                </a:cubicBezTo>
                <a:cubicBezTo>
                  <a:pt x="239357" y="467094"/>
                  <a:pt x="239389" y="533519"/>
                  <a:pt x="239420" y="597765"/>
                </a:cubicBezTo>
                <a:cubicBezTo>
                  <a:pt x="239451" y="652978"/>
                  <a:pt x="239467" y="710073"/>
                  <a:pt x="239592" y="766227"/>
                </a:cubicBezTo>
                <a:cubicBezTo>
                  <a:pt x="239592" y="767261"/>
                  <a:pt x="239561" y="767998"/>
                  <a:pt x="239530" y="768532"/>
                </a:cubicBezTo>
                <a:cubicBezTo>
                  <a:pt x="239075" y="768563"/>
                  <a:pt x="238464" y="768594"/>
                  <a:pt x="237649" y="768579"/>
                </a:cubicBezTo>
                <a:cubicBezTo>
                  <a:pt x="216683" y="768328"/>
                  <a:pt x="195999" y="768234"/>
                  <a:pt x="176130" y="768234"/>
                </a:cubicBezTo>
                <a:cubicBezTo>
                  <a:pt x="153205" y="768234"/>
                  <a:pt x="131377" y="768359"/>
                  <a:pt x="111555" y="768500"/>
                </a:cubicBezTo>
                <a:cubicBezTo>
                  <a:pt x="111382" y="768500"/>
                  <a:pt x="111226" y="768500"/>
                  <a:pt x="111085" y="768500"/>
                </a:cubicBezTo>
                <a:cubicBezTo>
                  <a:pt x="111085" y="768312"/>
                  <a:pt x="111085" y="768108"/>
                  <a:pt x="111085" y="767889"/>
                </a:cubicBezTo>
                <a:cubicBezTo>
                  <a:pt x="111179" y="715232"/>
                  <a:pt x="111194" y="662575"/>
                  <a:pt x="111210" y="609918"/>
                </a:cubicBezTo>
                <a:cubicBezTo>
                  <a:pt x="111241" y="541705"/>
                  <a:pt x="111273" y="471187"/>
                  <a:pt x="111445" y="401814"/>
                </a:cubicBezTo>
                <a:cubicBezTo>
                  <a:pt x="111461" y="397204"/>
                  <a:pt x="110944" y="391966"/>
                  <a:pt x="107089" y="388156"/>
                </a:cubicBezTo>
                <a:cubicBezTo>
                  <a:pt x="103250" y="384392"/>
                  <a:pt x="97985" y="383984"/>
                  <a:pt x="93315" y="384063"/>
                </a:cubicBezTo>
                <a:cubicBezTo>
                  <a:pt x="78429" y="384361"/>
                  <a:pt x="63245" y="384329"/>
                  <a:pt x="48562" y="384298"/>
                </a:cubicBezTo>
                <a:cubicBezTo>
                  <a:pt x="37782" y="384282"/>
                  <a:pt x="26640" y="384251"/>
                  <a:pt x="15671" y="384361"/>
                </a:cubicBezTo>
                <a:cubicBezTo>
                  <a:pt x="15969" y="353830"/>
                  <a:pt x="15985" y="321464"/>
                  <a:pt x="15719" y="279643"/>
                </a:cubicBezTo>
                <a:cubicBezTo>
                  <a:pt x="28301" y="279768"/>
                  <a:pt x="41057" y="279752"/>
                  <a:pt x="53404" y="279752"/>
                </a:cubicBezTo>
                <a:cubicBezTo>
                  <a:pt x="67366" y="279737"/>
                  <a:pt x="81782" y="279737"/>
                  <a:pt x="95948" y="279909"/>
                </a:cubicBezTo>
                <a:cubicBezTo>
                  <a:pt x="99536" y="279956"/>
                  <a:pt x="104080" y="279564"/>
                  <a:pt x="107528" y="276130"/>
                </a:cubicBezTo>
                <a:cubicBezTo>
                  <a:pt x="110959" y="272727"/>
                  <a:pt x="111382" y="268258"/>
                  <a:pt x="111367" y="264338"/>
                </a:cubicBezTo>
                <a:cubicBezTo>
                  <a:pt x="111069" y="221607"/>
                  <a:pt x="111038" y="186183"/>
                  <a:pt x="111288" y="152861"/>
                </a:cubicBezTo>
                <a:cubicBezTo>
                  <a:pt x="111774" y="86546"/>
                  <a:pt x="155540" y="32509"/>
                  <a:pt x="220209" y="18427"/>
                </a:cubicBezTo>
                <a:cubicBezTo>
                  <a:pt x="228342" y="16655"/>
                  <a:pt x="237352" y="15824"/>
                  <a:pt x="248524" y="15824"/>
                </a:cubicBezTo>
                <a:cubicBezTo>
                  <a:pt x="248618" y="15824"/>
                  <a:pt x="248712" y="15824"/>
                  <a:pt x="248806" y="15824"/>
                </a:cubicBezTo>
                <a:cubicBezTo>
                  <a:pt x="255137" y="15840"/>
                  <a:pt x="261452" y="15855"/>
                  <a:pt x="267767" y="15871"/>
                </a:cubicBezTo>
                <a:cubicBezTo>
                  <a:pt x="289720" y="15934"/>
                  <a:pt x="312410" y="15997"/>
                  <a:pt x="334771" y="15667"/>
                </a:cubicBezTo>
                <a:cubicBezTo>
                  <a:pt x="334865" y="15667"/>
                  <a:pt x="334959" y="15667"/>
                  <a:pt x="335053" y="15667"/>
                </a:cubicBezTo>
                <a:cubicBezTo>
                  <a:pt x="335053" y="15887"/>
                  <a:pt x="335053" y="16122"/>
                  <a:pt x="335053" y="16389"/>
                </a:cubicBezTo>
                <a:cubicBezTo>
                  <a:pt x="334739" y="51640"/>
                  <a:pt x="334739" y="86263"/>
                  <a:pt x="335053" y="119288"/>
                </a:cubicBezTo>
                <a:cubicBezTo>
                  <a:pt x="335053" y="119758"/>
                  <a:pt x="335053" y="120150"/>
                  <a:pt x="335037" y="120495"/>
                </a:cubicBezTo>
                <a:cubicBezTo>
                  <a:pt x="334896" y="120495"/>
                  <a:pt x="334739" y="120480"/>
                  <a:pt x="334567" y="120480"/>
                </a:cubicBezTo>
                <a:cubicBezTo>
                  <a:pt x="323958" y="119931"/>
                  <a:pt x="313287" y="120088"/>
                  <a:pt x="302945" y="120229"/>
                </a:cubicBezTo>
                <a:cubicBezTo>
                  <a:pt x="300751" y="120260"/>
                  <a:pt x="298558" y="120291"/>
                  <a:pt x="296364" y="120323"/>
                </a:cubicBezTo>
                <a:cubicBezTo>
                  <a:pt x="262972" y="120699"/>
                  <a:pt x="239577" y="144346"/>
                  <a:pt x="239436" y="177841"/>
                </a:cubicBezTo>
                <a:cubicBezTo>
                  <a:pt x="239389" y="189037"/>
                  <a:pt x="239404" y="200234"/>
                  <a:pt x="239420" y="211430"/>
                </a:cubicBezTo>
                <a:cubicBezTo>
                  <a:pt x="239436" y="228820"/>
                  <a:pt x="239467" y="246806"/>
                  <a:pt x="239263" y="264479"/>
                </a:cubicBezTo>
                <a:cubicBezTo>
                  <a:pt x="239216" y="268086"/>
                  <a:pt x="239608" y="272649"/>
                  <a:pt x="243024" y="276099"/>
                </a:cubicBezTo>
                <a:cubicBezTo>
                  <a:pt x="246440" y="279533"/>
                  <a:pt x="251110" y="279941"/>
                  <a:pt x="254729" y="279925"/>
                </a:cubicBezTo>
                <a:cubicBezTo>
                  <a:pt x="286523" y="279721"/>
                  <a:pt x="318866" y="279752"/>
                  <a:pt x="350143" y="279768"/>
                </a:cubicBezTo>
                <a:cubicBezTo>
                  <a:pt x="359811" y="279768"/>
                  <a:pt x="369495" y="279784"/>
                  <a:pt x="379163" y="279784"/>
                </a:cubicBezTo>
                <a:lnTo>
                  <a:pt x="348623" y="356605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4" name="Google Shape;1594;p36"/>
          <p:cNvSpPr/>
          <p:nvPr/>
        </p:nvSpPr>
        <p:spPr>
          <a:xfrm>
            <a:off x="6390088" y="3918264"/>
            <a:ext cx="283112" cy="283095"/>
          </a:xfrm>
          <a:custGeom>
            <a:rect b="b" l="l" r="r" t="t"/>
            <a:pathLst>
              <a:path extrusionOk="0" h="566190" w="566224">
                <a:moveTo>
                  <a:pt x="566225" y="83987"/>
                </a:moveTo>
                <a:lnTo>
                  <a:pt x="566225" y="482204"/>
                </a:lnTo>
                <a:cubicBezTo>
                  <a:pt x="566086" y="528537"/>
                  <a:pt x="528560" y="566086"/>
                  <a:pt x="482238" y="566190"/>
                </a:cubicBezTo>
                <a:lnTo>
                  <a:pt x="83987" y="566190"/>
                </a:lnTo>
                <a:cubicBezTo>
                  <a:pt x="37665" y="566086"/>
                  <a:pt x="139" y="528537"/>
                  <a:pt x="0" y="482204"/>
                </a:cubicBezTo>
                <a:lnTo>
                  <a:pt x="0" y="83987"/>
                </a:lnTo>
                <a:cubicBezTo>
                  <a:pt x="139" y="37630"/>
                  <a:pt x="37665" y="116"/>
                  <a:pt x="83987" y="0"/>
                </a:cubicBezTo>
                <a:lnTo>
                  <a:pt x="482227" y="0"/>
                </a:lnTo>
                <a:cubicBezTo>
                  <a:pt x="528560" y="116"/>
                  <a:pt x="566086" y="37630"/>
                  <a:pt x="566225" y="839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36"/>
          <p:cNvSpPr/>
          <p:nvPr/>
        </p:nvSpPr>
        <p:spPr>
          <a:xfrm>
            <a:off x="6387198" y="3915375"/>
            <a:ext cx="288885" cy="288874"/>
          </a:xfrm>
          <a:custGeom>
            <a:rect b="b" l="l" r="r" t="t"/>
            <a:pathLst>
              <a:path extrusionOk="0" h="577747" w="577770">
                <a:moveTo>
                  <a:pt x="488017" y="0"/>
                </a:moveTo>
                <a:lnTo>
                  <a:pt x="89754" y="0"/>
                </a:lnTo>
                <a:cubicBezTo>
                  <a:pt x="40416" y="116"/>
                  <a:pt x="150" y="40381"/>
                  <a:pt x="0" y="89765"/>
                </a:cubicBezTo>
                <a:lnTo>
                  <a:pt x="0" y="487994"/>
                </a:lnTo>
                <a:cubicBezTo>
                  <a:pt x="150" y="537366"/>
                  <a:pt x="40416" y="577632"/>
                  <a:pt x="89765" y="577747"/>
                </a:cubicBezTo>
                <a:lnTo>
                  <a:pt x="488017" y="577747"/>
                </a:lnTo>
                <a:cubicBezTo>
                  <a:pt x="537366" y="577632"/>
                  <a:pt x="577620" y="537366"/>
                  <a:pt x="577771" y="487982"/>
                </a:cubicBezTo>
                <a:lnTo>
                  <a:pt x="577771" y="89765"/>
                </a:lnTo>
                <a:cubicBezTo>
                  <a:pt x="577771" y="89765"/>
                  <a:pt x="577771" y="89754"/>
                  <a:pt x="577771" y="89742"/>
                </a:cubicBezTo>
                <a:cubicBezTo>
                  <a:pt x="577632" y="40381"/>
                  <a:pt x="537366" y="116"/>
                  <a:pt x="488017" y="0"/>
                </a:cubicBezTo>
                <a:close/>
                <a:moveTo>
                  <a:pt x="566225" y="487971"/>
                </a:moveTo>
                <a:cubicBezTo>
                  <a:pt x="566098" y="530998"/>
                  <a:pt x="530998" y="566098"/>
                  <a:pt x="488017" y="566202"/>
                </a:cubicBezTo>
                <a:lnTo>
                  <a:pt x="89788" y="566202"/>
                </a:lnTo>
                <a:cubicBezTo>
                  <a:pt x="46784" y="566098"/>
                  <a:pt x="11696" y="530998"/>
                  <a:pt x="11557" y="487994"/>
                </a:cubicBezTo>
                <a:lnTo>
                  <a:pt x="11557" y="89788"/>
                </a:lnTo>
                <a:cubicBezTo>
                  <a:pt x="11684" y="46749"/>
                  <a:pt x="46772" y="11661"/>
                  <a:pt x="89765" y="11557"/>
                </a:cubicBezTo>
                <a:lnTo>
                  <a:pt x="487994" y="11557"/>
                </a:lnTo>
                <a:cubicBezTo>
                  <a:pt x="530998" y="11661"/>
                  <a:pt x="566086" y="46749"/>
                  <a:pt x="566225" y="89788"/>
                </a:cubicBezTo>
                <a:lnTo>
                  <a:pt x="566225" y="487971"/>
                </a:lnTo>
                <a:close/>
                <a:moveTo>
                  <a:pt x="288908" y="141530"/>
                </a:moveTo>
                <a:cubicBezTo>
                  <a:pt x="207661" y="141530"/>
                  <a:pt x="141565" y="207626"/>
                  <a:pt x="141565" y="288874"/>
                </a:cubicBezTo>
                <a:cubicBezTo>
                  <a:pt x="141565" y="370121"/>
                  <a:pt x="207661" y="436217"/>
                  <a:pt x="288908" y="436217"/>
                </a:cubicBezTo>
                <a:cubicBezTo>
                  <a:pt x="370133" y="436217"/>
                  <a:pt x="436217" y="370121"/>
                  <a:pt x="436217" y="288874"/>
                </a:cubicBezTo>
                <a:cubicBezTo>
                  <a:pt x="436217" y="207638"/>
                  <a:pt x="370133" y="141530"/>
                  <a:pt x="288908" y="141530"/>
                </a:cubicBezTo>
                <a:close/>
                <a:moveTo>
                  <a:pt x="288908" y="424660"/>
                </a:moveTo>
                <a:cubicBezTo>
                  <a:pt x="214040" y="424660"/>
                  <a:pt x="153122" y="363742"/>
                  <a:pt x="153122" y="288874"/>
                </a:cubicBezTo>
                <a:cubicBezTo>
                  <a:pt x="153122" y="214006"/>
                  <a:pt x="214040" y="153087"/>
                  <a:pt x="288908" y="153087"/>
                </a:cubicBezTo>
                <a:cubicBezTo>
                  <a:pt x="363765" y="153087"/>
                  <a:pt x="424660" y="214006"/>
                  <a:pt x="424660" y="288874"/>
                </a:cubicBezTo>
                <a:cubicBezTo>
                  <a:pt x="424660" y="363753"/>
                  <a:pt x="363765" y="424660"/>
                  <a:pt x="288908" y="424660"/>
                </a:cubicBezTo>
                <a:close/>
                <a:moveTo>
                  <a:pt x="442239" y="94353"/>
                </a:moveTo>
                <a:cubicBezTo>
                  <a:pt x="419540" y="94353"/>
                  <a:pt x="401072" y="112822"/>
                  <a:pt x="401072" y="135520"/>
                </a:cubicBezTo>
                <a:cubicBezTo>
                  <a:pt x="401072" y="158219"/>
                  <a:pt x="419540" y="176687"/>
                  <a:pt x="442239" y="176687"/>
                </a:cubicBezTo>
                <a:cubicBezTo>
                  <a:pt x="464937" y="176687"/>
                  <a:pt x="483406" y="158219"/>
                  <a:pt x="483406" y="135520"/>
                </a:cubicBezTo>
                <a:cubicBezTo>
                  <a:pt x="483406" y="112822"/>
                  <a:pt x="464937" y="94353"/>
                  <a:pt x="442239" y="94353"/>
                </a:cubicBezTo>
                <a:close/>
                <a:moveTo>
                  <a:pt x="442239" y="165130"/>
                </a:moveTo>
                <a:cubicBezTo>
                  <a:pt x="425908" y="165130"/>
                  <a:pt x="412629" y="151851"/>
                  <a:pt x="412629" y="135520"/>
                </a:cubicBezTo>
                <a:cubicBezTo>
                  <a:pt x="412629" y="119190"/>
                  <a:pt x="425908" y="105911"/>
                  <a:pt x="442239" y="105911"/>
                </a:cubicBezTo>
                <a:cubicBezTo>
                  <a:pt x="458569" y="105911"/>
                  <a:pt x="471848" y="119190"/>
                  <a:pt x="471848" y="135520"/>
                </a:cubicBezTo>
                <a:cubicBezTo>
                  <a:pt x="471848" y="151851"/>
                  <a:pt x="458569" y="165130"/>
                  <a:pt x="442239" y="1651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p36"/>
          <p:cNvSpPr/>
          <p:nvPr/>
        </p:nvSpPr>
        <p:spPr>
          <a:xfrm>
            <a:off x="6946306" y="3918932"/>
            <a:ext cx="346371" cy="282017"/>
          </a:xfrm>
          <a:custGeom>
            <a:rect b="b" l="l" r="r" t="t"/>
            <a:pathLst>
              <a:path extrusionOk="0" h="564034" w="692742">
                <a:moveTo>
                  <a:pt x="231991" y="564034"/>
                </a:moveTo>
                <a:cubicBezTo>
                  <a:pt x="222904" y="564034"/>
                  <a:pt x="213831" y="564034"/>
                  <a:pt x="204745" y="564034"/>
                </a:cubicBezTo>
                <a:cubicBezTo>
                  <a:pt x="200527" y="563326"/>
                  <a:pt x="196252" y="563624"/>
                  <a:pt x="192020" y="563595"/>
                </a:cubicBezTo>
                <a:cubicBezTo>
                  <a:pt x="174427" y="563482"/>
                  <a:pt x="157131" y="560975"/>
                  <a:pt x="139920" y="557675"/>
                </a:cubicBezTo>
                <a:cubicBezTo>
                  <a:pt x="122242" y="554290"/>
                  <a:pt x="104889" y="549673"/>
                  <a:pt x="87834" y="543908"/>
                </a:cubicBezTo>
                <a:cubicBezTo>
                  <a:pt x="73666" y="539121"/>
                  <a:pt x="59866" y="533413"/>
                  <a:pt x="46292" y="527125"/>
                </a:cubicBezTo>
                <a:cubicBezTo>
                  <a:pt x="31176" y="520114"/>
                  <a:pt x="16626" y="512083"/>
                  <a:pt x="2500" y="503274"/>
                </a:cubicBezTo>
                <a:cubicBezTo>
                  <a:pt x="2203" y="503090"/>
                  <a:pt x="1877" y="502934"/>
                  <a:pt x="1594" y="502707"/>
                </a:cubicBezTo>
                <a:cubicBezTo>
                  <a:pt x="773" y="502027"/>
                  <a:pt x="-331" y="501347"/>
                  <a:pt x="94" y="500129"/>
                </a:cubicBezTo>
                <a:cubicBezTo>
                  <a:pt x="561" y="498770"/>
                  <a:pt x="1821" y="498954"/>
                  <a:pt x="3038" y="499067"/>
                </a:cubicBezTo>
                <a:cubicBezTo>
                  <a:pt x="13922" y="500059"/>
                  <a:pt x="24835" y="500979"/>
                  <a:pt x="35762" y="500767"/>
                </a:cubicBezTo>
                <a:cubicBezTo>
                  <a:pt x="56058" y="500356"/>
                  <a:pt x="76185" y="498246"/>
                  <a:pt x="96043" y="493784"/>
                </a:cubicBezTo>
                <a:cubicBezTo>
                  <a:pt x="120402" y="488303"/>
                  <a:pt x="143657" y="479819"/>
                  <a:pt x="165779" y="468276"/>
                </a:cubicBezTo>
                <a:cubicBezTo>
                  <a:pt x="180060" y="460812"/>
                  <a:pt x="193648" y="452215"/>
                  <a:pt x="206641" y="442244"/>
                </a:cubicBezTo>
                <a:cubicBezTo>
                  <a:pt x="190293" y="441394"/>
                  <a:pt x="174639" y="438264"/>
                  <a:pt x="159693" y="432160"/>
                </a:cubicBezTo>
                <a:cubicBezTo>
                  <a:pt x="144930" y="426126"/>
                  <a:pt x="131385" y="418067"/>
                  <a:pt x="119340" y="407516"/>
                </a:cubicBezTo>
                <a:cubicBezTo>
                  <a:pt x="108074" y="397644"/>
                  <a:pt x="98322" y="386511"/>
                  <a:pt x="90523" y="373750"/>
                </a:cubicBezTo>
                <a:cubicBezTo>
                  <a:pt x="85272" y="365153"/>
                  <a:pt x="80799" y="356159"/>
                  <a:pt x="77615" y="346571"/>
                </a:cubicBezTo>
                <a:cubicBezTo>
                  <a:pt x="77445" y="346061"/>
                  <a:pt x="77261" y="345565"/>
                  <a:pt x="77133" y="345041"/>
                </a:cubicBezTo>
                <a:cubicBezTo>
                  <a:pt x="76497" y="342322"/>
                  <a:pt x="77558" y="341090"/>
                  <a:pt x="80290" y="341444"/>
                </a:cubicBezTo>
                <a:cubicBezTo>
                  <a:pt x="84083" y="341925"/>
                  <a:pt x="87848" y="342548"/>
                  <a:pt x="91669" y="342818"/>
                </a:cubicBezTo>
                <a:cubicBezTo>
                  <a:pt x="101535" y="343512"/>
                  <a:pt x="111372" y="343568"/>
                  <a:pt x="121223" y="342407"/>
                </a:cubicBezTo>
                <a:cubicBezTo>
                  <a:pt x="126177" y="341812"/>
                  <a:pt x="131045" y="340806"/>
                  <a:pt x="136042" y="339872"/>
                </a:cubicBezTo>
                <a:cubicBezTo>
                  <a:pt x="121166" y="336373"/>
                  <a:pt x="107409" y="330396"/>
                  <a:pt x="94486" y="322493"/>
                </a:cubicBezTo>
                <a:cubicBezTo>
                  <a:pt x="84267" y="316247"/>
                  <a:pt x="74940" y="308826"/>
                  <a:pt x="66674" y="300172"/>
                </a:cubicBezTo>
                <a:cubicBezTo>
                  <a:pt x="57743" y="290810"/>
                  <a:pt x="50043" y="280513"/>
                  <a:pt x="43815" y="269098"/>
                </a:cubicBezTo>
                <a:cubicBezTo>
                  <a:pt x="35082" y="253121"/>
                  <a:pt x="29661" y="236111"/>
                  <a:pt x="27425" y="218081"/>
                </a:cubicBezTo>
                <a:cubicBezTo>
                  <a:pt x="26746" y="212614"/>
                  <a:pt x="26151" y="207119"/>
                  <a:pt x="26222" y="201609"/>
                </a:cubicBezTo>
                <a:cubicBezTo>
                  <a:pt x="26279" y="197969"/>
                  <a:pt x="27722" y="197049"/>
                  <a:pt x="30964" y="198720"/>
                </a:cubicBezTo>
                <a:cubicBezTo>
                  <a:pt x="39923" y="203351"/>
                  <a:pt x="49194" y="207161"/>
                  <a:pt x="58932" y="209838"/>
                </a:cubicBezTo>
                <a:cubicBezTo>
                  <a:pt x="68132" y="212373"/>
                  <a:pt x="77459" y="214116"/>
                  <a:pt x="87268" y="214640"/>
                </a:cubicBezTo>
                <a:cubicBezTo>
                  <a:pt x="79978" y="209116"/>
                  <a:pt x="73142" y="203436"/>
                  <a:pt x="67028" y="196935"/>
                </a:cubicBezTo>
                <a:cubicBezTo>
                  <a:pt x="58705" y="188083"/>
                  <a:pt x="51543" y="178382"/>
                  <a:pt x="45570" y="167773"/>
                </a:cubicBezTo>
                <a:cubicBezTo>
                  <a:pt x="37177" y="152873"/>
                  <a:pt x="31799" y="136940"/>
                  <a:pt x="29166" y="120071"/>
                </a:cubicBezTo>
                <a:cubicBezTo>
                  <a:pt x="28345" y="114802"/>
                  <a:pt x="28034" y="109477"/>
                  <a:pt x="27680" y="104152"/>
                </a:cubicBezTo>
                <a:cubicBezTo>
                  <a:pt x="26703" y="89606"/>
                  <a:pt x="28557" y="75386"/>
                  <a:pt x="32124" y="61364"/>
                </a:cubicBezTo>
                <a:cubicBezTo>
                  <a:pt x="35026" y="49934"/>
                  <a:pt x="39229" y="38972"/>
                  <a:pt x="45160" y="28732"/>
                </a:cubicBezTo>
                <a:cubicBezTo>
                  <a:pt x="47226" y="25163"/>
                  <a:pt x="48670" y="25035"/>
                  <a:pt x="51331" y="28194"/>
                </a:cubicBezTo>
                <a:cubicBezTo>
                  <a:pt x="60588" y="39241"/>
                  <a:pt x="70170" y="50005"/>
                  <a:pt x="80587" y="59976"/>
                </a:cubicBezTo>
                <a:cubicBezTo>
                  <a:pt x="96468" y="75188"/>
                  <a:pt x="113311" y="89252"/>
                  <a:pt x="131399" y="101815"/>
                </a:cubicBezTo>
                <a:cubicBezTo>
                  <a:pt x="149120" y="114137"/>
                  <a:pt x="167690" y="124958"/>
                  <a:pt x="187123" y="134348"/>
                </a:cubicBezTo>
                <a:cubicBezTo>
                  <a:pt x="206386" y="143653"/>
                  <a:pt x="226273" y="151344"/>
                  <a:pt x="246796" y="157420"/>
                </a:cubicBezTo>
                <a:cubicBezTo>
                  <a:pt x="264063" y="162519"/>
                  <a:pt x="281557" y="166513"/>
                  <a:pt x="299335" y="169289"/>
                </a:cubicBezTo>
                <a:cubicBezTo>
                  <a:pt x="309426" y="170861"/>
                  <a:pt x="319575" y="172150"/>
                  <a:pt x="329780" y="172801"/>
                </a:cubicBezTo>
                <a:cubicBezTo>
                  <a:pt x="332087" y="172943"/>
                  <a:pt x="334365" y="173368"/>
                  <a:pt x="336687" y="173297"/>
                </a:cubicBezTo>
                <a:cubicBezTo>
                  <a:pt x="338470" y="173254"/>
                  <a:pt x="339376" y="172716"/>
                  <a:pt x="338965" y="170733"/>
                </a:cubicBezTo>
                <a:cubicBezTo>
                  <a:pt x="337097" y="161740"/>
                  <a:pt x="336248" y="152590"/>
                  <a:pt x="336234" y="143441"/>
                </a:cubicBezTo>
                <a:cubicBezTo>
                  <a:pt x="336220" y="137605"/>
                  <a:pt x="336432" y="131713"/>
                  <a:pt x="337140" y="125878"/>
                </a:cubicBezTo>
                <a:cubicBezTo>
                  <a:pt x="339249" y="108656"/>
                  <a:pt x="344117" y="92283"/>
                  <a:pt x="352044" y="76845"/>
                </a:cubicBezTo>
                <a:cubicBezTo>
                  <a:pt x="360550" y="60260"/>
                  <a:pt x="372015" y="45983"/>
                  <a:pt x="386069" y="33760"/>
                </a:cubicBezTo>
                <a:cubicBezTo>
                  <a:pt x="403167" y="18888"/>
                  <a:pt x="422742" y="8804"/>
                  <a:pt x="444652" y="3139"/>
                </a:cubicBezTo>
                <a:cubicBezTo>
                  <a:pt x="451474" y="1368"/>
                  <a:pt x="458410" y="420"/>
                  <a:pt x="465458" y="306"/>
                </a:cubicBezTo>
                <a:cubicBezTo>
                  <a:pt x="467949" y="264"/>
                  <a:pt x="470426" y="-119"/>
                  <a:pt x="472917" y="37"/>
                </a:cubicBezTo>
                <a:cubicBezTo>
                  <a:pt x="477489" y="37"/>
                  <a:pt x="482047" y="37"/>
                  <a:pt x="486618" y="37"/>
                </a:cubicBezTo>
                <a:cubicBezTo>
                  <a:pt x="504636" y="-303"/>
                  <a:pt x="521677" y="3847"/>
                  <a:pt x="538054" y="11155"/>
                </a:cubicBezTo>
                <a:cubicBezTo>
                  <a:pt x="554316" y="18421"/>
                  <a:pt x="568838" y="28180"/>
                  <a:pt x="581237" y="41012"/>
                </a:cubicBezTo>
                <a:cubicBezTo>
                  <a:pt x="583119" y="42966"/>
                  <a:pt x="584959" y="43533"/>
                  <a:pt x="587634" y="42952"/>
                </a:cubicBezTo>
                <a:cubicBezTo>
                  <a:pt x="605072" y="39170"/>
                  <a:pt x="622014" y="33845"/>
                  <a:pt x="638475" y="26976"/>
                </a:cubicBezTo>
                <a:cubicBezTo>
                  <a:pt x="649501" y="22373"/>
                  <a:pt x="660130" y="17019"/>
                  <a:pt x="670505" y="11127"/>
                </a:cubicBezTo>
                <a:cubicBezTo>
                  <a:pt x="671553" y="10532"/>
                  <a:pt x="672614" y="9966"/>
                  <a:pt x="673718" y="10815"/>
                </a:cubicBezTo>
                <a:cubicBezTo>
                  <a:pt x="674850" y="11679"/>
                  <a:pt x="674468" y="12912"/>
                  <a:pt x="674143" y="14016"/>
                </a:cubicBezTo>
                <a:cubicBezTo>
                  <a:pt x="671708" y="22075"/>
                  <a:pt x="668000" y="29582"/>
                  <a:pt x="663980" y="36918"/>
                </a:cubicBezTo>
                <a:cubicBezTo>
                  <a:pt x="659366" y="45317"/>
                  <a:pt x="653860" y="53206"/>
                  <a:pt x="647618" y="60472"/>
                </a:cubicBezTo>
                <a:cubicBezTo>
                  <a:pt x="644462" y="64140"/>
                  <a:pt x="641136" y="67667"/>
                  <a:pt x="637583" y="70939"/>
                </a:cubicBezTo>
                <a:cubicBezTo>
                  <a:pt x="633960" y="74253"/>
                  <a:pt x="630039" y="77142"/>
                  <a:pt x="626119" y="80074"/>
                </a:cubicBezTo>
                <a:cubicBezTo>
                  <a:pt x="622665" y="82652"/>
                  <a:pt x="619198" y="85215"/>
                  <a:pt x="615659" y="87694"/>
                </a:cubicBezTo>
                <a:cubicBezTo>
                  <a:pt x="623033" y="86207"/>
                  <a:pt x="630478" y="85130"/>
                  <a:pt x="637838" y="83530"/>
                </a:cubicBezTo>
                <a:cubicBezTo>
                  <a:pt x="655007" y="79777"/>
                  <a:pt x="671708" y="74579"/>
                  <a:pt x="687900" y="67724"/>
                </a:cubicBezTo>
                <a:cubicBezTo>
                  <a:pt x="689330" y="67115"/>
                  <a:pt x="691142" y="65727"/>
                  <a:pt x="692302" y="67129"/>
                </a:cubicBezTo>
                <a:cubicBezTo>
                  <a:pt x="693406" y="68460"/>
                  <a:pt x="692189" y="70400"/>
                  <a:pt x="691326" y="71774"/>
                </a:cubicBezTo>
                <a:cubicBezTo>
                  <a:pt x="688198" y="76746"/>
                  <a:pt x="684489" y="81320"/>
                  <a:pt x="680908" y="85966"/>
                </a:cubicBezTo>
                <a:cubicBezTo>
                  <a:pt x="671892" y="97707"/>
                  <a:pt x="661673" y="108372"/>
                  <a:pt x="650973" y="118570"/>
                </a:cubicBezTo>
                <a:cubicBezTo>
                  <a:pt x="643386" y="125807"/>
                  <a:pt x="635347" y="132577"/>
                  <a:pt x="626826" y="138710"/>
                </a:cubicBezTo>
                <a:cubicBezTo>
                  <a:pt x="624590" y="140325"/>
                  <a:pt x="623585" y="142138"/>
                  <a:pt x="623642" y="144942"/>
                </a:cubicBezTo>
                <a:cubicBezTo>
                  <a:pt x="623798" y="151797"/>
                  <a:pt x="623698" y="158652"/>
                  <a:pt x="623698" y="165507"/>
                </a:cubicBezTo>
                <a:cubicBezTo>
                  <a:pt x="623698" y="179840"/>
                  <a:pt x="622410" y="194074"/>
                  <a:pt x="620627" y="208294"/>
                </a:cubicBezTo>
                <a:cubicBezTo>
                  <a:pt x="617924" y="229709"/>
                  <a:pt x="613564" y="250770"/>
                  <a:pt x="607549" y="271463"/>
                </a:cubicBezTo>
                <a:cubicBezTo>
                  <a:pt x="602454" y="288997"/>
                  <a:pt x="596297" y="306177"/>
                  <a:pt x="588951" y="322904"/>
                </a:cubicBezTo>
                <a:cubicBezTo>
                  <a:pt x="578222" y="347321"/>
                  <a:pt x="565526" y="370677"/>
                  <a:pt x="550495" y="392715"/>
                </a:cubicBezTo>
                <a:cubicBezTo>
                  <a:pt x="541266" y="406241"/>
                  <a:pt x="531217" y="419144"/>
                  <a:pt x="520446" y="431494"/>
                </a:cubicBezTo>
                <a:cubicBezTo>
                  <a:pt x="514077" y="438802"/>
                  <a:pt x="507538" y="445983"/>
                  <a:pt x="500617" y="452739"/>
                </a:cubicBezTo>
                <a:cubicBezTo>
                  <a:pt x="485189" y="467766"/>
                  <a:pt x="468827" y="481717"/>
                  <a:pt x="451163" y="494110"/>
                </a:cubicBezTo>
                <a:cubicBezTo>
                  <a:pt x="433428" y="506574"/>
                  <a:pt x="414816" y="517522"/>
                  <a:pt x="395241" y="526799"/>
                </a:cubicBezTo>
                <a:cubicBezTo>
                  <a:pt x="374789" y="536501"/>
                  <a:pt x="353615" y="544333"/>
                  <a:pt x="331761" y="550338"/>
                </a:cubicBezTo>
                <a:cubicBezTo>
                  <a:pt x="313800" y="555267"/>
                  <a:pt x="295570" y="558780"/>
                  <a:pt x="277156" y="561400"/>
                </a:cubicBezTo>
                <a:cubicBezTo>
                  <a:pt x="267205" y="562816"/>
                  <a:pt x="257185" y="563170"/>
                  <a:pt x="247149" y="563595"/>
                </a:cubicBezTo>
                <a:cubicBezTo>
                  <a:pt x="242068" y="563779"/>
                  <a:pt x="237015" y="563411"/>
                  <a:pt x="231991" y="5640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7" name="Google Shape;1597;p36"/>
          <p:cNvSpPr/>
          <p:nvPr/>
        </p:nvSpPr>
        <p:spPr>
          <a:xfrm>
            <a:off x="6942766" y="3915370"/>
            <a:ext cx="353435" cy="289126"/>
          </a:xfrm>
          <a:custGeom>
            <a:rect b="b" l="l" r="r" t="t"/>
            <a:pathLst>
              <a:path extrusionOk="0" h="578252" w="706871">
                <a:moveTo>
                  <a:pt x="704805" y="69691"/>
                </a:moveTo>
                <a:cubicBezTo>
                  <a:pt x="703106" y="67637"/>
                  <a:pt x="699285" y="64706"/>
                  <a:pt x="692633" y="68062"/>
                </a:cubicBezTo>
                <a:cubicBezTo>
                  <a:pt x="692477" y="68133"/>
                  <a:pt x="692335" y="68218"/>
                  <a:pt x="692194" y="68275"/>
                </a:cubicBezTo>
                <a:cubicBezTo>
                  <a:pt x="679059" y="73841"/>
                  <a:pt x="665160" y="78430"/>
                  <a:pt x="650780" y="81971"/>
                </a:cubicBezTo>
                <a:cubicBezTo>
                  <a:pt x="653851" y="79053"/>
                  <a:pt x="656894" y="75838"/>
                  <a:pt x="660036" y="72184"/>
                </a:cubicBezTo>
                <a:cubicBezTo>
                  <a:pt x="666660" y="64479"/>
                  <a:pt x="672449" y="56151"/>
                  <a:pt x="677233" y="47426"/>
                </a:cubicBezTo>
                <a:cubicBezTo>
                  <a:pt x="680984" y="40600"/>
                  <a:pt x="685188" y="32371"/>
                  <a:pt x="687976" y="23136"/>
                </a:cubicBezTo>
                <a:cubicBezTo>
                  <a:pt x="689717" y="17358"/>
                  <a:pt x="687367" y="14043"/>
                  <a:pt x="685103" y="12287"/>
                </a:cubicBezTo>
                <a:cubicBezTo>
                  <a:pt x="682895" y="10573"/>
                  <a:pt x="679186" y="9157"/>
                  <a:pt x="674077" y="12046"/>
                </a:cubicBezTo>
                <a:cubicBezTo>
                  <a:pt x="663249" y="18207"/>
                  <a:pt x="653030" y="23264"/>
                  <a:pt x="642825" y="27527"/>
                </a:cubicBezTo>
                <a:cubicBezTo>
                  <a:pt x="626817" y="34198"/>
                  <a:pt x="610158" y="39438"/>
                  <a:pt x="593315" y="43092"/>
                </a:cubicBezTo>
                <a:cubicBezTo>
                  <a:pt x="580789" y="30147"/>
                  <a:pt x="565545" y="19610"/>
                  <a:pt x="548009" y="11777"/>
                </a:cubicBezTo>
                <a:cubicBezTo>
                  <a:pt x="529566" y="3534"/>
                  <a:pt x="511732" y="-304"/>
                  <a:pt x="493686" y="36"/>
                </a:cubicBezTo>
                <a:lnTo>
                  <a:pt x="480183" y="36"/>
                </a:lnTo>
                <a:cubicBezTo>
                  <a:pt x="478301" y="-63"/>
                  <a:pt x="476518" y="64"/>
                  <a:pt x="474946" y="163"/>
                </a:cubicBezTo>
                <a:cubicBezTo>
                  <a:pt x="474097" y="220"/>
                  <a:pt x="473262" y="291"/>
                  <a:pt x="472413" y="291"/>
                </a:cubicBezTo>
                <a:cubicBezTo>
                  <a:pt x="464897" y="404"/>
                  <a:pt x="457339" y="1424"/>
                  <a:pt x="449937" y="3350"/>
                </a:cubicBezTo>
                <a:cubicBezTo>
                  <a:pt x="426795" y="9341"/>
                  <a:pt x="406116" y="20148"/>
                  <a:pt x="388481" y="35487"/>
                </a:cubicBezTo>
                <a:cubicBezTo>
                  <a:pt x="373506" y="48503"/>
                  <a:pt x="361503" y="63714"/>
                  <a:pt x="352799" y="80682"/>
                </a:cubicBezTo>
                <a:cubicBezTo>
                  <a:pt x="344674" y="96516"/>
                  <a:pt x="339409" y="113824"/>
                  <a:pt x="337173" y="132095"/>
                </a:cubicBezTo>
                <a:cubicBezTo>
                  <a:pt x="336508" y="137533"/>
                  <a:pt x="336196" y="143397"/>
                  <a:pt x="336210" y="150535"/>
                </a:cubicBezTo>
                <a:cubicBezTo>
                  <a:pt x="336225" y="158198"/>
                  <a:pt x="336791" y="165676"/>
                  <a:pt x="337923" y="172857"/>
                </a:cubicBezTo>
                <a:cubicBezTo>
                  <a:pt x="337711" y="172842"/>
                  <a:pt x="337498" y="172828"/>
                  <a:pt x="337286" y="172814"/>
                </a:cubicBezTo>
                <a:cubicBezTo>
                  <a:pt x="328341" y="172233"/>
                  <a:pt x="318872" y="171143"/>
                  <a:pt x="307478" y="169358"/>
                </a:cubicBezTo>
                <a:cubicBezTo>
                  <a:pt x="290394" y="166696"/>
                  <a:pt x="273028" y="162772"/>
                  <a:pt x="255859" y="157688"/>
                </a:cubicBezTo>
                <a:cubicBezTo>
                  <a:pt x="235845" y="151767"/>
                  <a:pt x="216129" y="144148"/>
                  <a:pt x="197248" y="135041"/>
                </a:cubicBezTo>
                <a:cubicBezTo>
                  <a:pt x="178126" y="125806"/>
                  <a:pt x="159712" y="115056"/>
                  <a:pt x="142487" y="103074"/>
                </a:cubicBezTo>
                <a:cubicBezTo>
                  <a:pt x="125545" y="91290"/>
                  <a:pt x="108730" y="77453"/>
                  <a:pt x="92538" y="61930"/>
                </a:cubicBezTo>
                <a:cubicBezTo>
                  <a:pt x="83720" y="53488"/>
                  <a:pt x="74591" y="43560"/>
                  <a:pt x="63834" y="30728"/>
                </a:cubicBezTo>
                <a:cubicBezTo>
                  <a:pt x="62645" y="29311"/>
                  <a:pt x="59488" y="25530"/>
                  <a:pt x="54506" y="25969"/>
                </a:cubicBezTo>
                <a:cubicBezTo>
                  <a:pt x="49524" y="26394"/>
                  <a:pt x="47061" y="30657"/>
                  <a:pt x="46127" y="32257"/>
                </a:cubicBezTo>
                <a:cubicBezTo>
                  <a:pt x="40183" y="42512"/>
                  <a:pt x="35540" y="54097"/>
                  <a:pt x="32356" y="66703"/>
                </a:cubicBezTo>
                <a:cubicBezTo>
                  <a:pt x="28279" y="82778"/>
                  <a:pt x="26765" y="97494"/>
                  <a:pt x="27713" y="111699"/>
                </a:cubicBezTo>
                <a:lnTo>
                  <a:pt x="27812" y="113158"/>
                </a:lnTo>
                <a:cubicBezTo>
                  <a:pt x="28138" y="118059"/>
                  <a:pt x="28477" y="123143"/>
                  <a:pt x="29270" y="128242"/>
                </a:cubicBezTo>
                <a:cubicBezTo>
                  <a:pt x="32072" y="146159"/>
                  <a:pt x="37861" y="163013"/>
                  <a:pt x="46495" y="178324"/>
                </a:cubicBezTo>
                <a:cubicBezTo>
                  <a:pt x="52695" y="189328"/>
                  <a:pt x="60253" y="199611"/>
                  <a:pt x="68972" y="208860"/>
                </a:cubicBezTo>
                <a:cubicBezTo>
                  <a:pt x="69609" y="209540"/>
                  <a:pt x="70245" y="210205"/>
                  <a:pt x="70911" y="210871"/>
                </a:cubicBezTo>
                <a:cubicBezTo>
                  <a:pt x="69920" y="210616"/>
                  <a:pt x="68915" y="210347"/>
                  <a:pt x="67896" y="210078"/>
                </a:cubicBezTo>
                <a:cubicBezTo>
                  <a:pt x="59078" y="207656"/>
                  <a:pt x="50373" y="204186"/>
                  <a:pt x="41301" y="199498"/>
                </a:cubicBezTo>
                <a:cubicBezTo>
                  <a:pt x="36418" y="196977"/>
                  <a:pt x="32922" y="197911"/>
                  <a:pt x="30869" y="199158"/>
                </a:cubicBezTo>
                <a:cubicBezTo>
                  <a:pt x="28803" y="200404"/>
                  <a:pt x="26326" y="203039"/>
                  <a:pt x="26241" y="208576"/>
                </a:cubicBezTo>
                <a:cubicBezTo>
                  <a:pt x="26156" y="214681"/>
                  <a:pt x="26821" y="220544"/>
                  <a:pt x="27501" y="226026"/>
                </a:cubicBezTo>
                <a:cubicBezTo>
                  <a:pt x="29850" y="244962"/>
                  <a:pt x="35639" y="262978"/>
                  <a:pt x="44698" y="279563"/>
                </a:cubicBezTo>
                <a:cubicBezTo>
                  <a:pt x="51024" y="291149"/>
                  <a:pt x="59078" y="302097"/>
                  <a:pt x="68646" y="312124"/>
                </a:cubicBezTo>
                <a:cubicBezTo>
                  <a:pt x="77153" y="321047"/>
                  <a:pt x="86989" y="328950"/>
                  <a:pt x="97888" y="335607"/>
                </a:cubicBezTo>
                <a:cubicBezTo>
                  <a:pt x="102573" y="338468"/>
                  <a:pt x="107258" y="341032"/>
                  <a:pt x="111971" y="343312"/>
                </a:cubicBezTo>
                <a:cubicBezTo>
                  <a:pt x="107937" y="343312"/>
                  <a:pt x="103719" y="343142"/>
                  <a:pt x="99261" y="342830"/>
                </a:cubicBezTo>
                <a:cubicBezTo>
                  <a:pt x="96713" y="342646"/>
                  <a:pt x="94137" y="342292"/>
                  <a:pt x="91420" y="341924"/>
                </a:cubicBezTo>
                <a:cubicBezTo>
                  <a:pt x="90372" y="341782"/>
                  <a:pt x="89325" y="341641"/>
                  <a:pt x="88277" y="341499"/>
                </a:cubicBezTo>
                <a:cubicBezTo>
                  <a:pt x="83309" y="340862"/>
                  <a:pt x="80521" y="343043"/>
                  <a:pt x="79290" y="344417"/>
                </a:cubicBezTo>
                <a:cubicBezTo>
                  <a:pt x="78058" y="345791"/>
                  <a:pt x="76162" y="348822"/>
                  <a:pt x="77322" y="353750"/>
                </a:cubicBezTo>
                <a:cubicBezTo>
                  <a:pt x="77464" y="354374"/>
                  <a:pt x="77662" y="354997"/>
                  <a:pt x="77874" y="355606"/>
                </a:cubicBezTo>
                <a:lnTo>
                  <a:pt x="77973" y="355889"/>
                </a:lnTo>
                <a:cubicBezTo>
                  <a:pt x="81116" y="365350"/>
                  <a:pt x="85560" y="374726"/>
                  <a:pt x="91561" y="384541"/>
                </a:cubicBezTo>
                <a:cubicBezTo>
                  <a:pt x="99374" y="397317"/>
                  <a:pt x="109537" y="409228"/>
                  <a:pt x="121751" y="419935"/>
                </a:cubicBezTo>
                <a:cubicBezTo>
                  <a:pt x="133924" y="430600"/>
                  <a:pt x="148162" y="439311"/>
                  <a:pt x="164085" y="445812"/>
                </a:cubicBezTo>
                <a:cubicBezTo>
                  <a:pt x="173767" y="449763"/>
                  <a:pt x="183816" y="452610"/>
                  <a:pt x="194488" y="454395"/>
                </a:cubicBezTo>
                <a:cubicBezTo>
                  <a:pt x="186519" y="459692"/>
                  <a:pt x="178268" y="464564"/>
                  <a:pt x="169577" y="469110"/>
                </a:cubicBezTo>
                <a:cubicBezTo>
                  <a:pt x="148177" y="480271"/>
                  <a:pt x="125304" y="488642"/>
                  <a:pt x="101568" y="493995"/>
                </a:cubicBezTo>
                <a:cubicBezTo>
                  <a:pt x="83055" y="498159"/>
                  <a:pt x="63805" y="500383"/>
                  <a:pt x="42702" y="500808"/>
                </a:cubicBezTo>
                <a:cubicBezTo>
                  <a:pt x="32299" y="501020"/>
                  <a:pt x="21655" y="500142"/>
                  <a:pt x="10629" y="499123"/>
                </a:cubicBezTo>
                <a:cubicBezTo>
                  <a:pt x="3524" y="498443"/>
                  <a:pt x="1175" y="502961"/>
                  <a:pt x="495" y="504930"/>
                </a:cubicBezTo>
                <a:cubicBezTo>
                  <a:pt x="-255" y="507096"/>
                  <a:pt x="-807" y="511303"/>
                  <a:pt x="3963" y="515127"/>
                </a:cubicBezTo>
                <a:lnTo>
                  <a:pt x="4147" y="515283"/>
                </a:lnTo>
                <a:cubicBezTo>
                  <a:pt x="4812" y="515835"/>
                  <a:pt x="5421" y="516189"/>
                  <a:pt x="5831" y="516416"/>
                </a:cubicBezTo>
                <a:cubicBezTo>
                  <a:pt x="20693" y="525693"/>
                  <a:pt x="35682" y="533851"/>
                  <a:pt x="50402" y="540692"/>
                </a:cubicBezTo>
                <a:cubicBezTo>
                  <a:pt x="65306" y="547604"/>
                  <a:pt x="79134" y="553198"/>
                  <a:pt x="92665" y="557759"/>
                </a:cubicBezTo>
                <a:cubicBezTo>
                  <a:pt x="110173" y="563665"/>
                  <a:pt x="128007" y="568381"/>
                  <a:pt x="145671" y="571766"/>
                </a:cubicBezTo>
                <a:cubicBezTo>
                  <a:pt x="166973" y="575845"/>
                  <a:pt x="183448" y="577715"/>
                  <a:pt x="199060" y="577814"/>
                </a:cubicBezTo>
                <a:cubicBezTo>
                  <a:pt x="200149" y="577814"/>
                  <a:pt x="201239" y="577800"/>
                  <a:pt x="202329" y="577800"/>
                </a:cubicBezTo>
                <a:cubicBezTo>
                  <a:pt x="205287" y="577757"/>
                  <a:pt x="208090" y="577729"/>
                  <a:pt x="210637" y="578154"/>
                </a:cubicBezTo>
                <a:cubicBezTo>
                  <a:pt x="211034" y="578225"/>
                  <a:pt x="211430" y="578253"/>
                  <a:pt x="211826" y="578253"/>
                </a:cubicBezTo>
                <a:lnTo>
                  <a:pt x="239073" y="578253"/>
                </a:lnTo>
                <a:cubicBezTo>
                  <a:pt x="239370" y="578253"/>
                  <a:pt x="239653" y="578239"/>
                  <a:pt x="239950" y="578196"/>
                </a:cubicBezTo>
                <a:cubicBezTo>
                  <a:pt x="242696" y="577856"/>
                  <a:pt x="245583" y="577856"/>
                  <a:pt x="248626" y="577856"/>
                </a:cubicBezTo>
                <a:cubicBezTo>
                  <a:pt x="250537" y="577856"/>
                  <a:pt x="252490" y="577856"/>
                  <a:pt x="254500" y="577771"/>
                </a:cubicBezTo>
                <a:lnTo>
                  <a:pt x="256015" y="577715"/>
                </a:lnTo>
                <a:cubicBezTo>
                  <a:pt x="265540" y="577318"/>
                  <a:pt x="275405" y="576922"/>
                  <a:pt x="285200" y="575519"/>
                </a:cubicBezTo>
                <a:cubicBezTo>
                  <a:pt x="305468" y="572630"/>
                  <a:pt x="323628" y="568962"/>
                  <a:pt x="340683" y="564274"/>
                </a:cubicBezTo>
                <a:cubicBezTo>
                  <a:pt x="362919" y="558169"/>
                  <a:pt x="384673" y="550110"/>
                  <a:pt x="405324" y="540309"/>
                </a:cubicBezTo>
                <a:cubicBezTo>
                  <a:pt x="424842" y="531047"/>
                  <a:pt x="444006" y="519843"/>
                  <a:pt x="462279" y="507012"/>
                </a:cubicBezTo>
                <a:cubicBezTo>
                  <a:pt x="479447" y="494959"/>
                  <a:pt x="495908" y="481192"/>
                  <a:pt x="512610" y="464918"/>
                </a:cubicBezTo>
                <a:cubicBezTo>
                  <a:pt x="518753" y="458927"/>
                  <a:pt x="524994" y="452242"/>
                  <a:pt x="532836" y="443262"/>
                </a:cubicBezTo>
                <a:cubicBezTo>
                  <a:pt x="543932" y="430544"/>
                  <a:pt x="554208" y="417273"/>
                  <a:pt x="563394" y="403818"/>
                </a:cubicBezTo>
                <a:cubicBezTo>
                  <a:pt x="578156" y="382190"/>
                  <a:pt x="591319" y="358311"/>
                  <a:pt x="602487" y="332859"/>
                </a:cubicBezTo>
                <a:cubicBezTo>
                  <a:pt x="609748" y="316317"/>
                  <a:pt x="616117" y="298712"/>
                  <a:pt x="621396" y="280554"/>
                </a:cubicBezTo>
                <a:cubicBezTo>
                  <a:pt x="627497" y="259593"/>
                  <a:pt x="631969" y="237979"/>
                  <a:pt x="634701" y="216281"/>
                </a:cubicBezTo>
                <a:cubicBezTo>
                  <a:pt x="636838" y="199370"/>
                  <a:pt x="637829" y="185504"/>
                  <a:pt x="637829" y="172616"/>
                </a:cubicBezTo>
                <a:cubicBezTo>
                  <a:pt x="637829" y="170718"/>
                  <a:pt x="637843" y="168806"/>
                  <a:pt x="637843" y="166908"/>
                </a:cubicBezTo>
                <a:cubicBezTo>
                  <a:pt x="637871" y="161993"/>
                  <a:pt x="637886" y="156923"/>
                  <a:pt x="637772" y="151881"/>
                </a:cubicBezTo>
                <a:cubicBezTo>
                  <a:pt x="637772" y="151824"/>
                  <a:pt x="637772" y="151782"/>
                  <a:pt x="637772" y="151739"/>
                </a:cubicBezTo>
                <a:cubicBezTo>
                  <a:pt x="637829" y="151682"/>
                  <a:pt x="637914" y="151626"/>
                  <a:pt x="638013" y="151555"/>
                </a:cubicBezTo>
                <a:cubicBezTo>
                  <a:pt x="646534" y="145408"/>
                  <a:pt x="654898" y="138426"/>
                  <a:pt x="662909" y="130792"/>
                </a:cubicBezTo>
                <a:cubicBezTo>
                  <a:pt x="675662" y="118611"/>
                  <a:pt x="685414" y="108003"/>
                  <a:pt x="693567" y="97380"/>
                </a:cubicBezTo>
                <a:cubicBezTo>
                  <a:pt x="694218" y="96545"/>
                  <a:pt x="694869" y="95709"/>
                  <a:pt x="695506" y="94859"/>
                </a:cubicBezTo>
                <a:cubicBezTo>
                  <a:pt x="698506" y="90993"/>
                  <a:pt x="701606" y="86999"/>
                  <a:pt x="704352" y="82636"/>
                </a:cubicBezTo>
                <a:cubicBezTo>
                  <a:pt x="707551" y="77552"/>
                  <a:pt x="707706" y="73204"/>
                  <a:pt x="704805" y="69691"/>
                </a:cubicBezTo>
                <a:close/>
                <a:moveTo>
                  <a:pt x="682343" y="88727"/>
                </a:moveTo>
                <a:cubicBezTo>
                  <a:pt x="674643" y="98754"/>
                  <a:pt x="665358" y="108867"/>
                  <a:pt x="653143" y="120523"/>
                </a:cubicBezTo>
                <a:cubicBezTo>
                  <a:pt x="645614" y="127718"/>
                  <a:pt x="637730" y="134290"/>
                  <a:pt x="629733" y="140054"/>
                </a:cubicBezTo>
                <a:cubicBezTo>
                  <a:pt x="625558" y="143071"/>
                  <a:pt x="623505" y="147150"/>
                  <a:pt x="623618" y="152206"/>
                </a:cubicBezTo>
                <a:cubicBezTo>
                  <a:pt x="623732" y="157050"/>
                  <a:pt x="623703" y="162022"/>
                  <a:pt x="623689" y="166837"/>
                </a:cubicBezTo>
                <a:cubicBezTo>
                  <a:pt x="623675" y="168763"/>
                  <a:pt x="623675" y="170675"/>
                  <a:pt x="623675" y="172602"/>
                </a:cubicBezTo>
                <a:cubicBezTo>
                  <a:pt x="623675" y="184881"/>
                  <a:pt x="622713" y="198195"/>
                  <a:pt x="620660" y="214497"/>
                </a:cubicBezTo>
                <a:cubicBezTo>
                  <a:pt x="618014" y="235444"/>
                  <a:pt x="613697" y="256335"/>
                  <a:pt x="607809" y="276574"/>
                </a:cubicBezTo>
                <a:cubicBezTo>
                  <a:pt x="602699" y="294151"/>
                  <a:pt x="596556" y="311161"/>
                  <a:pt x="589536" y="327137"/>
                </a:cubicBezTo>
                <a:cubicBezTo>
                  <a:pt x="578708" y="351782"/>
                  <a:pt x="565984" y="374896"/>
                  <a:pt x="551703" y="395801"/>
                </a:cubicBezTo>
                <a:cubicBezTo>
                  <a:pt x="542828" y="408789"/>
                  <a:pt x="532892" y="421621"/>
                  <a:pt x="522164" y="433915"/>
                </a:cubicBezTo>
                <a:cubicBezTo>
                  <a:pt x="514591" y="442597"/>
                  <a:pt x="508590" y="449027"/>
                  <a:pt x="502730" y="454749"/>
                </a:cubicBezTo>
                <a:cubicBezTo>
                  <a:pt x="486581" y="470499"/>
                  <a:pt x="470686" y="483784"/>
                  <a:pt x="454154" y="495398"/>
                </a:cubicBezTo>
                <a:cubicBezTo>
                  <a:pt x="436533" y="507776"/>
                  <a:pt x="418062" y="518569"/>
                  <a:pt x="399266" y="527492"/>
                </a:cubicBezTo>
                <a:cubicBezTo>
                  <a:pt x="379351" y="536939"/>
                  <a:pt x="358389" y="544714"/>
                  <a:pt x="336946" y="550592"/>
                </a:cubicBezTo>
                <a:cubicBezTo>
                  <a:pt x="320471" y="555110"/>
                  <a:pt x="302892" y="558679"/>
                  <a:pt x="283218" y="561469"/>
                </a:cubicBezTo>
                <a:cubicBezTo>
                  <a:pt x="274117" y="562758"/>
                  <a:pt x="265045" y="563141"/>
                  <a:pt x="255434" y="563537"/>
                </a:cubicBezTo>
                <a:lnTo>
                  <a:pt x="253906" y="563594"/>
                </a:lnTo>
                <a:cubicBezTo>
                  <a:pt x="252193" y="563665"/>
                  <a:pt x="250466" y="563665"/>
                  <a:pt x="248626" y="563665"/>
                </a:cubicBezTo>
                <a:cubicBezTo>
                  <a:pt x="245428" y="563665"/>
                  <a:pt x="242101" y="563665"/>
                  <a:pt x="238648" y="564061"/>
                </a:cubicBezTo>
                <a:lnTo>
                  <a:pt x="212393" y="564061"/>
                </a:lnTo>
                <a:cubicBezTo>
                  <a:pt x="208812" y="563523"/>
                  <a:pt x="205429" y="563566"/>
                  <a:pt x="202159" y="563608"/>
                </a:cubicBezTo>
                <a:cubicBezTo>
                  <a:pt x="201154" y="563622"/>
                  <a:pt x="200149" y="563636"/>
                  <a:pt x="199159" y="563622"/>
                </a:cubicBezTo>
                <a:cubicBezTo>
                  <a:pt x="184439" y="563523"/>
                  <a:pt x="168756" y="561739"/>
                  <a:pt x="148332" y="557829"/>
                </a:cubicBezTo>
                <a:cubicBezTo>
                  <a:pt x="131291" y="554572"/>
                  <a:pt x="114094" y="550025"/>
                  <a:pt x="97180" y="544318"/>
                </a:cubicBezTo>
                <a:cubicBezTo>
                  <a:pt x="84145" y="539913"/>
                  <a:pt x="70783" y="534517"/>
                  <a:pt x="56346" y="527817"/>
                </a:cubicBezTo>
                <a:cubicBezTo>
                  <a:pt x="47939" y="523923"/>
                  <a:pt x="39432" y="519560"/>
                  <a:pt x="30912" y="514801"/>
                </a:cubicBezTo>
                <a:cubicBezTo>
                  <a:pt x="34932" y="514971"/>
                  <a:pt x="38951" y="515042"/>
                  <a:pt x="42985" y="514957"/>
                </a:cubicBezTo>
                <a:cubicBezTo>
                  <a:pt x="65051" y="514518"/>
                  <a:pt x="85220" y="512181"/>
                  <a:pt x="104668" y="507805"/>
                </a:cubicBezTo>
                <a:cubicBezTo>
                  <a:pt x="129593" y="502196"/>
                  <a:pt x="153640" y="493401"/>
                  <a:pt x="176116" y="481659"/>
                </a:cubicBezTo>
                <a:cubicBezTo>
                  <a:pt x="191091" y="473841"/>
                  <a:pt x="204792" y="465102"/>
                  <a:pt x="218012" y="454961"/>
                </a:cubicBezTo>
                <a:cubicBezTo>
                  <a:pt x="220361" y="453148"/>
                  <a:pt x="221338" y="450075"/>
                  <a:pt x="220460" y="447242"/>
                </a:cubicBezTo>
                <a:cubicBezTo>
                  <a:pt x="219583" y="444410"/>
                  <a:pt x="217021" y="442427"/>
                  <a:pt x="214063" y="442271"/>
                </a:cubicBezTo>
                <a:cubicBezTo>
                  <a:pt x="197715" y="441435"/>
                  <a:pt x="183122" y="438305"/>
                  <a:pt x="169421" y="432711"/>
                </a:cubicBezTo>
                <a:cubicBezTo>
                  <a:pt x="154956" y="426805"/>
                  <a:pt x="142048" y="418916"/>
                  <a:pt x="131065" y="409299"/>
                </a:cubicBezTo>
                <a:cubicBezTo>
                  <a:pt x="119770" y="399399"/>
                  <a:pt x="110782" y="388890"/>
                  <a:pt x="103606" y="377162"/>
                </a:cubicBezTo>
                <a:cubicBezTo>
                  <a:pt x="99247" y="370052"/>
                  <a:pt x="95821" y="363240"/>
                  <a:pt x="93189" y="356470"/>
                </a:cubicBezTo>
                <a:cubicBezTo>
                  <a:pt x="94831" y="356682"/>
                  <a:pt x="96515" y="356852"/>
                  <a:pt x="98228" y="356980"/>
                </a:cubicBezTo>
                <a:cubicBezTo>
                  <a:pt x="109678" y="357787"/>
                  <a:pt x="119784" y="357645"/>
                  <a:pt x="129111" y="356526"/>
                </a:cubicBezTo>
                <a:cubicBezTo>
                  <a:pt x="133513" y="356002"/>
                  <a:pt x="137830" y="355167"/>
                  <a:pt x="142005" y="354374"/>
                </a:cubicBezTo>
                <a:lnTo>
                  <a:pt x="144426" y="353906"/>
                </a:lnTo>
                <a:cubicBezTo>
                  <a:pt x="147709" y="353283"/>
                  <a:pt x="150116" y="350450"/>
                  <a:pt x="150186" y="347108"/>
                </a:cubicBezTo>
                <a:cubicBezTo>
                  <a:pt x="150257" y="343765"/>
                  <a:pt x="147993" y="340819"/>
                  <a:pt x="144737" y="340054"/>
                </a:cubicBezTo>
                <a:cubicBezTo>
                  <a:pt x="131121" y="336854"/>
                  <a:pt x="118199" y="331443"/>
                  <a:pt x="105248" y="323526"/>
                </a:cubicBezTo>
                <a:cubicBezTo>
                  <a:pt x="95411" y="317521"/>
                  <a:pt x="86537" y="310396"/>
                  <a:pt x="78879" y="302352"/>
                </a:cubicBezTo>
                <a:cubicBezTo>
                  <a:pt x="70161" y="293216"/>
                  <a:pt x="62843" y="283260"/>
                  <a:pt x="57111" y="272765"/>
                </a:cubicBezTo>
                <a:cubicBezTo>
                  <a:pt x="48901" y="257751"/>
                  <a:pt x="43664" y="241435"/>
                  <a:pt x="41527" y="224269"/>
                </a:cubicBezTo>
                <a:cubicBezTo>
                  <a:pt x="41145" y="221238"/>
                  <a:pt x="40777" y="218094"/>
                  <a:pt x="40565" y="214936"/>
                </a:cubicBezTo>
                <a:cubicBezTo>
                  <a:pt x="48491" y="218675"/>
                  <a:pt x="56247" y="221564"/>
                  <a:pt x="64131" y="223731"/>
                </a:cubicBezTo>
                <a:cubicBezTo>
                  <a:pt x="74619" y="226620"/>
                  <a:pt x="84385" y="228263"/>
                  <a:pt x="93967" y="228773"/>
                </a:cubicBezTo>
                <a:cubicBezTo>
                  <a:pt x="97053" y="228957"/>
                  <a:pt x="99926" y="227060"/>
                  <a:pt x="100988" y="224128"/>
                </a:cubicBezTo>
                <a:cubicBezTo>
                  <a:pt x="102049" y="221210"/>
                  <a:pt x="101087" y="217924"/>
                  <a:pt x="98610" y="216055"/>
                </a:cubicBezTo>
                <a:cubicBezTo>
                  <a:pt x="90316" y="209780"/>
                  <a:pt x="84357" y="204554"/>
                  <a:pt x="79247" y="199144"/>
                </a:cubicBezTo>
                <a:cubicBezTo>
                  <a:pt x="71321" y="190731"/>
                  <a:pt x="64442" y="181383"/>
                  <a:pt x="58795" y="171369"/>
                </a:cubicBezTo>
                <a:cubicBezTo>
                  <a:pt x="50996" y="157532"/>
                  <a:pt x="45759" y="142292"/>
                  <a:pt x="43226" y="126047"/>
                </a:cubicBezTo>
                <a:cubicBezTo>
                  <a:pt x="42532" y="121571"/>
                  <a:pt x="42221" y="117025"/>
                  <a:pt x="41909" y="112209"/>
                </a:cubicBezTo>
                <a:lnTo>
                  <a:pt x="41810" y="110736"/>
                </a:lnTo>
                <a:cubicBezTo>
                  <a:pt x="40961" y="98046"/>
                  <a:pt x="42348" y="84775"/>
                  <a:pt x="46042" y="70173"/>
                </a:cubicBezTo>
                <a:cubicBezTo>
                  <a:pt x="48491" y="60527"/>
                  <a:pt x="51845" y="51576"/>
                  <a:pt x="56063" y="43489"/>
                </a:cubicBezTo>
                <a:cubicBezTo>
                  <a:pt x="65844" y="54990"/>
                  <a:pt x="74393" y="64167"/>
                  <a:pt x="82743" y="72170"/>
                </a:cubicBezTo>
                <a:cubicBezTo>
                  <a:pt x="99473" y="88188"/>
                  <a:pt x="116854" y="102507"/>
                  <a:pt x="134405" y="114716"/>
                </a:cubicBezTo>
                <a:cubicBezTo>
                  <a:pt x="152225" y="127109"/>
                  <a:pt x="171304" y="138241"/>
                  <a:pt x="191091" y="147802"/>
                </a:cubicBezTo>
                <a:cubicBezTo>
                  <a:pt x="210652" y="157249"/>
                  <a:pt x="231090" y="165152"/>
                  <a:pt x="251839" y="171284"/>
                </a:cubicBezTo>
                <a:cubicBezTo>
                  <a:pt x="269617" y="176539"/>
                  <a:pt x="287592" y="180604"/>
                  <a:pt x="305298" y="183366"/>
                </a:cubicBezTo>
                <a:cubicBezTo>
                  <a:pt x="317117" y="185207"/>
                  <a:pt x="326996" y="186354"/>
                  <a:pt x="336380" y="186949"/>
                </a:cubicBezTo>
                <a:cubicBezTo>
                  <a:pt x="337102" y="186992"/>
                  <a:pt x="337824" y="187077"/>
                  <a:pt x="338546" y="187147"/>
                </a:cubicBezTo>
                <a:cubicBezTo>
                  <a:pt x="340145" y="187317"/>
                  <a:pt x="341957" y="187516"/>
                  <a:pt x="343938" y="187459"/>
                </a:cubicBezTo>
                <a:cubicBezTo>
                  <a:pt x="347180" y="187374"/>
                  <a:pt x="349671" y="186241"/>
                  <a:pt x="351369" y="184088"/>
                </a:cubicBezTo>
                <a:cubicBezTo>
                  <a:pt x="352516" y="182629"/>
                  <a:pt x="353733" y="180108"/>
                  <a:pt x="352954" y="176355"/>
                </a:cubicBezTo>
                <a:cubicBezTo>
                  <a:pt x="351256" y="168197"/>
                  <a:pt x="350393" y="159501"/>
                  <a:pt x="350378" y="150507"/>
                </a:cubicBezTo>
                <a:cubicBezTo>
                  <a:pt x="350364" y="143978"/>
                  <a:pt x="350647" y="138666"/>
                  <a:pt x="351242" y="133822"/>
                </a:cubicBezTo>
                <a:cubicBezTo>
                  <a:pt x="353280" y="117209"/>
                  <a:pt x="358050" y="101502"/>
                  <a:pt x="365410" y="87154"/>
                </a:cubicBezTo>
                <a:cubicBezTo>
                  <a:pt x="373293" y="71801"/>
                  <a:pt x="384178" y="58006"/>
                  <a:pt x="397780" y="46180"/>
                </a:cubicBezTo>
                <a:cubicBezTo>
                  <a:pt x="413745" y="32286"/>
                  <a:pt x="432485" y="22499"/>
                  <a:pt x="453489" y="17060"/>
                </a:cubicBezTo>
                <a:cubicBezTo>
                  <a:pt x="459802" y="15431"/>
                  <a:pt x="466242" y="14553"/>
                  <a:pt x="472625" y="14454"/>
                </a:cubicBezTo>
                <a:cubicBezTo>
                  <a:pt x="473729" y="14440"/>
                  <a:pt x="474833" y="14369"/>
                  <a:pt x="475923" y="14284"/>
                </a:cubicBezTo>
                <a:cubicBezTo>
                  <a:pt x="477239" y="14199"/>
                  <a:pt x="478485" y="14100"/>
                  <a:pt x="479532" y="14171"/>
                </a:cubicBezTo>
                <a:cubicBezTo>
                  <a:pt x="479674" y="14185"/>
                  <a:pt x="479829" y="14185"/>
                  <a:pt x="479971" y="14185"/>
                </a:cubicBezTo>
                <a:lnTo>
                  <a:pt x="493799" y="14185"/>
                </a:lnTo>
                <a:cubicBezTo>
                  <a:pt x="509906" y="13888"/>
                  <a:pt x="525716" y="17315"/>
                  <a:pt x="542205" y="24694"/>
                </a:cubicBezTo>
                <a:cubicBezTo>
                  <a:pt x="558114" y="31804"/>
                  <a:pt x="571900" y="41336"/>
                  <a:pt x="583181" y="53007"/>
                </a:cubicBezTo>
                <a:cubicBezTo>
                  <a:pt x="586762" y="56717"/>
                  <a:pt x="591121" y="58035"/>
                  <a:pt x="596160" y="56944"/>
                </a:cubicBezTo>
                <a:cubicBezTo>
                  <a:pt x="613881" y="53106"/>
                  <a:pt x="631403" y="47596"/>
                  <a:pt x="648232" y="40585"/>
                </a:cubicBezTo>
                <a:cubicBezTo>
                  <a:pt x="655436" y="37583"/>
                  <a:pt x="662641" y="34198"/>
                  <a:pt x="670015" y="30360"/>
                </a:cubicBezTo>
                <a:cubicBezTo>
                  <a:pt x="668330" y="34028"/>
                  <a:pt x="666505" y="37469"/>
                  <a:pt x="664792" y="40585"/>
                </a:cubicBezTo>
                <a:cubicBezTo>
                  <a:pt x="660475" y="48446"/>
                  <a:pt x="655252" y="55967"/>
                  <a:pt x="649265" y="62921"/>
                </a:cubicBezTo>
                <a:cubicBezTo>
                  <a:pt x="646024" y="66688"/>
                  <a:pt x="642938" y="69918"/>
                  <a:pt x="639810" y="72779"/>
                </a:cubicBezTo>
                <a:cubicBezTo>
                  <a:pt x="636711" y="75625"/>
                  <a:pt x="633314" y="78161"/>
                  <a:pt x="629719" y="80852"/>
                </a:cubicBezTo>
                <a:lnTo>
                  <a:pt x="628898" y="81461"/>
                </a:lnTo>
                <a:cubicBezTo>
                  <a:pt x="625841" y="83741"/>
                  <a:pt x="622231" y="86418"/>
                  <a:pt x="618622" y="88939"/>
                </a:cubicBezTo>
                <a:cubicBezTo>
                  <a:pt x="615876" y="90865"/>
                  <a:pt x="614843" y="94448"/>
                  <a:pt x="616159" y="97536"/>
                </a:cubicBezTo>
                <a:cubicBezTo>
                  <a:pt x="617476" y="100624"/>
                  <a:pt x="620774" y="102352"/>
                  <a:pt x="624057" y="101700"/>
                </a:cubicBezTo>
                <a:cubicBezTo>
                  <a:pt x="627185" y="101063"/>
                  <a:pt x="630426" y="100496"/>
                  <a:pt x="633554" y="99944"/>
                </a:cubicBezTo>
                <a:cubicBezTo>
                  <a:pt x="637730" y="99207"/>
                  <a:pt x="642047" y="98443"/>
                  <a:pt x="646335" y="97508"/>
                </a:cubicBezTo>
                <a:cubicBezTo>
                  <a:pt x="659201" y="94703"/>
                  <a:pt x="671756" y="91092"/>
                  <a:pt x="683815" y="86729"/>
                </a:cubicBezTo>
                <a:cubicBezTo>
                  <a:pt x="683362" y="87409"/>
                  <a:pt x="682852" y="88075"/>
                  <a:pt x="682343" y="887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36"/>
          <p:cNvSpPr/>
          <p:nvPr/>
        </p:nvSpPr>
        <p:spPr>
          <a:xfrm>
            <a:off x="7566674" y="3919514"/>
            <a:ext cx="404893" cy="280553"/>
          </a:xfrm>
          <a:custGeom>
            <a:rect b="b" l="l" r="r" t="t"/>
            <a:pathLst>
              <a:path extrusionOk="0" h="561106" w="809786">
                <a:moveTo>
                  <a:pt x="809786" y="137164"/>
                </a:moveTo>
                <a:lnTo>
                  <a:pt x="809786" y="423943"/>
                </a:lnTo>
                <a:cubicBezTo>
                  <a:pt x="809786" y="499760"/>
                  <a:pt x="748493" y="561107"/>
                  <a:pt x="672740" y="561107"/>
                </a:cubicBezTo>
                <a:lnTo>
                  <a:pt x="137046" y="561107"/>
                </a:lnTo>
                <a:cubicBezTo>
                  <a:pt x="61294" y="561107"/>
                  <a:pt x="0" y="499760"/>
                  <a:pt x="0" y="423943"/>
                </a:cubicBezTo>
                <a:lnTo>
                  <a:pt x="0" y="137164"/>
                </a:lnTo>
                <a:cubicBezTo>
                  <a:pt x="0" y="61346"/>
                  <a:pt x="61294" y="0"/>
                  <a:pt x="137046" y="0"/>
                </a:cubicBezTo>
                <a:lnTo>
                  <a:pt x="672740" y="0"/>
                </a:lnTo>
                <a:cubicBezTo>
                  <a:pt x="748493" y="0"/>
                  <a:pt x="809786" y="61346"/>
                  <a:pt x="809786" y="1371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36"/>
          <p:cNvSpPr/>
          <p:nvPr/>
        </p:nvSpPr>
        <p:spPr>
          <a:xfrm>
            <a:off x="7562539" y="3915375"/>
            <a:ext cx="413165" cy="288832"/>
          </a:xfrm>
          <a:custGeom>
            <a:rect b="b" l="l" r="r" t="t"/>
            <a:pathLst>
              <a:path extrusionOk="0" h="577664" w="826329">
                <a:moveTo>
                  <a:pt x="681012" y="0"/>
                </a:moveTo>
                <a:lnTo>
                  <a:pt x="145318" y="0"/>
                </a:lnTo>
                <a:cubicBezTo>
                  <a:pt x="65181" y="0"/>
                  <a:pt x="0" y="65237"/>
                  <a:pt x="0" y="145443"/>
                </a:cubicBezTo>
                <a:lnTo>
                  <a:pt x="0" y="432222"/>
                </a:lnTo>
                <a:cubicBezTo>
                  <a:pt x="0" y="512411"/>
                  <a:pt x="65181" y="577664"/>
                  <a:pt x="145318" y="577664"/>
                </a:cubicBezTo>
                <a:lnTo>
                  <a:pt x="681012" y="577664"/>
                </a:lnTo>
                <a:cubicBezTo>
                  <a:pt x="761132" y="577664"/>
                  <a:pt x="826330" y="512427"/>
                  <a:pt x="826330" y="432222"/>
                </a:cubicBezTo>
                <a:lnTo>
                  <a:pt x="826330" y="145443"/>
                </a:lnTo>
                <a:cubicBezTo>
                  <a:pt x="826330" y="65237"/>
                  <a:pt x="761132" y="0"/>
                  <a:pt x="681012" y="0"/>
                </a:cubicBezTo>
                <a:close/>
                <a:moveTo>
                  <a:pt x="809786" y="432222"/>
                </a:moveTo>
                <a:cubicBezTo>
                  <a:pt x="809786" y="503287"/>
                  <a:pt x="752016" y="561107"/>
                  <a:pt x="681012" y="561107"/>
                </a:cubicBezTo>
                <a:lnTo>
                  <a:pt x="145318" y="561107"/>
                </a:lnTo>
                <a:cubicBezTo>
                  <a:pt x="74313" y="561107"/>
                  <a:pt x="16543" y="503287"/>
                  <a:pt x="16543" y="432222"/>
                </a:cubicBezTo>
                <a:lnTo>
                  <a:pt x="16543" y="145443"/>
                </a:lnTo>
                <a:cubicBezTo>
                  <a:pt x="16543" y="74377"/>
                  <a:pt x="74313" y="16558"/>
                  <a:pt x="145318" y="16558"/>
                </a:cubicBezTo>
                <a:lnTo>
                  <a:pt x="681012" y="16558"/>
                </a:lnTo>
                <a:cubicBezTo>
                  <a:pt x="752016" y="16558"/>
                  <a:pt x="809786" y="74377"/>
                  <a:pt x="809786" y="145443"/>
                </a:cubicBezTo>
                <a:lnTo>
                  <a:pt x="809786" y="432222"/>
                </a:lnTo>
                <a:close/>
                <a:moveTo>
                  <a:pt x="575531" y="275983"/>
                </a:moveTo>
                <a:lnTo>
                  <a:pt x="332623" y="151304"/>
                </a:lnTo>
                <a:cubicBezTo>
                  <a:pt x="330605" y="150261"/>
                  <a:pt x="328338" y="149698"/>
                  <a:pt x="326072" y="149681"/>
                </a:cubicBezTo>
                <a:cubicBezTo>
                  <a:pt x="326039" y="149681"/>
                  <a:pt x="325989" y="149681"/>
                  <a:pt x="325956" y="149681"/>
                </a:cubicBezTo>
                <a:cubicBezTo>
                  <a:pt x="318015" y="149681"/>
                  <a:pt x="311514" y="156122"/>
                  <a:pt x="311464" y="164153"/>
                </a:cubicBezTo>
                <a:lnTo>
                  <a:pt x="311464" y="413594"/>
                </a:lnTo>
                <a:cubicBezTo>
                  <a:pt x="311480" y="415863"/>
                  <a:pt x="312043" y="418131"/>
                  <a:pt x="313085" y="420151"/>
                </a:cubicBezTo>
                <a:cubicBezTo>
                  <a:pt x="314872" y="423595"/>
                  <a:pt x="317883" y="426128"/>
                  <a:pt x="321572" y="427304"/>
                </a:cubicBezTo>
                <a:cubicBezTo>
                  <a:pt x="323028" y="427768"/>
                  <a:pt x="324500" y="427999"/>
                  <a:pt x="325989" y="427999"/>
                </a:cubicBezTo>
                <a:cubicBezTo>
                  <a:pt x="328272" y="427999"/>
                  <a:pt x="330538" y="427453"/>
                  <a:pt x="332606" y="426377"/>
                </a:cubicBezTo>
                <a:lnTo>
                  <a:pt x="574290" y="302327"/>
                </a:lnTo>
                <a:cubicBezTo>
                  <a:pt x="574720" y="302194"/>
                  <a:pt x="575134" y="302012"/>
                  <a:pt x="575531" y="301813"/>
                </a:cubicBezTo>
                <a:cubicBezTo>
                  <a:pt x="578244" y="300423"/>
                  <a:pt x="580428" y="298237"/>
                  <a:pt x="581817" y="295521"/>
                </a:cubicBezTo>
                <a:cubicBezTo>
                  <a:pt x="585473" y="288385"/>
                  <a:pt x="582644" y="279626"/>
                  <a:pt x="575531" y="275983"/>
                </a:cubicBezTo>
                <a:close/>
                <a:moveTo>
                  <a:pt x="327991" y="410117"/>
                </a:moveTo>
                <a:lnTo>
                  <a:pt x="327991" y="167531"/>
                </a:lnTo>
                <a:lnTo>
                  <a:pt x="564314" y="288816"/>
                </a:lnTo>
                <a:lnTo>
                  <a:pt x="327991" y="410117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0" name="Google Shape;1600;p36"/>
          <p:cNvSpPr/>
          <p:nvPr/>
        </p:nvSpPr>
        <p:spPr>
          <a:xfrm>
            <a:off x="8245920" y="3867747"/>
            <a:ext cx="334888" cy="384117"/>
          </a:xfrm>
          <a:custGeom>
            <a:rect b="b" l="l" r="r" t="t"/>
            <a:pathLst>
              <a:path extrusionOk="0" h="768233" w="669777">
                <a:moveTo>
                  <a:pt x="669731" y="308059"/>
                </a:moveTo>
                <a:cubicBezTo>
                  <a:pt x="669746" y="313229"/>
                  <a:pt x="668268" y="316120"/>
                  <a:pt x="662386" y="315884"/>
                </a:cubicBezTo>
                <a:cubicBezTo>
                  <a:pt x="601051" y="313370"/>
                  <a:pt x="544340" y="296605"/>
                  <a:pt x="493464" y="261613"/>
                </a:cubicBezTo>
                <a:cubicBezTo>
                  <a:pt x="493448" y="261597"/>
                  <a:pt x="493432" y="261597"/>
                  <a:pt x="493417" y="261582"/>
                </a:cubicBezTo>
                <a:cubicBezTo>
                  <a:pt x="490051" y="259335"/>
                  <a:pt x="485538" y="261959"/>
                  <a:pt x="485569" y="265997"/>
                </a:cubicBezTo>
                <a:lnTo>
                  <a:pt x="485569" y="266076"/>
                </a:lnTo>
                <a:cubicBezTo>
                  <a:pt x="485632" y="281772"/>
                  <a:pt x="486214" y="297485"/>
                  <a:pt x="486230" y="313182"/>
                </a:cubicBezTo>
                <a:cubicBezTo>
                  <a:pt x="486324" y="376864"/>
                  <a:pt x="486245" y="440531"/>
                  <a:pt x="486277" y="504214"/>
                </a:cubicBezTo>
                <a:cubicBezTo>
                  <a:pt x="486292" y="534681"/>
                  <a:pt x="485538" y="565147"/>
                  <a:pt x="476070" y="594420"/>
                </a:cubicBezTo>
                <a:cubicBezTo>
                  <a:pt x="447526" y="682740"/>
                  <a:pt x="388125" y="738409"/>
                  <a:pt x="297806" y="760470"/>
                </a:cubicBezTo>
                <a:cubicBezTo>
                  <a:pt x="255579" y="770777"/>
                  <a:pt x="213180" y="771987"/>
                  <a:pt x="171755" y="756950"/>
                </a:cubicBezTo>
                <a:cubicBezTo>
                  <a:pt x="110295" y="734654"/>
                  <a:pt x="60330" y="698044"/>
                  <a:pt x="28688" y="639200"/>
                </a:cubicBezTo>
                <a:cubicBezTo>
                  <a:pt x="-34943" y="520901"/>
                  <a:pt x="10948" y="371491"/>
                  <a:pt x="130048" y="309316"/>
                </a:cubicBezTo>
                <a:cubicBezTo>
                  <a:pt x="173658" y="286549"/>
                  <a:pt x="219785" y="277923"/>
                  <a:pt x="268648" y="283045"/>
                </a:cubicBezTo>
                <a:cubicBezTo>
                  <a:pt x="274184" y="283626"/>
                  <a:pt x="276402" y="285858"/>
                  <a:pt x="276386" y="291577"/>
                </a:cubicBezTo>
                <a:cubicBezTo>
                  <a:pt x="276229" y="331581"/>
                  <a:pt x="276307" y="371601"/>
                  <a:pt x="276276" y="411605"/>
                </a:cubicBezTo>
                <a:cubicBezTo>
                  <a:pt x="276276" y="418235"/>
                  <a:pt x="275694" y="418597"/>
                  <a:pt x="269105" y="416978"/>
                </a:cubicBezTo>
                <a:cubicBezTo>
                  <a:pt x="204562" y="401125"/>
                  <a:pt x="139735" y="447068"/>
                  <a:pt x="133287" y="513233"/>
                </a:cubicBezTo>
                <a:cubicBezTo>
                  <a:pt x="127358" y="574119"/>
                  <a:pt x="170985" y="627636"/>
                  <a:pt x="233247" y="633984"/>
                </a:cubicBezTo>
                <a:cubicBezTo>
                  <a:pt x="289141" y="639688"/>
                  <a:pt x="341590" y="601192"/>
                  <a:pt x="351828" y="543291"/>
                </a:cubicBezTo>
                <a:cubicBezTo>
                  <a:pt x="352976" y="536833"/>
                  <a:pt x="353416" y="530266"/>
                  <a:pt x="353432" y="523698"/>
                </a:cubicBezTo>
                <a:cubicBezTo>
                  <a:pt x="353526" y="493357"/>
                  <a:pt x="353448" y="463016"/>
                  <a:pt x="353479" y="432675"/>
                </a:cubicBezTo>
                <a:cubicBezTo>
                  <a:pt x="353605" y="306315"/>
                  <a:pt x="353762" y="179971"/>
                  <a:pt x="353872" y="53611"/>
                </a:cubicBezTo>
                <a:cubicBezTo>
                  <a:pt x="353888" y="39124"/>
                  <a:pt x="353416" y="24637"/>
                  <a:pt x="353621" y="10150"/>
                </a:cubicBezTo>
                <a:cubicBezTo>
                  <a:pt x="353621" y="10119"/>
                  <a:pt x="353621" y="10087"/>
                  <a:pt x="353621" y="10056"/>
                </a:cubicBezTo>
                <a:cubicBezTo>
                  <a:pt x="353699" y="4478"/>
                  <a:pt x="358197" y="0"/>
                  <a:pt x="363780" y="0"/>
                </a:cubicBezTo>
                <a:cubicBezTo>
                  <a:pt x="400770" y="0"/>
                  <a:pt x="439584" y="0"/>
                  <a:pt x="476447" y="0"/>
                </a:cubicBezTo>
                <a:cubicBezTo>
                  <a:pt x="481040" y="0"/>
                  <a:pt x="485254" y="3111"/>
                  <a:pt x="486088" y="7621"/>
                </a:cubicBezTo>
                <a:cubicBezTo>
                  <a:pt x="486135" y="7903"/>
                  <a:pt x="486182" y="8202"/>
                  <a:pt x="486198" y="8485"/>
                </a:cubicBezTo>
                <a:cubicBezTo>
                  <a:pt x="491482" y="92641"/>
                  <a:pt x="548492" y="160440"/>
                  <a:pt x="630272" y="179123"/>
                </a:cubicBezTo>
                <a:cubicBezTo>
                  <a:pt x="640573" y="181479"/>
                  <a:pt x="651204" y="182579"/>
                  <a:pt x="661741" y="183585"/>
                </a:cubicBezTo>
                <a:cubicBezTo>
                  <a:pt x="667246" y="184119"/>
                  <a:pt x="669809" y="185800"/>
                  <a:pt x="669778" y="191677"/>
                </a:cubicBezTo>
                <a:cubicBezTo>
                  <a:pt x="669620" y="230487"/>
                  <a:pt x="669652" y="269281"/>
                  <a:pt x="669731" y="3080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36"/>
          <p:cNvSpPr/>
          <p:nvPr/>
        </p:nvSpPr>
        <p:spPr>
          <a:xfrm>
            <a:off x="8241917" y="3863827"/>
            <a:ext cx="342815" cy="392019"/>
          </a:xfrm>
          <a:custGeom>
            <a:rect b="b" l="l" r="r" t="t"/>
            <a:pathLst>
              <a:path extrusionOk="0" h="784038" w="685629">
                <a:moveTo>
                  <a:pt x="685630" y="199580"/>
                </a:moveTo>
                <a:cubicBezTo>
                  <a:pt x="685661" y="189964"/>
                  <a:pt x="680566" y="184606"/>
                  <a:pt x="670485" y="183632"/>
                </a:cubicBezTo>
                <a:cubicBezTo>
                  <a:pt x="659507" y="182579"/>
                  <a:pt x="649631" y="181527"/>
                  <a:pt x="640022" y="179327"/>
                </a:cubicBezTo>
                <a:cubicBezTo>
                  <a:pt x="601617" y="170559"/>
                  <a:pt x="568260" y="150447"/>
                  <a:pt x="543569" y="121159"/>
                </a:cubicBezTo>
                <a:cubicBezTo>
                  <a:pt x="518893" y="91902"/>
                  <a:pt x="504535" y="55497"/>
                  <a:pt x="502050" y="15838"/>
                </a:cubicBezTo>
                <a:cubicBezTo>
                  <a:pt x="502018" y="15241"/>
                  <a:pt x="501940" y="14660"/>
                  <a:pt x="501830" y="14063"/>
                </a:cubicBezTo>
                <a:cubicBezTo>
                  <a:pt x="500320" y="5908"/>
                  <a:pt x="493023" y="0"/>
                  <a:pt x="484452" y="0"/>
                </a:cubicBezTo>
                <a:lnTo>
                  <a:pt x="371784" y="0"/>
                </a:lnTo>
                <a:cubicBezTo>
                  <a:pt x="361971" y="0"/>
                  <a:pt x="353887" y="7982"/>
                  <a:pt x="353761" y="17912"/>
                </a:cubicBezTo>
                <a:cubicBezTo>
                  <a:pt x="353636" y="26460"/>
                  <a:pt x="353746" y="35102"/>
                  <a:pt x="353856" y="43461"/>
                </a:cubicBezTo>
                <a:cubicBezTo>
                  <a:pt x="353934" y="49369"/>
                  <a:pt x="354013" y="55497"/>
                  <a:pt x="353997" y="61483"/>
                </a:cubicBezTo>
                <a:cubicBezTo>
                  <a:pt x="353934" y="142088"/>
                  <a:pt x="353840" y="222693"/>
                  <a:pt x="353761" y="303298"/>
                </a:cubicBezTo>
                <a:lnTo>
                  <a:pt x="353620" y="440547"/>
                </a:lnTo>
                <a:cubicBezTo>
                  <a:pt x="353604" y="452332"/>
                  <a:pt x="353604" y="464116"/>
                  <a:pt x="353620" y="475900"/>
                </a:cubicBezTo>
                <a:cubicBezTo>
                  <a:pt x="353620" y="494457"/>
                  <a:pt x="353636" y="513013"/>
                  <a:pt x="353573" y="531570"/>
                </a:cubicBezTo>
                <a:cubicBezTo>
                  <a:pt x="353557" y="538295"/>
                  <a:pt x="353069" y="544250"/>
                  <a:pt x="352079" y="549812"/>
                </a:cubicBezTo>
                <a:cubicBezTo>
                  <a:pt x="347518" y="575643"/>
                  <a:pt x="333600" y="598474"/>
                  <a:pt x="312919" y="614108"/>
                </a:cubicBezTo>
                <a:cubicBezTo>
                  <a:pt x="292474" y="629553"/>
                  <a:pt x="267311" y="636639"/>
                  <a:pt x="242038" y="634062"/>
                </a:cubicBezTo>
                <a:cubicBezTo>
                  <a:pt x="184383" y="628186"/>
                  <a:pt x="143556" y="578912"/>
                  <a:pt x="149108" y="521891"/>
                </a:cubicBezTo>
                <a:cubicBezTo>
                  <a:pt x="151954" y="492603"/>
                  <a:pt x="167587" y="465892"/>
                  <a:pt x="191995" y="448623"/>
                </a:cubicBezTo>
                <a:cubicBezTo>
                  <a:pt x="216356" y="431387"/>
                  <a:pt x="246693" y="425510"/>
                  <a:pt x="275221" y="432518"/>
                </a:cubicBezTo>
                <a:cubicBezTo>
                  <a:pt x="279106" y="433477"/>
                  <a:pt x="283934" y="434655"/>
                  <a:pt x="288023" y="431450"/>
                </a:cubicBezTo>
                <a:cubicBezTo>
                  <a:pt x="292112" y="428244"/>
                  <a:pt x="292112" y="423201"/>
                  <a:pt x="292112" y="419524"/>
                </a:cubicBezTo>
                <a:cubicBezTo>
                  <a:pt x="292128" y="406341"/>
                  <a:pt x="292112" y="393158"/>
                  <a:pt x="292112" y="379991"/>
                </a:cubicBezTo>
                <a:cubicBezTo>
                  <a:pt x="292112" y="353610"/>
                  <a:pt x="292096" y="326333"/>
                  <a:pt x="292206" y="299528"/>
                </a:cubicBezTo>
                <a:cubicBezTo>
                  <a:pt x="292238" y="292771"/>
                  <a:pt x="289690" y="284443"/>
                  <a:pt x="277423" y="283155"/>
                </a:cubicBezTo>
                <a:cubicBezTo>
                  <a:pt x="227097" y="277876"/>
                  <a:pt x="178957" y="286989"/>
                  <a:pt x="134356" y="310275"/>
                </a:cubicBezTo>
                <a:cubicBezTo>
                  <a:pt x="74908" y="341307"/>
                  <a:pt x="31204" y="394038"/>
                  <a:pt x="11309" y="458758"/>
                </a:cubicBezTo>
                <a:cubicBezTo>
                  <a:pt x="-8601" y="523525"/>
                  <a:pt x="-2075" y="591749"/>
                  <a:pt x="29725" y="650843"/>
                </a:cubicBezTo>
                <a:cubicBezTo>
                  <a:pt x="60282" y="707660"/>
                  <a:pt x="108470" y="747365"/>
                  <a:pt x="177039" y="772254"/>
                </a:cubicBezTo>
                <a:cubicBezTo>
                  <a:pt x="198695" y="780110"/>
                  <a:pt x="221294" y="784038"/>
                  <a:pt x="245262" y="784038"/>
                </a:cubicBezTo>
                <a:cubicBezTo>
                  <a:pt x="265046" y="784038"/>
                  <a:pt x="285758" y="781367"/>
                  <a:pt x="307635" y="776025"/>
                </a:cubicBezTo>
                <a:cubicBezTo>
                  <a:pt x="400219" y="753415"/>
                  <a:pt x="462088" y="695797"/>
                  <a:pt x="491513" y="604759"/>
                </a:cubicBezTo>
                <a:cubicBezTo>
                  <a:pt x="501327" y="574402"/>
                  <a:pt x="502129" y="543621"/>
                  <a:pt x="502097" y="512133"/>
                </a:cubicBezTo>
                <a:cubicBezTo>
                  <a:pt x="502081" y="485972"/>
                  <a:pt x="502081" y="459826"/>
                  <a:pt x="502097" y="433665"/>
                </a:cubicBezTo>
                <a:cubicBezTo>
                  <a:pt x="502097" y="396144"/>
                  <a:pt x="502113" y="358622"/>
                  <a:pt x="502050" y="321101"/>
                </a:cubicBezTo>
                <a:cubicBezTo>
                  <a:pt x="502034" y="312867"/>
                  <a:pt x="501877" y="304556"/>
                  <a:pt x="501720" y="296495"/>
                </a:cubicBezTo>
                <a:cubicBezTo>
                  <a:pt x="501610" y="290776"/>
                  <a:pt x="501484" y="284899"/>
                  <a:pt x="501421" y="279007"/>
                </a:cubicBezTo>
                <a:cubicBezTo>
                  <a:pt x="550237" y="311359"/>
                  <a:pt x="606948" y="329067"/>
                  <a:pt x="670029" y="331644"/>
                </a:cubicBezTo>
                <a:cubicBezTo>
                  <a:pt x="674778" y="331848"/>
                  <a:pt x="678568" y="330591"/>
                  <a:pt x="681320" y="327951"/>
                </a:cubicBezTo>
                <a:cubicBezTo>
                  <a:pt x="685126" y="324290"/>
                  <a:pt x="685567" y="319357"/>
                  <a:pt x="685551" y="315947"/>
                </a:cubicBezTo>
                <a:cubicBezTo>
                  <a:pt x="685519" y="279054"/>
                  <a:pt x="685472" y="239474"/>
                  <a:pt x="685630" y="199580"/>
                </a:cubicBezTo>
                <a:close/>
                <a:moveTo>
                  <a:pt x="669903" y="199517"/>
                </a:moveTo>
                <a:cubicBezTo>
                  <a:pt x="669745" y="239427"/>
                  <a:pt x="669793" y="279023"/>
                  <a:pt x="669871" y="315853"/>
                </a:cubicBezTo>
                <a:cubicBezTo>
                  <a:pt x="607357" y="313150"/>
                  <a:pt x="553713" y="295851"/>
                  <a:pt x="505919" y="262996"/>
                </a:cubicBezTo>
                <a:cubicBezTo>
                  <a:pt x="505903" y="262980"/>
                  <a:pt x="505872" y="262965"/>
                  <a:pt x="505840" y="262949"/>
                </a:cubicBezTo>
                <a:cubicBezTo>
                  <a:pt x="505824" y="262933"/>
                  <a:pt x="505793" y="262917"/>
                  <a:pt x="505777" y="262902"/>
                </a:cubicBezTo>
                <a:cubicBezTo>
                  <a:pt x="501845" y="260278"/>
                  <a:pt x="496781" y="260042"/>
                  <a:pt x="492582" y="262305"/>
                </a:cubicBezTo>
                <a:cubicBezTo>
                  <a:pt x="488289" y="264614"/>
                  <a:pt x="485647" y="269061"/>
                  <a:pt x="485694" y="273963"/>
                </a:cubicBezTo>
                <a:cubicBezTo>
                  <a:pt x="485725" y="281568"/>
                  <a:pt x="485883" y="289283"/>
                  <a:pt x="486024" y="296731"/>
                </a:cubicBezTo>
                <a:cubicBezTo>
                  <a:pt x="486182" y="304713"/>
                  <a:pt x="486355" y="312962"/>
                  <a:pt x="486355" y="321038"/>
                </a:cubicBezTo>
                <a:cubicBezTo>
                  <a:pt x="486402" y="358559"/>
                  <a:pt x="486402" y="396065"/>
                  <a:pt x="486402" y="433587"/>
                </a:cubicBezTo>
                <a:cubicBezTo>
                  <a:pt x="486402" y="459748"/>
                  <a:pt x="486402" y="485909"/>
                  <a:pt x="486402" y="512071"/>
                </a:cubicBezTo>
                <a:cubicBezTo>
                  <a:pt x="486417" y="542254"/>
                  <a:pt x="485678" y="571684"/>
                  <a:pt x="476572" y="599856"/>
                </a:cubicBezTo>
                <a:cubicBezTo>
                  <a:pt x="462764" y="642579"/>
                  <a:pt x="441281" y="677759"/>
                  <a:pt x="412721" y="704407"/>
                </a:cubicBezTo>
                <a:cubicBezTo>
                  <a:pt x="384083" y="731119"/>
                  <a:pt x="347486" y="750052"/>
                  <a:pt x="303923" y="760690"/>
                </a:cubicBezTo>
                <a:cubicBezTo>
                  <a:pt x="258677" y="771735"/>
                  <a:pt x="218935" y="770667"/>
                  <a:pt x="182433" y="757421"/>
                </a:cubicBezTo>
                <a:cubicBezTo>
                  <a:pt x="117654" y="733915"/>
                  <a:pt x="72251" y="696598"/>
                  <a:pt x="43596" y="643349"/>
                </a:cubicBezTo>
                <a:cubicBezTo>
                  <a:pt x="13825" y="587962"/>
                  <a:pt x="7708" y="524028"/>
                  <a:pt x="26375" y="463299"/>
                </a:cubicBezTo>
                <a:cubicBezTo>
                  <a:pt x="45027" y="402633"/>
                  <a:pt x="85980" y="353201"/>
                  <a:pt x="141669" y="324133"/>
                </a:cubicBezTo>
                <a:cubicBezTo>
                  <a:pt x="175796" y="306315"/>
                  <a:pt x="212125" y="297343"/>
                  <a:pt x="249996" y="297343"/>
                </a:cubicBezTo>
                <a:cubicBezTo>
                  <a:pt x="258520" y="297343"/>
                  <a:pt x="267138" y="297799"/>
                  <a:pt x="275803" y="298710"/>
                </a:cubicBezTo>
                <a:cubicBezTo>
                  <a:pt x="276071" y="298742"/>
                  <a:pt x="276291" y="298773"/>
                  <a:pt x="276480" y="298805"/>
                </a:cubicBezTo>
                <a:cubicBezTo>
                  <a:pt x="276480" y="298978"/>
                  <a:pt x="276495" y="299166"/>
                  <a:pt x="276495" y="299402"/>
                </a:cubicBezTo>
                <a:cubicBezTo>
                  <a:pt x="276385" y="326254"/>
                  <a:pt x="276385" y="353547"/>
                  <a:pt x="276401" y="379944"/>
                </a:cubicBezTo>
                <a:cubicBezTo>
                  <a:pt x="276401" y="392168"/>
                  <a:pt x="276401" y="404393"/>
                  <a:pt x="276401" y="416617"/>
                </a:cubicBezTo>
                <a:cubicBezTo>
                  <a:pt x="244192" y="409484"/>
                  <a:pt x="210270" y="416397"/>
                  <a:pt x="182905" y="435771"/>
                </a:cubicBezTo>
                <a:cubicBezTo>
                  <a:pt x="154769" y="455678"/>
                  <a:pt x="136746" y="486506"/>
                  <a:pt x="133460" y="520351"/>
                </a:cubicBezTo>
                <a:cubicBezTo>
                  <a:pt x="127059" y="586108"/>
                  <a:pt x="174051" y="642909"/>
                  <a:pt x="240449" y="649681"/>
                </a:cubicBezTo>
                <a:cubicBezTo>
                  <a:pt x="269670" y="652650"/>
                  <a:pt x="298780" y="644480"/>
                  <a:pt x="322402" y="626630"/>
                </a:cubicBezTo>
                <a:cubicBezTo>
                  <a:pt x="346275" y="608608"/>
                  <a:pt x="362317" y="582290"/>
                  <a:pt x="367570" y="552530"/>
                </a:cubicBezTo>
                <a:cubicBezTo>
                  <a:pt x="368718" y="546072"/>
                  <a:pt x="369268" y="539237"/>
                  <a:pt x="369300" y="531601"/>
                </a:cubicBezTo>
                <a:cubicBezTo>
                  <a:pt x="369347" y="513029"/>
                  <a:pt x="369347" y="494457"/>
                  <a:pt x="369347" y="475885"/>
                </a:cubicBezTo>
                <a:cubicBezTo>
                  <a:pt x="369347" y="464100"/>
                  <a:pt x="369347" y="452332"/>
                  <a:pt x="369347" y="440547"/>
                </a:cubicBezTo>
                <a:lnTo>
                  <a:pt x="369488" y="303298"/>
                </a:lnTo>
                <a:cubicBezTo>
                  <a:pt x="369583" y="222693"/>
                  <a:pt x="369661" y="142088"/>
                  <a:pt x="369724" y="61483"/>
                </a:cubicBezTo>
                <a:cubicBezTo>
                  <a:pt x="369724" y="55387"/>
                  <a:pt x="369646" y="49212"/>
                  <a:pt x="369567" y="43257"/>
                </a:cubicBezTo>
                <a:cubicBezTo>
                  <a:pt x="369457" y="35007"/>
                  <a:pt x="369347" y="26476"/>
                  <a:pt x="369473" y="18022"/>
                </a:cubicBezTo>
                <a:cubicBezTo>
                  <a:pt x="369488" y="16734"/>
                  <a:pt x="370495" y="15728"/>
                  <a:pt x="371769" y="15728"/>
                </a:cubicBezTo>
                <a:lnTo>
                  <a:pt x="484436" y="15728"/>
                </a:lnTo>
                <a:cubicBezTo>
                  <a:pt x="485332" y="15728"/>
                  <a:pt x="486229" y="16278"/>
                  <a:pt x="486339" y="16860"/>
                </a:cubicBezTo>
                <a:cubicBezTo>
                  <a:pt x="489044" y="59880"/>
                  <a:pt x="504676" y="99460"/>
                  <a:pt x="531522" y="131309"/>
                </a:cubicBezTo>
                <a:cubicBezTo>
                  <a:pt x="558431" y="163222"/>
                  <a:pt x="594728" y="185125"/>
                  <a:pt x="636499" y="194662"/>
                </a:cubicBezTo>
                <a:cubicBezTo>
                  <a:pt x="647036" y="197066"/>
                  <a:pt x="657431" y="198182"/>
                  <a:pt x="668975" y="199282"/>
                </a:cubicBezTo>
                <a:cubicBezTo>
                  <a:pt x="669337" y="199313"/>
                  <a:pt x="669651" y="199360"/>
                  <a:pt x="669903" y="199392"/>
                </a:cubicBezTo>
                <a:cubicBezTo>
                  <a:pt x="669903" y="199423"/>
                  <a:pt x="669903" y="199470"/>
                  <a:pt x="669903" y="1995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37"/>
          <p:cNvSpPr txBox="1"/>
          <p:nvPr/>
        </p:nvSpPr>
        <p:spPr>
          <a:xfrm>
            <a:off x="514350" y="526831"/>
            <a:ext cx="262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Elements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607" name="Google Shape;1607;p37"/>
          <p:cNvSpPr txBox="1"/>
          <p:nvPr/>
        </p:nvSpPr>
        <p:spPr>
          <a:xfrm>
            <a:off x="514350" y="3080484"/>
            <a:ext cx="2622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Use these design resources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 your Presentation. 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608" name="Google Shape;1608;p37"/>
          <p:cNvSpPr/>
          <p:nvPr/>
        </p:nvSpPr>
        <p:spPr>
          <a:xfrm>
            <a:off x="3763314" y="166426"/>
            <a:ext cx="5217204" cy="4833345"/>
          </a:xfrm>
          <a:custGeom>
            <a:rect b="b" l="l" r="r" t="t"/>
            <a:pathLst>
              <a:path extrusionOk="0" h="6531547" w="7050275">
                <a:moveTo>
                  <a:pt x="6925814" y="6531547"/>
                </a:moveTo>
                <a:lnTo>
                  <a:pt x="124460" y="6531547"/>
                </a:lnTo>
                <a:cubicBezTo>
                  <a:pt x="55880" y="6531547"/>
                  <a:pt x="0" y="6475667"/>
                  <a:pt x="0" y="640708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925815" y="0"/>
                </a:lnTo>
                <a:cubicBezTo>
                  <a:pt x="6994395" y="0"/>
                  <a:pt x="7050275" y="55880"/>
                  <a:pt x="7050275" y="124460"/>
                </a:cubicBezTo>
                <a:lnTo>
                  <a:pt x="7050275" y="6407087"/>
                </a:lnTo>
                <a:cubicBezTo>
                  <a:pt x="7050275" y="6475667"/>
                  <a:pt x="6994395" y="6531547"/>
                  <a:pt x="6925815" y="6531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37"/>
          <p:cNvSpPr/>
          <p:nvPr/>
        </p:nvSpPr>
        <p:spPr>
          <a:xfrm>
            <a:off x="4900975" y="717377"/>
            <a:ext cx="424631" cy="474330"/>
          </a:xfrm>
          <a:custGeom>
            <a:rect b="b" l="l" r="r" t="t"/>
            <a:pathLst>
              <a:path extrusionOk="0" h="948660" w="849262">
                <a:moveTo>
                  <a:pt x="846088" y="680178"/>
                </a:moveTo>
                <a:cubicBezTo>
                  <a:pt x="843183" y="650675"/>
                  <a:pt x="831223" y="623601"/>
                  <a:pt x="818542" y="597172"/>
                </a:cubicBezTo>
                <a:cubicBezTo>
                  <a:pt x="802025" y="556190"/>
                  <a:pt x="787502" y="514620"/>
                  <a:pt x="781142" y="470641"/>
                </a:cubicBezTo>
                <a:cubicBezTo>
                  <a:pt x="774725" y="426472"/>
                  <a:pt x="777098" y="382114"/>
                  <a:pt x="789856" y="339102"/>
                </a:cubicBezTo>
                <a:cubicBezTo>
                  <a:pt x="801171" y="298917"/>
                  <a:pt x="815580" y="258941"/>
                  <a:pt x="814289" y="216575"/>
                </a:cubicBezTo>
                <a:cubicBezTo>
                  <a:pt x="814289" y="197678"/>
                  <a:pt x="807341" y="179388"/>
                  <a:pt x="798779" y="162787"/>
                </a:cubicBezTo>
                <a:cubicBezTo>
                  <a:pt x="790027" y="146679"/>
                  <a:pt x="777687" y="132677"/>
                  <a:pt x="764360" y="120192"/>
                </a:cubicBezTo>
                <a:cubicBezTo>
                  <a:pt x="752552" y="109397"/>
                  <a:pt x="739965" y="98791"/>
                  <a:pt x="732219" y="84523"/>
                </a:cubicBezTo>
                <a:cubicBezTo>
                  <a:pt x="718968" y="51397"/>
                  <a:pt x="718038" y="45098"/>
                  <a:pt x="686656" y="24759"/>
                </a:cubicBezTo>
                <a:cubicBezTo>
                  <a:pt x="681834" y="21040"/>
                  <a:pt x="675778" y="16619"/>
                  <a:pt x="670159" y="13849"/>
                </a:cubicBezTo>
                <a:cubicBezTo>
                  <a:pt x="668165" y="12711"/>
                  <a:pt x="666191" y="11440"/>
                  <a:pt x="663951" y="10832"/>
                </a:cubicBezTo>
                <a:cubicBezTo>
                  <a:pt x="661027" y="9998"/>
                  <a:pt x="657895" y="11933"/>
                  <a:pt x="657287" y="14893"/>
                </a:cubicBezTo>
                <a:cubicBezTo>
                  <a:pt x="595778" y="-1917"/>
                  <a:pt x="528022" y="-7970"/>
                  <a:pt x="467404" y="15348"/>
                </a:cubicBezTo>
                <a:cubicBezTo>
                  <a:pt x="437637" y="27130"/>
                  <a:pt x="411628" y="46995"/>
                  <a:pt x="388448" y="68795"/>
                </a:cubicBezTo>
                <a:cubicBezTo>
                  <a:pt x="359895" y="98108"/>
                  <a:pt x="338993" y="134726"/>
                  <a:pt x="325704" y="173298"/>
                </a:cubicBezTo>
                <a:cubicBezTo>
                  <a:pt x="316345" y="200979"/>
                  <a:pt x="326634" y="224449"/>
                  <a:pt x="301423" y="245831"/>
                </a:cubicBezTo>
                <a:cubicBezTo>
                  <a:pt x="282116" y="261218"/>
                  <a:pt x="259657" y="270420"/>
                  <a:pt x="237578" y="281519"/>
                </a:cubicBezTo>
                <a:cubicBezTo>
                  <a:pt x="214797" y="291821"/>
                  <a:pt x="192680" y="303205"/>
                  <a:pt x="170297" y="314380"/>
                </a:cubicBezTo>
                <a:cubicBezTo>
                  <a:pt x="143263" y="328098"/>
                  <a:pt x="116533" y="342991"/>
                  <a:pt x="92612" y="361718"/>
                </a:cubicBezTo>
                <a:cubicBezTo>
                  <a:pt x="71236" y="379400"/>
                  <a:pt x="52100" y="400005"/>
                  <a:pt x="35526" y="422222"/>
                </a:cubicBezTo>
                <a:cubicBezTo>
                  <a:pt x="7524" y="461344"/>
                  <a:pt x="-2139" y="511262"/>
                  <a:pt x="386" y="558694"/>
                </a:cubicBezTo>
                <a:cubicBezTo>
                  <a:pt x="3195" y="591252"/>
                  <a:pt x="12593" y="624227"/>
                  <a:pt x="30685" y="651662"/>
                </a:cubicBezTo>
                <a:cubicBezTo>
                  <a:pt x="55365" y="689095"/>
                  <a:pt x="92309" y="715601"/>
                  <a:pt x="132992" y="733378"/>
                </a:cubicBezTo>
                <a:cubicBezTo>
                  <a:pt x="169955" y="749126"/>
                  <a:pt x="210411" y="754742"/>
                  <a:pt x="250184" y="758347"/>
                </a:cubicBezTo>
                <a:cubicBezTo>
                  <a:pt x="284090" y="761382"/>
                  <a:pt x="318585" y="760453"/>
                  <a:pt x="351770" y="768952"/>
                </a:cubicBezTo>
                <a:cubicBezTo>
                  <a:pt x="377000" y="776466"/>
                  <a:pt x="403503" y="784339"/>
                  <a:pt x="423797" y="801851"/>
                </a:cubicBezTo>
                <a:cubicBezTo>
                  <a:pt x="450869" y="826744"/>
                  <a:pt x="468828" y="859510"/>
                  <a:pt x="492711" y="887173"/>
                </a:cubicBezTo>
                <a:cubicBezTo>
                  <a:pt x="528781" y="926257"/>
                  <a:pt x="581501" y="948797"/>
                  <a:pt x="634639" y="948474"/>
                </a:cubicBezTo>
                <a:cubicBezTo>
                  <a:pt x="655161" y="949575"/>
                  <a:pt x="675418" y="945685"/>
                  <a:pt x="695085" y="940126"/>
                </a:cubicBezTo>
                <a:cubicBezTo>
                  <a:pt x="708090" y="936616"/>
                  <a:pt x="721246" y="932935"/>
                  <a:pt x="733149" y="926485"/>
                </a:cubicBezTo>
                <a:cubicBezTo>
                  <a:pt x="756102" y="913735"/>
                  <a:pt x="773169" y="893187"/>
                  <a:pt x="790615" y="874043"/>
                </a:cubicBezTo>
                <a:cubicBezTo>
                  <a:pt x="805480" y="857101"/>
                  <a:pt x="820307" y="839721"/>
                  <a:pt x="829648" y="819003"/>
                </a:cubicBezTo>
                <a:cubicBezTo>
                  <a:pt x="849676" y="775953"/>
                  <a:pt x="852752" y="726700"/>
                  <a:pt x="846088" y="68017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37"/>
          <p:cNvSpPr/>
          <p:nvPr/>
        </p:nvSpPr>
        <p:spPr>
          <a:xfrm>
            <a:off x="4900975" y="717377"/>
            <a:ext cx="424631" cy="474330"/>
          </a:xfrm>
          <a:custGeom>
            <a:rect b="b" l="l" r="r" t="t"/>
            <a:pathLst>
              <a:path extrusionOk="0" h="948660" w="849262">
                <a:moveTo>
                  <a:pt x="634639" y="948474"/>
                </a:moveTo>
                <a:cubicBezTo>
                  <a:pt x="581501" y="948797"/>
                  <a:pt x="528781" y="926257"/>
                  <a:pt x="492711" y="887173"/>
                </a:cubicBezTo>
                <a:cubicBezTo>
                  <a:pt x="468828" y="859510"/>
                  <a:pt x="450869" y="826744"/>
                  <a:pt x="423797" y="801851"/>
                </a:cubicBezTo>
                <a:cubicBezTo>
                  <a:pt x="403503" y="784339"/>
                  <a:pt x="377000" y="776466"/>
                  <a:pt x="351770" y="768952"/>
                </a:cubicBezTo>
                <a:cubicBezTo>
                  <a:pt x="318585" y="760453"/>
                  <a:pt x="284090" y="761382"/>
                  <a:pt x="250184" y="758347"/>
                </a:cubicBezTo>
                <a:cubicBezTo>
                  <a:pt x="210411" y="754742"/>
                  <a:pt x="169955" y="749126"/>
                  <a:pt x="132992" y="733378"/>
                </a:cubicBezTo>
                <a:cubicBezTo>
                  <a:pt x="92309" y="715601"/>
                  <a:pt x="55365" y="689095"/>
                  <a:pt x="30685" y="651662"/>
                </a:cubicBezTo>
                <a:cubicBezTo>
                  <a:pt x="12593" y="624227"/>
                  <a:pt x="3195" y="591252"/>
                  <a:pt x="386" y="558694"/>
                </a:cubicBezTo>
                <a:cubicBezTo>
                  <a:pt x="-2139" y="511262"/>
                  <a:pt x="7524" y="461344"/>
                  <a:pt x="35526" y="422222"/>
                </a:cubicBezTo>
                <a:cubicBezTo>
                  <a:pt x="52100" y="400005"/>
                  <a:pt x="71236" y="379400"/>
                  <a:pt x="92612" y="361718"/>
                </a:cubicBezTo>
                <a:cubicBezTo>
                  <a:pt x="116533" y="342991"/>
                  <a:pt x="143263" y="328098"/>
                  <a:pt x="170297" y="314380"/>
                </a:cubicBezTo>
                <a:cubicBezTo>
                  <a:pt x="192680" y="303205"/>
                  <a:pt x="214797" y="291821"/>
                  <a:pt x="237578" y="281519"/>
                </a:cubicBezTo>
                <a:cubicBezTo>
                  <a:pt x="259657" y="270420"/>
                  <a:pt x="282116" y="261218"/>
                  <a:pt x="301423" y="245831"/>
                </a:cubicBezTo>
                <a:cubicBezTo>
                  <a:pt x="326634" y="224449"/>
                  <a:pt x="316345" y="200979"/>
                  <a:pt x="325704" y="173298"/>
                </a:cubicBezTo>
                <a:cubicBezTo>
                  <a:pt x="338993" y="134726"/>
                  <a:pt x="359895" y="98108"/>
                  <a:pt x="388448" y="68795"/>
                </a:cubicBezTo>
                <a:cubicBezTo>
                  <a:pt x="411628" y="46995"/>
                  <a:pt x="437637" y="27130"/>
                  <a:pt x="467404" y="15348"/>
                </a:cubicBezTo>
                <a:cubicBezTo>
                  <a:pt x="528022" y="-7970"/>
                  <a:pt x="595778" y="-1917"/>
                  <a:pt x="657287" y="14893"/>
                </a:cubicBezTo>
                <a:cubicBezTo>
                  <a:pt x="657895" y="11933"/>
                  <a:pt x="661027" y="9998"/>
                  <a:pt x="663951" y="10832"/>
                </a:cubicBezTo>
                <a:cubicBezTo>
                  <a:pt x="666191" y="11440"/>
                  <a:pt x="668165" y="12711"/>
                  <a:pt x="670159" y="13849"/>
                </a:cubicBezTo>
                <a:cubicBezTo>
                  <a:pt x="675778" y="16619"/>
                  <a:pt x="681834" y="21040"/>
                  <a:pt x="686656" y="24759"/>
                </a:cubicBezTo>
                <a:cubicBezTo>
                  <a:pt x="718038" y="45098"/>
                  <a:pt x="718968" y="51397"/>
                  <a:pt x="732219" y="84523"/>
                </a:cubicBezTo>
                <a:cubicBezTo>
                  <a:pt x="739965" y="98791"/>
                  <a:pt x="752552" y="109397"/>
                  <a:pt x="764360" y="120192"/>
                </a:cubicBezTo>
                <a:cubicBezTo>
                  <a:pt x="777687" y="132677"/>
                  <a:pt x="790027" y="146679"/>
                  <a:pt x="798779" y="162787"/>
                </a:cubicBezTo>
                <a:cubicBezTo>
                  <a:pt x="807341" y="179388"/>
                  <a:pt x="814289" y="197678"/>
                  <a:pt x="814289" y="216575"/>
                </a:cubicBezTo>
                <a:cubicBezTo>
                  <a:pt x="815580" y="258941"/>
                  <a:pt x="801171" y="298917"/>
                  <a:pt x="789856" y="339102"/>
                </a:cubicBezTo>
                <a:cubicBezTo>
                  <a:pt x="777098" y="382114"/>
                  <a:pt x="774725" y="426472"/>
                  <a:pt x="781142" y="470641"/>
                </a:cubicBezTo>
                <a:cubicBezTo>
                  <a:pt x="787502" y="514620"/>
                  <a:pt x="802025" y="556190"/>
                  <a:pt x="818542" y="597172"/>
                </a:cubicBezTo>
                <a:cubicBezTo>
                  <a:pt x="831223" y="623601"/>
                  <a:pt x="843183" y="650675"/>
                  <a:pt x="846088" y="680178"/>
                </a:cubicBezTo>
                <a:cubicBezTo>
                  <a:pt x="852752" y="726700"/>
                  <a:pt x="849676" y="775953"/>
                  <a:pt x="829648" y="819003"/>
                </a:cubicBezTo>
                <a:cubicBezTo>
                  <a:pt x="820307" y="839721"/>
                  <a:pt x="805480" y="857101"/>
                  <a:pt x="790615" y="874043"/>
                </a:cubicBezTo>
                <a:cubicBezTo>
                  <a:pt x="773169" y="893187"/>
                  <a:pt x="756102" y="913735"/>
                  <a:pt x="733149" y="926485"/>
                </a:cubicBezTo>
                <a:cubicBezTo>
                  <a:pt x="721246" y="932935"/>
                  <a:pt x="708090" y="936616"/>
                  <a:pt x="695085" y="940126"/>
                </a:cubicBezTo>
                <a:cubicBezTo>
                  <a:pt x="675418" y="945685"/>
                  <a:pt x="655161" y="949575"/>
                  <a:pt x="634639" y="948474"/>
                </a:cubicBezTo>
                <a:close/>
                <a:moveTo>
                  <a:pt x="627026" y="937432"/>
                </a:moveTo>
                <a:cubicBezTo>
                  <a:pt x="649409" y="939196"/>
                  <a:pt x="671640" y="935895"/>
                  <a:pt x="693092" y="929501"/>
                </a:cubicBezTo>
                <a:cubicBezTo>
                  <a:pt x="723467" y="922576"/>
                  <a:pt x="743591" y="909921"/>
                  <a:pt x="764341" y="886774"/>
                </a:cubicBezTo>
                <a:cubicBezTo>
                  <a:pt x="807113" y="842036"/>
                  <a:pt x="831014" y="811490"/>
                  <a:pt x="837393" y="747741"/>
                </a:cubicBezTo>
                <a:cubicBezTo>
                  <a:pt x="840374" y="713096"/>
                  <a:pt x="837393" y="677427"/>
                  <a:pt x="827161" y="644149"/>
                </a:cubicBezTo>
                <a:cubicBezTo>
                  <a:pt x="820611" y="625157"/>
                  <a:pt x="810644" y="607607"/>
                  <a:pt x="803411" y="588899"/>
                </a:cubicBezTo>
                <a:cubicBezTo>
                  <a:pt x="796444" y="570477"/>
                  <a:pt x="790388" y="551675"/>
                  <a:pt x="784142" y="532986"/>
                </a:cubicBezTo>
                <a:cubicBezTo>
                  <a:pt x="768062" y="479843"/>
                  <a:pt x="761379" y="422412"/>
                  <a:pt x="772049" y="367561"/>
                </a:cubicBezTo>
                <a:cubicBezTo>
                  <a:pt x="779282" y="328325"/>
                  <a:pt x="795456" y="291214"/>
                  <a:pt x="801266" y="251713"/>
                </a:cubicBezTo>
                <a:cubicBezTo>
                  <a:pt x="803126" y="236686"/>
                  <a:pt x="804189" y="222665"/>
                  <a:pt x="802993" y="207866"/>
                </a:cubicBezTo>
                <a:cubicBezTo>
                  <a:pt x="798133" y="173449"/>
                  <a:pt x="776377" y="144326"/>
                  <a:pt x="750577" y="122147"/>
                </a:cubicBezTo>
                <a:cubicBezTo>
                  <a:pt x="741009" y="113950"/>
                  <a:pt x="732314" y="104578"/>
                  <a:pt x="725271" y="94105"/>
                </a:cubicBezTo>
                <a:cubicBezTo>
                  <a:pt x="718038" y="82436"/>
                  <a:pt x="715646" y="68434"/>
                  <a:pt x="708242" y="56842"/>
                </a:cubicBezTo>
                <a:cubicBezTo>
                  <a:pt x="702053" y="47583"/>
                  <a:pt x="691630" y="41625"/>
                  <a:pt x="682935" y="35194"/>
                </a:cubicBezTo>
                <a:cubicBezTo>
                  <a:pt x="677297" y="31361"/>
                  <a:pt x="671924" y="26637"/>
                  <a:pt x="665641" y="23772"/>
                </a:cubicBezTo>
                <a:cubicBezTo>
                  <a:pt x="628070" y="12502"/>
                  <a:pt x="588601" y="7816"/>
                  <a:pt x="549455" y="8499"/>
                </a:cubicBezTo>
                <a:cubicBezTo>
                  <a:pt x="518852" y="9315"/>
                  <a:pt x="488401" y="15557"/>
                  <a:pt x="460551" y="28420"/>
                </a:cubicBezTo>
                <a:cubicBezTo>
                  <a:pt x="420911" y="49025"/>
                  <a:pt x="385657" y="79457"/>
                  <a:pt x="362895" y="118181"/>
                </a:cubicBezTo>
                <a:cubicBezTo>
                  <a:pt x="351713" y="137572"/>
                  <a:pt x="340930" y="157645"/>
                  <a:pt x="334836" y="179274"/>
                </a:cubicBezTo>
                <a:cubicBezTo>
                  <a:pt x="331248" y="191075"/>
                  <a:pt x="330944" y="203540"/>
                  <a:pt x="329843" y="215512"/>
                </a:cubicBezTo>
                <a:cubicBezTo>
                  <a:pt x="326995" y="240841"/>
                  <a:pt x="306188" y="258505"/>
                  <a:pt x="284811" y="269528"/>
                </a:cubicBezTo>
                <a:cubicBezTo>
                  <a:pt x="232490" y="297741"/>
                  <a:pt x="176695" y="319503"/>
                  <a:pt x="126329" y="351320"/>
                </a:cubicBezTo>
                <a:cubicBezTo>
                  <a:pt x="104497" y="364317"/>
                  <a:pt x="85265" y="381013"/>
                  <a:pt x="68217" y="399777"/>
                </a:cubicBezTo>
                <a:cubicBezTo>
                  <a:pt x="51644" y="417574"/>
                  <a:pt x="36058" y="436869"/>
                  <a:pt x="26907" y="459618"/>
                </a:cubicBezTo>
                <a:cubicBezTo>
                  <a:pt x="3044" y="517751"/>
                  <a:pt x="4809" y="587723"/>
                  <a:pt x="37273" y="642213"/>
                </a:cubicBezTo>
                <a:cubicBezTo>
                  <a:pt x="63148" y="682702"/>
                  <a:pt x="102408" y="709738"/>
                  <a:pt x="146471" y="727326"/>
                </a:cubicBezTo>
                <a:cubicBezTo>
                  <a:pt x="185655" y="741347"/>
                  <a:pt x="228086" y="746242"/>
                  <a:pt x="269320" y="748955"/>
                </a:cubicBezTo>
                <a:cubicBezTo>
                  <a:pt x="301879" y="750719"/>
                  <a:pt x="334988" y="751763"/>
                  <a:pt x="366274" y="761894"/>
                </a:cubicBezTo>
                <a:cubicBezTo>
                  <a:pt x="386986" y="768952"/>
                  <a:pt x="408344" y="775896"/>
                  <a:pt x="425809" y="789519"/>
                </a:cubicBezTo>
                <a:cubicBezTo>
                  <a:pt x="456317" y="814468"/>
                  <a:pt x="475131" y="850175"/>
                  <a:pt x="500551" y="879754"/>
                </a:cubicBezTo>
                <a:cubicBezTo>
                  <a:pt x="532844" y="914626"/>
                  <a:pt x="579413" y="936161"/>
                  <a:pt x="627026" y="9374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37"/>
          <p:cNvSpPr/>
          <p:nvPr/>
        </p:nvSpPr>
        <p:spPr>
          <a:xfrm>
            <a:off x="4906318" y="721602"/>
            <a:ext cx="413904" cy="464733"/>
          </a:xfrm>
          <a:custGeom>
            <a:rect b="b" l="l" r="r" t="t"/>
            <a:pathLst>
              <a:path extrusionOk="0" h="929466" w="827808">
                <a:moveTo>
                  <a:pt x="816477" y="635718"/>
                </a:moveTo>
                <a:cubicBezTo>
                  <a:pt x="826710" y="668997"/>
                  <a:pt x="829690" y="704666"/>
                  <a:pt x="826710" y="739310"/>
                </a:cubicBezTo>
                <a:cubicBezTo>
                  <a:pt x="820331" y="803059"/>
                  <a:pt x="796429" y="833606"/>
                  <a:pt x="753657" y="878344"/>
                </a:cubicBezTo>
                <a:cubicBezTo>
                  <a:pt x="732907" y="901491"/>
                  <a:pt x="712784" y="914146"/>
                  <a:pt x="682409" y="921071"/>
                </a:cubicBezTo>
                <a:cubicBezTo>
                  <a:pt x="660956" y="927465"/>
                  <a:pt x="638725" y="930747"/>
                  <a:pt x="616343" y="929001"/>
                </a:cubicBezTo>
                <a:cubicBezTo>
                  <a:pt x="568710" y="927711"/>
                  <a:pt x="522160" y="906196"/>
                  <a:pt x="489830" y="871324"/>
                </a:cubicBezTo>
                <a:cubicBezTo>
                  <a:pt x="464410" y="841745"/>
                  <a:pt x="445596" y="806038"/>
                  <a:pt x="415088" y="781089"/>
                </a:cubicBezTo>
                <a:cubicBezTo>
                  <a:pt x="397622" y="767466"/>
                  <a:pt x="376265" y="760522"/>
                  <a:pt x="355552" y="753464"/>
                </a:cubicBezTo>
                <a:cubicBezTo>
                  <a:pt x="324285" y="743332"/>
                  <a:pt x="291157" y="742289"/>
                  <a:pt x="258599" y="740524"/>
                </a:cubicBezTo>
                <a:cubicBezTo>
                  <a:pt x="217345" y="737811"/>
                  <a:pt x="174934" y="732916"/>
                  <a:pt x="135750" y="718895"/>
                </a:cubicBezTo>
                <a:cubicBezTo>
                  <a:pt x="91687" y="701288"/>
                  <a:pt x="52408" y="674271"/>
                  <a:pt x="26551" y="633783"/>
                </a:cubicBezTo>
                <a:cubicBezTo>
                  <a:pt x="-5912" y="579274"/>
                  <a:pt x="-7678" y="509320"/>
                  <a:pt x="16186" y="451187"/>
                </a:cubicBezTo>
                <a:cubicBezTo>
                  <a:pt x="25336" y="428439"/>
                  <a:pt x="40941" y="409143"/>
                  <a:pt x="57496" y="391347"/>
                </a:cubicBezTo>
                <a:cubicBezTo>
                  <a:pt x="74544" y="372583"/>
                  <a:pt x="93775" y="355886"/>
                  <a:pt x="115607" y="342890"/>
                </a:cubicBezTo>
                <a:cubicBezTo>
                  <a:pt x="165973" y="311091"/>
                  <a:pt x="221788" y="289329"/>
                  <a:pt x="274090" y="261098"/>
                </a:cubicBezTo>
                <a:cubicBezTo>
                  <a:pt x="295467" y="250074"/>
                  <a:pt x="316274" y="232411"/>
                  <a:pt x="319121" y="207082"/>
                </a:cubicBezTo>
                <a:cubicBezTo>
                  <a:pt x="320222" y="195110"/>
                  <a:pt x="320526" y="182645"/>
                  <a:pt x="324114" y="170844"/>
                </a:cubicBezTo>
                <a:cubicBezTo>
                  <a:pt x="330208" y="149214"/>
                  <a:pt x="340991" y="129141"/>
                  <a:pt x="352173" y="109751"/>
                </a:cubicBezTo>
                <a:cubicBezTo>
                  <a:pt x="374917" y="71027"/>
                  <a:pt x="410190" y="40594"/>
                  <a:pt x="449829" y="19990"/>
                </a:cubicBezTo>
                <a:cubicBezTo>
                  <a:pt x="477699" y="7126"/>
                  <a:pt x="508131" y="884"/>
                  <a:pt x="538734" y="68"/>
                </a:cubicBezTo>
                <a:cubicBezTo>
                  <a:pt x="577880" y="-634"/>
                  <a:pt x="617349" y="4053"/>
                  <a:pt x="654919" y="15341"/>
                </a:cubicBezTo>
                <a:cubicBezTo>
                  <a:pt x="661203" y="18206"/>
                  <a:pt x="666575" y="22931"/>
                  <a:pt x="672214" y="26763"/>
                </a:cubicBezTo>
                <a:cubicBezTo>
                  <a:pt x="680909" y="33176"/>
                  <a:pt x="691331" y="39152"/>
                  <a:pt x="697520" y="48392"/>
                </a:cubicBezTo>
                <a:cubicBezTo>
                  <a:pt x="704924" y="59985"/>
                  <a:pt x="707316" y="73987"/>
                  <a:pt x="714549" y="85674"/>
                </a:cubicBezTo>
                <a:cubicBezTo>
                  <a:pt x="721612" y="96128"/>
                  <a:pt x="730287" y="105520"/>
                  <a:pt x="739856" y="113716"/>
                </a:cubicBezTo>
                <a:cubicBezTo>
                  <a:pt x="765637" y="135895"/>
                  <a:pt x="787412" y="165019"/>
                  <a:pt x="792272" y="199436"/>
                </a:cubicBezTo>
                <a:cubicBezTo>
                  <a:pt x="793468" y="214235"/>
                  <a:pt x="792405" y="228256"/>
                  <a:pt x="790544" y="243282"/>
                </a:cubicBezTo>
                <a:cubicBezTo>
                  <a:pt x="784735" y="282784"/>
                  <a:pt x="768560" y="319895"/>
                  <a:pt x="761327" y="359131"/>
                </a:cubicBezTo>
                <a:cubicBezTo>
                  <a:pt x="750658" y="413981"/>
                  <a:pt x="757340" y="471413"/>
                  <a:pt x="773420" y="524556"/>
                </a:cubicBezTo>
                <a:cubicBezTo>
                  <a:pt x="779647" y="543244"/>
                  <a:pt x="785703" y="562046"/>
                  <a:pt x="792689" y="580469"/>
                </a:cubicBezTo>
                <a:cubicBezTo>
                  <a:pt x="799961" y="599176"/>
                  <a:pt x="809927" y="616726"/>
                  <a:pt x="816477" y="6357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37"/>
          <p:cNvSpPr/>
          <p:nvPr/>
        </p:nvSpPr>
        <p:spPr>
          <a:xfrm>
            <a:off x="7347359" y="2334581"/>
            <a:ext cx="463608" cy="474292"/>
          </a:xfrm>
          <a:custGeom>
            <a:rect b="b" l="l" r="r" t="t"/>
            <a:pathLst>
              <a:path extrusionOk="0" h="948583" w="927216">
                <a:moveTo>
                  <a:pt x="905672" y="633196"/>
                </a:moveTo>
                <a:cubicBezTo>
                  <a:pt x="881534" y="607298"/>
                  <a:pt x="849217" y="591551"/>
                  <a:pt x="818589" y="574741"/>
                </a:cubicBezTo>
                <a:cubicBezTo>
                  <a:pt x="792307" y="560549"/>
                  <a:pt x="764241" y="550152"/>
                  <a:pt x="735909" y="540855"/>
                </a:cubicBezTo>
                <a:cubicBezTo>
                  <a:pt x="701125" y="528750"/>
                  <a:pt x="665411" y="519719"/>
                  <a:pt x="629053" y="513857"/>
                </a:cubicBezTo>
                <a:cubicBezTo>
                  <a:pt x="644461" y="513117"/>
                  <a:pt x="659415" y="509455"/>
                  <a:pt x="674558" y="506856"/>
                </a:cubicBezTo>
                <a:cubicBezTo>
                  <a:pt x="702947" y="503099"/>
                  <a:pt x="730577" y="495586"/>
                  <a:pt x="758073" y="487750"/>
                </a:cubicBezTo>
                <a:cubicBezTo>
                  <a:pt x="777391" y="483234"/>
                  <a:pt x="795913" y="476082"/>
                  <a:pt x="813276" y="466519"/>
                </a:cubicBezTo>
                <a:cubicBezTo>
                  <a:pt x="846542" y="447110"/>
                  <a:pt x="882692" y="429408"/>
                  <a:pt x="908139" y="399735"/>
                </a:cubicBezTo>
                <a:cubicBezTo>
                  <a:pt x="917058" y="387231"/>
                  <a:pt x="925996" y="368714"/>
                  <a:pt x="914857" y="354902"/>
                </a:cubicBezTo>
                <a:cubicBezTo>
                  <a:pt x="895102" y="330085"/>
                  <a:pt x="842841" y="340254"/>
                  <a:pt x="814718" y="344068"/>
                </a:cubicBezTo>
                <a:cubicBezTo>
                  <a:pt x="758567" y="354332"/>
                  <a:pt x="704256" y="374045"/>
                  <a:pt x="653703" y="400418"/>
                </a:cubicBezTo>
                <a:cubicBezTo>
                  <a:pt x="670972" y="382583"/>
                  <a:pt x="689094" y="364805"/>
                  <a:pt x="705660" y="346440"/>
                </a:cubicBezTo>
                <a:cubicBezTo>
                  <a:pt x="724827" y="323046"/>
                  <a:pt x="745587" y="300999"/>
                  <a:pt x="762912" y="276145"/>
                </a:cubicBezTo>
                <a:cubicBezTo>
                  <a:pt x="784052" y="247932"/>
                  <a:pt x="801624" y="215906"/>
                  <a:pt x="808798" y="181147"/>
                </a:cubicBezTo>
                <a:cubicBezTo>
                  <a:pt x="814528" y="148837"/>
                  <a:pt x="798569" y="114894"/>
                  <a:pt x="772344" y="95940"/>
                </a:cubicBezTo>
                <a:cubicBezTo>
                  <a:pt x="745720" y="76322"/>
                  <a:pt x="712701" y="95826"/>
                  <a:pt x="693364" y="116696"/>
                </a:cubicBezTo>
                <a:cubicBezTo>
                  <a:pt x="679037" y="130869"/>
                  <a:pt x="665089" y="145421"/>
                  <a:pt x="652128" y="160865"/>
                </a:cubicBezTo>
                <a:cubicBezTo>
                  <a:pt x="628502" y="188035"/>
                  <a:pt x="606148" y="216342"/>
                  <a:pt x="586925" y="246832"/>
                </a:cubicBezTo>
                <a:cubicBezTo>
                  <a:pt x="572484" y="271307"/>
                  <a:pt x="561288" y="296768"/>
                  <a:pt x="547700" y="321965"/>
                </a:cubicBezTo>
                <a:cubicBezTo>
                  <a:pt x="564476" y="266013"/>
                  <a:pt x="582579" y="210233"/>
                  <a:pt x="592352" y="152536"/>
                </a:cubicBezTo>
                <a:cubicBezTo>
                  <a:pt x="595958" y="127966"/>
                  <a:pt x="601726" y="103434"/>
                  <a:pt x="600493" y="78447"/>
                </a:cubicBezTo>
                <a:cubicBezTo>
                  <a:pt x="599487" y="61409"/>
                  <a:pt x="598197" y="43082"/>
                  <a:pt x="588765" y="28321"/>
                </a:cubicBezTo>
                <a:cubicBezTo>
                  <a:pt x="579050" y="14508"/>
                  <a:pt x="563660" y="4718"/>
                  <a:pt x="547264" y="924"/>
                </a:cubicBezTo>
                <a:cubicBezTo>
                  <a:pt x="533316" y="-2074"/>
                  <a:pt x="518970" y="2688"/>
                  <a:pt x="506370" y="8551"/>
                </a:cubicBezTo>
                <a:cubicBezTo>
                  <a:pt x="475931" y="24678"/>
                  <a:pt x="455646" y="54295"/>
                  <a:pt x="439895" y="84044"/>
                </a:cubicBezTo>
                <a:cubicBezTo>
                  <a:pt x="411013" y="139654"/>
                  <a:pt x="407521" y="204427"/>
                  <a:pt x="413442" y="265824"/>
                </a:cubicBezTo>
                <a:cubicBezTo>
                  <a:pt x="413309" y="266488"/>
                  <a:pt x="413233" y="267209"/>
                  <a:pt x="413252" y="267949"/>
                </a:cubicBezTo>
                <a:cubicBezTo>
                  <a:pt x="407313" y="259107"/>
                  <a:pt x="400576" y="250835"/>
                  <a:pt x="394181" y="242335"/>
                </a:cubicBezTo>
                <a:cubicBezTo>
                  <a:pt x="385945" y="231369"/>
                  <a:pt x="378089" y="220042"/>
                  <a:pt x="368107" y="210537"/>
                </a:cubicBezTo>
                <a:cubicBezTo>
                  <a:pt x="346474" y="190862"/>
                  <a:pt x="325714" y="170086"/>
                  <a:pt x="301234" y="153808"/>
                </a:cubicBezTo>
                <a:cubicBezTo>
                  <a:pt x="280721" y="139824"/>
                  <a:pt x="261004" y="124513"/>
                  <a:pt x="238707" y="113338"/>
                </a:cubicBezTo>
                <a:cubicBezTo>
                  <a:pt x="226448" y="105692"/>
                  <a:pt x="213866" y="98464"/>
                  <a:pt x="199463" y="95750"/>
                </a:cubicBezTo>
                <a:cubicBezTo>
                  <a:pt x="189690" y="93568"/>
                  <a:pt x="179880" y="90931"/>
                  <a:pt x="169803" y="90723"/>
                </a:cubicBezTo>
                <a:cubicBezTo>
                  <a:pt x="151263" y="90609"/>
                  <a:pt x="132495" y="94916"/>
                  <a:pt x="115948" y="103264"/>
                </a:cubicBezTo>
                <a:cubicBezTo>
                  <a:pt x="88508" y="119201"/>
                  <a:pt x="98433" y="166254"/>
                  <a:pt x="111792" y="189059"/>
                </a:cubicBezTo>
                <a:cubicBezTo>
                  <a:pt x="128434" y="217557"/>
                  <a:pt x="152895" y="240343"/>
                  <a:pt x="176445" y="263035"/>
                </a:cubicBezTo>
                <a:cubicBezTo>
                  <a:pt x="193960" y="281059"/>
                  <a:pt x="211570" y="299026"/>
                  <a:pt x="229921" y="316197"/>
                </a:cubicBezTo>
                <a:cubicBezTo>
                  <a:pt x="259030" y="341886"/>
                  <a:pt x="289260" y="366323"/>
                  <a:pt x="318711" y="391614"/>
                </a:cubicBezTo>
                <a:cubicBezTo>
                  <a:pt x="292809" y="380970"/>
                  <a:pt x="265198" y="375696"/>
                  <a:pt x="237891" y="369947"/>
                </a:cubicBezTo>
                <a:cubicBezTo>
                  <a:pt x="203942" y="363819"/>
                  <a:pt x="169082" y="364236"/>
                  <a:pt x="134716" y="365564"/>
                </a:cubicBezTo>
                <a:cubicBezTo>
                  <a:pt x="119686" y="366494"/>
                  <a:pt x="104676" y="367898"/>
                  <a:pt x="89836" y="370440"/>
                </a:cubicBezTo>
                <a:cubicBezTo>
                  <a:pt x="63402" y="373761"/>
                  <a:pt x="35829" y="381748"/>
                  <a:pt x="18067" y="402903"/>
                </a:cubicBezTo>
                <a:cubicBezTo>
                  <a:pt x="-6223" y="430717"/>
                  <a:pt x="-6090" y="465988"/>
                  <a:pt x="18883" y="493290"/>
                </a:cubicBezTo>
                <a:cubicBezTo>
                  <a:pt x="49378" y="526834"/>
                  <a:pt x="111109" y="538104"/>
                  <a:pt x="154660" y="543037"/>
                </a:cubicBezTo>
                <a:cubicBezTo>
                  <a:pt x="190943" y="546414"/>
                  <a:pt x="227548" y="545466"/>
                  <a:pt x="263850" y="542828"/>
                </a:cubicBezTo>
                <a:cubicBezTo>
                  <a:pt x="296718" y="539584"/>
                  <a:pt x="330040" y="535277"/>
                  <a:pt x="361257" y="524083"/>
                </a:cubicBezTo>
                <a:cubicBezTo>
                  <a:pt x="329509" y="549545"/>
                  <a:pt x="305618" y="583203"/>
                  <a:pt x="283662" y="617107"/>
                </a:cubicBezTo>
                <a:cubicBezTo>
                  <a:pt x="272124" y="633936"/>
                  <a:pt x="262446" y="651904"/>
                  <a:pt x="254533" y="670706"/>
                </a:cubicBezTo>
                <a:cubicBezTo>
                  <a:pt x="240035" y="702163"/>
                  <a:pt x="224816" y="733430"/>
                  <a:pt x="216106" y="767107"/>
                </a:cubicBezTo>
                <a:cubicBezTo>
                  <a:pt x="209293" y="791127"/>
                  <a:pt x="202386" y="815735"/>
                  <a:pt x="204207" y="840950"/>
                </a:cubicBezTo>
                <a:cubicBezTo>
                  <a:pt x="205365" y="867151"/>
                  <a:pt x="213316" y="897546"/>
                  <a:pt x="237777" y="911169"/>
                </a:cubicBezTo>
                <a:cubicBezTo>
                  <a:pt x="256772" y="919251"/>
                  <a:pt x="278766" y="912705"/>
                  <a:pt x="294592" y="900715"/>
                </a:cubicBezTo>
                <a:cubicBezTo>
                  <a:pt x="314556" y="886390"/>
                  <a:pt x="332830" y="869068"/>
                  <a:pt x="345867" y="848103"/>
                </a:cubicBezTo>
                <a:cubicBezTo>
                  <a:pt x="364312" y="817139"/>
                  <a:pt x="381087" y="785188"/>
                  <a:pt x="396287" y="752536"/>
                </a:cubicBezTo>
                <a:cubicBezTo>
                  <a:pt x="419457" y="707494"/>
                  <a:pt x="439838" y="660517"/>
                  <a:pt x="450066" y="610694"/>
                </a:cubicBezTo>
                <a:cubicBezTo>
                  <a:pt x="459308" y="654484"/>
                  <a:pt x="469271" y="698084"/>
                  <a:pt x="481473" y="741152"/>
                </a:cubicBezTo>
                <a:cubicBezTo>
                  <a:pt x="489443" y="767695"/>
                  <a:pt x="499747" y="793518"/>
                  <a:pt x="509311" y="819510"/>
                </a:cubicBezTo>
                <a:cubicBezTo>
                  <a:pt x="515023" y="834916"/>
                  <a:pt x="524170" y="848672"/>
                  <a:pt x="533715" y="861915"/>
                </a:cubicBezTo>
                <a:cubicBezTo>
                  <a:pt x="540755" y="871970"/>
                  <a:pt x="547757" y="882121"/>
                  <a:pt x="555860" y="891380"/>
                </a:cubicBezTo>
                <a:cubicBezTo>
                  <a:pt x="570852" y="908683"/>
                  <a:pt x="589069" y="922685"/>
                  <a:pt x="608653" y="934410"/>
                </a:cubicBezTo>
                <a:cubicBezTo>
                  <a:pt x="617192" y="939666"/>
                  <a:pt x="625656" y="945851"/>
                  <a:pt x="635637" y="947957"/>
                </a:cubicBezTo>
                <a:cubicBezTo>
                  <a:pt x="638142" y="948355"/>
                  <a:pt x="640780" y="948583"/>
                  <a:pt x="643418" y="948583"/>
                </a:cubicBezTo>
                <a:cubicBezTo>
                  <a:pt x="653893" y="948583"/>
                  <a:pt x="664766" y="945111"/>
                  <a:pt x="670364" y="935928"/>
                </a:cubicBezTo>
                <a:cubicBezTo>
                  <a:pt x="682585" y="914280"/>
                  <a:pt x="682547" y="888382"/>
                  <a:pt x="678866" y="864438"/>
                </a:cubicBezTo>
                <a:cubicBezTo>
                  <a:pt x="673989" y="835144"/>
                  <a:pt x="670004" y="805451"/>
                  <a:pt x="660098" y="777334"/>
                </a:cubicBezTo>
                <a:cubicBezTo>
                  <a:pt x="647991" y="744795"/>
                  <a:pt x="634347" y="711801"/>
                  <a:pt x="618862" y="680742"/>
                </a:cubicBezTo>
                <a:cubicBezTo>
                  <a:pt x="600929" y="650367"/>
                  <a:pt x="582124" y="620200"/>
                  <a:pt x="559200" y="593296"/>
                </a:cubicBezTo>
                <a:cubicBezTo>
                  <a:pt x="588044" y="614091"/>
                  <a:pt x="621101" y="628244"/>
                  <a:pt x="653532" y="642474"/>
                </a:cubicBezTo>
                <a:cubicBezTo>
                  <a:pt x="676076" y="652226"/>
                  <a:pt x="698146" y="663287"/>
                  <a:pt x="721658" y="670592"/>
                </a:cubicBezTo>
                <a:cubicBezTo>
                  <a:pt x="738699" y="675904"/>
                  <a:pt x="755208" y="682905"/>
                  <a:pt x="772742" y="686529"/>
                </a:cubicBezTo>
                <a:cubicBezTo>
                  <a:pt x="791586" y="690703"/>
                  <a:pt x="810543" y="694782"/>
                  <a:pt x="829767" y="696699"/>
                </a:cubicBezTo>
                <a:cubicBezTo>
                  <a:pt x="844397" y="697970"/>
                  <a:pt x="859104" y="697534"/>
                  <a:pt x="873754" y="697439"/>
                </a:cubicBezTo>
                <a:cubicBezTo>
                  <a:pt x="927913" y="697173"/>
                  <a:pt x="945181" y="676322"/>
                  <a:pt x="905672" y="633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37"/>
          <p:cNvSpPr/>
          <p:nvPr/>
        </p:nvSpPr>
        <p:spPr>
          <a:xfrm>
            <a:off x="7536284" y="2510746"/>
            <a:ext cx="105556" cy="110174"/>
          </a:xfrm>
          <a:custGeom>
            <a:rect b="b" l="l" r="r" t="t"/>
            <a:pathLst>
              <a:path extrusionOk="0" h="220348" w="211112">
                <a:moveTo>
                  <a:pt x="196856" y="49967"/>
                </a:moveTo>
                <a:cubicBezTo>
                  <a:pt x="216952" y="77781"/>
                  <a:pt x="213157" y="131968"/>
                  <a:pt x="201695" y="163026"/>
                </a:cubicBezTo>
                <a:cubicBezTo>
                  <a:pt x="195755" y="178793"/>
                  <a:pt x="182529" y="190196"/>
                  <a:pt x="168733" y="199227"/>
                </a:cubicBezTo>
                <a:cubicBezTo>
                  <a:pt x="150553" y="212090"/>
                  <a:pt x="128332" y="221046"/>
                  <a:pt x="105712" y="220306"/>
                </a:cubicBezTo>
                <a:cubicBezTo>
                  <a:pt x="82864" y="219623"/>
                  <a:pt x="59466" y="213817"/>
                  <a:pt x="39921" y="201769"/>
                </a:cubicBezTo>
                <a:cubicBezTo>
                  <a:pt x="25726" y="192510"/>
                  <a:pt x="17149" y="177256"/>
                  <a:pt x="10849" y="161907"/>
                </a:cubicBezTo>
                <a:cubicBezTo>
                  <a:pt x="5763" y="149252"/>
                  <a:pt x="1228" y="136161"/>
                  <a:pt x="89" y="122481"/>
                </a:cubicBezTo>
                <a:cubicBezTo>
                  <a:pt x="-860" y="97133"/>
                  <a:pt x="5801" y="71065"/>
                  <a:pt x="19084" y="49435"/>
                </a:cubicBezTo>
                <a:cubicBezTo>
                  <a:pt x="31856" y="32113"/>
                  <a:pt x="50870" y="20179"/>
                  <a:pt x="70150" y="10939"/>
                </a:cubicBezTo>
                <a:cubicBezTo>
                  <a:pt x="72636" y="10199"/>
                  <a:pt x="75008" y="9061"/>
                  <a:pt x="77437" y="8169"/>
                </a:cubicBezTo>
                <a:cubicBezTo>
                  <a:pt x="80075" y="7088"/>
                  <a:pt x="82807" y="6234"/>
                  <a:pt x="85426" y="5134"/>
                </a:cubicBezTo>
                <a:cubicBezTo>
                  <a:pt x="85901" y="4925"/>
                  <a:pt x="86223" y="4564"/>
                  <a:pt x="86394" y="4147"/>
                </a:cubicBezTo>
                <a:cubicBezTo>
                  <a:pt x="94136" y="1358"/>
                  <a:pt x="102296" y="-1279"/>
                  <a:pt x="110475" y="675"/>
                </a:cubicBezTo>
                <a:cubicBezTo>
                  <a:pt x="130438" y="2648"/>
                  <a:pt x="149016" y="11850"/>
                  <a:pt x="165374" y="23537"/>
                </a:cubicBezTo>
                <a:cubicBezTo>
                  <a:pt x="176304" y="31772"/>
                  <a:pt x="189303" y="38165"/>
                  <a:pt x="196856" y="499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37"/>
          <p:cNvSpPr/>
          <p:nvPr/>
        </p:nvSpPr>
        <p:spPr>
          <a:xfrm>
            <a:off x="7347359" y="2334581"/>
            <a:ext cx="463608" cy="474292"/>
          </a:xfrm>
          <a:custGeom>
            <a:rect b="b" l="l" r="r" t="t"/>
            <a:pathLst>
              <a:path extrusionOk="0" h="948583" w="927216">
                <a:moveTo>
                  <a:pt x="905672" y="633196"/>
                </a:moveTo>
                <a:cubicBezTo>
                  <a:pt x="881534" y="607298"/>
                  <a:pt x="849217" y="591551"/>
                  <a:pt x="818589" y="574741"/>
                </a:cubicBezTo>
                <a:cubicBezTo>
                  <a:pt x="792307" y="560549"/>
                  <a:pt x="764241" y="550152"/>
                  <a:pt x="735909" y="540855"/>
                </a:cubicBezTo>
                <a:cubicBezTo>
                  <a:pt x="701125" y="528750"/>
                  <a:pt x="665411" y="519719"/>
                  <a:pt x="629053" y="513857"/>
                </a:cubicBezTo>
                <a:cubicBezTo>
                  <a:pt x="644461" y="513117"/>
                  <a:pt x="659415" y="509455"/>
                  <a:pt x="674558" y="506856"/>
                </a:cubicBezTo>
                <a:cubicBezTo>
                  <a:pt x="702947" y="503099"/>
                  <a:pt x="730577" y="495586"/>
                  <a:pt x="758073" y="487750"/>
                </a:cubicBezTo>
                <a:cubicBezTo>
                  <a:pt x="777391" y="483234"/>
                  <a:pt x="795913" y="476082"/>
                  <a:pt x="813276" y="466519"/>
                </a:cubicBezTo>
                <a:cubicBezTo>
                  <a:pt x="846542" y="447110"/>
                  <a:pt x="882692" y="429408"/>
                  <a:pt x="908139" y="399735"/>
                </a:cubicBezTo>
                <a:cubicBezTo>
                  <a:pt x="917058" y="387231"/>
                  <a:pt x="925996" y="368714"/>
                  <a:pt x="914857" y="354902"/>
                </a:cubicBezTo>
                <a:cubicBezTo>
                  <a:pt x="895102" y="330085"/>
                  <a:pt x="842841" y="340254"/>
                  <a:pt x="814718" y="344068"/>
                </a:cubicBezTo>
                <a:cubicBezTo>
                  <a:pt x="758567" y="354332"/>
                  <a:pt x="704256" y="374045"/>
                  <a:pt x="653703" y="400418"/>
                </a:cubicBezTo>
                <a:cubicBezTo>
                  <a:pt x="670972" y="382583"/>
                  <a:pt x="689094" y="364805"/>
                  <a:pt x="705660" y="346440"/>
                </a:cubicBezTo>
                <a:cubicBezTo>
                  <a:pt x="724827" y="323046"/>
                  <a:pt x="745587" y="300999"/>
                  <a:pt x="762912" y="276145"/>
                </a:cubicBezTo>
                <a:cubicBezTo>
                  <a:pt x="784052" y="247932"/>
                  <a:pt x="801624" y="215906"/>
                  <a:pt x="808798" y="181147"/>
                </a:cubicBezTo>
                <a:cubicBezTo>
                  <a:pt x="814528" y="148837"/>
                  <a:pt x="798569" y="114894"/>
                  <a:pt x="772344" y="95940"/>
                </a:cubicBezTo>
                <a:cubicBezTo>
                  <a:pt x="745720" y="76322"/>
                  <a:pt x="712701" y="95826"/>
                  <a:pt x="693364" y="116696"/>
                </a:cubicBezTo>
                <a:cubicBezTo>
                  <a:pt x="679037" y="130869"/>
                  <a:pt x="665089" y="145421"/>
                  <a:pt x="652128" y="160865"/>
                </a:cubicBezTo>
                <a:cubicBezTo>
                  <a:pt x="628502" y="188035"/>
                  <a:pt x="606148" y="216342"/>
                  <a:pt x="586925" y="246832"/>
                </a:cubicBezTo>
                <a:cubicBezTo>
                  <a:pt x="572484" y="271307"/>
                  <a:pt x="561288" y="296768"/>
                  <a:pt x="547700" y="321965"/>
                </a:cubicBezTo>
                <a:cubicBezTo>
                  <a:pt x="564476" y="266013"/>
                  <a:pt x="582579" y="210233"/>
                  <a:pt x="592352" y="152536"/>
                </a:cubicBezTo>
                <a:cubicBezTo>
                  <a:pt x="595958" y="127966"/>
                  <a:pt x="601726" y="103434"/>
                  <a:pt x="600493" y="78447"/>
                </a:cubicBezTo>
                <a:cubicBezTo>
                  <a:pt x="599487" y="61409"/>
                  <a:pt x="598197" y="43082"/>
                  <a:pt x="588765" y="28321"/>
                </a:cubicBezTo>
                <a:cubicBezTo>
                  <a:pt x="579050" y="14508"/>
                  <a:pt x="563660" y="4718"/>
                  <a:pt x="547264" y="924"/>
                </a:cubicBezTo>
                <a:cubicBezTo>
                  <a:pt x="533316" y="-2074"/>
                  <a:pt x="518970" y="2688"/>
                  <a:pt x="506370" y="8551"/>
                </a:cubicBezTo>
                <a:cubicBezTo>
                  <a:pt x="475931" y="24678"/>
                  <a:pt x="455646" y="54295"/>
                  <a:pt x="439895" y="84044"/>
                </a:cubicBezTo>
                <a:cubicBezTo>
                  <a:pt x="411013" y="139654"/>
                  <a:pt x="407521" y="204427"/>
                  <a:pt x="413442" y="265824"/>
                </a:cubicBezTo>
                <a:cubicBezTo>
                  <a:pt x="413309" y="266488"/>
                  <a:pt x="413233" y="267209"/>
                  <a:pt x="413252" y="267949"/>
                </a:cubicBezTo>
                <a:cubicBezTo>
                  <a:pt x="407313" y="259107"/>
                  <a:pt x="400576" y="250835"/>
                  <a:pt x="394181" y="242335"/>
                </a:cubicBezTo>
                <a:cubicBezTo>
                  <a:pt x="385945" y="231369"/>
                  <a:pt x="378089" y="220042"/>
                  <a:pt x="368107" y="210537"/>
                </a:cubicBezTo>
                <a:cubicBezTo>
                  <a:pt x="346474" y="190862"/>
                  <a:pt x="325714" y="170086"/>
                  <a:pt x="301234" y="153808"/>
                </a:cubicBezTo>
                <a:cubicBezTo>
                  <a:pt x="280721" y="139824"/>
                  <a:pt x="261004" y="124513"/>
                  <a:pt x="238707" y="113338"/>
                </a:cubicBezTo>
                <a:cubicBezTo>
                  <a:pt x="226448" y="105692"/>
                  <a:pt x="213866" y="98464"/>
                  <a:pt x="199463" y="95750"/>
                </a:cubicBezTo>
                <a:cubicBezTo>
                  <a:pt x="189690" y="93568"/>
                  <a:pt x="179880" y="90931"/>
                  <a:pt x="169803" y="90723"/>
                </a:cubicBezTo>
                <a:cubicBezTo>
                  <a:pt x="151263" y="90609"/>
                  <a:pt x="132495" y="94916"/>
                  <a:pt x="115948" y="103264"/>
                </a:cubicBezTo>
                <a:cubicBezTo>
                  <a:pt x="88508" y="119201"/>
                  <a:pt x="98433" y="166254"/>
                  <a:pt x="111792" y="189059"/>
                </a:cubicBezTo>
                <a:cubicBezTo>
                  <a:pt x="128434" y="217557"/>
                  <a:pt x="152895" y="240343"/>
                  <a:pt x="176445" y="263035"/>
                </a:cubicBezTo>
                <a:cubicBezTo>
                  <a:pt x="193960" y="281059"/>
                  <a:pt x="211570" y="299026"/>
                  <a:pt x="229921" y="316197"/>
                </a:cubicBezTo>
                <a:cubicBezTo>
                  <a:pt x="259030" y="341886"/>
                  <a:pt x="289260" y="366323"/>
                  <a:pt x="318711" y="391614"/>
                </a:cubicBezTo>
                <a:cubicBezTo>
                  <a:pt x="292809" y="380970"/>
                  <a:pt x="265198" y="375696"/>
                  <a:pt x="237891" y="369947"/>
                </a:cubicBezTo>
                <a:cubicBezTo>
                  <a:pt x="203942" y="363819"/>
                  <a:pt x="169082" y="364236"/>
                  <a:pt x="134716" y="365564"/>
                </a:cubicBezTo>
                <a:cubicBezTo>
                  <a:pt x="119686" y="366494"/>
                  <a:pt x="104676" y="367898"/>
                  <a:pt x="89836" y="370440"/>
                </a:cubicBezTo>
                <a:cubicBezTo>
                  <a:pt x="63402" y="373761"/>
                  <a:pt x="35829" y="381748"/>
                  <a:pt x="18067" y="402903"/>
                </a:cubicBezTo>
                <a:cubicBezTo>
                  <a:pt x="-6223" y="430717"/>
                  <a:pt x="-6090" y="465988"/>
                  <a:pt x="18883" y="493290"/>
                </a:cubicBezTo>
                <a:cubicBezTo>
                  <a:pt x="49378" y="526834"/>
                  <a:pt x="111109" y="538104"/>
                  <a:pt x="154660" y="543037"/>
                </a:cubicBezTo>
                <a:cubicBezTo>
                  <a:pt x="190943" y="546414"/>
                  <a:pt x="227548" y="545466"/>
                  <a:pt x="263850" y="542828"/>
                </a:cubicBezTo>
                <a:cubicBezTo>
                  <a:pt x="296718" y="539584"/>
                  <a:pt x="330040" y="535277"/>
                  <a:pt x="361257" y="524083"/>
                </a:cubicBezTo>
                <a:cubicBezTo>
                  <a:pt x="329509" y="549545"/>
                  <a:pt x="305618" y="583203"/>
                  <a:pt x="283662" y="617107"/>
                </a:cubicBezTo>
                <a:cubicBezTo>
                  <a:pt x="272124" y="633936"/>
                  <a:pt x="262446" y="651904"/>
                  <a:pt x="254533" y="670706"/>
                </a:cubicBezTo>
                <a:cubicBezTo>
                  <a:pt x="240035" y="702163"/>
                  <a:pt x="224816" y="733430"/>
                  <a:pt x="216106" y="767107"/>
                </a:cubicBezTo>
                <a:cubicBezTo>
                  <a:pt x="209293" y="791127"/>
                  <a:pt x="202386" y="815735"/>
                  <a:pt x="204207" y="840950"/>
                </a:cubicBezTo>
                <a:cubicBezTo>
                  <a:pt x="205365" y="867151"/>
                  <a:pt x="213316" y="897546"/>
                  <a:pt x="237777" y="911169"/>
                </a:cubicBezTo>
                <a:cubicBezTo>
                  <a:pt x="256772" y="919251"/>
                  <a:pt x="278766" y="912705"/>
                  <a:pt x="294592" y="900715"/>
                </a:cubicBezTo>
                <a:cubicBezTo>
                  <a:pt x="314556" y="886390"/>
                  <a:pt x="332830" y="869068"/>
                  <a:pt x="345867" y="848103"/>
                </a:cubicBezTo>
                <a:cubicBezTo>
                  <a:pt x="364312" y="817139"/>
                  <a:pt x="381087" y="785188"/>
                  <a:pt x="396287" y="752536"/>
                </a:cubicBezTo>
                <a:cubicBezTo>
                  <a:pt x="419457" y="707494"/>
                  <a:pt x="439838" y="660517"/>
                  <a:pt x="450066" y="610694"/>
                </a:cubicBezTo>
                <a:cubicBezTo>
                  <a:pt x="459308" y="654484"/>
                  <a:pt x="469271" y="698084"/>
                  <a:pt x="481473" y="741152"/>
                </a:cubicBezTo>
                <a:cubicBezTo>
                  <a:pt x="489443" y="767695"/>
                  <a:pt x="499747" y="793518"/>
                  <a:pt x="509311" y="819510"/>
                </a:cubicBezTo>
                <a:cubicBezTo>
                  <a:pt x="515023" y="834916"/>
                  <a:pt x="524170" y="848672"/>
                  <a:pt x="533715" y="861915"/>
                </a:cubicBezTo>
                <a:cubicBezTo>
                  <a:pt x="540755" y="871970"/>
                  <a:pt x="547757" y="882121"/>
                  <a:pt x="555860" y="891380"/>
                </a:cubicBezTo>
                <a:cubicBezTo>
                  <a:pt x="570852" y="908683"/>
                  <a:pt x="589069" y="922685"/>
                  <a:pt x="608653" y="934410"/>
                </a:cubicBezTo>
                <a:cubicBezTo>
                  <a:pt x="617192" y="939666"/>
                  <a:pt x="625656" y="945851"/>
                  <a:pt x="635637" y="947957"/>
                </a:cubicBezTo>
                <a:cubicBezTo>
                  <a:pt x="638142" y="948355"/>
                  <a:pt x="640780" y="948583"/>
                  <a:pt x="643418" y="948583"/>
                </a:cubicBezTo>
                <a:cubicBezTo>
                  <a:pt x="653893" y="948583"/>
                  <a:pt x="664766" y="945111"/>
                  <a:pt x="670364" y="935928"/>
                </a:cubicBezTo>
                <a:cubicBezTo>
                  <a:pt x="682585" y="914280"/>
                  <a:pt x="682547" y="888382"/>
                  <a:pt x="678866" y="864438"/>
                </a:cubicBezTo>
                <a:cubicBezTo>
                  <a:pt x="673989" y="835144"/>
                  <a:pt x="670004" y="805451"/>
                  <a:pt x="660098" y="777334"/>
                </a:cubicBezTo>
                <a:cubicBezTo>
                  <a:pt x="647991" y="744795"/>
                  <a:pt x="634347" y="711801"/>
                  <a:pt x="618862" y="680742"/>
                </a:cubicBezTo>
                <a:cubicBezTo>
                  <a:pt x="600929" y="650367"/>
                  <a:pt x="582124" y="620200"/>
                  <a:pt x="559200" y="593296"/>
                </a:cubicBezTo>
                <a:cubicBezTo>
                  <a:pt x="588044" y="614091"/>
                  <a:pt x="621101" y="628244"/>
                  <a:pt x="653532" y="642474"/>
                </a:cubicBezTo>
                <a:cubicBezTo>
                  <a:pt x="676076" y="652226"/>
                  <a:pt x="698146" y="663287"/>
                  <a:pt x="721658" y="670592"/>
                </a:cubicBezTo>
                <a:cubicBezTo>
                  <a:pt x="738699" y="675904"/>
                  <a:pt x="755208" y="682905"/>
                  <a:pt x="772742" y="686529"/>
                </a:cubicBezTo>
                <a:cubicBezTo>
                  <a:pt x="791586" y="690703"/>
                  <a:pt x="810543" y="694782"/>
                  <a:pt x="829767" y="696699"/>
                </a:cubicBezTo>
                <a:cubicBezTo>
                  <a:pt x="844397" y="697970"/>
                  <a:pt x="859104" y="697534"/>
                  <a:pt x="873754" y="697439"/>
                </a:cubicBezTo>
                <a:cubicBezTo>
                  <a:pt x="927913" y="697173"/>
                  <a:pt x="945181" y="676322"/>
                  <a:pt x="905672" y="633196"/>
                </a:cubicBezTo>
                <a:close/>
                <a:moveTo>
                  <a:pt x="717141" y="382564"/>
                </a:moveTo>
                <a:cubicBezTo>
                  <a:pt x="757068" y="367272"/>
                  <a:pt x="798626" y="355091"/>
                  <a:pt x="841247" y="350595"/>
                </a:cubicBezTo>
                <a:cubicBezTo>
                  <a:pt x="850318" y="349950"/>
                  <a:pt x="859617" y="349001"/>
                  <a:pt x="868820" y="349001"/>
                </a:cubicBezTo>
                <a:cubicBezTo>
                  <a:pt x="877189" y="349001"/>
                  <a:pt x="885481" y="349779"/>
                  <a:pt x="893508" y="352245"/>
                </a:cubicBezTo>
                <a:cubicBezTo>
                  <a:pt x="919222" y="361675"/>
                  <a:pt x="909942" y="381008"/>
                  <a:pt x="896962" y="397382"/>
                </a:cubicBezTo>
                <a:cubicBezTo>
                  <a:pt x="877473" y="417265"/>
                  <a:pt x="853449" y="432045"/>
                  <a:pt x="829292" y="445592"/>
                </a:cubicBezTo>
                <a:cubicBezTo>
                  <a:pt x="807204" y="458949"/>
                  <a:pt x="784185" y="471300"/>
                  <a:pt x="758814" y="477030"/>
                </a:cubicBezTo>
                <a:cubicBezTo>
                  <a:pt x="740084" y="482058"/>
                  <a:pt x="721506" y="487655"/>
                  <a:pt x="702529" y="491753"/>
                </a:cubicBezTo>
                <a:cubicBezTo>
                  <a:pt x="684729" y="495111"/>
                  <a:pt x="666816" y="497730"/>
                  <a:pt x="649054" y="501278"/>
                </a:cubicBezTo>
                <a:cubicBezTo>
                  <a:pt x="636719" y="503649"/>
                  <a:pt x="624062" y="503611"/>
                  <a:pt x="611651" y="505452"/>
                </a:cubicBezTo>
                <a:cubicBezTo>
                  <a:pt x="605237" y="506400"/>
                  <a:pt x="598937" y="507956"/>
                  <a:pt x="592504" y="508734"/>
                </a:cubicBezTo>
                <a:cubicBezTo>
                  <a:pt x="596793" y="493119"/>
                  <a:pt x="598576" y="476897"/>
                  <a:pt x="598956" y="460732"/>
                </a:cubicBezTo>
                <a:cubicBezTo>
                  <a:pt x="599051" y="456369"/>
                  <a:pt x="598994" y="452024"/>
                  <a:pt x="598595" y="447660"/>
                </a:cubicBezTo>
                <a:cubicBezTo>
                  <a:pt x="634689" y="420168"/>
                  <a:pt x="674900" y="398957"/>
                  <a:pt x="717141" y="382564"/>
                </a:cubicBezTo>
                <a:close/>
                <a:moveTo>
                  <a:pt x="567986" y="304699"/>
                </a:moveTo>
                <a:cubicBezTo>
                  <a:pt x="577550" y="286447"/>
                  <a:pt x="585938" y="267531"/>
                  <a:pt x="596887" y="250057"/>
                </a:cubicBezTo>
                <a:cubicBezTo>
                  <a:pt x="617742" y="217120"/>
                  <a:pt x="642659" y="187048"/>
                  <a:pt x="668220" y="157697"/>
                </a:cubicBezTo>
                <a:cubicBezTo>
                  <a:pt x="678562" y="146010"/>
                  <a:pt x="689398" y="134835"/>
                  <a:pt x="700518" y="123868"/>
                </a:cubicBezTo>
                <a:cubicBezTo>
                  <a:pt x="712492" y="111631"/>
                  <a:pt x="729552" y="97970"/>
                  <a:pt x="747124" y="97970"/>
                </a:cubicBezTo>
                <a:cubicBezTo>
                  <a:pt x="752362" y="97970"/>
                  <a:pt x="757656" y="99184"/>
                  <a:pt x="762874" y="102011"/>
                </a:cubicBezTo>
                <a:cubicBezTo>
                  <a:pt x="783388" y="114572"/>
                  <a:pt x="797715" y="138383"/>
                  <a:pt x="799594" y="162421"/>
                </a:cubicBezTo>
                <a:cubicBezTo>
                  <a:pt x="801093" y="183272"/>
                  <a:pt x="792440" y="203042"/>
                  <a:pt x="784204" y="221712"/>
                </a:cubicBezTo>
                <a:cubicBezTo>
                  <a:pt x="772211" y="248596"/>
                  <a:pt x="753633" y="271686"/>
                  <a:pt x="735966" y="295004"/>
                </a:cubicBezTo>
                <a:cubicBezTo>
                  <a:pt x="724979" y="308911"/>
                  <a:pt x="712492" y="321547"/>
                  <a:pt x="701505" y="335530"/>
                </a:cubicBezTo>
                <a:cubicBezTo>
                  <a:pt x="685337" y="354750"/>
                  <a:pt x="666019" y="372698"/>
                  <a:pt x="648636" y="391197"/>
                </a:cubicBezTo>
                <a:cubicBezTo>
                  <a:pt x="632013" y="406906"/>
                  <a:pt x="617135" y="423906"/>
                  <a:pt x="597324" y="436087"/>
                </a:cubicBezTo>
                <a:cubicBezTo>
                  <a:pt x="595464" y="417455"/>
                  <a:pt x="587968" y="399279"/>
                  <a:pt x="574362" y="386150"/>
                </a:cubicBezTo>
                <a:cubicBezTo>
                  <a:pt x="564779" y="377878"/>
                  <a:pt x="553849" y="371370"/>
                  <a:pt x="543715" y="363800"/>
                </a:cubicBezTo>
                <a:cubicBezTo>
                  <a:pt x="542406" y="362889"/>
                  <a:pt x="541059" y="362016"/>
                  <a:pt x="539673" y="361182"/>
                </a:cubicBezTo>
                <a:cubicBezTo>
                  <a:pt x="548668" y="342114"/>
                  <a:pt x="558289" y="323387"/>
                  <a:pt x="567986" y="304699"/>
                </a:cubicBezTo>
                <a:close/>
                <a:moveTo>
                  <a:pt x="446138" y="93929"/>
                </a:moveTo>
                <a:cubicBezTo>
                  <a:pt x="464090" y="59607"/>
                  <a:pt x="488038" y="21377"/>
                  <a:pt x="528060" y="11473"/>
                </a:cubicBezTo>
                <a:cubicBezTo>
                  <a:pt x="546391" y="6521"/>
                  <a:pt x="565349" y="16918"/>
                  <a:pt x="577493" y="30237"/>
                </a:cubicBezTo>
                <a:cubicBezTo>
                  <a:pt x="587209" y="41716"/>
                  <a:pt x="588500" y="57520"/>
                  <a:pt x="589999" y="71901"/>
                </a:cubicBezTo>
                <a:cubicBezTo>
                  <a:pt x="591916" y="93550"/>
                  <a:pt x="588196" y="114970"/>
                  <a:pt x="584648" y="136239"/>
                </a:cubicBezTo>
                <a:cubicBezTo>
                  <a:pt x="579790" y="169991"/>
                  <a:pt x="571497" y="203156"/>
                  <a:pt x="562882" y="236112"/>
                </a:cubicBezTo>
                <a:cubicBezTo>
                  <a:pt x="555082" y="261820"/>
                  <a:pt x="547207" y="287529"/>
                  <a:pt x="539844" y="313351"/>
                </a:cubicBezTo>
                <a:cubicBezTo>
                  <a:pt x="535176" y="327106"/>
                  <a:pt x="530546" y="340956"/>
                  <a:pt x="528971" y="355471"/>
                </a:cubicBezTo>
                <a:cubicBezTo>
                  <a:pt x="522139" y="352188"/>
                  <a:pt x="515308" y="348773"/>
                  <a:pt x="508040" y="346496"/>
                </a:cubicBezTo>
                <a:cubicBezTo>
                  <a:pt x="499975" y="344182"/>
                  <a:pt x="491625" y="343081"/>
                  <a:pt x="483275" y="342114"/>
                </a:cubicBezTo>
                <a:cubicBezTo>
                  <a:pt x="483086" y="342398"/>
                  <a:pt x="482858" y="342664"/>
                  <a:pt x="482649" y="342911"/>
                </a:cubicBezTo>
                <a:cubicBezTo>
                  <a:pt x="477791" y="343062"/>
                  <a:pt x="473085" y="344428"/>
                  <a:pt x="468493" y="346174"/>
                </a:cubicBezTo>
                <a:cubicBezTo>
                  <a:pt x="468398" y="346174"/>
                  <a:pt x="468303" y="346174"/>
                  <a:pt x="468227" y="346174"/>
                </a:cubicBezTo>
                <a:cubicBezTo>
                  <a:pt x="468189" y="346231"/>
                  <a:pt x="468132" y="346288"/>
                  <a:pt x="468075" y="346345"/>
                </a:cubicBezTo>
                <a:cubicBezTo>
                  <a:pt x="465191" y="347445"/>
                  <a:pt x="462344" y="348678"/>
                  <a:pt x="459536" y="349779"/>
                </a:cubicBezTo>
                <a:cubicBezTo>
                  <a:pt x="458037" y="350500"/>
                  <a:pt x="456443" y="351126"/>
                  <a:pt x="454849" y="351714"/>
                </a:cubicBezTo>
                <a:cubicBezTo>
                  <a:pt x="453729" y="347540"/>
                  <a:pt x="451281" y="343764"/>
                  <a:pt x="449706" y="339742"/>
                </a:cubicBezTo>
                <a:cubicBezTo>
                  <a:pt x="444487" y="327334"/>
                  <a:pt x="438775" y="314034"/>
                  <a:pt x="434107" y="301189"/>
                </a:cubicBezTo>
                <a:cubicBezTo>
                  <a:pt x="430938" y="291911"/>
                  <a:pt x="427124" y="283146"/>
                  <a:pt x="424562" y="273792"/>
                </a:cubicBezTo>
                <a:cubicBezTo>
                  <a:pt x="417446" y="213420"/>
                  <a:pt x="419666" y="149652"/>
                  <a:pt x="446138" y="93929"/>
                </a:cubicBezTo>
                <a:close/>
                <a:moveTo>
                  <a:pt x="286167" y="351012"/>
                </a:moveTo>
                <a:cubicBezTo>
                  <a:pt x="267551" y="334866"/>
                  <a:pt x="248100" y="319574"/>
                  <a:pt x="230224" y="302612"/>
                </a:cubicBezTo>
                <a:cubicBezTo>
                  <a:pt x="211874" y="285195"/>
                  <a:pt x="194548" y="266734"/>
                  <a:pt x="176521" y="248976"/>
                </a:cubicBezTo>
                <a:cubicBezTo>
                  <a:pt x="156633" y="230325"/>
                  <a:pt x="137202" y="210575"/>
                  <a:pt x="122533" y="187447"/>
                </a:cubicBezTo>
                <a:cubicBezTo>
                  <a:pt x="110843" y="168455"/>
                  <a:pt x="101886" y="136371"/>
                  <a:pt x="115322" y="116450"/>
                </a:cubicBezTo>
                <a:cubicBezTo>
                  <a:pt x="123330" y="108766"/>
                  <a:pt x="135076" y="106375"/>
                  <a:pt x="145475" y="103491"/>
                </a:cubicBezTo>
                <a:cubicBezTo>
                  <a:pt x="162345" y="99109"/>
                  <a:pt x="180012" y="100949"/>
                  <a:pt x="196731" y="105540"/>
                </a:cubicBezTo>
                <a:cubicBezTo>
                  <a:pt x="211627" y="108159"/>
                  <a:pt x="224076" y="116545"/>
                  <a:pt x="236904" y="123963"/>
                </a:cubicBezTo>
                <a:cubicBezTo>
                  <a:pt x="250510" y="130831"/>
                  <a:pt x="262959" y="139274"/>
                  <a:pt x="275293" y="148211"/>
                </a:cubicBezTo>
                <a:cubicBezTo>
                  <a:pt x="301557" y="165476"/>
                  <a:pt x="326302" y="184525"/>
                  <a:pt x="348694" y="206590"/>
                </a:cubicBezTo>
                <a:cubicBezTo>
                  <a:pt x="364388" y="219226"/>
                  <a:pt x="376533" y="235201"/>
                  <a:pt x="388279" y="251404"/>
                </a:cubicBezTo>
                <a:cubicBezTo>
                  <a:pt x="396344" y="261688"/>
                  <a:pt x="403783" y="271857"/>
                  <a:pt x="410918" y="282634"/>
                </a:cubicBezTo>
                <a:cubicBezTo>
                  <a:pt x="413100" y="286827"/>
                  <a:pt x="415207" y="291077"/>
                  <a:pt x="417408" y="295251"/>
                </a:cubicBezTo>
                <a:cubicBezTo>
                  <a:pt x="427067" y="315115"/>
                  <a:pt x="434677" y="336232"/>
                  <a:pt x="445303" y="355547"/>
                </a:cubicBezTo>
                <a:cubicBezTo>
                  <a:pt x="424315" y="365128"/>
                  <a:pt x="403460" y="377688"/>
                  <a:pt x="389589" y="396357"/>
                </a:cubicBezTo>
                <a:cubicBezTo>
                  <a:pt x="385490" y="402827"/>
                  <a:pt x="381903" y="409733"/>
                  <a:pt x="378905" y="416905"/>
                </a:cubicBezTo>
                <a:cubicBezTo>
                  <a:pt x="378430" y="416469"/>
                  <a:pt x="377880" y="416127"/>
                  <a:pt x="377292" y="415861"/>
                </a:cubicBezTo>
                <a:cubicBezTo>
                  <a:pt x="375147" y="414571"/>
                  <a:pt x="373440" y="412769"/>
                  <a:pt x="371694" y="411004"/>
                </a:cubicBezTo>
                <a:cubicBezTo>
                  <a:pt x="370062" y="409354"/>
                  <a:pt x="368069" y="409487"/>
                  <a:pt x="366608" y="410473"/>
                </a:cubicBezTo>
                <a:cubicBezTo>
                  <a:pt x="362357" y="408348"/>
                  <a:pt x="357879" y="406565"/>
                  <a:pt x="353609" y="404630"/>
                </a:cubicBezTo>
                <a:cubicBezTo>
                  <a:pt x="346360" y="399621"/>
                  <a:pt x="339225" y="394460"/>
                  <a:pt x="332166" y="389167"/>
                </a:cubicBezTo>
                <a:cubicBezTo>
                  <a:pt x="316226" y="377176"/>
                  <a:pt x="301860" y="363307"/>
                  <a:pt x="286167" y="351012"/>
                </a:cubicBezTo>
                <a:close/>
                <a:moveTo>
                  <a:pt x="304650" y="527574"/>
                </a:moveTo>
                <a:cubicBezTo>
                  <a:pt x="262560" y="534442"/>
                  <a:pt x="219730" y="536036"/>
                  <a:pt x="177147" y="534575"/>
                </a:cubicBezTo>
                <a:cubicBezTo>
                  <a:pt x="130427" y="531577"/>
                  <a:pt x="81544" y="524254"/>
                  <a:pt x="41029" y="499418"/>
                </a:cubicBezTo>
                <a:cubicBezTo>
                  <a:pt x="-2389" y="469081"/>
                  <a:pt x="761" y="419827"/>
                  <a:pt x="45811" y="393492"/>
                </a:cubicBezTo>
                <a:cubicBezTo>
                  <a:pt x="71619" y="379680"/>
                  <a:pt x="121736" y="374918"/>
                  <a:pt x="165818" y="374918"/>
                </a:cubicBezTo>
                <a:cubicBezTo>
                  <a:pt x="188780" y="374918"/>
                  <a:pt x="210128" y="376208"/>
                  <a:pt x="225537" y="378200"/>
                </a:cubicBezTo>
                <a:cubicBezTo>
                  <a:pt x="245633" y="381179"/>
                  <a:pt x="265274" y="386491"/>
                  <a:pt x="285066" y="390969"/>
                </a:cubicBezTo>
                <a:cubicBezTo>
                  <a:pt x="297572" y="393910"/>
                  <a:pt x="309299" y="399203"/>
                  <a:pt x="321406" y="403377"/>
                </a:cubicBezTo>
                <a:cubicBezTo>
                  <a:pt x="333912" y="408766"/>
                  <a:pt x="347271" y="411782"/>
                  <a:pt x="358562" y="419599"/>
                </a:cubicBezTo>
                <a:cubicBezTo>
                  <a:pt x="361845" y="421003"/>
                  <a:pt x="365242" y="423223"/>
                  <a:pt x="368790" y="424153"/>
                </a:cubicBezTo>
                <a:cubicBezTo>
                  <a:pt x="368980" y="424285"/>
                  <a:pt x="369170" y="424399"/>
                  <a:pt x="369398" y="424475"/>
                </a:cubicBezTo>
                <a:cubicBezTo>
                  <a:pt x="369815" y="424665"/>
                  <a:pt x="370251" y="424836"/>
                  <a:pt x="370707" y="425006"/>
                </a:cubicBezTo>
                <a:cubicBezTo>
                  <a:pt x="371580" y="425576"/>
                  <a:pt x="372415" y="426107"/>
                  <a:pt x="373136" y="426619"/>
                </a:cubicBezTo>
                <a:cubicBezTo>
                  <a:pt x="373724" y="427018"/>
                  <a:pt x="374350" y="427226"/>
                  <a:pt x="374996" y="427302"/>
                </a:cubicBezTo>
                <a:cubicBezTo>
                  <a:pt x="366494" y="453200"/>
                  <a:pt x="365526" y="481754"/>
                  <a:pt x="375451" y="507121"/>
                </a:cubicBezTo>
                <a:cubicBezTo>
                  <a:pt x="353002" y="517613"/>
                  <a:pt x="329092" y="523855"/>
                  <a:pt x="304650" y="527574"/>
                </a:cubicBezTo>
                <a:close/>
                <a:moveTo>
                  <a:pt x="430786" y="644713"/>
                </a:moveTo>
                <a:cubicBezTo>
                  <a:pt x="419837" y="681217"/>
                  <a:pt x="403726" y="715691"/>
                  <a:pt x="386476" y="749557"/>
                </a:cubicBezTo>
                <a:cubicBezTo>
                  <a:pt x="376381" y="771357"/>
                  <a:pt x="365488" y="792702"/>
                  <a:pt x="353704" y="813781"/>
                </a:cubicBezTo>
                <a:cubicBezTo>
                  <a:pt x="342603" y="834366"/>
                  <a:pt x="331369" y="855407"/>
                  <a:pt x="313929" y="871420"/>
                </a:cubicBezTo>
                <a:cubicBezTo>
                  <a:pt x="297325" y="886333"/>
                  <a:pt x="279089" y="904945"/>
                  <a:pt x="255140" y="904471"/>
                </a:cubicBezTo>
                <a:cubicBezTo>
                  <a:pt x="229712" y="905420"/>
                  <a:pt x="217984" y="874001"/>
                  <a:pt x="215442" y="852903"/>
                </a:cubicBezTo>
                <a:cubicBezTo>
                  <a:pt x="211077" y="825639"/>
                  <a:pt x="217567" y="798261"/>
                  <a:pt x="225214" y="772135"/>
                </a:cubicBezTo>
                <a:cubicBezTo>
                  <a:pt x="236012" y="730565"/>
                  <a:pt x="255975" y="692373"/>
                  <a:pt x="273642" y="653478"/>
                </a:cubicBezTo>
                <a:cubicBezTo>
                  <a:pt x="287324" y="628150"/>
                  <a:pt x="303910" y="604376"/>
                  <a:pt x="320742" y="581059"/>
                </a:cubicBezTo>
                <a:cubicBezTo>
                  <a:pt x="330021" y="569504"/>
                  <a:pt x="339851" y="558519"/>
                  <a:pt x="349947" y="547628"/>
                </a:cubicBezTo>
                <a:cubicBezTo>
                  <a:pt x="359359" y="537706"/>
                  <a:pt x="370935" y="530230"/>
                  <a:pt x="380708" y="520763"/>
                </a:cubicBezTo>
                <a:cubicBezTo>
                  <a:pt x="393384" y="552827"/>
                  <a:pt x="414808" y="569239"/>
                  <a:pt x="447846" y="577454"/>
                </a:cubicBezTo>
                <a:cubicBezTo>
                  <a:pt x="440673" y="599349"/>
                  <a:pt x="438510" y="622856"/>
                  <a:pt x="430786" y="644713"/>
                </a:cubicBezTo>
                <a:close/>
                <a:moveTo>
                  <a:pt x="417750" y="554117"/>
                </a:moveTo>
                <a:cubicBezTo>
                  <a:pt x="403555" y="544858"/>
                  <a:pt x="394978" y="529604"/>
                  <a:pt x="388678" y="514255"/>
                </a:cubicBezTo>
                <a:cubicBezTo>
                  <a:pt x="383592" y="501600"/>
                  <a:pt x="379057" y="488509"/>
                  <a:pt x="377918" y="474829"/>
                </a:cubicBezTo>
                <a:cubicBezTo>
                  <a:pt x="376969" y="449482"/>
                  <a:pt x="383630" y="423413"/>
                  <a:pt x="396913" y="401784"/>
                </a:cubicBezTo>
                <a:cubicBezTo>
                  <a:pt x="409704" y="384423"/>
                  <a:pt x="428775" y="372489"/>
                  <a:pt x="448074" y="363250"/>
                </a:cubicBezTo>
                <a:cubicBezTo>
                  <a:pt x="450522" y="362510"/>
                  <a:pt x="452875" y="361409"/>
                  <a:pt x="455285" y="360536"/>
                </a:cubicBezTo>
                <a:cubicBezTo>
                  <a:pt x="457923" y="359455"/>
                  <a:pt x="460636" y="358601"/>
                  <a:pt x="463274" y="357501"/>
                </a:cubicBezTo>
                <a:cubicBezTo>
                  <a:pt x="463730" y="357292"/>
                  <a:pt x="464052" y="356932"/>
                  <a:pt x="464223" y="356514"/>
                </a:cubicBezTo>
                <a:cubicBezTo>
                  <a:pt x="471965" y="353725"/>
                  <a:pt x="480144" y="351088"/>
                  <a:pt x="488304" y="353042"/>
                </a:cubicBezTo>
                <a:cubicBezTo>
                  <a:pt x="508267" y="355015"/>
                  <a:pt x="526845" y="364217"/>
                  <a:pt x="543203" y="375905"/>
                </a:cubicBezTo>
                <a:cubicBezTo>
                  <a:pt x="554152" y="384101"/>
                  <a:pt x="567151" y="390514"/>
                  <a:pt x="574685" y="402315"/>
                </a:cubicBezTo>
                <a:cubicBezTo>
                  <a:pt x="594781" y="430129"/>
                  <a:pt x="590986" y="484316"/>
                  <a:pt x="579524" y="515374"/>
                </a:cubicBezTo>
                <a:cubicBezTo>
                  <a:pt x="573584" y="531141"/>
                  <a:pt x="560358" y="542544"/>
                  <a:pt x="546562" y="551575"/>
                </a:cubicBezTo>
                <a:cubicBezTo>
                  <a:pt x="528382" y="564438"/>
                  <a:pt x="506161" y="573394"/>
                  <a:pt x="483541" y="572654"/>
                </a:cubicBezTo>
                <a:cubicBezTo>
                  <a:pt x="460712" y="571971"/>
                  <a:pt x="437295" y="566146"/>
                  <a:pt x="417750" y="554117"/>
                </a:cubicBezTo>
                <a:close/>
                <a:moveTo>
                  <a:pt x="564172" y="615551"/>
                </a:moveTo>
                <a:cubicBezTo>
                  <a:pt x="575197" y="629686"/>
                  <a:pt x="584534" y="645035"/>
                  <a:pt x="594288" y="660024"/>
                </a:cubicBezTo>
                <a:cubicBezTo>
                  <a:pt x="615048" y="689868"/>
                  <a:pt x="627439" y="724228"/>
                  <a:pt x="641634" y="757431"/>
                </a:cubicBezTo>
                <a:cubicBezTo>
                  <a:pt x="654044" y="785833"/>
                  <a:pt x="660971" y="816000"/>
                  <a:pt x="665620" y="846547"/>
                </a:cubicBezTo>
                <a:cubicBezTo>
                  <a:pt x="670137" y="874703"/>
                  <a:pt x="677651" y="910220"/>
                  <a:pt x="658390" y="934372"/>
                </a:cubicBezTo>
                <a:cubicBezTo>
                  <a:pt x="654557" y="937503"/>
                  <a:pt x="648940" y="938034"/>
                  <a:pt x="644120" y="938509"/>
                </a:cubicBezTo>
                <a:cubicBezTo>
                  <a:pt x="632620" y="939267"/>
                  <a:pt x="623113" y="931261"/>
                  <a:pt x="613738" y="925721"/>
                </a:cubicBezTo>
                <a:cubicBezTo>
                  <a:pt x="594914" y="914470"/>
                  <a:pt x="577437" y="900961"/>
                  <a:pt x="563052" y="884322"/>
                </a:cubicBezTo>
                <a:cubicBezTo>
                  <a:pt x="548877" y="866639"/>
                  <a:pt x="535309" y="848349"/>
                  <a:pt x="524340" y="828447"/>
                </a:cubicBezTo>
                <a:cubicBezTo>
                  <a:pt x="513789" y="805945"/>
                  <a:pt x="506673" y="782001"/>
                  <a:pt x="497735" y="758835"/>
                </a:cubicBezTo>
                <a:cubicBezTo>
                  <a:pt x="484642" y="718366"/>
                  <a:pt x="474470" y="676891"/>
                  <a:pt x="465855" y="635226"/>
                </a:cubicBezTo>
                <a:cubicBezTo>
                  <a:pt x="461965" y="616880"/>
                  <a:pt x="456500" y="598666"/>
                  <a:pt x="457031" y="579731"/>
                </a:cubicBezTo>
                <a:cubicBezTo>
                  <a:pt x="481890" y="585385"/>
                  <a:pt x="508514" y="583317"/>
                  <a:pt x="531570" y="572104"/>
                </a:cubicBezTo>
                <a:cubicBezTo>
                  <a:pt x="533070" y="577511"/>
                  <a:pt x="537396" y="581647"/>
                  <a:pt x="540470" y="586238"/>
                </a:cubicBezTo>
                <a:cubicBezTo>
                  <a:pt x="548042" y="596275"/>
                  <a:pt x="556543" y="605591"/>
                  <a:pt x="564172" y="615551"/>
                </a:cubicBezTo>
                <a:close/>
                <a:moveTo>
                  <a:pt x="915483" y="677327"/>
                </a:moveTo>
                <a:cubicBezTo>
                  <a:pt x="904780" y="687800"/>
                  <a:pt x="879542" y="687592"/>
                  <a:pt x="860129" y="687383"/>
                </a:cubicBezTo>
                <a:cubicBezTo>
                  <a:pt x="857396" y="687345"/>
                  <a:pt x="854777" y="687326"/>
                  <a:pt x="852349" y="687326"/>
                </a:cubicBezTo>
                <a:cubicBezTo>
                  <a:pt x="850014" y="687326"/>
                  <a:pt x="847832" y="687364"/>
                  <a:pt x="845859" y="687440"/>
                </a:cubicBezTo>
                <a:cubicBezTo>
                  <a:pt x="828097" y="687364"/>
                  <a:pt x="810088" y="684025"/>
                  <a:pt x="792573" y="680496"/>
                </a:cubicBezTo>
                <a:cubicBezTo>
                  <a:pt x="772723" y="676929"/>
                  <a:pt x="752229" y="670763"/>
                  <a:pt x="733119" y="663705"/>
                </a:cubicBezTo>
                <a:cubicBezTo>
                  <a:pt x="706476" y="655907"/>
                  <a:pt x="681522" y="643726"/>
                  <a:pt x="656151" y="632627"/>
                </a:cubicBezTo>
                <a:cubicBezTo>
                  <a:pt x="628445" y="620560"/>
                  <a:pt x="600588" y="608152"/>
                  <a:pt x="574970" y="592025"/>
                </a:cubicBezTo>
                <a:cubicBezTo>
                  <a:pt x="567474" y="586770"/>
                  <a:pt x="559523" y="581495"/>
                  <a:pt x="552407" y="575595"/>
                </a:cubicBezTo>
                <a:cubicBezTo>
                  <a:pt x="549029" y="572350"/>
                  <a:pt x="545366" y="569106"/>
                  <a:pt x="541021" y="567095"/>
                </a:cubicBezTo>
                <a:cubicBezTo>
                  <a:pt x="560415" y="555407"/>
                  <a:pt x="580359" y="541386"/>
                  <a:pt x="588822" y="519492"/>
                </a:cubicBezTo>
                <a:cubicBezTo>
                  <a:pt x="588841" y="519492"/>
                  <a:pt x="588841" y="519492"/>
                  <a:pt x="588841" y="519492"/>
                </a:cubicBezTo>
                <a:cubicBezTo>
                  <a:pt x="603112" y="519112"/>
                  <a:pt x="617135" y="521749"/>
                  <a:pt x="631045" y="524538"/>
                </a:cubicBezTo>
                <a:cubicBezTo>
                  <a:pt x="654860" y="528712"/>
                  <a:pt x="678638" y="533304"/>
                  <a:pt x="701694" y="540627"/>
                </a:cubicBezTo>
                <a:cubicBezTo>
                  <a:pt x="736934" y="551537"/>
                  <a:pt x="772268" y="562731"/>
                  <a:pt x="805325" y="579256"/>
                </a:cubicBezTo>
                <a:cubicBezTo>
                  <a:pt x="843069" y="599861"/>
                  <a:pt x="884874" y="618530"/>
                  <a:pt x="910170" y="654939"/>
                </a:cubicBezTo>
                <a:cubicBezTo>
                  <a:pt x="913889" y="660555"/>
                  <a:pt x="916812" y="666930"/>
                  <a:pt x="917077" y="673760"/>
                </a:cubicBezTo>
                <a:cubicBezTo>
                  <a:pt x="917058" y="675108"/>
                  <a:pt x="916356" y="676360"/>
                  <a:pt x="915483" y="6773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37"/>
          <p:cNvSpPr/>
          <p:nvPr/>
        </p:nvSpPr>
        <p:spPr>
          <a:xfrm>
            <a:off x="7352448" y="2522040"/>
            <a:ext cx="182637" cy="80077"/>
          </a:xfrm>
          <a:custGeom>
            <a:rect b="b" l="l" r="r" t="t"/>
            <a:pathLst>
              <a:path extrusionOk="0" h="160154" w="365273">
                <a:moveTo>
                  <a:pt x="362958" y="51739"/>
                </a:moveTo>
                <a:cubicBezTo>
                  <a:pt x="363547" y="52138"/>
                  <a:pt x="364173" y="52346"/>
                  <a:pt x="364818" y="52422"/>
                </a:cubicBezTo>
                <a:cubicBezTo>
                  <a:pt x="356298" y="78320"/>
                  <a:pt x="355368" y="106874"/>
                  <a:pt x="365273" y="132241"/>
                </a:cubicBezTo>
                <a:cubicBezTo>
                  <a:pt x="342824" y="142714"/>
                  <a:pt x="318933" y="148937"/>
                  <a:pt x="294472" y="152656"/>
                </a:cubicBezTo>
                <a:cubicBezTo>
                  <a:pt x="252382" y="159524"/>
                  <a:pt x="209553" y="161118"/>
                  <a:pt x="166969" y="159657"/>
                </a:cubicBezTo>
                <a:cubicBezTo>
                  <a:pt x="120249" y="156659"/>
                  <a:pt x="71366" y="149336"/>
                  <a:pt x="30851" y="124500"/>
                </a:cubicBezTo>
                <a:cubicBezTo>
                  <a:pt x="-12567" y="94163"/>
                  <a:pt x="-9417" y="44909"/>
                  <a:pt x="35633" y="18574"/>
                </a:cubicBezTo>
                <a:cubicBezTo>
                  <a:pt x="61441" y="4762"/>
                  <a:pt x="111558" y="0"/>
                  <a:pt x="155640" y="0"/>
                </a:cubicBezTo>
                <a:cubicBezTo>
                  <a:pt x="178602" y="0"/>
                  <a:pt x="199950" y="1290"/>
                  <a:pt x="215359" y="3282"/>
                </a:cubicBezTo>
                <a:cubicBezTo>
                  <a:pt x="235455" y="6261"/>
                  <a:pt x="255096" y="11573"/>
                  <a:pt x="274889" y="16051"/>
                </a:cubicBezTo>
                <a:cubicBezTo>
                  <a:pt x="287394" y="18992"/>
                  <a:pt x="299121" y="24285"/>
                  <a:pt x="311228" y="28459"/>
                </a:cubicBezTo>
                <a:cubicBezTo>
                  <a:pt x="323734" y="33848"/>
                  <a:pt x="337093" y="36864"/>
                  <a:pt x="348384" y="44681"/>
                </a:cubicBezTo>
                <a:cubicBezTo>
                  <a:pt x="351686" y="46085"/>
                  <a:pt x="355102" y="48362"/>
                  <a:pt x="358670" y="49273"/>
                </a:cubicBezTo>
                <a:cubicBezTo>
                  <a:pt x="358840" y="49387"/>
                  <a:pt x="359011" y="49481"/>
                  <a:pt x="359201" y="49557"/>
                </a:cubicBezTo>
                <a:cubicBezTo>
                  <a:pt x="359637" y="49747"/>
                  <a:pt x="360074" y="49937"/>
                  <a:pt x="360548" y="50126"/>
                </a:cubicBezTo>
                <a:cubicBezTo>
                  <a:pt x="360567" y="50126"/>
                  <a:pt x="360567" y="50145"/>
                  <a:pt x="360567" y="50145"/>
                </a:cubicBezTo>
                <a:cubicBezTo>
                  <a:pt x="361421" y="50715"/>
                  <a:pt x="362256" y="51227"/>
                  <a:pt x="362958" y="517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37"/>
          <p:cNvSpPr/>
          <p:nvPr/>
        </p:nvSpPr>
        <p:spPr>
          <a:xfrm>
            <a:off x="7557890" y="2339699"/>
            <a:ext cx="84729" cy="172617"/>
          </a:xfrm>
          <a:custGeom>
            <a:rect b="b" l="l" r="r" t="t"/>
            <a:pathLst>
              <a:path extrusionOk="0" h="345235" w="169459">
                <a:moveTo>
                  <a:pt x="168938" y="61666"/>
                </a:moveTo>
                <a:cubicBezTo>
                  <a:pt x="170854" y="83314"/>
                  <a:pt x="167135" y="104735"/>
                  <a:pt x="163586" y="126003"/>
                </a:cubicBezTo>
                <a:cubicBezTo>
                  <a:pt x="158728" y="159756"/>
                  <a:pt x="150436" y="192921"/>
                  <a:pt x="141820" y="225877"/>
                </a:cubicBezTo>
                <a:cubicBezTo>
                  <a:pt x="134021" y="251585"/>
                  <a:pt x="126146" y="277293"/>
                  <a:pt x="118783" y="303115"/>
                </a:cubicBezTo>
                <a:cubicBezTo>
                  <a:pt x="114115" y="316871"/>
                  <a:pt x="109485" y="330721"/>
                  <a:pt x="107910" y="345235"/>
                </a:cubicBezTo>
                <a:cubicBezTo>
                  <a:pt x="101078" y="341953"/>
                  <a:pt x="94246" y="338538"/>
                  <a:pt x="86978" y="336261"/>
                </a:cubicBezTo>
                <a:cubicBezTo>
                  <a:pt x="78913" y="333946"/>
                  <a:pt x="70564" y="332846"/>
                  <a:pt x="62214" y="331878"/>
                </a:cubicBezTo>
                <a:cubicBezTo>
                  <a:pt x="62043" y="332144"/>
                  <a:pt x="61854" y="332391"/>
                  <a:pt x="61645" y="332637"/>
                </a:cubicBezTo>
                <a:cubicBezTo>
                  <a:pt x="56768" y="332789"/>
                  <a:pt x="52043" y="334212"/>
                  <a:pt x="47451" y="335939"/>
                </a:cubicBezTo>
                <a:cubicBezTo>
                  <a:pt x="47356" y="335939"/>
                  <a:pt x="47261" y="335939"/>
                  <a:pt x="47166" y="335939"/>
                </a:cubicBezTo>
                <a:cubicBezTo>
                  <a:pt x="47128" y="335995"/>
                  <a:pt x="47090" y="336052"/>
                  <a:pt x="47033" y="336090"/>
                </a:cubicBezTo>
                <a:cubicBezTo>
                  <a:pt x="44130" y="337191"/>
                  <a:pt x="41283" y="338424"/>
                  <a:pt x="38456" y="339543"/>
                </a:cubicBezTo>
                <a:cubicBezTo>
                  <a:pt x="36976" y="340264"/>
                  <a:pt x="35381" y="340891"/>
                  <a:pt x="33768" y="341479"/>
                </a:cubicBezTo>
                <a:cubicBezTo>
                  <a:pt x="32630" y="337305"/>
                  <a:pt x="30182" y="333548"/>
                  <a:pt x="28626" y="329526"/>
                </a:cubicBezTo>
                <a:cubicBezTo>
                  <a:pt x="23388" y="317117"/>
                  <a:pt x="17695" y="303817"/>
                  <a:pt x="13027" y="290973"/>
                </a:cubicBezTo>
                <a:cubicBezTo>
                  <a:pt x="9858" y="281714"/>
                  <a:pt x="6044" y="272986"/>
                  <a:pt x="3482" y="263671"/>
                </a:cubicBezTo>
                <a:cubicBezTo>
                  <a:pt x="-3634" y="203261"/>
                  <a:pt x="-1414" y="139474"/>
                  <a:pt x="25077" y="83713"/>
                </a:cubicBezTo>
                <a:cubicBezTo>
                  <a:pt x="43029" y="49391"/>
                  <a:pt x="66977" y="11160"/>
                  <a:pt x="106999" y="1256"/>
                </a:cubicBezTo>
                <a:cubicBezTo>
                  <a:pt x="125330" y="-3696"/>
                  <a:pt x="144287" y="6701"/>
                  <a:pt x="156432" y="20020"/>
                </a:cubicBezTo>
                <a:cubicBezTo>
                  <a:pt x="166148" y="31480"/>
                  <a:pt x="167439" y="47285"/>
                  <a:pt x="168938" y="61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37"/>
          <p:cNvSpPr/>
          <p:nvPr/>
        </p:nvSpPr>
        <p:spPr>
          <a:xfrm>
            <a:off x="7643612" y="2509072"/>
            <a:ext cx="158661" cy="79867"/>
          </a:xfrm>
          <a:custGeom>
            <a:rect b="b" l="l" r="r" t="t"/>
            <a:pathLst>
              <a:path extrusionOk="0" h="159733" w="317322">
                <a:moveTo>
                  <a:pt x="301005" y="3244"/>
                </a:moveTo>
                <a:cubicBezTo>
                  <a:pt x="326718" y="12674"/>
                  <a:pt x="317438" y="32007"/>
                  <a:pt x="304458" y="48381"/>
                </a:cubicBezTo>
                <a:cubicBezTo>
                  <a:pt x="284970" y="68265"/>
                  <a:pt x="260945" y="83044"/>
                  <a:pt x="236788" y="96591"/>
                </a:cubicBezTo>
                <a:cubicBezTo>
                  <a:pt x="214700" y="109948"/>
                  <a:pt x="191681" y="122299"/>
                  <a:pt x="166310" y="128029"/>
                </a:cubicBezTo>
                <a:cubicBezTo>
                  <a:pt x="147580" y="133057"/>
                  <a:pt x="129002" y="138654"/>
                  <a:pt x="110026" y="142752"/>
                </a:cubicBezTo>
                <a:cubicBezTo>
                  <a:pt x="92226" y="146110"/>
                  <a:pt x="74312" y="148729"/>
                  <a:pt x="56550" y="152277"/>
                </a:cubicBezTo>
                <a:cubicBezTo>
                  <a:pt x="44215" y="154648"/>
                  <a:pt x="31558" y="154610"/>
                  <a:pt x="19147" y="156451"/>
                </a:cubicBezTo>
                <a:cubicBezTo>
                  <a:pt x="12733" y="157399"/>
                  <a:pt x="6433" y="158955"/>
                  <a:pt x="0" y="159733"/>
                </a:cubicBezTo>
                <a:cubicBezTo>
                  <a:pt x="4289" y="144118"/>
                  <a:pt x="6072" y="127896"/>
                  <a:pt x="6452" y="111732"/>
                </a:cubicBezTo>
                <a:cubicBezTo>
                  <a:pt x="6547" y="107368"/>
                  <a:pt x="6490" y="103023"/>
                  <a:pt x="6091" y="98659"/>
                </a:cubicBezTo>
                <a:cubicBezTo>
                  <a:pt x="42185" y="71167"/>
                  <a:pt x="82396" y="49937"/>
                  <a:pt x="124637" y="33563"/>
                </a:cubicBezTo>
                <a:cubicBezTo>
                  <a:pt x="164564" y="18271"/>
                  <a:pt x="206122" y="6090"/>
                  <a:pt x="248743" y="1594"/>
                </a:cubicBezTo>
                <a:cubicBezTo>
                  <a:pt x="257814" y="949"/>
                  <a:pt x="267113" y="0"/>
                  <a:pt x="276316" y="0"/>
                </a:cubicBezTo>
                <a:cubicBezTo>
                  <a:pt x="284685" y="19"/>
                  <a:pt x="292978" y="778"/>
                  <a:pt x="301005" y="3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37"/>
          <p:cNvSpPr/>
          <p:nvPr/>
        </p:nvSpPr>
        <p:spPr>
          <a:xfrm>
            <a:off x="7575866" y="2620634"/>
            <a:ext cx="106963" cy="183228"/>
          </a:xfrm>
          <a:custGeom>
            <a:rect b="b" l="l" r="r" t="t"/>
            <a:pathLst>
              <a:path extrusionOk="0" h="366455" w="213927">
                <a:moveTo>
                  <a:pt x="208625" y="274443"/>
                </a:moveTo>
                <a:cubicBezTo>
                  <a:pt x="213142" y="302599"/>
                  <a:pt x="220656" y="338116"/>
                  <a:pt x="201395" y="362269"/>
                </a:cubicBezTo>
                <a:cubicBezTo>
                  <a:pt x="197562" y="365399"/>
                  <a:pt x="191945" y="365931"/>
                  <a:pt x="187125" y="366405"/>
                </a:cubicBezTo>
                <a:cubicBezTo>
                  <a:pt x="175625" y="367164"/>
                  <a:pt x="166118" y="359157"/>
                  <a:pt x="156744" y="353617"/>
                </a:cubicBezTo>
                <a:cubicBezTo>
                  <a:pt x="137919" y="342366"/>
                  <a:pt x="120442" y="328858"/>
                  <a:pt x="106057" y="312218"/>
                </a:cubicBezTo>
                <a:cubicBezTo>
                  <a:pt x="91882" y="294536"/>
                  <a:pt x="78314" y="276246"/>
                  <a:pt x="67346" y="256343"/>
                </a:cubicBezTo>
                <a:cubicBezTo>
                  <a:pt x="56795" y="233841"/>
                  <a:pt x="49678" y="209897"/>
                  <a:pt x="40741" y="186732"/>
                </a:cubicBezTo>
                <a:cubicBezTo>
                  <a:pt x="27647" y="146262"/>
                  <a:pt x="17475" y="104787"/>
                  <a:pt x="8860" y="63123"/>
                </a:cubicBezTo>
                <a:cubicBezTo>
                  <a:pt x="4970" y="44776"/>
                  <a:pt x="-495" y="26562"/>
                  <a:pt x="36" y="7627"/>
                </a:cubicBezTo>
                <a:cubicBezTo>
                  <a:pt x="24895" y="13281"/>
                  <a:pt x="51519" y="11213"/>
                  <a:pt x="74576" y="0"/>
                </a:cubicBezTo>
                <a:cubicBezTo>
                  <a:pt x="76075" y="5407"/>
                  <a:pt x="80401" y="9543"/>
                  <a:pt x="83476" y="14135"/>
                </a:cubicBezTo>
                <a:cubicBezTo>
                  <a:pt x="91028" y="24190"/>
                  <a:pt x="99530" y="33487"/>
                  <a:pt x="107158" y="43448"/>
                </a:cubicBezTo>
                <a:cubicBezTo>
                  <a:pt x="118183" y="57583"/>
                  <a:pt x="127520" y="72932"/>
                  <a:pt x="137274" y="87921"/>
                </a:cubicBezTo>
                <a:cubicBezTo>
                  <a:pt x="158034" y="117765"/>
                  <a:pt x="170426" y="152125"/>
                  <a:pt x="184620" y="185327"/>
                </a:cubicBezTo>
                <a:cubicBezTo>
                  <a:pt x="197050" y="213730"/>
                  <a:pt x="203976" y="243897"/>
                  <a:pt x="208625" y="2744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37"/>
          <p:cNvSpPr/>
          <p:nvPr/>
        </p:nvSpPr>
        <p:spPr>
          <a:xfrm>
            <a:off x="7454385" y="2594963"/>
            <a:ext cx="116915" cy="191865"/>
          </a:xfrm>
          <a:custGeom>
            <a:rect b="b" l="l" r="r" t="t"/>
            <a:pathLst>
              <a:path extrusionOk="0" h="383729" w="233831">
                <a:moveTo>
                  <a:pt x="233832" y="56710"/>
                </a:moveTo>
                <a:cubicBezTo>
                  <a:pt x="226621" y="78586"/>
                  <a:pt x="224457" y="102112"/>
                  <a:pt x="216753" y="123950"/>
                </a:cubicBezTo>
                <a:cubicBezTo>
                  <a:pt x="205804" y="160454"/>
                  <a:pt x="189693" y="194928"/>
                  <a:pt x="172443" y="228794"/>
                </a:cubicBezTo>
                <a:cubicBezTo>
                  <a:pt x="162347" y="250594"/>
                  <a:pt x="151455" y="271939"/>
                  <a:pt x="139671" y="293018"/>
                </a:cubicBezTo>
                <a:cubicBezTo>
                  <a:pt x="128569" y="313603"/>
                  <a:pt x="117335" y="334644"/>
                  <a:pt x="99896" y="350658"/>
                </a:cubicBezTo>
                <a:cubicBezTo>
                  <a:pt x="83292" y="365570"/>
                  <a:pt x="65055" y="384183"/>
                  <a:pt x="41107" y="383708"/>
                </a:cubicBezTo>
                <a:cubicBezTo>
                  <a:pt x="15678" y="384657"/>
                  <a:pt x="3951" y="353238"/>
                  <a:pt x="1408" y="332140"/>
                </a:cubicBezTo>
                <a:cubicBezTo>
                  <a:pt x="-2956" y="304876"/>
                  <a:pt x="3533" y="277498"/>
                  <a:pt x="11181" y="251372"/>
                </a:cubicBezTo>
                <a:cubicBezTo>
                  <a:pt x="21979" y="209803"/>
                  <a:pt x="41942" y="171610"/>
                  <a:pt x="59609" y="132716"/>
                </a:cubicBezTo>
                <a:cubicBezTo>
                  <a:pt x="73291" y="107387"/>
                  <a:pt x="89876" y="83614"/>
                  <a:pt x="106708" y="60296"/>
                </a:cubicBezTo>
                <a:cubicBezTo>
                  <a:pt x="115988" y="48741"/>
                  <a:pt x="125818" y="37756"/>
                  <a:pt x="135913" y="26866"/>
                </a:cubicBezTo>
                <a:cubicBezTo>
                  <a:pt x="145326" y="16943"/>
                  <a:pt x="156901" y="9467"/>
                  <a:pt x="166674" y="0"/>
                </a:cubicBezTo>
                <a:cubicBezTo>
                  <a:pt x="179350" y="32064"/>
                  <a:pt x="200775" y="48476"/>
                  <a:pt x="233832" y="567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37"/>
          <p:cNvSpPr/>
          <p:nvPr/>
        </p:nvSpPr>
        <p:spPr>
          <a:xfrm>
            <a:off x="7617860" y="2594309"/>
            <a:ext cx="188047" cy="83993"/>
          </a:xfrm>
          <a:custGeom>
            <a:rect b="b" l="l" r="r" t="t"/>
            <a:pathLst>
              <a:path extrusionOk="0" h="167986" w="376094">
                <a:moveTo>
                  <a:pt x="376095" y="154324"/>
                </a:moveTo>
                <a:cubicBezTo>
                  <a:pt x="376038" y="155671"/>
                  <a:pt x="375335" y="156905"/>
                  <a:pt x="374463" y="157872"/>
                </a:cubicBezTo>
                <a:cubicBezTo>
                  <a:pt x="363760" y="168345"/>
                  <a:pt x="338521" y="168137"/>
                  <a:pt x="319108" y="167928"/>
                </a:cubicBezTo>
                <a:cubicBezTo>
                  <a:pt x="316376" y="167890"/>
                  <a:pt x="313757" y="167871"/>
                  <a:pt x="311328" y="167871"/>
                </a:cubicBezTo>
                <a:cubicBezTo>
                  <a:pt x="308994" y="167871"/>
                  <a:pt x="306811" y="167909"/>
                  <a:pt x="304838" y="167985"/>
                </a:cubicBezTo>
                <a:cubicBezTo>
                  <a:pt x="287076" y="167909"/>
                  <a:pt x="269067" y="164570"/>
                  <a:pt x="251552" y="161041"/>
                </a:cubicBezTo>
                <a:cubicBezTo>
                  <a:pt x="231703" y="157493"/>
                  <a:pt x="211208" y="151308"/>
                  <a:pt x="192099" y="144250"/>
                </a:cubicBezTo>
                <a:cubicBezTo>
                  <a:pt x="165456" y="136452"/>
                  <a:pt x="140502" y="124271"/>
                  <a:pt x="115130" y="113172"/>
                </a:cubicBezTo>
                <a:cubicBezTo>
                  <a:pt x="87425" y="101105"/>
                  <a:pt x="59567" y="88697"/>
                  <a:pt x="33949" y="72570"/>
                </a:cubicBezTo>
                <a:cubicBezTo>
                  <a:pt x="26453" y="67315"/>
                  <a:pt x="18502" y="62040"/>
                  <a:pt x="11386" y="56139"/>
                </a:cubicBezTo>
                <a:cubicBezTo>
                  <a:pt x="8008" y="52895"/>
                  <a:pt x="4346" y="49651"/>
                  <a:pt x="0" y="47640"/>
                </a:cubicBezTo>
                <a:cubicBezTo>
                  <a:pt x="19394" y="35952"/>
                  <a:pt x="39338" y="21931"/>
                  <a:pt x="47802" y="37"/>
                </a:cubicBezTo>
                <a:cubicBezTo>
                  <a:pt x="47821" y="37"/>
                  <a:pt x="47821" y="37"/>
                  <a:pt x="47821" y="37"/>
                </a:cubicBezTo>
                <a:cubicBezTo>
                  <a:pt x="62091" y="-343"/>
                  <a:pt x="76115" y="2294"/>
                  <a:pt x="90024" y="5083"/>
                </a:cubicBezTo>
                <a:cubicBezTo>
                  <a:pt x="113840" y="9257"/>
                  <a:pt x="137617" y="13849"/>
                  <a:pt x="160674" y="21172"/>
                </a:cubicBezTo>
                <a:cubicBezTo>
                  <a:pt x="195913" y="32082"/>
                  <a:pt x="231247" y="43276"/>
                  <a:pt x="264304" y="59801"/>
                </a:cubicBezTo>
                <a:cubicBezTo>
                  <a:pt x="302048" y="80406"/>
                  <a:pt x="343854" y="99075"/>
                  <a:pt x="369149" y="135484"/>
                </a:cubicBezTo>
                <a:cubicBezTo>
                  <a:pt x="372925" y="141119"/>
                  <a:pt x="375848" y="147494"/>
                  <a:pt x="376095" y="1543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37"/>
          <p:cNvSpPr/>
          <p:nvPr/>
        </p:nvSpPr>
        <p:spPr>
          <a:xfrm>
            <a:off x="7401659" y="2385089"/>
            <a:ext cx="168333" cy="157954"/>
          </a:xfrm>
          <a:custGeom>
            <a:rect b="b" l="l" r="r" t="t"/>
            <a:pathLst>
              <a:path extrusionOk="0" h="315908" w="336666">
                <a:moveTo>
                  <a:pt x="308809" y="194235"/>
                </a:moveTo>
                <a:cubicBezTo>
                  <a:pt x="318449" y="214100"/>
                  <a:pt x="326039" y="235235"/>
                  <a:pt x="336666" y="254550"/>
                </a:cubicBezTo>
                <a:cubicBezTo>
                  <a:pt x="315678" y="264131"/>
                  <a:pt x="294861" y="276691"/>
                  <a:pt x="280989" y="295361"/>
                </a:cubicBezTo>
                <a:cubicBezTo>
                  <a:pt x="276890" y="301830"/>
                  <a:pt x="273304" y="308737"/>
                  <a:pt x="270305" y="315908"/>
                </a:cubicBezTo>
                <a:cubicBezTo>
                  <a:pt x="269812" y="315491"/>
                  <a:pt x="269281" y="315130"/>
                  <a:pt x="268692" y="314865"/>
                </a:cubicBezTo>
                <a:cubicBezTo>
                  <a:pt x="266548" y="313575"/>
                  <a:pt x="264840" y="311772"/>
                  <a:pt x="263094" y="310008"/>
                </a:cubicBezTo>
                <a:cubicBezTo>
                  <a:pt x="261462" y="308376"/>
                  <a:pt x="259470" y="308490"/>
                  <a:pt x="258028" y="309458"/>
                </a:cubicBezTo>
                <a:cubicBezTo>
                  <a:pt x="253777" y="307314"/>
                  <a:pt x="249279" y="305568"/>
                  <a:pt x="245010" y="303633"/>
                </a:cubicBezTo>
                <a:cubicBezTo>
                  <a:pt x="237761" y="298624"/>
                  <a:pt x="230626" y="293463"/>
                  <a:pt x="223566" y="288170"/>
                </a:cubicBezTo>
                <a:cubicBezTo>
                  <a:pt x="207626" y="276179"/>
                  <a:pt x="193261" y="262310"/>
                  <a:pt x="177567" y="250015"/>
                </a:cubicBezTo>
                <a:cubicBezTo>
                  <a:pt x="158951" y="233869"/>
                  <a:pt x="139501" y="218577"/>
                  <a:pt x="121625" y="201615"/>
                </a:cubicBezTo>
                <a:cubicBezTo>
                  <a:pt x="103274" y="184198"/>
                  <a:pt x="85949" y="165738"/>
                  <a:pt x="67921" y="147979"/>
                </a:cubicBezTo>
                <a:cubicBezTo>
                  <a:pt x="48034" y="129329"/>
                  <a:pt x="28602" y="109578"/>
                  <a:pt x="13933" y="86450"/>
                </a:cubicBezTo>
                <a:cubicBezTo>
                  <a:pt x="2244" y="67458"/>
                  <a:pt x="-6713" y="35375"/>
                  <a:pt x="6722" y="15453"/>
                </a:cubicBezTo>
                <a:cubicBezTo>
                  <a:pt x="14730" y="7769"/>
                  <a:pt x="26477" y="5379"/>
                  <a:pt x="36876" y="2495"/>
                </a:cubicBezTo>
                <a:cubicBezTo>
                  <a:pt x="53746" y="-1888"/>
                  <a:pt x="71413" y="-48"/>
                  <a:pt x="88131" y="4544"/>
                </a:cubicBezTo>
                <a:cubicBezTo>
                  <a:pt x="103028" y="7162"/>
                  <a:pt x="115476" y="15548"/>
                  <a:pt x="128304" y="22966"/>
                </a:cubicBezTo>
                <a:cubicBezTo>
                  <a:pt x="141911" y="29835"/>
                  <a:pt x="154359" y="38278"/>
                  <a:pt x="166694" y="47214"/>
                </a:cubicBezTo>
                <a:cubicBezTo>
                  <a:pt x="192957" y="64479"/>
                  <a:pt x="217703" y="83528"/>
                  <a:pt x="240095" y="105594"/>
                </a:cubicBezTo>
                <a:cubicBezTo>
                  <a:pt x="255788" y="118229"/>
                  <a:pt x="267933" y="134205"/>
                  <a:pt x="279680" y="150408"/>
                </a:cubicBezTo>
                <a:cubicBezTo>
                  <a:pt x="287726" y="160672"/>
                  <a:pt x="295146" y="170766"/>
                  <a:pt x="302262" y="181504"/>
                </a:cubicBezTo>
                <a:cubicBezTo>
                  <a:pt x="304463" y="185716"/>
                  <a:pt x="306569" y="190004"/>
                  <a:pt x="308809" y="1942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37"/>
          <p:cNvSpPr/>
          <p:nvPr/>
        </p:nvSpPr>
        <p:spPr>
          <a:xfrm>
            <a:off x="7617196" y="2383577"/>
            <a:ext cx="130046" cy="169049"/>
          </a:xfrm>
          <a:custGeom>
            <a:rect b="b" l="l" r="r" t="t"/>
            <a:pathLst>
              <a:path extrusionOk="0" h="338097" w="260091">
                <a:moveTo>
                  <a:pt x="259921" y="64432"/>
                </a:moveTo>
                <a:cubicBezTo>
                  <a:pt x="261420" y="85283"/>
                  <a:pt x="252766" y="105053"/>
                  <a:pt x="244531" y="123722"/>
                </a:cubicBezTo>
                <a:cubicBezTo>
                  <a:pt x="232538" y="150607"/>
                  <a:pt x="213960" y="173697"/>
                  <a:pt x="196293" y="197015"/>
                </a:cubicBezTo>
                <a:cubicBezTo>
                  <a:pt x="185305" y="210922"/>
                  <a:pt x="172819" y="223558"/>
                  <a:pt x="161831" y="237541"/>
                </a:cubicBezTo>
                <a:cubicBezTo>
                  <a:pt x="145663" y="256761"/>
                  <a:pt x="126345" y="274709"/>
                  <a:pt x="108963" y="293208"/>
                </a:cubicBezTo>
                <a:cubicBezTo>
                  <a:pt x="92339" y="308917"/>
                  <a:pt x="77462" y="325917"/>
                  <a:pt x="57651" y="338097"/>
                </a:cubicBezTo>
                <a:cubicBezTo>
                  <a:pt x="55791" y="319466"/>
                  <a:pt x="48295" y="301290"/>
                  <a:pt x="34689" y="288161"/>
                </a:cubicBezTo>
                <a:cubicBezTo>
                  <a:pt x="25106" y="279889"/>
                  <a:pt x="14175" y="273381"/>
                  <a:pt x="4042" y="265811"/>
                </a:cubicBezTo>
                <a:cubicBezTo>
                  <a:pt x="2733" y="264900"/>
                  <a:pt x="1385" y="264027"/>
                  <a:pt x="0" y="263192"/>
                </a:cubicBezTo>
                <a:cubicBezTo>
                  <a:pt x="8995" y="244144"/>
                  <a:pt x="18616" y="225436"/>
                  <a:pt x="28332" y="206729"/>
                </a:cubicBezTo>
                <a:cubicBezTo>
                  <a:pt x="37896" y="188477"/>
                  <a:pt x="46284" y="169561"/>
                  <a:pt x="57233" y="152087"/>
                </a:cubicBezTo>
                <a:cubicBezTo>
                  <a:pt x="78088" y="119150"/>
                  <a:pt x="103004" y="89078"/>
                  <a:pt x="128566" y="59727"/>
                </a:cubicBezTo>
                <a:cubicBezTo>
                  <a:pt x="138908" y="48039"/>
                  <a:pt x="149743" y="36864"/>
                  <a:pt x="160863" y="25898"/>
                </a:cubicBezTo>
                <a:cubicBezTo>
                  <a:pt x="172838" y="13661"/>
                  <a:pt x="189897" y="0"/>
                  <a:pt x="207470" y="0"/>
                </a:cubicBezTo>
                <a:cubicBezTo>
                  <a:pt x="212707" y="0"/>
                  <a:pt x="218002" y="1214"/>
                  <a:pt x="223220" y="4041"/>
                </a:cubicBezTo>
                <a:cubicBezTo>
                  <a:pt x="243715" y="16582"/>
                  <a:pt x="258061" y="40393"/>
                  <a:pt x="259921" y="644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37"/>
          <p:cNvSpPr/>
          <p:nvPr/>
        </p:nvSpPr>
        <p:spPr>
          <a:xfrm>
            <a:off x="5944864" y="2334602"/>
            <a:ext cx="549217" cy="474189"/>
          </a:xfrm>
          <a:custGeom>
            <a:rect b="b" l="l" r="r" t="t"/>
            <a:pathLst>
              <a:path extrusionOk="0" h="948377" w="1098433">
                <a:moveTo>
                  <a:pt x="1091118" y="762689"/>
                </a:moveTo>
                <a:cubicBezTo>
                  <a:pt x="1087163" y="682450"/>
                  <a:pt x="1086109" y="601375"/>
                  <a:pt x="1078771" y="521202"/>
                </a:cubicBezTo>
                <a:cubicBezTo>
                  <a:pt x="1072664" y="460242"/>
                  <a:pt x="1065722" y="399371"/>
                  <a:pt x="1062031" y="338214"/>
                </a:cubicBezTo>
                <a:cubicBezTo>
                  <a:pt x="1059285" y="301103"/>
                  <a:pt x="1058582" y="261817"/>
                  <a:pt x="1056539" y="224267"/>
                </a:cubicBezTo>
                <a:cubicBezTo>
                  <a:pt x="1053837" y="184213"/>
                  <a:pt x="1052211" y="144137"/>
                  <a:pt x="1052343" y="103973"/>
                </a:cubicBezTo>
                <a:cubicBezTo>
                  <a:pt x="1052145" y="84473"/>
                  <a:pt x="1052321" y="64951"/>
                  <a:pt x="1053529" y="45495"/>
                </a:cubicBezTo>
                <a:cubicBezTo>
                  <a:pt x="1054166" y="36338"/>
                  <a:pt x="1055001" y="27203"/>
                  <a:pt x="1055946" y="18046"/>
                </a:cubicBezTo>
                <a:cubicBezTo>
                  <a:pt x="1056429" y="12929"/>
                  <a:pt x="1057879" y="6605"/>
                  <a:pt x="1053441" y="2762"/>
                </a:cubicBezTo>
                <a:cubicBezTo>
                  <a:pt x="1048081" y="-1696"/>
                  <a:pt x="1040414" y="347"/>
                  <a:pt x="1034153" y="1335"/>
                </a:cubicBezTo>
                <a:cubicBezTo>
                  <a:pt x="1015699" y="4980"/>
                  <a:pt x="997377" y="9262"/>
                  <a:pt x="978945" y="13017"/>
                </a:cubicBezTo>
                <a:cubicBezTo>
                  <a:pt x="938084" y="19298"/>
                  <a:pt x="894388" y="18683"/>
                  <a:pt x="852626" y="19539"/>
                </a:cubicBezTo>
                <a:cubicBezTo>
                  <a:pt x="834084" y="20132"/>
                  <a:pt x="815521" y="20022"/>
                  <a:pt x="797023" y="21274"/>
                </a:cubicBezTo>
                <a:cubicBezTo>
                  <a:pt x="775691" y="23141"/>
                  <a:pt x="751921" y="20703"/>
                  <a:pt x="730194" y="24151"/>
                </a:cubicBezTo>
                <a:cubicBezTo>
                  <a:pt x="722615" y="23887"/>
                  <a:pt x="712575" y="32034"/>
                  <a:pt x="718507" y="38951"/>
                </a:cubicBezTo>
                <a:cubicBezTo>
                  <a:pt x="718002" y="39676"/>
                  <a:pt x="717650" y="40510"/>
                  <a:pt x="717277" y="41301"/>
                </a:cubicBezTo>
                <a:cubicBezTo>
                  <a:pt x="717013" y="42026"/>
                  <a:pt x="716793" y="42750"/>
                  <a:pt x="716640" y="43519"/>
                </a:cubicBezTo>
                <a:cubicBezTo>
                  <a:pt x="716442" y="44266"/>
                  <a:pt x="716288" y="45034"/>
                  <a:pt x="716134" y="45803"/>
                </a:cubicBezTo>
                <a:cubicBezTo>
                  <a:pt x="716069" y="46330"/>
                  <a:pt x="716003" y="46879"/>
                  <a:pt x="715915" y="47406"/>
                </a:cubicBezTo>
                <a:cubicBezTo>
                  <a:pt x="715717" y="48811"/>
                  <a:pt x="715497" y="50195"/>
                  <a:pt x="715388" y="51600"/>
                </a:cubicBezTo>
                <a:cubicBezTo>
                  <a:pt x="715234" y="53598"/>
                  <a:pt x="715080" y="55575"/>
                  <a:pt x="714926" y="57573"/>
                </a:cubicBezTo>
                <a:cubicBezTo>
                  <a:pt x="714465" y="63612"/>
                  <a:pt x="714311" y="69716"/>
                  <a:pt x="714179" y="75755"/>
                </a:cubicBezTo>
                <a:cubicBezTo>
                  <a:pt x="713894" y="88909"/>
                  <a:pt x="713608" y="102063"/>
                  <a:pt x="713564" y="115194"/>
                </a:cubicBezTo>
                <a:cubicBezTo>
                  <a:pt x="713520" y="138296"/>
                  <a:pt x="714465" y="161353"/>
                  <a:pt x="714663" y="184454"/>
                </a:cubicBezTo>
                <a:cubicBezTo>
                  <a:pt x="714750" y="195346"/>
                  <a:pt x="715080" y="206216"/>
                  <a:pt x="715497" y="217086"/>
                </a:cubicBezTo>
                <a:cubicBezTo>
                  <a:pt x="715893" y="227407"/>
                  <a:pt x="716332" y="237706"/>
                  <a:pt x="716442" y="248027"/>
                </a:cubicBezTo>
                <a:cubicBezTo>
                  <a:pt x="716288" y="248137"/>
                  <a:pt x="716134" y="248246"/>
                  <a:pt x="715981" y="248356"/>
                </a:cubicBezTo>
                <a:cubicBezTo>
                  <a:pt x="715695" y="248510"/>
                  <a:pt x="715409" y="248664"/>
                  <a:pt x="715124" y="248839"/>
                </a:cubicBezTo>
                <a:cubicBezTo>
                  <a:pt x="713718" y="249498"/>
                  <a:pt x="712290" y="250069"/>
                  <a:pt x="710840" y="250596"/>
                </a:cubicBezTo>
                <a:cubicBezTo>
                  <a:pt x="706490" y="252001"/>
                  <a:pt x="702053" y="253077"/>
                  <a:pt x="697593" y="254110"/>
                </a:cubicBezTo>
                <a:cubicBezTo>
                  <a:pt x="689706" y="255735"/>
                  <a:pt x="680853" y="257206"/>
                  <a:pt x="671999" y="258677"/>
                </a:cubicBezTo>
                <a:cubicBezTo>
                  <a:pt x="663388" y="260104"/>
                  <a:pt x="654776" y="261532"/>
                  <a:pt x="646142" y="262849"/>
                </a:cubicBezTo>
                <a:cubicBezTo>
                  <a:pt x="636981" y="264255"/>
                  <a:pt x="627820" y="265594"/>
                  <a:pt x="618616" y="266736"/>
                </a:cubicBezTo>
                <a:cubicBezTo>
                  <a:pt x="609894" y="267812"/>
                  <a:pt x="601150" y="268603"/>
                  <a:pt x="592407" y="269262"/>
                </a:cubicBezTo>
                <a:cubicBezTo>
                  <a:pt x="585970" y="269635"/>
                  <a:pt x="579533" y="269942"/>
                  <a:pt x="573074" y="270052"/>
                </a:cubicBezTo>
                <a:cubicBezTo>
                  <a:pt x="567538" y="270140"/>
                  <a:pt x="562024" y="270206"/>
                  <a:pt x="556510" y="270228"/>
                </a:cubicBezTo>
                <a:cubicBezTo>
                  <a:pt x="554753" y="270228"/>
                  <a:pt x="552995" y="270228"/>
                  <a:pt x="551238" y="270228"/>
                </a:cubicBezTo>
                <a:cubicBezTo>
                  <a:pt x="547986" y="270228"/>
                  <a:pt x="544735" y="270206"/>
                  <a:pt x="541484" y="270294"/>
                </a:cubicBezTo>
                <a:cubicBezTo>
                  <a:pt x="535838" y="270403"/>
                  <a:pt x="530214" y="270667"/>
                  <a:pt x="524590" y="271304"/>
                </a:cubicBezTo>
                <a:cubicBezTo>
                  <a:pt x="518768" y="271941"/>
                  <a:pt x="512968" y="272753"/>
                  <a:pt x="507147" y="273478"/>
                </a:cubicBezTo>
                <a:cubicBezTo>
                  <a:pt x="495899" y="274905"/>
                  <a:pt x="484585" y="275520"/>
                  <a:pt x="473315" y="276706"/>
                </a:cubicBezTo>
                <a:cubicBezTo>
                  <a:pt x="462616" y="277826"/>
                  <a:pt x="452027" y="279824"/>
                  <a:pt x="441372" y="281273"/>
                </a:cubicBezTo>
                <a:cubicBezTo>
                  <a:pt x="430102" y="282810"/>
                  <a:pt x="418811" y="283843"/>
                  <a:pt x="407497" y="284853"/>
                </a:cubicBezTo>
                <a:cubicBezTo>
                  <a:pt x="402180" y="285314"/>
                  <a:pt x="396886" y="285819"/>
                  <a:pt x="391591" y="286346"/>
                </a:cubicBezTo>
                <a:cubicBezTo>
                  <a:pt x="390273" y="286478"/>
                  <a:pt x="388933" y="286609"/>
                  <a:pt x="387615" y="286763"/>
                </a:cubicBezTo>
                <a:cubicBezTo>
                  <a:pt x="386319" y="286895"/>
                  <a:pt x="385155" y="287136"/>
                  <a:pt x="383880" y="287444"/>
                </a:cubicBezTo>
                <a:cubicBezTo>
                  <a:pt x="382914" y="287663"/>
                  <a:pt x="382123" y="288212"/>
                  <a:pt x="381310" y="288718"/>
                </a:cubicBezTo>
                <a:cubicBezTo>
                  <a:pt x="377180" y="291419"/>
                  <a:pt x="375620" y="296403"/>
                  <a:pt x="374654" y="300971"/>
                </a:cubicBezTo>
                <a:cubicBezTo>
                  <a:pt x="373731" y="305275"/>
                  <a:pt x="373445" y="309645"/>
                  <a:pt x="373072" y="314037"/>
                </a:cubicBezTo>
                <a:cubicBezTo>
                  <a:pt x="372962" y="315223"/>
                  <a:pt x="372940" y="316430"/>
                  <a:pt x="372918" y="317638"/>
                </a:cubicBezTo>
                <a:cubicBezTo>
                  <a:pt x="372874" y="319153"/>
                  <a:pt x="372764" y="320690"/>
                  <a:pt x="372764" y="322206"/>
                </a:cubicBezTo>
                <a:cubicBezTo>
                  <a:pt x="372786" y="327608"/>
                  <a:pt x="372830" y="332988"/>
                  <a:pt x="373094" y="338368"/>
                </a:cubicBezTo>
                <a:cubicBezTo>
                  <a:pt x="373643" y="349787"/>
                  <a:pt x="374544" y="361184"/>
                  <a:pt x="375335" y="372602"/>
                </a:cubicBezTo>
                <a:cubicBezTo>
                  <a:pt x="376125" y="384461"/>
                  <a:pt x="376806" y="396494"/>
                  <a:pt x="377488" y="408484"/>
                </a:cubicBezTo>
                <a:cubicBezTo>
                  <a:pt x="378740" y="430487"/>
                  <a:pt x="380080" y="452491"/>
                  <a:pt x="381090" y="474516"/>
                </a:cubicBezTo>
                <a:cubicBezTo>
                  <a:pt x="381596" y="485342"/>
                  <a:pt x="381903" y="496146"/>
                  <a:pt x="382233" y="506972"/>
                </a:cubicBezTo>
                <a:cubicBezTo>
                  <a:pt x="382408" y="512528"/>
                  <a:pt x="382584" y="518083"/>
                  <a:pt x="382672" y="523639"/>
                </a:cubicBezTo>
                <a:cubicBezTo>
                  <a:pt x="382738" y="528492"/>
                  <a:pt x="382870" y="533345"/>
                  <a:pt x="382804" y="538176"/>
                </a:cubicBezTo>
                <a:cubicBezTo>
                  <a:pt x="382474" y="538330"/>
                  <a:pt x="382145" y="538462"/>
                  <a:pt x="381793" y="538594"/>
                </a:cubicBezTo>
                <a:cubicBezTo>
                  <a:pt x="378256" y="539757"/>
                  <a:pt x="374632" y="540592"/>
                  <a:pt x="371051" y="541514"/>
                </a:cubicBezTo>
                <a:cubicBezTo>
                  <a:pt x="368370" y="542195"/>
                  <a:pt x="365690" y="542920"/>
                  <a:pt x="363010" y="543644"/>
                </a:cubicBezTo>
                <a:cubicBezTo>
                  <a:pt x="357760" y="545072"/>
                  <a:pt x="352509" y="546543"/>
                  <a:pt x="347193" y="547773"/>
                </a:cubicBezTo>
                <a:cubicBezTo>
                  <a:pt x="344864" y="548190"/>
                  <a:pt x="342557" y="548541"/>
                  <a:pt x="340207" y="548849"/>
                </a:cubicBezTo>
                <a:cubicBezTo>
                  <a:pt x="338405" y="549112"/>
                  <a:pt x="336560" y="549244"/>
                  <a:pt x="334715" y="549398"/>
                </a:cubicBezTo>
                <a:cubicBezTo>
                  <a:pt x="328871" y="549749"/>
                  <a:pt x="323049" y="549969"/>
                  <a:pt x="317205" y="550122"/>
                </a:cubicBezTo>
                <a:cubicBezTo>
                  <a:pt x="311933" y="550254"/>
                  <a:pt x="306639" y="550166"/>
                  <a:pt x="301366" y="550386"/>
                </a:cubicBezTo>
                <a:cubicBezTo>
                  <a:pt x="295413" y="550649"/>
                  <a:pt x="289459" y="550913"/>
                  <a:pt x="283528" y="551330"/>
                </a:cubicBezTo>
                <a:cubicBezTo>
                  <a:pt x="277947" y="551725"/>
                  <a:pt x="272345" y="552121"/>
                  <a:pt x="266765" y="552494"/>
                </a:cubicBezTo>
                <a:cubicBezTo>
                  <a:pt x="258198" y="552955"/>
                  <a:pt x="249630" y="553284"/>
                  <a:pt x="241062" y="553702"/>
                </a:cubicBezTo>
                <a:cubicBezTo>
                  <a:pt x="231638" y="554185"/>
                  <a:pt x="222191" y="554734"/>
                  <a:pt x="212766" y="555414"/>
                </a:cubicBezTo>
                <a:cubicBezTo>
                  <a:pt x="196026" y="556622"/>
                  <a:pt x="179352" y="558291"/>
                  <a:pt x="162612" y="559499"/>
                </a:cubicBezTo>
                <a:cubicBezTo>
                  <a:pt x="152111" y="560158"/>
                  <a:pt x="141632" y="560685"/>
                  <a:pt x="131153" y="561431"/>
                </a:cubicBezTo>
                <a:cubicBezTo>
                  <a:pt x="121047" y="562156"/>
                  <a:pt x="111008" y="563166"/>
                  <a:pt x="100990" y="564528"/>
                </a:cubicBezTo>
                <a:cubicBezTo>
                  <a:pt x="91302" y="565845"/>
                  <a:pt x="81679" y="567646"/>
                  <a:pt x="72079" y="569468"/>
                </a:cubicBezTo>
                <a:cubicBezTo>
                  <a:pt x="62149" y="571357"/>
                  <a:pt x="52241" y="573333"/>
                  <a:pt x="42356" y="575398"/>
                </a:cubicBezTo>
                <a:cubicBezTo>
                  <a:pt x="38643" y="576166"/>
                  <a:pt x="34007" y="577088"/>
                  <a:pt x="29394" y="577989"/>
                </a:cubicBezTo>
                <a:cubicBezTo>
                  <a:pt x="27395" y="578384"/>
                  <a:pt x="25396" y="578735"/>
                  <a:pt x="23506" y="579526"/>
                </a:cubicBezTo>
                <a:cubicBezTo>
                  <a:pt x="22122" y="580119"/>
                  <a:pt x="20826" y="581107"/>
                  <a:pt x="19772" y="582161"/>
                </a:cubicBezTo>
                <a:cubicBezTo>
                  <a:pt x="18146" y="583808"/>
                  <a:pt x="16806" y="585982"/>
                  <a:pt x="15949" y="588112"/>
                </a:cubicBezTo>
                <a:cubicBezTo>
                  <a:pt x="15049" y="590264"/>
                  <a:pt x="14192" y="592482"/>
                  <a:pt x="13643" y="594744"/>
                </a:cubicBezTo>
                <a:cubicBezTo>
                  <a:pt x="12522" y="599399"/>
                  <a:pt x="11534" y="604076"/>
                  <a:pt x="10743" y="608820"/>
                </a:cubicBezTo>
                <a:cubicBezTo>
                  <a:pt x="9886" y="613826"/>
                  <a:pt x="9139" y="618833"/>
                  <a:pt x="8458" y="623862"/>
                </a:cubicBezTo>
                <a:cubicBezTo>
                  <a:pt x="7140" y="633678"/>
                  <a:pt x="6063" y="643559"/>
                  <a:pt x="5075" y="653419"/>
                </a:cubicBezTo>
                <a:cubicBezTo>
                  <a:pt x="4020" y="664004"/>
                  <a:pt x="3032" y="674588"/>
                  <a:pt x="2197" y="685195"/>
                </a:cubicBezTo>
                <a:cubicBezTo>
                  <a:pt x="439" y="707747"/>
                  <a:pt x="154" y="730365"/>
                  <a:pt x="66" y="752961"/>
                </a:cubicBezTo>
                <a:cubicBezTo>
                  <a:pt x="-22" y="775338"/>
                  <a:pt x="22" y="797714"/>
                  <a:pt x="0" y="820113"/>
                </a:cubicBezTo>
                <a:cubicBezTo>
                  <a:pt x="0" y="831752"/>
                  <a:pt x="0" y="843390"/>
                  <a:pt x="0" y="855028"/>
                </a:cubicBezTo>
                <a:cubicBezTo>
                  <a:pt x="0" y="866162"/>
                  <a:pt x="154" y="877295"/>
                  <a:pt x="286" y="888341"/>
                </a:cubicBezTo>
                <a:cubicBezTo>
                  <a:pt x="351" y="893962"/>
                  <a:pt x="395" y="899584"/>
                  <a:pt x="417" y="905184"/>
                </a:cubicBezTo>
                <a:cubicBezTo>
                  <a:pt x="439" y="910630"/>
                  <a:pt x="417" y="916076"/>
                  <a:pt x="615" y="921500"/>
                </a:cubicBezTo>
                <a:cubicBezTo>
                  <a:pt x="703" y="924354"/>
                  <a:pt x="879" y="927209"/>
                  <a:pt x="1296" y="930020"/>
                </a:cubicBezTo>
                <a:cubicBezTo>
                  <a:pt x="1428" y="930964"/>
                  <a:pt x="1714" y="931930"/>
                  <a:pt x="2087" y="932787"/>
                </a:cubicBezTo>
                <a:cubicBezTo>
                  <a:pt x="2482" y="933709"/>
                  <a:pt x="3098" y="934500"/>
                  <a:pt x="3691" y="935312"/>
                </a:cubicBezTo>
                <a:cubicBezTo>
                  <a:pt x="4943" y="937025"/>
                  <a:pt x="7096" y="938079"/>
                  <a:pt x="8985" y="938891"/>
                </a:cubicBezTo>
                <a:cubicBezTo>
                  <a:pt x="10457" y="939528"/>
                  <a:pt x="12083" y="939902"/>
                  <a:pt x="13665" y="940165"/>
                </a:cubicBezTo>
                <a:cubicBezTo>
                  <a:pt x="15290" y="940451"/>
                  <a:pt x="16894" y="940648"/>
                  <a:pt x="18542" y="940780"/>
                </a:cubicBezTo>
                <a:cubicBezTo>
                  <a:pt x="21441" y="941000"/>
                  <a:pt x="24385" y="941087"/>
                  <a:pt x="27263" y="940956"/>
                </a:cubicBezTo>
                <a:cubicBezTo>
                  <a:pt x="29965" y="940846"/>
                  <a:pt x="32667" y="940780"/>
                  <a:pt x="35348" y="940582"/>
                </a:cubicBezTo>
                <a:lnTo>
                  <a:pt x="37061" y="940473"/>
                </a:lnTo>
                <a:cubicBezTo>
                  <a:pt x="37105" y="940473"/>
                  <a:pt x="37149" y="940473"/>
                  <a:pt x="37215" y="940473"/>
                </a:cubicBezTo>
                <a:cubicBezTo>
                  <a:pt x="38028" y="940407"/>
                  <a:pt x="38841" y="940385"/>
                  <a:pt x="39653" y="940297"/>
                </a:cubicBezTo>
                <a:cubicBezTo>
                  <a:pt x="39807" y="940297"/>
                  <a:pt x="39939" y="940275"/>
                  <a:pt x="40093" y="940275"/>
                </a:cubicBezTo>
                <a:cubicBezTo>
                  <a:pt x="40378" y="940275"/>
                  <a:pt x="40664" y="940275"/>
                  <a:pt x="40950" y="940231"/>
                </a:cubicBezTo>
                <a:cubicBezTo>
                  <a:pt x="41169" y="940231"/>
                  <a:pt x="41367" y="940209"/>
                  <a:pt x="41587" y="940187"/>
                </a:cubicBezTo>
                <a:cubicBezTo>
                  <a:pt x="42509" y="940165"/>
                  <a:pt x="43454" y="940055"/>
                  <a:pt x="44377" y="939989"/>
                </a:cubicBezTo>
                <a:cubicBezTo>
                  <a:pt x="49386" y="939616"/>
                  <a:pt x="54394" y="939243"/>
                  <a:pt x="59403" y="938891"/>
                </a:cubicBezTo>
                <a:cubicBezTo>
                  <a:pt x="79614" y="937596"/>
                  <a:pt x="99935" y="936520"/>
                  <a:pt x="120256" y="935268"/>
                </a:cubicBezTo>
                <a:cubicBezTo>
                  <a:pt x="140072" y="934060"/>
                  <a:pt x="159866" y="932633"/>
                  <a:pt x="179682" y="931689"/>
                </a:cubicBezTo>
                <a:cubicBezTo>
                  <a:pt x="203210" y="930591"/>
                  <a:pt x="226761" y="929668"/>
                  <a:pt x="250333" y="929449"/>
                </a:cubicBezTo>
                <a:cubicBezTo>
                  <a:pt x="273773" y="929207"/>
                  <a:pt x="297214" y="929229"/>
                  <a:pt x="320655" y="929229"/>
                </a:cubicBezTo>
                <a:cubicBezTo>
                  <a:pt x="343194" y="929207"/>
                  <a:pt x="365734" y="929361"/>
                  <a:pt x="388274" y="929405"/>
                </a:cubicBezTo>
                <a:cubicBezTo>
                  <a:pt x="400489" y="929405"/>
                  <a:pt x="412703" y="929405"/>
                  <a:pt x="424918" y="929449"/>
                </a:cubicBezTo>
                <a:cubicBezTo>
                  <a:pt x="435836" y="929493"/>
                  <a:pt x="446777" y="929822"/>
                  <a:pt x="457695" y="930239"/>
                </a:cubicBezTo>
                <a:cubicBezTo>
                  <a:pt x="480674" y="931096"/>
                  <a:pt x="503654" y="932018"/>
                  <a:pt x="526655" y="932633"/>
                </a:cubicBezTo>
                <a:cubicBezTo>
                  <a:pt x="550820" y="933270"/>
                  <a:pt x="574964" y="933929"/>
                  <a:pt x="599129" y="934873"/>
                </a:cubicBezTo>
                <a:cubicBezTo>
                  <a:pt x="621384" y="935751"/>
                  <a:pt x="643660" y="936783"/>
                  <a:pt x="665936" y="937508"/>
                </a:cubicBezTo>
                <a:cubicBezTo>
                  <a:pt x="678151" y="937903"/>
                  <a:pt x="690387" y="938320"/>
                  <a:pt x="702602" y="938826"/>
                </a:cubicBezTo>
                <a:cubicBezTo>
                  <a:pt x="714025" y="939287"/>
                  <a:pt x="725449" y="939924"/>
                  <a:pt x="736873" y="940582"/>
                </a:cubicBezTo>
                <a:cubicBezTo>
                  <a:pt x="758007" y="942032"/>
                  <a:pt x="779756" y="943613"/>
                  <a:pt x="801549" y="944557"/>
                </a:cubicBezTo>
                <a:cubicBezTo>
                  <a:pt x="824264" y="945545"/>
                  <a:pt x="847002" y="945567"/>
                  <a:pt x="869739" y="945984"/>
                </a:cubicBezTo>
                <a:cubicBezTo>
                  <a:pt x="892718" y="946402"/>
                  <a:pt x="915698" y="946665"/>
                  <a:pt x="938699" y="946709"/>
                </a:cubicBezTo>
                <a:cubicBezTo>
                  <a:pt x="961986" y="946731"/>
                  <a:pt x="985251" y="946775"/>
                  <a:pt x="1008515" y="946863"/>
                </a:cubicBezTo>
                <a:cubicBezTo>
                  <a:pt x="1014908" y="946907"/>
                  <a:pt x="1021301" y="946885"/>
                  <a:pt x="1027694" y="946885"/>
                </a:cubicBezTo>
                <a:cubicBezTo>
                  <a:pt x="1043687" y="946863"/>
                  <a:pt x="1059702" y="946863"/>
                  <a:pt x="1075695" y="947346"/>
                </a:cubicBezTo>
                <a:cubicBezTo>
                  <a:pt x="1075761" y="947346"/>
                  <a:pt x="1075827" y="947346"/>
                  <a:pt x="1075893" y="947390"/>
                </a:cubicBezTo>
                <a:cubicBezTo>
                  <a:pt x="1078420" y="947390"/>
                  <a:pt x="1080638" y="945809"/>
                  <a:pt x="1081781" y="943657"/>
                </a:cubicBezTo>
                <a:cubicBezTo>
                  <a:pt x="1082725" y="946358"/>
                  <a:pt x="1085362" y="948356"/>
                  <a:pt x="1088327" y="948378"/>
                </a:cubicBezTo>
                <a:cubicBezTo>
                  <a:pt x="1092150" y="948378"/>
                  <a:pt x="1095226" y="945216"/>
                  <a:pt x="1095270" y="941439"/>
                </a:cubicBezTo>
                <a:cubicBezTo>
                  <a:pt x="1095335" y="934851"/>
                  <a:pt x="1095533" y="928285"/>
                  <a:pt x="1095973" y="921719"/>
                </a:cubicBezTo>
                <a:cubicBezTo>
                  <a:pt x="1102321" y="868709"/>
                  <a:pt x="1094808" y="815611"/>
                  <a:pt x="1091118" y="7626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37"/>
          <p:cNvSpPr/>
          <p:nvPr/>
        </p:nvSpPr>
        <p:spPr>
          <a:xfrm>
            <a:off x="5944864" y="2353112"/>
            <a:ext cx="541318" cy="455185"/>
          </a:xfrm>
          <a:custGeom>
            <a:rect b="b" l="l" r="r" t="t"/>
            <a:pathLst>
              <a:path extrusionOk="0" h="910369" w="1082637">
                <a:moveTo>
                  <a:pt x="1075695" y="910325"/>
                </a:moveTo>
                <a:cubicBezTo>
                  <a:pt x="1059702" y="909842"/>
                  <a:pt x="1043687" y="909842"/>
                  <a:pt x="1027694" y="909864"/>
                </a:cubicBezTo>
                <a:cubicBezTo>
                  <a:pt x="1021301" y="909864"/>
                  <a:pt x="1014908" y="909886"/>
                  <a:pt x="1008515" y="909842"/>
                </a:cubicBezTo>
                <a:cubicBezTo>
                  <a:pt x="985251" y="909754"/>
                  <a:pt x="961986" y="909710"/>
                  <a:pt x="938699" y="909688"/>
                </a:cubicBezTo>
                <a:cubicBezTo>
                  <a:pt x="915698" y="909645"/>
                  <a:pt x="892718" y="909381"/>
                  <a:pt x="869739" y="908964"/>
                </a:cubicBezTo>
                <a:cubicBezTo>
                  <a:pt x="847002" y="908547"/>
                  <a:pt x="824264" y="908525"/>
                  <a:pt x="801549" y="907536"/>
                </a:cubicBezTo>
                <a:cubicBezTo>
                  <a:pt x="779756" y="906592"/>
                  <a:pt x="758007" y="905011"/>
                  <a:pt x="736873" y="903562"/>
                </a:cubicBezTo>
                <a:cubicBezTo>
                  <a:pt x="725449" y="902903"/>
                  <a:pt x="714025" y="902266"/>
                  <a:pt x="702602" y="901805"/>
                </a:cubicBezTo>
                <a:cubicBezTo>
                  <a:pt x="690387" y="901300"/>
                  <a:pt x="678151" y="900883"/>
                  <a:pt x="665936" y="900488"/>
                </a:cubicBezTo>
                <a:cubicBezTo>
                  <a:pt x="643660" y="899763"/>
                  <a:pt x="621384" y="898731"/>
                  <a:pt x="599129" y="897852"/>
                </a:cubicBezTo>
                <a:cubicBezTo>
                  <a:pt x="574964" y="896908"/>
                  <a:pt x="550820" y="896249"/>
                  <a:pt x="526655" y="895613"/>
                </a:cubicBezTo>
                <a:cubicBezTo>
                  <a:pt x="503654" y="894998"/>
                  <a:pt x="480674" y="894075"/>
                  <a:pt x="457695" y="893219"/>
                </a:cubicBezTo>
                <a:cubicBezTo>
                  <a:pt x="446777" y="892802"/>
                  <a:pt x="435836" y="892472"/>
                  <a:pt x="424918" y="892428"/>
                </a:cubicBezTo>
                <a:cubicBezTo>
                  <a:pt x="412703" y="892384"/>
                  <a:pt x="400489" y="892384"/>
                  <a:pt x="388274" y="892384"/>
                </a:cubicBezTo>
                <a:cubicBezTo>
                  <a:pt x="365734" y="892341"/>
                  <a:pt x="343194" y="892187"/>
                  <a:pt x="320655" y="892209"/>
                </a:cubicBezTo>
                <a:cubicBezTo>
                  <a:pt x="297214" y="892209"/>
                  <a:pt x="273773" y="892187"/>
                  <a:pt x="250333" y="892428"/>
                </a:cubicBezTo>
                <a:cubicBezTo>
                  <a:pt x="226761" y="892648"/>
                  <a:pt x="203210" y="893570"/>
                  <a:pt x="179682" y="894668"/>
                </a:cubicBezTo>
                <a:cubicBezTo>
                  <a:pt x="159866" y="895613"/>
                  <a:pt x="140072" y="897040"/>
                  <a:pt x="120256" y="898248"/>
                </a:cubicBezTo>
                <a:cubicBezTo>
                  <a:pt x="99935" y="899499"/>
                  <a:pt x="79614" y="900575"/>
                  <a:pt x="59403" y="901871"/>
                </a:cubicBezTo>
                <a:cubicBezTo>
                  <a:pt x="54394" y="902222"/>
                  <a:pt x="49386" y="902596"/>
                  <a:pt x="44377" y="902969"/>
                </a:cubicBezTo>
                <a:cubicBezTo>
                  <a:pt x="43454" y="903035"/>
                  <a:pt x="42509" y="903145"/>
                  <a:pt x="41587" y="903167"/>
                </a:cubicBezTo>
                <a:cubicBezTo>
                  <a:pt x="41367" y="903189"/>
                  <a:pt x="41169" y="903210"/>
                  <a:pt x="40950" y="903210"/>
                </a:cubicBezTo>
                <a:cubicBezTo>
                  <a:pt x="40664" y="903254"/>
                  <a:pt x="40378" y="903254"/>
                  <a:pt x="40093" y="903254"/>
                </a:cubicBezTo>
                <a:cubicBezTo>
                  <a:pt x="39939" y="903254"/>
                  <a:pt x="39807" y="903276"/>
                  <a:pt x="39653" y="903276"/>
                </a:cubicBezTo>
                <a:cubicBezTo>
                  <a:pt x="38841" y="903364"/>
                  <a:pt x="38028" y="903386"/>
                  <a:pt x="37215" y="903452"/>
                </a:cubicBezTo>
                <a:cubicBezTo>
                  <a:pt x="37149" y="903452"/>
                  <a:pt x="37105" y="903452"/>
                  <a:pt x="37061" y="903452"/>
                </a:cubicBezTo>
                <a:lnTo>
                  <a:pt x="35348" y="903562"/>
                </a:lnTo>
                <a:cubicBezTo>
                  <a:pt x="32667" y="903759"/>
                  <a:pt x="29965" y="903825"/>
                  <a:pt x="27263" y="903935"/>
                </a:cubicBezTo>
                <a:cubicBezTo>
                  <a:pt x="24385" y="904067"/>
                  <a:pt x="21441" y="903979"/>
                  <a:pt x="18542" y="903759"/>
                </a:cubicBezTo>
                <a:cubicBezTo>
                  <a:pt x="16894" y="903628"/>
                  <a:pt x="15290" y="903430"/>
                  <a:pt x="13665" y="903145"/>
                </a:cubicBezTo>
                <a:cubicBezTo>
                  <a:pt x="12083" y="902881"/>
                  <a:pt x="10457" y="902508"/>
                  <a:pt x="8985" y="901871"/>
                </a:cubicBezTo>
                <a:cubicBezTo>
                  <a:pt x="7096" y="901058"/>
                  <a:pt x="4943" y="900004"/>
                  <a:pt x="3691" y="898292"/>
                </a:cubicBezTo>
                <a:cubicBezTo>
                  <a:pt x="3098" y="897479"/>
                  <a:pt x="2482" y="896689"/>
                  <a:pt x="2087" y="895766"/>
                </a:cubicBezTo>
                <a:cubicBezTo>
                  <a:pt x="1714" y="894910"/>
                  <a:pt x="1428" y="893944"/>
                  <a:pt x="1296" y="892999"/>
                </a:cubicBezTo>
                <a:cubicBezTo>
                  <a:pt x="879" y="890189"/>
                  <a:pt x="703" y="887334"/>
                  <a:pt x="615" y="884479"/>
                </a:cubicBezTo>
                <a:cubicBezTo>
                  <a:pt x="417" y="879055"/>
                  <a:pt x="439" y="873609"/>
                  <a:pt x="417" y="868163"/>
                </a:cubicBezTo>
                <a:cubicBezTo>
                  <a:pt x="395" y="862564"/>
                  <a:pt x="351" y="856942"/>
                  <a:pt x="286" y="851320"/>
                </a:cubicBezTo>
                <a:cubicBezTo>
                  <a:pt x="154" y="840275"/>
                  <a:pt x="0" y="829141"/>
                  <a:pt x="0" y="818008"/>
                </a:cubicBezTo>
                <a:cubicBezTo>
                  <a:pt x="0" y="806369"/>
                  <a:pt x="0" y="794731"/>
                  <a:pt x="0" y="783093"/>
                </a:cubicBezTo>
                <a:cubicBezTo>
                  <a:pt x="22" y="760694"/>
                  <a:pt x="-22" y="738317"/>
                  <a:pt x="66" y="715941"/>
                </a:cubicBezTo>
                <a:cubicBezTo>
                  <a:pt x="154" y="693344"/>
                  <a:pt x="439" y="670726"/>
                  <a:pt x="2197" y="648174"/>
                </a:cubicBezTo>
                <a:cubicBezTo>
                  <a:pt x="3032" y="637568"/>
                  <a:pt x="4020" y="626983"/>
                  <a:pt x="5075" y="616399"/>
                </a:cubicBezTo>
                <a:cubicBezTo>
                  <a:pt x="6063" y="606539"/>
                  <a:pt x="7140" y="596657"/>
                  <a:pt x="8458" y="586841"/>
                </a:cubicBezTo>
                <a:cubicBezTo>
                  <a:pt x="9139" y="581813"/>
                  <a:pt x="9886" y="576806"/>
                  <a:pt x="10743" y="571799"/>
                </a:cubicBezTo>
                <a:cubicBezTo>
                  <a:pt x="11534" y="567056"/>
                  <a:pt x="12522" y="562379"/>
                  <a:pt x="13643" y="557723"/>
                </a:cubicBezTo>
                <a:cubicBezTo>
                  <a:pt x="14192" y="555461"/>
                  <a:pt x="15049" y="553244"/>
                  <a:pt x="15949" y="551091"/>
                </a:cubicBezTo>
                <a:cubicBezTo>
                  <a:pt x="16806" y="548961"/>
                  <a:pt x="18146" y="546787"/>
                  <a:pt x="19772" y="545141"/>
                </a:cubicBezTo>
                <a:cubicBezTo>
                  <a:pt x="20826" y="544087"/>
                  <a:pt x="22122" y="543098"/>
                  <a:pt x="23506" y="542505"/>
                </a:cubicBezTo>
                <a:cubicBezTo>
                  <a:pt x="25396" y="541715"/>
                  <a:pt x="27395" y="541363"/>
                  <a:pt x="29394" y="540968"/>
                </a:cubicBezTo>
                <a:cubicBezTo>
                  <a:pt x="34007" y="540068"/>
                  <a:pt x="38643" y="539146"/>
                  <a:pt x="42356" y="538377"/>
                </a:cubicBezTo>
                <a:cubicBezTo>
                  <a:pt x="52241" y="536313"/>
                  <a:pt x="62149" y="534337"/>
                  <a:pt x="72079" y="532448"/>
                </a:cubicBezTo>
                <a:cubicBezTo>
                  <a:pt x="81679" y="530625"/>
                  <a:pt x="91302" y="528825"/>
                  <a:pt x="100990" y="527507"/>
                </a:cubicBezTo>
                <a:cubicBezTo>
                  <a:pt x="111008" y="526146"/>
                  <a:pt x="121047" y="525136"/>
                  <a:pt x="131153" y="524411"/>
                </a:cubicBezTo>
                <a:cubicBezTo>
                  <a:pt x="141632" y="523664"/>
                  <a:pt x="152111" y="523137"/>
                  <a:pt x="162612" y="522478"/>
                </a:cubicBezTo>
                <a:cubicBezTo>
                  <a:pt x="179352" y="521271"/>
                  <a:pt x="196026" y="519602"/>
                  <a:pt x="212766" y="518394"/>
                </a:cubicBezTo>
                <a:cubicBezTo>
                  <a:pt x="222191" y="517713"/>
                  <a:pt x="231638" y="517164"/>
                  <a:pt x="241062" y="516681"/>
                </a:cubicBezTo>
                <a:cubicBezTo>
                  <a:pt x="249630" y="516264"/>
                  <a:pt x="258198" y="515935"/>
                  <a:pt x="266765" y="515473"/>
                </a:cubicBezTo>
                <a:cubicBezTo>
                  <a:pt x="272345" y="515100"/>
                  <a:pt x="277947" y="514705"/>
                  <a:pt x="283528" y="514310"/>
                </a:cubicBezTo>
                <a:cubicBezTo>
                  <a:pt x="289459" y="513892"/>
                  <a:pt x="295413" y="513629"/>
                  <a:pt x="301366" y="513365"/>
                </a:cubicBezTo>
                <a:cubicBezTo>
                  <a:pt x="306639" y="513146"/>
                  <a:pt x="311933" y="513233"/>
                  <a:pt x="317205" y="513102"/>
                </a:cubicBezTo>
                <a:cubicBezTo>
                  <a:pt x="323049" y="512948"/>
                  <a:pt x="328871" y="512728"/>
                  <a:pt x="334715" y="512377"/>
                </a:cubicBezTo>
                <a:cubicBezTo>
                  <a:pt x="336560" y="512223"/>
                  <a:pt x="338405" y="512092"/>
                  <a:pt x="340207" y="511828"/>
                </a:cubicBezTo>
                <a:cubicBezTo>
                  <a:pt x="342557" y="511521"/>
                  <a:pt x="344864" y="511169"/>
                  <a:pt x="347193" y="510752"/>
                </a:cubicBezTo>
                <a:cubicBezTo>
                  <a:pt x="352509" y="509522"/>
                  <a:pt x="357760" y="508051"/>
                  <a:pt x="363010" y="506624"/>
                </a:cubicBezTo>
                <a:cubicBezTo>
                  <a:pt x="365690" y="505899"/>
                  <a:pt x="368370" y="505174"/>
                  <a:pt x="371051" y="504494"/>
                </a:cubicBezTo>
                <a:cubicBezTo>
                  <a:pt x="374632" y="503571"/>
                  <a:pt x="378256" y="502737"/>
                  <a:pt x="381793" y="501573"/>
                </a:cubicBezTo>
                <a:cubicBezTo>
                  <a:pt x="382145" y="501441"/>
                  <a:pt x="382474" y="501310"/>
                  <a:pt x="382804" y="501156"/>
                </a:cubicBezTo>
                <a:cubicBezTo>
                  <a:pt x="382870" y="496325"/>
                  <a:pt x="382738" y="491472"/>
                  <a:pt x="382672" y="486619"/>
                </a:cubicBezTo>
                <a:cubicBezTo>
                  <a:pt x="382584" y="481063"/>
                  <a:pt x="382408" y="475507"/>
                  <a:pt x="382233" y="469952"/>
                </a:cubicBezTo>
                <a:cubicBezTo>
                  <a:pt x="381903" y="459126"/>
                  <a:pt x="381596" y="448322"/>
                  <a:pt x="381090" y="437496"/>
                </a:cubicBezTo>
                <a:cubicBezTo>
                  <a:pt x="380080" y="415470"/>
                  <a:pt x="378740" y="393467"/>
                  <a:pt x="377488" y="371464"/>
                </a:cubicBezTo>
                <a:cubicBezTo>
                  <a:pt x="376806" y="359474"/>
                  <a:pt x="376125" y="347440"/>
                  <a:pt x="375335" y="335582"/>
                </a:cubicBezTo>
                <a:cubicBezTo>
                  <a:pt x="374544" y="324163"/>
                  <a:pt x="373643" y="312766"/>
                  <a:pt x="373094" y="301347"/>
                </a:cubicBezTo>
                <a:cubicBezTo>
                  <a:pt x="372830" y="295967"/>
                  <a:pt x="372786" y="290587"/>
                  <a:pt x="372764" y="285185"/>
                </a:cubicBezTo>
                <a:cubicBezTo>
                  <a:pt x="372764" y="283670"/>
                  <a:pt x="372874" y="282133"/>
                  <a:pt x="372918" y="280618"/>
                </a:cubicBezTo>
                <a:cubicBezTo>
                  <a:pt x="372940" y="279410"/>
                  <a:pt x="372962" y="278202"/>
                  <a:pt x="373072" y="277016"/>
                </a:cubicBezTo>
                <a:cubicBezTo>
                  <a:pt x="373445" y="272624"/>
                  <a:pt x="373731" y="268254"/>
                  <a:pt x="374654" y="263950"/>
                </a:cubicBezTo>
                <a:cubicBezTo>
                  <a:pt x="375620" y="259383"/>
                  <a:pt x="377180" y="254398"/>
                  <a:pt x="381310" y="251697"/>
                </a:cubicBezTo>
                <a:cubicBezTo>
                  <a:pt x="382123" y="251192"/>
                  <a:pt x="382914" y="250643"/>
                  <a:pt x="383880" y="250423"/>
                </a:cubicBezTo>
                <a:cubicBezTo>
                  <a:pt x="385155" y="250116"/>
                  <a:pt x="386319" y="249874"/>
                  <a:pt x="387615" y="249743"/>
                </a:cubicBezTo>
                <a:cubicBezTo>
                  <a:pt x="388933" y="249589"/>
                  <a:pt x="390273" y="249457"/>
                  <a:pt x="391591" y="249325"/>
                </a:cubicBezTo>
                <a:cubicBezTo>
                  <a:pt x="396886" y="248798"/>
                  <a:pt x="402180" y="248293"/>
                  <a:pt x="407497" y="247832"/>
                </a:cubicBezTo>
                <a:cubicBezTo>
                  <a:pt x="418811" y="246822"/>
                  <a:pt x="430102" y="245790"/>
                  <a:pt x="441372" y="244253"/>
                </a:cubicBezTo>
                <a:cubicBezTo>
                  <a:pt x="452027" y="242804"/>
                  <a:pt x="462616" y="240805"/>
                  <a:pt x="473315" y="239685"/>
                </a:cubicBezTo>
                <a:cubicBezTo>
                  <a:pt x="484585" y="238499"/>
                  <a:pt x="495899" y="237885"/>
                  <a:pt x="507147" y="236457"/>
                </a:cubicBezTo>
                <a:cubicBezTo>
                  <a:pt x="512968" y="235733"/>
                  <a:pt x="518768" y="234920"/>
                  <a:pt x="524590" y="234283"/>
                </a:cubicBezTo>
                <a:cubicBezTo>
                  <a:pt x="530214" y="233646"/>
                  <a:pt x="535838" y="233383"/>
                  <a:pt x="541484" y="233273"/>
                </a:cubicBezTo>
                <a:cubicBezTo>
                  <a:pt x="544735" y="233185"/>
                  <a:pt x="547986" y="233207"/>
                  <a:pt x="551238" y="233207"/>
                </a:cubicBezTo>
                <a:cubicBezTo>
                  <a:pt x="552995" y="233207"/>
                  <a:pt x="554753" y="233207"/>
                  <a:pt x="556510" y="233207"/>
                </a:cubicBezTo>
                <a:cubicBezTo>
                  <a:pt x="562024" y="233185"/>
                  <a:pt x="567538" y="233119"/>
                  <a:pt x="573074" y="233032"/>
                </a:cubicBezTo>
                <a:cubicBezTo>
                  <a:pt x="579533" y="232922"/>
                  <a:pt x="585970" y="232614"/>
                  <a:pt x="592407" y="232241"/>
                </a:cubicBezTo>
                <a:cubicBezTo>
                  <a:pt x="601150" y="231582"/>
                  <a:pt x="609894" y="230792"/>
                  <a:pt x="618616" y="229716"/>
                </a:cubicBezTo>
                <a:cubicBezTo>
                  <a:pt x="627820" y="228574"/>
                  <a:pt x="636981" y="227234"/>
                  <a:pt x="646142" y="225829"/>
                </a:cubicBezTo>
                <a:cubicBezTo>
                  <a:pt x="654776" y="224511"/>
                  <a:pt x="663388" y="223084"/>
                  <a:pt x="671999" y="221657"/>
                </a:cubicBezTo>
                <a:cubicBezTo>
                  <a:pt x="680853" y="220185"/>
                  <a:pt x="689706" y="218714"/>
                  <a:pt x="697593" y="217089"/>
                </a:cubicBezTo>
                <a:cubicBezTo>
                  <a:pt x="702053" y="216057"/>
                  <a:pt x="706490" y="214981"/>
                  <a:pt x="710840" y="213576"/>
                </a:cubicBezTo>
                <a:cubicBezTo>
                  <a:pt x="712290" y="213049"/>
                  <a:pt x="713718" y="212478"/>
                  <a:pt x="715124" y="211819"/>
                </a:cubicBezTo>
                <a:cubicBezTo>
                  <a:pt x="715409" y="211643"/>
                  <a:pt x="715695" y="211489"/>
                  <a:pt x="715981" y="211336"/>
                </a:cubicBezTo>
                <a:cubicBezTo>
                  <a:pt x="716134" y="211226"/>
                  <a:pt x="716288" y="211116"/>
                  <a:pt x="716442" y="211006"/>
                </a:cubicBezTo>
                <a:cubicBezTo>
                  <a:pt x="716332" y="200685"/>
                  <a:pt x="715893" y="190386"/>
                  <a:pt x="715497" y="180066"/>
                </a:cubicBezTo>
                <a:cubicBezTo>
                  <a:pt x="715080" y="169196"/>
                  <a:pt x="714750" y="158326"/>
                  <a:pt x="714663" y="147434"/>
                </a:cubicBezTo>
                <a:cubicBezTo>
                  <a:pt x="714465" y="124333"/>
                  <a:pt x="713520" y="101275"/>
                  <a:pt x="713564" y="78174"/>
                </a:cubicBezTo>
                <a:cubicBezTo>
                  <a:pt x="713608" y="65042"/>
                  <a:pt x="713894" y="51888"/>
                  <a:pt x="714179" y="38735"/>
                </a:cubicBezTo>
                <a:cubicBezTo>
                  <a:pt x="714311" y="32696"/>
                  <a:pt x="714465" y="26591"/>
                  <a:pt x="714926" y="20552"/>
                </a:cubicBezTo>
                <a:cubicBezTo>
                  <a:pt x="715080" y="18554"/>
                  <a:pt x="715234" y="16578"/>
                  <a:pt x="715388" y="14579"/>
                </a:cubicBezTo>
                <a:cubicBezTo>
                  <a:pt x="715497" y="13174"/>
                  <a:pt x="715717" y="11791"/>
                  <a:pt x="715915" y="10385"/>
                </a:cubicBezTo>
                <a:cubicBezTo>
                  <a:pt x="716003" y="9858"/>
                  <a:pt x="716069" y="9309"/>
                  <a:pt x="716134" y="8782"/>
                </a:cubicBezTo>
                <a:cubicBezTo>
                  <a:pt x="716288" y="8014"/>
                  <a:pt x="716442" y="7245"/>
                  <a:pt x="716640" y="6498"/>
                </a:cubicBezTo>
                <a:cubicBezTo>
                  <a:pt x="716793" y="5730"/>
                  <a:pt x="717013" y="5005"/>
                  <a:pt x="717277" y="4281"/>
                </a:cubicBezTo>
                <a:cubicBezTo>
                  <a:pt x="717694" y="3358"/>
                  <a:pt x="718068" y="2392"/>
                  <a:pt x="718705" y="1601"/>
                </a:cubicBezTo>
                <a:cubicBezTo>
                  <a:pt x="719188" y="987"/>
                  <a:pt x="719781" y="701"/>
                  <a:pt x="720462" y="350"/>
                </a:cubicBezTo>
                <a:cubicBezTo>
                  <a:pt x="722066" y="-463"/>
                  <a:pt x="724021" y="174"/>
                  <a:pt x="724636" y="1909"/>
                </a:cubicBezTo>
                <a:cubicBezTo>
                  <a:pt x="724966" y="2458"/>
                  <a:pt x="725032" y="3183"/>
                  <a:pt x="724768" y="3797"/>
                </a:cubicBezTo>
                <a:cubicBezTo>
                  <a:pt x="724746" y="3819"/>
                  <a:pt x="724746" y="3863"/>
                  <a:pt x="724724" y="3885"/>
                </a:cubicBezTo>
                <a:cubicBezTo>
                  <a:pt x="724702" y="4237"/>
                  <a:pt x="724658" y="4588"/>
                  <a:pt x="724636" y="4939"/>
                </a:cubicBezTo>
                <a:cubicBezTo>
                  <a:pt x="724636" y="6960"/>
                  <a:pt x="724548" y="8980"/>
                  <a:pt x="724526" y="10978"/>
                </a:cubicBezTo>
                <a:cubicBezTo>
                  <a:pt x="724504" y="12208"/>
                  <a:pt x="724482" y="13438"/>
                  <a:pt x="724482" y="14667"/>
                </a:cubicBezTo>
                <a:cubicBezTo>
                  <a:pt x="724482" y="17610"/>
                  <a:pt x="724461" y="20552"/>
                  <a:pt x="724461" y="23495"/>
                </a:cubicBezTo>
                <a:cubicBezTo>
                  <a:pt x="724482" y="29182"/>
                  <a:pt x="724504" y="34848"/>
                  <a:pt x="724570" y="40535"/>
                </a:cubicBezTo>
                <a:cubicBezTo>
                  <a:pt x="724658" y="52613"/>
                  <a:pt x="724790" y="64713"/>
                  <a:pt x="724900" y="76790"/>
                </a:cubicBezTo>
                <a:cubicBezTo>
                  <a:pt x="725142" y="99123"/>
                  <a:pt x="726482" y="121434"/>
                  <a:pt x="727031" y="143745"/>
                </a:cubicBezTo>
                <a:cubicBezTo>
                  <a:pt x="727294" y="155032"/>
                  <a:pt x="727668" y="166341"/>
                  <a:pt x="728283" y="177628"/>
                </a:cubicBezTo>
                <a:cubicBezTo>
                  <a:pt x="728854" y="188037"/>
                  <a:pt x="729316" y="198424"/>
                  <a:pt x="729711" y="208810"/>
                </a:cubicBezTo>
                <a:cubicBezTo>
                  <a:pt x="729733" y="209293"/>
                  <a:pt x="729733" y="209777"/>
                  <a:pt x="729755" y="210282"/>
                </a:cubicBezTo>
                <a:cubicBezTo>
                  <a:pt x="729799" y="211533"/>
                  <a:pt x="729711" y="212675"/>
                  <a:pt x="729601" y="213905"/>
                </a:cubicBezTo>
                <a:cubicBezTo>
                  <a:pt x="729491" y="215047"/>
                  <a:pt x="728898" y="216189"/>
                  <a:pt x="728459" y="217199"/>
                </a:cubicBezTo>
                <a:cubicBezTo>
                  <a:pt x="728085" y="218099"/>
                  <a:pt x="727492" y="218802"/>
                  <a:pt x="726921" y="219548"/>
                </a:cubicBezTo>
                <a:cubicBezTo>
                  <a:pt x="725559" y="221327"/>
                  <a:pt x="723604" y="222557"/>
                  <a:pt x="721714" y="223677"/>
                </a:cubicBezTo>
                <a:cubicBezTo>
                  <a:pt x="718705" y="225456"/>
                  <a:pt x="715212" y="226488"/>
                  <a:pt x="711894" y="227520"/>
                </a:cubicBezTo>
                <a:cubicBezTo>
                  <a:pt x="706468" y="229233"/>
                  <a:pt x="700888" y="230331"/>
                  <a:pt x="695352" y="231472"/>
                </a:cubicBezTo>
                <a:cubicBezTo>
                  <a:pt x="690233" y="232548"/>
                  <a:pt x="685049" y="233383"/>
                  <a:pt x="679886" y="234239"/>
                </a:cubicBezTo>
                <a:cubicBezTo>
                  <a:pt x="674284" y="235184"/>
                  <a:pt x="668704" y="236106"/>
                  <a:pt x="663102" y="237006"/>
                </a:cubicBezTo>
                <a:cubicBezTo>
                  <a:pt x="641265" y="240542"/>
                  <a:pt x="619384" y="244055"/>
                  <a:pt x="597328" y="245680"/>
                </a:cubicBezTo>
                <a:cubicBezTo>
                  <a:pt x="586168" y="246515"/>
                  <a:pt x="575008" y="246844"/>
                  <a:pt x="563782" y="246976"/>
                </a:cubicBezTo>
                <a:cubicBezTo>
                  <a:pt x="553391" y="247108"/>
                  <a:pt x="542977" y="246910"/>
                  <a:pt x="532586" y="247437"/>
                </a:cubicBezTo>
                <a:cubicBezTo>
                  <a:pt x="521624" y="248425"/>
                  <a:pt x="510727" y="250116"/>
                  <a:pt x="499743" y="251192"/>
                </a:cubicBezTo>
                <a:cubicBezTo>
                  <a:pt x="494031" y="251741"/>
                  <a:pt x="488297" y="252180"/>
                  <a:pt x="482564" y="252685"/>
                </a:cubicBezTo>
                <a:cubicBezTo>
                  <a:pt x="477313" y="253168"/>
                  <a:pt x="472085" y="253761"/>
                  <a:pt x="466878" y="254464"/>
                </a:cubicBezTo>
                <a:cubicBezTo>
                  <a:pt x="455894" y="255979"/>
                  <a:pt x="445019" y="257955"/>
                  <a:pt x="434013" y="259207"/>
                </a:cubicBezTo>
                <a:cubicBezTo>
                  <a:pt x="422809" y="260503"/>
                  <a:pt x="411583" y="261381"/>
                  <a:pt x="400357" y="262435"/>
                </a:cubicBezTo>
                <a:cubicBezTo>
                  <a:pt x="396622" y="262787"/>
                  <a:pt x="392888" y="263138"/>
                  <a:pt x="389153" y="263555"/>
                </a:cubicBezTo>
                <a:cubicBezTo>
                  <a:pt x="389109" y="263665"/>
                  <a:pt x="389065" y="263775"/>
                  <a:pt x="389021" y="263885"/>
                </a:cubicBezTo>
                <a:cubicBezTo>
                  <a:pt x="388713" y="264895"/>
                  <a:pt x="388450" y="265927"/>
                  <a:pt x="388208" y="266959"/>
                </a:cubicBezTo>
                <a:cubicBezTo>
                  <a:pt x="387527" y="270758"/>
                  <a:pt x="387220" y="274557"/>
                  <a:pt x="386912" y="278378"/>
                </a:cubicBezTo>
                <a:cubicBezTo>
                  <a:pt x="386824" y="281101"/>
                  <a:pt x="386670" y="283846"/>
                  <a:pt x="386692" y="286569"/>
                </a:cubicBezTo>
                <a:cubicBezTo>
                  <a:pt x="386714" y="289994"/>
                  <a:pt x="386736" y="293398"/>
                  <a:pt x="386846" y="296802"/>
                </a:cubicBezTo>
                <a:cubicBezTo>
                  <a:pt x="387022" y="302884"/>
                  <a:pt x="387395" y="308945"/>
                  <a:pt x="387725" y="314062"/>
                </a:cubicBezTo>
                <a:cubicBezTo>
                  <a:pt x="388560" y="325634"/>
                  <a:pt x="389373" y="337185"/>
                  <a:pt x="390098" y="348758"/>
                </a:cubicBezTo>
                <a:cubicBezTo>
                  <a:pt x="390779" y="360001"/>
                  <a:pt x="391394" y="371244"/>
                  <a:pt x="392053" y="382509"/>
                </a:cubicBezTo>
                <a:cubicBezTo>
                  <a:pt x="393371" y="404820"/>
                  <a:pt x="394689" y="427131"/>
                  <a:pt x="395524" y="449485"/>
                </a:cubicBezTo>
                <a:cubicBezTo>
                  <a:pt x="395919" y="460070"/>
                  <a:pt x="396227" y="470676"/>
                  <a:pt x="396490" y="481261"/>
                </a:cubicBezTo>
                <a:cubicBezTo>
                  <a:pt x="396622" y="486465"/>
                  <a:pt x="396688" y="491669"/>
                  <a:pt x="396710" y="496874"/>
                </a:cubicBezTo>
                <a:cubicBezTo>
                  <a:pt x="396710" y="498060"/>
                  <a:pt x="396732" y="499223"/>
                  <a:pt x="396732" y="500409"/>
                </a:cubicBezTo>
                <a:cubicBezTo>
                  <a:pt x="396754" y="502495"/>
                  <a:pt x="396710" y="504735"/>
                  <a:pt x="395875" y="506690"/>
                </a:cubicBezTo>
                <a:cubicBezTo>
                  <a:pt x="395040" y="508688"/>
                  <a:pt x="393656" y="510489"/>
                  <a:pt x="391943" y="511806"/>
                </a:cubicBezTo>
                <a:cubicBezTo>
                  <a:pt x="389702" y="513541"/>
                  <a:pt x="387000" y="514485"/>
                  <a:pt x="384342" y="515364"/>
                </a:cubicBezTo>
                <a:cubicBezTo>
                  <a:pt x="381508" y="516308"/>
                  <a:pt x="378564" y="516923"/>
                  <a:pt x="375664" y="517669"/>
                </a:cubicBezTo>
                <a:cubicBezTo>
                  <a:pt x="373006" y="518350"/>
                  <a:pt x="370370" y="519053"/>
                  <a:pt x="367733" y="519777"/>
                </a:cubicBezTo>
                <a:cubicBezTo>
                  <a:pt x="362549" y="521183"/>
                  <a:pt x="357408" y="522720"/>
                  <a:pt x="352158" y="523906"/>
                </a:cubicBezTo>
                <a:cubicBezTo>
                  <a:pt x="341239" y="526343"/>
                  <a:pt x="330035" y="526673"/>
                  <a:pt x="318897" y="526958"/>
                </a:cubicBezTo>
                <a:cubicBezTo>
                  <a:pt x="313251" y="527112"/>
                  <a:pt x="307627" y="527156"/>
                  <a:pt x="302003" y="527266"/>
                </a:cubicBezTo>
                <a:cubicBezTo>
                  <a:pt x="296182" y="527375"/>
                  <a:pt x="290360" y="527793"/>
                  <a:pt x="284626" y="528144"/>
                </a:cubicBezTo>
                <a:cubicBezTo>
                  <a:pt x="274059" y="528891"/>
                  <a:pt x="263492" y="529593"/>
                  <a:pt x="252903" y="530076"/>
                </a:cubicBezTo>
                <a:cubicBezTo>
                  <a:pt x="242402" y="530538"/>
                  <a:pt x="231901" y="531065"/>
                  <a:pt x="221378" y="531679"/>
                </a:cubicBezTo>
                <a:cubicBezTo>
                  <a:pt x="207846" y="532668"/>
                  <a:pt x="194313" y="533897"/>
                  <a:pt x="180780" y="534995"/>
                </a:cubicBezTo>
                <a:cubicBezTo>
                  <a:pt x="166303" y="536181"/>
                  <a:pt x="151781" y="537016"/>
                  <a:pt x="137414" y="537872"/>
                </a:cubicBezTo>
                <a:cubicBezTo>
                  <a:pt x="130977" y="538333"/>
                  <a:pt x="124540" y="538838"/>
                  <a:pt x="118104" y="539453"/>
                </a:cubicBezTo>
                <a:cubicBezTo>
                  <a:pt x="111337" y="540134"/>
                  <a:pt x="104615" y="540990"/>
                  <a:pt x="97892" y="542044"/>
                </a:cubicBezTo>
                <a:cubicBezTo>
                  <a:pt x="84667" y="544087"/>
                  <a:pt x="71508" y="546656"/>
                  <a:pt x="59293" y="549049"/>
                </a:cubicBezTo>
                <a:cubicBezTo>
                  <a:pt x="49649" y="551026"/>
                  <a:pt x="40027" y="553024"/>
                  <a:pt x="30954" y="554803"/>
                </a:cubicBezTo>
                <a:cubicBezTo>
                  <a:pt x="30471" y="554869"/>
                  <a:pt x="30009" y="554978"/>
                  <a:pt x="29548" y="555110"/>
                </a:cubicBezTo>
                <a:cubicBezTo>
                  <a:pt x="29526" y="555154"/>
                  <a:pt x="29482" y="555176"/>
                  <a:pt x="29460" y="555220"/>
                </a:cubicBezTo>
                <a:lnTo>
                  <a:pt x="28757" y="556494"/>
                </a:lnTo>
                <a:cubicBezTo>
                  <a:pt x="28427" y="557240"/>
                  <a:pt x="28142" y="557987"/>
                  <a:pt x="27856" y="558755"/>
                </a:cubicBezTo>
                <a:cubicBezTo>
                  <a:pt x="27065" y="561281"/>
                  <a:pt x="26472" y="563850"/>
                  <a:pt x="25879" y="566419"/>
                </a:cubicBezTo>
                <a:cubicBezTo>
                  <a:pt x="23243" y="580232"/>
                  <a:pt x="21507" y="594176"/>
                  <a:pt x="19948" y="608164"/>
                </a:cubicBezTo>
                <a:cubicBezTo>
                  <a:pt x="18344" y="622657"/>
                  <a:pt x="17026" y="637216"/>
                  <a:pt x="15883" y="651753"/>
                </a:cubicBezTo>
                <a:cubicBezTo>
                  <a:pt x="15180" y="662557"/>
                  <a:pt x="14565" y="673383"/>
                  <a:pt x="14346" y="684209"/>
                </a:cubicBezTo>
                <a:cubicBezTo>
                  <a:pt x="14126" y="695958"/>
                  <a:pt x="14038" y="707706"/>
                  <a:pt x="13972" y="719454"/>
                </a:cubicBezTo>
                <a:cubicBezTo>
                  <a:pt x="13884" y="742160"/>
                  <a:pt x="13928" y="764888"/>
                  <a:pt x="13928" y="787594"/>
                </a:cubicBezTo>
                <a:cubicBezTo>
                  <a:pt x="13928" y="803954"/>
                  <a:pt x="13840" y="820336"/>
                  <a:pt x="14038" y="836695"/>
                </a:cubicBezTo>
                <a:cubicBezTo>
                  <a:pt x="14126" y="844974"/>
                  <a:pt x="14236" y="853275"/>
                  <a:pt x="14280" y="861553"/>
                </a:cubicBezTo>
                <a:cubicBezTo>
                  <a:pt x="14324" y="870008"/>
                  <a:pt x="14170" y="878484"/>
                  <a:pt x="14631" y="886873"/>
                </a:cubicBezTo>
                <a:cubicBezTo>
                  <a:pt x="14697" y="887685"/>
                  <a:pt x="14763" y="888476"/>
                  <a:pt x="14851" y="889266"/>
                </a:cubicBezTo>
                <a:cubicBezTo>
                  <a:pt x="15180" y="889354"/>
                  <a:pt x="15510" y="889442"/>
                  <a:pt x="15839" y="889508"/>
                </a:cubicBezTo>
                <a:cubicBezTo>
                  <a:pt x="17289" y="889749"/>
                  <a:pt x="18695" y="889925"/>
                  <a:pt x="20145" y="890035"/>
                </a:cubicBezTo>
                <a:cubicBezTo>
                  <a:pt x="24759" y="890232"/>
                  <a:pt x="29328" y="890013"/>
                  <a:pt x="33920" y="889837"/>
                </a:cubicBezTo>
                <a:cubicBezTo>
                  <a:pt x="34183" y="889815"/>
                  <a:pt x="34425" y="889793"/>
                  <a:pt x="34689" y="889793"/>
                </a:cubicBezTo>
                <a:cubicBezTo>
                  <a:pt x="35523" y="889683"/>
                  <a:pt x="36402" y="889683"/>
                  <a:pt x="37215" y="889618"/>
                </a:cubicBezTo>
                <a:cubicBezTo>
                  <a:pt x="37632" y="889596"/>
                  <a:pt x="38050" y="889552"/>
                  <a:pt x="38467" y="889530"/>
                </a:cubicBezTo>
                <a:cubicBezTo>
                  <a:pt x="38621" y="889508"/>
                  <a:pt x="38775" y="889508"/>
                  <a:pt x="38906" y="889508"/>
                </a:cubicBezTo>
                <a:cubicBezTo>
                  <a:pt x="39148" y="889486"/>
                  <a:pt x="39368" y="889486"/>
                  <a:pt x="39609" y="889486"/>
                </a:cubicBezTo>
                <a:cubicBezTo>
                  <a:pt x="40378" y="889398"/>
                  <a:pt x="41169" y="889376"/>
                  <a:pt x="41740" y="889332"/>
                </a:cubicBezTo>
                <a:cubicBezTo>
                  <a:pt x="53318" y="888542"/>
                  <a:pt x="64895" y="887685"/>
                  <a:pt x="76473" y="887004"/>
                </a:cubicBezTo>
                <a:cubicBezTo>
                  <a:pt x="87941" y="886324"/>
                  <a:pt x="99408" y="885665"/>
                  <a:pt x="110876" y="885006"/>
                </a:cubicBezTo>
                <a:cubicBezTo>
                  <a:pt x="133108" y="883710"/>
                  <a:pt x="155296" y="882020"/>
                  <a:pt x="177551" y="880966"/>
                </a:cubicBezTo>
                <a:cubicBezTo>
                  <a:pt x="200816" y="879846"/>
                  <a:pt x="224080" y="878857"/>
                  <a:pt x="247367" y="878638"/>
                </a:cubicBezTo>
                <a:cubicBezTo>
                  <a:pt x="270786" y="878418"/>
                  <a:pt x="294226" y="878396"/>
                  <a:pt x="317645" y="878396"/>
                </a:cubicBezTo>
                <a:cubicBezTo>
                  <a:pt x="340317" y="878374"/>
                  <a:pt x="362988" y="878528"/>
                  <a:pt x="385660" y="878550"/>
                </a:cubicBezTo>
                <a:cubicBezTo>
                  <a:pt x="408749" y="878594"/>
                  <a:pt x="431838" y="878440"/>
                  <a:pt x="454905" y="879297"/>
                </a:cubicBezTo>
                <a:cubicBezTo>
                  <a:pt x="478126" y="880153"/>
                  <a:pt x="501347" y="881097"/>
                  <a:pt x="524612" y="881734"/>
                </a:cubicBezTo>
                <a:cubicBezTo>
                  <a:pt x="548557" y="882371"/>
                  <a:pt x="572547" y="882986"/>
                  <a:pt x="596493" y="883930"/>
                </a:cubicBezTo>
                <a:cubicBezTo>
                  <a:pt x="618967" y="884808"/>
                  <a:pt x="641441" y="885863"/>
                  <a:pt x="663915" y="886609"/>
                </a:cubicBezTo>
                <a:cubicBezTo>
                  <a:pt x="675800" y="886982"/>
                  <a:pt x="687663" y="887378"/>
                  <a:pt x="699548" y="887861"/>
                </a:cubicBezTo>
                <a:cubicBezTo>
                  <a:pt x="711829" y="888366"/>
                  <a:pt x="724087" y="888981"/>
                  <a:pt x="736368" y="889705"/>
                </a:cubicBezTo>
                <a:cubicBezTo>
                  <a:pt x="746210" y="890276"/>
                  <a:pt x="756073" y="891045"/>
                  <a:pt x="765915" y="891748"/>
                </a:cubicBezTo>
                <a:cubicBezTo>
                  <a:pt x="777471" y="892472"/>
                  <a:pt x="789004" y="893175"/>
                  <a:pt x="800538" y="893658"/>
                </a:cubicBezTo>
                <a:cubicBezTo>
                  <a:pt x="811566" y="894141"/>
                  <a:pt x="822617" y="894449"/>
                  <a:pt x="833645" y="894602"/>
                </a:cubicBezTo>
                <a:cubicBezTo>
                  <a:pt x="845640" y="894778"/>
                  <a:pt x="857635" y="894932"/>
                  <a:pt x="869607" y="895107"/>
                </a:cubicBezTo>
                <a:cubicBezTo>
                  <a:pt x="880768" y="895283"/>
                  <a:pt x="891928" y="895569"/>
                  <a:pt x="903110" y="895656"/>
                </a:cubicBezTo>
                <a:cubicBezTo>
                  <a:pt x="926858" y="895854"/>
                  <a:pt x="950584" y="895876"/>
                  <a:pt x="974332" y="895876"/>
                </a:cubicBezTo>
                <a:cubicBezTo>
                  <a:pt x="996938" y="895898"/>
                  <a:pt x="1019566" y="896074"/>
                  <a:pt x="1042193" y="896096"/>
                </a:cubicBezTo>
                <a:cubicBezTo>
                  <a:pt x="1053353" y="896096"/>
                  <a:pt x="1064513" y="896162"/>
                  <a:pt x="1075695" y="896491"/>
                </a:cubicBezTo>
                <a:cubicBezTo>
                  <a:pt x="1079474" y="896623"/>
                  <a:pt x="1082638" y="899565"/>
                  <a:pt x="1082638" y="903430"/>
                </a:cubicBezTo>
                <a:cubicBezTo>
                  <a:pt x="1082638" y="907053"/>
                  <a:pt x="1079584" y="910369"/>
                  <a:pt x="1075893" y="910369"/>
                </a:cubicBezTo>
                <a:cubicBezTo>
                  <a:pt x="1075827" y="910325"/>
                  <a:pt x="1075761" y="910325"/>
                  <a:pt x="1075695" y="91032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37"/>
          <p:cNvSpPr/>
          <p:nvPr/>
        </p:nvSpPr>
        <p:spPr>
          <a:xfrm>
            <a:off x="6303198" y="2334602"/>
            <a:ext cx="190882" cy="474189"/>
          </a:xfrm>
          <a:custGeom>
            <a:rect b="b" l="l" r="r" t="t"/>
            <a:pathLst>
              <a:path extrusionOk="0" h="948377" w="381765">
                <a:moveTo>
                  <a:pt x="364717" y="941439"/>
                </a:moveTo>
                <a:cubicBezTo>
                  <a:pt x="364761" y="918579"/>
                  <a:pt x="368430" y="895917"/>
                  <a:pt x="368056" y="873057"/>
                </a:cubicBezTo>
                <a:cubicBezTo>
                  <a:pt x="367463" y="833882"/>
                  <a:pt x="362322" y="794970"/>
                  <a:pt x="360148" y="755882"/>
                </a:cubicBezTo>
                <a:cubicBezTo>
                  <a:pt x="357226" y="704497"/>
                  <a:pt x="357292" y="653002"/>
                  <a:pt x="353777" y="601661"/>
                </a:cubicBezTo>
                <a:cubicBezTo>
                  <a:pt x="350943" y="544742"/>
                  <a:pt x="345099" y="488087"/>
                  <a:pt x="338904" y="431476"/>
                </a:cubicBezTo>
                <a:cubicBezTo>
                  <a:pt x="333192" y="371087"/>
                  <a:pt x="329128" y="310545"/>
                  <a:pt x="327283" y="249915"/>
                </a:cubicBezTo>
                <a:cubicBezTo>
                  <a:pt x="323130" y="171454"/>
                  <a:pt x="317484" y="92444"/>
                  <a:pt x="325767" y="14093"/>
                </a:cubicBezTo>
                <a:cubicBezTo>
                  <a:pt x="293956" y="19276"/>
                  <a:pt x="262914" y="29377"/>
                  <a:pt x="230511" y="30497"/>
                </a:cubicBezTo>
                <a:cubicBezTo>
                  <a:pt x="172140" y="33967"/>
                  <a:pt x="113527" y="33088"/>
                  <a:pt x="55179" y="36053"/>
                </a:cubicBezTo>
                <a:cubicBezTo>
                  <a:pt x="40965" y="36097"/>
                  <a:pt x="26663" y="35570"/>
                  <a:pt x="12647" y="38336"/>
                </a:cubicBezTo>
                <a:cubicBezTo>
                  <a:pt x="10385" y="41521"/>
                  <a:pt x="5793" y="42267"/>
                  <a:pt x="2696" y="39874"/>
                </a:cubicBezTo>
                <a:cubicBezTo>
                  <a:pt x="-5059" y="32781"/>
                  <a:pt x="5595" y="23865"/>
                  <a:pt x="13526" y="24151"/>
                </a:cubicBezTo>
                <a:cubicBezTo>
                  <a:pt x="35253" y="20703"/>
                  <a:pt x="59023" y="23141"/>
                  <a:pt x="80355" y="21274"/>
                </a:cubicBezTo>
                <a:cubicBezTo>
                  <a:pt x="98852" y="20022"/>
                  <a:pt x="117416" y="20132"/>
                  <a:pt x="135957" y="19539"/>
                </a:cubicBezTo>
                <a:cubicBezTo>
                  <a:pt x="177720" y="18683"/>
                  <a:pt x="221416" y="19298"/>
                  <a:pt x="262277" y="13017"/>
                </a:cubicBezTo>
                <a:cubicBezTo>
                  <a:pt x="280709" y="9262"/>
                  <a:pt x="299031" y="4980"/>
                  <a:pt x="317484" y="1335"/>
                </a:cubicBezTo>
                <a:cubicBezTo>
                  <a:pt x="323746" y="347"/>
                  <a:pt x="331413" y="-1696"/>
                  <a:pt x="336773" y="2762"/>
                </a:cubicBezTo>
                <a:cubicBezTo>
                  <a:pt x="341211" y="6605"/>
                  <a:pt x="339761" y="12929"/>
                  <a:pt x="339277" y="18046"/>
                </a:cubicBezTo>
                <a:cubicBezTo>
                  <a:pt x="338333" y="27203"/>
                  <a:pt x="337498" y="36338"/>
                  <a:pt x="336861" y="45495"/>
                </a:cubicBezTo>
                <a:cubicBezTo>
                  <a:pt x="335653" y="64951"/>
                  <a:pt x="335477" y="84473"/>
                  <a:pt x="335674" y="103973"/>
                </a:cubicBezTo>
                <a:cubicBezTo>
                  <a:pt x="335543" y="144137"/>
                  <a:pt x="337168" y="184213"/>
                  <a:pt x="339871" y="224267"/>
                </a:cubicBezTo>
                <a:cubicBezTo>
                  <a:pt x="341914" y="261817"/>
                  <a:pt x="342617" y="301103"/>
                  <a:pt x="345363" y="338214"/>
                </a:cubicBezTo>
                <a:cubicBezTo>
                  <a:pt x="349053" y="399371"/>
                  <a:pt x="355996" y="460242"/>
                  <a:pt x="362103" y="521202"/>
                </a:cubicBezTo>
                <a:cubicBezTo>
                  <a:pt x="369440" y="601375"/>
                  <a:pt x="370495" y="682450"/>
                  <a:pt x="374449" y="762689"/>
                </a:cubicBezTo>
                <a:cubicBezTo>
                  <a:pt x="378140" y="815611"/>
                  <a:pt x="385653" y="868709"/>
                  <a:pt x="379304" y="921719"/>
                </a:cubicBezTo>
                <a:cubicBezTo>
                  <a:pt x="378865" y="928285"/>
                  <a:pt x="378667" y="934851"/>
                  <a:pt x="378601" y="941439"/>
                </a:cubicBezTo>
                <a:cubicBezTo>
                  <a:pt x="378557" y="945216"/>
                  <a:pt x="375482" y="948378"/>
                  <a:pt x="371659" y="948378"/>
                </a:cubicBezTo>
                <a:cubicBezTo>
                  <a:pt x="367925" y="948356"/>
                  <a:pt x="364673" y="945216"/>
                  <a:pt x="364717" y="9414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37"/>
          <p:cNvSpPr/>
          <p:nvPr/>
        </p:nvSpPr>
        <p:spPr>
          <a:xfrm>
            <a:off x="5951840" y="2341626"/>
            <a:ext cx="535400" cy="461257"/>
          </a:xfrm>
          <a:custGeom>
            <a:rect b="b" l="l" r="r" t="t"/>
            <a:pathLst>
              <a:path extrusionOk="0" h="922514" w="1070799">
                <a:moveTo>
                  <a:pt x="1070772" y="858986"/>
                </a:moveTo>
                <a:cubicBezTo>
                  <a:pt x="1071124" y="880221"/>
                  <a:pt x="1068004" y="901302"/>
                  <a:pt x="1067499" y="922514"/>
                </a:cubicBezTo>
                <a:cubicBezTo>
                  <a:pt x="1066246" y="920692"/>
                  <a:pt x="1064116" y="919506"/>
                  <a:pt x="1061743" y="919418"/>
                </a:cubicBezTo>
                <a:cubicBezTo>
                  <a:pt x="1050561" y="919089"/>
                  <a:pt x="1039401" y="919023"/>
                  <a:pt x="1028241" y="919023"/>
                </a:cubicBezTo>
                <a:cubicBezTo>
                  <a:pt x="1005613" y="919001"/>
                  <a:pt x="982985" y="918825"/>
                  <a:pt x="960379" y="918803"/>
                </a:cubicBezTo>
                <a:cubicBezTo>
                  <a:pt x="936631" y="918803"/>
                  <a:pt x="912905" y="918781"/>
                  <a:pt x="889157" y="918584"/>
                </a:cubicBezTo>
                <a:cubicBezTo>
                  <a:pt x="877997" y="918496"/>
                  <a:pt x="866837" y="918210"/>
                  <a:pt x="855655" y="918035"/>
                </a:cubicBezTo>
                <a:cubicBezTo>
                  <a:pt x="843682" y="917859"/>
                  <a:pt x="831687" y="917705"/>
                  <a:pt x="819692" y="917530"/>
                </a:cubicBezTo>
                <a:cubicBezTo>
                  <a:pt x="808664" y="917376"/>
                  <a:pt x="797614" y="917068"/>
                  <a:pt x="786585" y="916585"/>
                </a:cubicBezTo>
                <a:cubicBezTo>
                  <a:pt x="775030" y="916102"/>
                  <a:pt x="763496" y="915421"/>
                  <a:pt x="751963" y="914697"/>
                </a:cubicBezTo>
                <a:cubicBezTo>
                  <a:pt x="742121" y="913972"/>
                  <a:pt x="732257" y="913226"/>
                  <a:pt x="722415" y="912633"/>
                </a:cubicBezTo>
                <a:cubicBezTo>
                  <a:pt x="710134" y="911908"/>
                  <a:pt x="697876" y="911293"/>
                  <a:pt x="685595" y="910788"/>
                </a:cubicBezTo>
                <a:cubicBezTo>
                  <a:pt x="673710" y="910305"/>
                  <a:pt x="661847" y="909910"/>
                  <a:pt x="649962" y="909536"/>
                </a:cubicBezTo>
                <a:cubicBezTo>
                  <a:pt x="627488" y="908790"/>
                  <a:pt x="605014" y="907758"/>
                  <a:pt x="582540" y="906857"/>
                </a:cubicBezTo>
                <a:cubicBezTo>
                  <a:pt x="558595" y="905913"/>
                  <a:pt x="534605" y="905298"/>
                  <a:pt x="510659" y="904661"/>
                </a:cubicBezTo>
                <a:cubicBezTo>
                  <a:pt x="487416" y="904025"/>
                  <a:pt x="464173" y="903080"/>
                  <a:pt x="440952" y="902224"/>
                </a:cubicBezTo>
                <a:cubicBezTo>
                  <a:pt x="417885" y="901367"/>
                  <a:pt x="394796" y="901521"/>
                  <a:pt x="371707" y="901477"/>
                </a:cubicBezTo>
                <a:cubicBezTo>
                  <a:pt x="349036" y="901455"/>
                  <a:pt x="326364" y="901302"/>
                  <a:pt x="303692" y="901323"/>
                </a:cubicBezTo>
                <a:cubicBezTo>
                  <a:pt x="280274" y="901323"/>
                  <a:pt x="256833" y="901345"/>
                  <a:pt x="233415" y="901565"/>
                </a:cubicBezTo>
                <a:cubicBezTo>
                  <a:pt x="210128" y="901785"/>
                  <a:pt x="186863" y="902795"/>
                  <a:pt x="163598" y="903893"/>
                </a:cubicBezTo>
                <a:cubicBezTo>
                  <a:pt x="141344" y="904947"/>
                  <a:pt x="119134" y="906660"/>
                  <a:pt x="96923" y="907933"/>
                </a:cubicBezTo>
                <a:cubicBezTo>
                  <a:pt x="85456" y="908592"/>
                  <a:pt x="73988" y="909251"/>
                  <a:pt x="62520" y="909932"/>
                </a:cubicBezTo>
                <a:cubicBezTo>
                  <a:pt x="50921" y="910612"/>
                  <a:pt x="39343" y="911469"/>
                  <a:pt x="27788" y="912259"/>
                </a:cubicBezTo>
                <a:cubicBezTo>
                  <a:pt x="27217" y="912303"/>
                  <a:pt x="26426" y="912325"/>
                  <a:pt x="25657" y="912413"/>
                </a:cubicBezTo>
                <a:cubicBezTo>
                  <a:pt x="25437" y="912435"/>
                  <a:pt x="25196" y="912435"/>
                  <a:pt x="24954" y="912435"/>
                </a:cubicBezTo>
                <a:cubicBezTo>
                  <a:pt x="24800" y="912457"/>
                  <a:pt x="24646" y="912457"/>
                  <a:pt x="24515" y="912479"/>
                </a:cubicBezTo>
                <a:cubicBezTo>
                  <a:pt x="24097" y="912501"/>
                  <a:pt x="23680" y="912523"/>
                  <a:pt x="23284" y="912567"/>
                </a:cubicBezTo>
                <a:cubicBezTo>
                  <a:pt x="22449" y="912611"/>
                  <a:pt x="21593" y="912633"/>
                  <a:pt x="20758" y="912742"/>
                </a:cubicBezTo>
                <a:cubicBezTo>
                  <a:pt x="20494" y="912764"/>
                  <a:pt x="20253" y="912764"/>
                  <a:pt x="19989" y="912786"/>
                </a:cubicBezTo>
                <a:cubicBezTo>
                  <a:pt x="15398" y="912984"/>
                  <a:pt x="10806" y="913204"/>
                  <a:pt x="6215" y="912984"/>
                </a:cubicBezTo>
                <a:cubicBezTo>
                  <a:pt x="4765" y="912874"/>
                  <a:pt x="3359" y="912699"/>
                  <a:pt x="1909" y="912479"/>
                </a:cubicBezTo>
                <a:cubicBezTo>
                  <a:pt x="1579" y="912391"/>
                  <a:pt x="1250" y="912325"/>
                  <a:pt x="920" y="912215"/>
                </a:cubicBezTo>
                <a:cubicBezTo>
                  <a:pt x="832" y="911425"/>
                  <a:pt x="766" y="910612"/>
                  <a:pt x="700" y="909822"/>
                </a:cubicBezTo>
                <a:cubicBezTo>
                  <a:pt x="261" y="901433"/>
                  <a:pt x="415" y="892935"/>
                  <a:pt x="371" y="884503"/>
                </a:cubicBezTo>
                <a:cubicBezTo>
                  <a:pt x="327" y="876224"/>
                  <a:pt x="217" y="867945"/>
                  <a:pt x="129" y="859645"/>
                </a:cubicBezTo>
                <a:cubicBezTo>
                  <a:pt x="-68" y="843285"/>
                  <a:pt x="19" y="826903"/>
                  <a:pt x="19" y="810543"/>
                </a:cubicBezTo>
                <a:cubicBezTo>
                  <a:pt x="19" y="787837"/>
                  <a:pt x="-24" y="765109"/>
                  <a:pt x="63" y="742403"/>
                </a:cubicBezTo>
                <a:cubicBezTo>
                  <a:pt x="107" y="730655"/>
                  <a:pt x="195" y="718907"/>
                  <a:pt x="437" y="707159"/>
                </a:cubicBezTo>
                <a:cubicBezTo>
                  <a:pt x="635" y="696333"/>
                  <a:pt x="1250" y="685507"/>
                  <a:pt x="1953" y="674703"/>
                </a:cubicBezTo>
                <a:cubicBezTo>
                  <a:pt x="3095" y="660165"/>
                  <a:pt x="4413" y="645628"/>
                  <a:pt x="6039" y="631113"/>
                </a:cubicBezTo>
                <a:cubicBezTo>
                  <a:pt x="7577" y="617125"/>
                  <a:pt x="9334" y="603203"/>
                  <a:pt x="11970" y="589390"/>
                </a:cubicBezTo>
                <a:cubicBezTo>
                  <a:pt x="12564" y="586799"/>
                  <a:pt x="13157" y="584252"/>
                  <a:pt x="13948" y="581704"/>
                </a:cubicBezTo>
                <a:cubicBezTo>
                  <a:pt x="14233" y="580936"/>
                  <a:pt x="14519" y="580189"/>
                  <a:pt x="14848" y="579443"/>
                </a:cubicBezTo>
                <a:lnTo>
                  <a:pt x="15529" y="578169"/>
                </a:lnTo>
                <a:cubicBezTo>
                  <a:pt x="15573" y="578125"/>
                  <a:pt x="15595" y="578081"/>
                  <a:pt x="15617" y="578037"/>
                </a:cubicBezTo>
                <a:cubicBezTo>
                  <a:pt x="16079" y="577905"/>
                  <a:pt x="16562" y="577818"/>
                  <a:pt x="17045" y="577730"/>
                </a:cubicBezTo>
                <a:cubicBezTo>
                  <a:pt x="26118" y="575973"/>
                  <a:pt x="35741" y="573975"/>
                  <a:pt x="45385" y="571976"/>
                </a:cubicBezTo>
                <a:cubicBezTo>
                  <a:pt x="57599" y="569583"/>
                  <a:pt x="70759" y="567014"/>
                  <a:pt x="83984" y="564971"/>
                </a:cubicBezTo>
                <a:cubicBezTo>
                  <a:pt x="90706" y="563939"/>
                  <a:pt x="97429" y="563061"/>
                  <a:pt x="104195" y="562380"/>
                </a:cubicBezTo>
                <a:cubicBezTo>
                  <a:pt x="110610" y="561765"/>
                  <a:pt x="117047" y="561260"/>
                  <a:pt x="123505" y="560799"/>
                </a:cubicBezTo>
                <a:cubicBezTo>
                  <a:pt x="137873" y="559943"/>
                  <a:pt x="152394" y="559130"/>
                  <a:pt x="166871" y="557922"/>
                </a:cubicBezTo>
                <a:cubicBezTo>
                  <a:pt x="180404" y="556803"/>
                  <a:pt x="193937" y="555595"/>
                  <a:pt x="207470" y="554607"/>
                </a:cubicBezTo>
                <a:cubicBezTo>
                  <a:pt x="217993" y="553992"/>
                  <a:pt x="228494" y="553465"/>
                  <a:pt x="238995" y="553004"/>
                </a:cubicBezTo>
                <a:cubicBezTo>
                  <a:pt x="249583" y="552520"/>
                  <a:pt x="260128" y="551818"/>
                  <a:pt x="270717" y="551071"/>
                </a:cubicBezTo>
                <a:cubicBezTo>
                  <a:pt x="276429" y="550720"/>
                  <a:pt x="282251" y="550303"/>
                  <a:pt x="288095" y="550193"/>
                </a:cubicBezTo>
                <a:cubicBezTo>
                  <a:pt x="293740" y="550105"/>
                  <a:pt x="299364" y="550039"/>
                  <a:pt x="304988" y="549885"/>
                </a:cubicBezTo>
                <a:cubicBezTo>
                  <a:pt x="316105" y="549600"/>
                  <a:pt x="327331" y="549270"/>
                  <a:pt x="338249" y="546833"/>
                </a:cubicBezTo>
                <a:cubicBezTo>
                  <a:pt x="343499" y="545647"/>
                  <a:pt x="348640" y="544110"/>
                  <a:pt x="353825" y="542705"/>
                </a:cubicBezTo>
                <a:cubicBezTo>
                  <a:pt x="356461" y="541980"/>
                  <a:pt x="359119" y="541299"/>
                  <a:pt x="361755" y="540596"/>
                </a:cubicBezTo>
                <a:cubicBezTo>
                  <a:pt x="364633" y="539850"/>
                  <a:pt x="367599" y="539235"/>
                  <a:pt x="370433" y="538291"/>
                </a:cubicBezTo>
                <a:cubicBezTo>
                  <a:pt x="373113" y="537412"/>
                  <a:pt x="375793" y="536468"/>
                  <a:pt x="378034" y="534733"/>
                </a:cubicBezTo>
                <a:cubicBezTo>
                  <a:pt x="379748" y="533416"/>
                  <a:pt x="381132" y="531615"/>
                  <a:pt x="381967" y="529617"/>
                </a:cubicBezTo>
                <a:cubicBezTo>
                  <a:pt x="382801" y="527662"/>
                  <a:pt x="382823" y="525423"/>
                  <a:pt x="382823" y="523336"/>
                </a:cubicBezTo>
                <a:cubicBezTo>
                  <a:pt x="382823" y="522151"/>
                  <a:pt x="382801" y="520987"/>
                  <a:pt x="382801" y="519801"/>
                </a:cubicBezTo>
                <a:cubicBezTo>
                  <a:pt x="382757" y="514597"/>
                  <a:pt x="382692" y="509392"/>
                  <a:pt x="382582" y="504188"/>
                </a:cubicBezTo>
                <a:cubicBezTo>
                  <a:pt x="382318" y="493603"/>
                  <a:pt x="382011" y="482997"/>
                  <a:pt x="381615" y="472413"/>
                </a:cubicBezTo>
                <a:cubicBezTo>
                  <a:pt x="380780" y="450058"/>
                  <a:pt x="379462" y="427747"/>
                  <a:pt x="378144" y="405436"/>
                </a:cubicBezTo>
                <a:cubicBezTo>
                  <a:pt x="377485" y="394171"/>
                  <a:pt x="376892" y="382928"/>
                  <a:pt x="376189" y="371685"/>
                </a:cubicBezTo>
                <a:cubicBezTo>
                  <a:pt x="375464" y="360112"/>
                  <a:pt x="374651" y="348562"/>
                  <a:pt x="373816" y="336989"/>
                </a:cubicBezTo>
                <a:cubicBezTo>
                  <a:pt x="373487" y="331872"/>
                  <a:pt x="373113" y="325812"/>
                  <a:pt x="372937" y="319729"/>
                </a:cubicBezTo>
                <a:cubicBezTo>
                  <a:pt x="372828" y="316325"/>
                  <a:pt x="372784" y="312921"/>
                  <a:pt x="372784" y="309496"/>
                </a:cubicBezTo>
                <a:cubicBezTo>
                  <a:pt x="372762" y="306773"/>
                  <a:pt x="372916" y="304028"/>
                  <a:pt x="373003" y="301305"/>
                </a:cubicBezTo>
                <a:cubicBezTo>
                  <a:pt x="373311" y="297462"/>
                  <a:pt x="373619" y="293685"/>
                  <a:pt x="374300" y="289886"/>
                </a:cubicBezTo>
                <a:cubicBezTo>
                  <a:pt x="374519" y="288854"/>
                  <a:pt x="374805" y="287822"/>
                  <a:pt x="375112" y="286812"/>
                </a:cubicBezTo>
                <a:cubicBezTo>
                  <a:pt x="375156" y="286702"/>
                  <a:pt x="375200" y="286592"/>
                  <a:pt x="375244" y="286482"/>
                </a:cubicBezTo>
                <a:cubicBezTo>
                  <a:pt x="378979" y="286065"/>
                  <a:pt x="382714" y="285714"/>
                  <a:pt x="386470" y="285362"/>
                </a:cubicBezTo>
                <a:cubicBezTo>
                  <a:pt x="397696" y="284308"/>
                  <a:pt x="408922" y="283430"/>
                  <a:pt x="420126" y="282134"/>
                </a:cubicBezTo>
                <a:cubicBezTo>
                  <a:pt x="431132" y="280883"/>
                  <a:pt x="442029" y="278906"/>
                  <a:pt x="452991" y="277391"/>
                </a:cubicBezTo>
                <a:cubicBezTo>
                  <a:pt x="458198" y="276666"/>
                  <a:pt x="463426" y="276074"/>
                  <a:pt x="468677" y="275612"/>
                </a:cubicBezTo>
                <a:cubicBezTo>
                  <a:pt x="474411" y="275107"/>
                  <a:pt x="480145" y="274668"/>
                  <a:pt x="485856" y="274119"/>
                </a:cubicBezTo>
                <a:cubicBezTo>
                  <a:pt x="496819" y="273065"/>
                  <a:pt x="507715" y="271352"/>
                  <a:pt x="518678" y="270386"/>
                </a:cubicBezTo>
                <a:cubicBezTo>
                  <a:pt x="529069" y="269881"/>
                  <a:pt x="539482" y="270057"/>
                  <a:pt x="549873" y="269925"/>
                </a:cubicBezTo>
                <a:cubicBezTo>
                  <a:pt x="561077" y="269793"/>
                  <a:pt x="572237" y="269464"/>
                  <a:pt x="583419" y="268629"/>
                </a:cubicBezTo>
                <a:cubicBezTo>
                  <a:pt x="605498" y="267004"/>
                  <a:pt x="627357" y="263491"/>
                  <a:pt x="649193" y="259955"/>
                </a:cubicBezTo>
                <a:cubicBezTo>
                  <a:pt x="654773" y="259055"/>
                  <a:pt x="660375" y="258111"/>
                  <a:pt x="665977" y="257188"/>
                </a:cubicBezTo>
                <a:cubicBezTo>
                  <a:pt x="671140" y="256332"/>
                  <a:pt x="676325" y="255498"/>
                  <a:pt x="681443" y="254422"/>
                </a:cubicBezTo>
                <a:cubicBezTo>
                  <a:pt x="686979" y="253280"/>
                  <a:pt x="692560" y="252182"/>
                  <a:pt x="697986" y="250469"/>
                </a:cubicBezTo>
                <a:cubicBezTo>
                  <a:pt x="701303" y="249437"/>
                  <a:pt x="704796" y="248405"/>
                  <a:pt x="707806" y="246626"/>
                </a:cubicBezTo>
                <a:cubicBezTo>
                  <a:pt x="709695" y="245506"/>
                  <a:pt x="711672" y="244276"/>
                  <a:pt x="713012" y="242520"/>
                </a:cubicBezTo>
                <a:cubicBezTo>
                  <a:pt x="713605" y="241773"/>
                  <a:pt x="714199" y="241048"/>
                  <a:pt x="714550" y="240170"/>
                </a:cubicBezTo>
                <a:cubicBezTo>
                  <a:pt x="714990" y="239160"/>
                  <a:pt x="715583" y="238018"/>
                  <a:pt x="715693" y="236876"/>
                </a:cubicBezTo>
                <a:cubicBezTo>
                  <a:pt x="715824" y="235624"/>
                  <a:pt x="715890" y="234504"/>
                  <a:pt x="715846" y="233253"/>
                </a:cubicBezTo>
                <a:cubicBezTo>
                  <a:pt x="715824" y="232770"/>
                  <a:pt x="715802" y="232287"/>
                  <a:pt x="715802" y="231781"/>
                </a:cubicBezTo>
                <a:cubicBezTo>
                  <a:pt x="715407" y="221373"/>
                  <a:pt x="714946" y="210986"/>
                  <a:pt x="714374" y="200599"/>
                </a:cubicBezTo>
                <a:cubicBezTo>
                  <a:pt x="713759" y="189312"/>
                  <a:pt x="713408" y="178025"/>
                  <a:pt x="713122" y="166716"/>
                </a:cubicBezTo>
                <a:cubicBezTo>
                  <a:pt x="712573" y="144405"/>
                  <a:pt x="711233" y="122094"/>
                  <a:pt x="710991" y="99762"/>
                </a:cubicBezTo>
                <a:cubicBezTo>
                  <a:pt x="710859" y="87684"/>
                  <a:pt x="710750" y="75584"/>
                  <a:pt x="710662" y="63507"/>
                </a:cubicBezTo>
                <a:cubicBezTo>
                  <a:pt x="710618" y="57841"/>
                  <a:pt x="710574" y="52154"/>
                  <a:pt x="710552" y="46466"/>
                </a:cubicBezTo>
                <a:cubicBezTo>
                  <a:pt x="710552" y="43524"/>
                  <a:pt x="710574" y="40581"/>
                  <a:pt x="710574" y="37638"/>
                </a:cubicBezTo>
                <a:cubicBezTo>
                  <a:pt x="710574" y="36409"/>
                  <a:pt x="710618" y="35179"/>
                  <a:pt x="710618" y="33949"/>
                </a:cubicBezTo>
                <a:cubicBezTo>
                  <a:pt x="710640" y="31951"/>
                  <a:pt x="710728" y="29931"/>
                  <a:pt x="710728" y="27910"/>
                </a:cubicBezTo>
                <a:cubicBezTo>
                  <a:pt x="710750" y="27647"/>
                  <a:pt x="710772" y="27361"/>
                  <a:pt x="710815" y="27076"/>
                </a:cubicBezTo>
                <a:cubicBezTo>
                  <a:pt x="712617" y="26790"/>
                  <a:pt x="714309" y="25802"/>
                  <a:pt x="715429" y="24221"/>
                </a:cubicBezTo>
                <a:cubicBezTo>
                  <a:pt x="729445" y="21454"/>
                  <a:pt x="743725" y="21981"/>
                  <a:pt x="757938" y="21937"/>
                </a:cubicBezTo>
                <a:cubicBezTo>
                  <a:pt x="816309" y="18973"/>
                  <a:pt x="874921" y="19851"/>
                  <a:pt x="933270" y="16382"/>
                </a:cubicBezTo>
                <a:cubicBezTo>
                  <a:pt x="965674" y="15284"/>
                  <a:pt x="996716" y="5182"/>
                  <a:pt x="1028526" y="0"/>
                </a:cubicBezTo>
                <a:cubicBezTo>
                  <a:pt x="1020244" y="78373"/>
                  <a:pt x="1025912" y="157361"/>
                  <a:pt x="1030042" y="235822"/>
                </a:cubicBezTo>
                <a:cubicBezTo>
                  <a:pt x="1031909" y="296452"/>
                  <a:pt x="1035974" y="356994"/>
                  <a:pt x="1041664" y="417382"/>
                </a:cubicBezTo>
                <a:cubicBezTo>
                  <a:pt x="1047859" y="473994"/>
                  <a:pt x="1053680" y="530671"/>
                  <a:pt x="1056536" y="587568"/>
                </a:cubicBezTo>
                <a:cubicBezTo>
                  <a:pt x="1060051" y="638909"/>
                  <a:pt x="1059985" y="690425"/>
                  <a:pt x="1062907" y="741788"/>
                </a:cubicBezTo>
                <a:cubicBezTo>
                  <a:pt x="1065038" y="780898"/>
                  <a:pt x="1070179" y="819832"/>
                  <a:pt x="1070772" y="8589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37"/>
          <p:cNvSpPr/>
          <p:nvPr/>
        </p:nvSpPr>
        <p:spPr>
          <a:xfrm>
            <a:off x="5223875" y="2334586"/>
            <a:ext cx="530237" cy="474310"/>
          </a:xfrm>
          <a:custGeom>
            <a:rect b="b" l="l" r="r" t="t"/>
            <a:pathLst>
              <a:path extrusionOk="0" h="948620" w="1060474">
                <a:moveTo>
                  <a:pt x="1059351" y="217770"/>
                </a:moveTo>
                <a:cubicBezTo>
                  <a:pt x="1056700" y="198245"/>
                  <a:pt x="1049955" y="179590"/>
                  <a:pt x="1043868" y="160936"/>
                </a:cubicBezTo>
                <a:cubicBezTo>
                  <a:pt x="1039287" y="147183"/>
                  <a:pt x="1034196" y="133559"/>
                  <a:pt x="1027261" y="120804"/>
                </a:cubicBezTo>
                <a:cubicBezTo>
                  <a:pt x="1015383" y="98775"/>
                  <a:pt x="997419" y="80990"/>
                  <a:pt x="980260" y="63079"/>
                </a:cubicBezTo>
                <a:cubicBezTo>
                  <a:pt x="949909" y="32561"/>
                  <a:pt x="907511" y="5247"/>
                  <a:pt x="863926" y="1173"/>
                </a:cubicBezTo>
                <a:cubicBezTo>
                  <a:pt x="820128" y="-4175"/>
                  <a:pt x="776797" y="9258"/>
                  <a:pt x="739362" y="31521"/>
                </a:cubicBezTo>
                <a:cubicBezTo>
                  <a:pt x="710941" y="48308"/>
                  <a:pt x="682075" y="64755"/>
                  <a:pt x="655775" y="84768"/>
                </a:cubicBezTo>
                <a:cubicBezTo>
                  <a:pt x="621458" y="111827"/>
                  <a:pt x="583853" y="134768"/>
                  <a:pt x="554011" y="167154"/>
                </a:cubicBezTo>
                <a:cubicBezTo>
                  <a:pt x="534011" y="186679"/>
                  <a:pt x="512971" y="205864"/>
                  <a:pt x="498866" y="230291"/>
                </a:cubicBezTo>
                <a:cubicBezTo>
                  <a:pt x="482132" y="208347"/>
                  <a:pt x="460710" y="190477"/>
                  <a:pt x="440455" y="171908"/>
                </a:cubicBezTo>
                <a:cubicBezTo>
                  <a:pt x="415067" y="149369"/>
                  <a:pt x="385819" y="131903"/>
                  <a:pt x="357293" y="113716"/>
                </a:cubicBezTo>
                <a:cubicBezTo>
                  <a:pt x="332032" y="98626"/>
                  <a:pt x="305923" y="84089"/>
                  <a:pt x="277672" y="75451"/>
                </a:cubicBezTo>
                <a:cubicBezTo>
                  <a:pt x="238816" y="65434"/>
                  <a:pt x="196269" y="63461"/>
                  <a:pt x="158262" y="77913"/>
                </a:cubicBezTo>
                <a:cubicBezTo>
                  <a:pt x="133171" y="86275"/>
                  <a:pt x="112810" y="103996"/>
                  <a:pt x="93127" y="120995"/>
                </a:cubicBezTo>
                <a:cubicBezTo>
                  <a:pt x="80550" y="132158"/>
                  <a:pt x="68036" y="143533"/>
                  <a:pt x="57728" y="156882"/>
                </a:cubicBezTo>
                <a:cubicBezTo>
                  <a:pt x="30071" y="193151"/>
                  <a:pt x="15649" y="237613"/>
                  <a:pt x="4535" y="281352"/>
                </a:cubicBezTo>
                <a:cubicBezTo>
                  <a:pt x="-6791" y="331989"/>
                  <a:pt x="5107" y="384133"/>
                  <a:pt x="18215" y="433284"/>
                </a:cubicBezTo>
                <a:cubicBezTo>
                  <a:pt x="33507" y="490882"/>
                  <a:pt x="64876" y="523246"/>
                  <a:pt x="104347" y="565161"/>
                </a:cubicBezTo>
                <a:cubicBezTo>
                  <a:pt x="127211" y="590140"/>
                  <a:pt x="154677" y="610046"/>
                  <a:pt x="181529" y="630441"/>
                </a:cubicBezTo>
                <a:cubicBezTo>
                  <a:pt x="227044" y="665076"/>
                  <a:pt x="274596" y="697016"/>
                  <a:pt x="322678" y="727959"/>
                </a:cubicBezTo>
                <a:cubicBezTo>
                  <a:pt x="364376" y="756078"/>
                  <a:pt x="403381" y="786915"/>
                  <a:pt x="440943" y="820510"/>
                </a:cubicBezTo>
                <a:cubicBezTo>
                  <a:pt x="458738" y="835514"/>
                  <a:pt x="477424" y="849521"/>
                  <a:pt x="494052" y="865884"/>
                </a:cubicBezTo>
                <a:cubicBezTo>
                  <a:pt x="517828" y="890332"/>
                  <a:pt x="542007" y="914356"/>
                  <a:pt x="567119" y="937446"/>
                </a:cubicBezTo>
                <a:cubicBezTo>
                  <a:pt x="571764" y="941224"/>
                  <a:pt x="575263" y="947378"/>
                  <a:pt x="581478" y="948567"/>
                </a:cubicBezTo>
                <a:cubicBezTo>
                  <a:pt x="590259" y="949331"/>
                  <a:pt x="596494" y="941775"/>
                  <a:pt x="602836" y="936724"/>
                </a:cubicBezTo>
                <a:cubicBezTo>
                  <a:pt x="619994" y="921911"/>
                  <a:pt x="637577" y="907650"/>
                  <a:pt x="654311" y="892391"/>
                </a:cubicBezTo>
                <a:cubicBezTo>
                  <a:pt x="666125" y="881334"/>
                  <a:pt x="678236" y="870616"/>
                  <a:pt x="690347" y="859878"/>
                </a:cubicBezTo>
                <a:cubicBezTo>
                  <a:pt x="692510" y="858986"/>
                  <a:pt x="694398" y="856991"/>
                  <a:pt x="696137" y="854742"/>
                </a:cubicBezTo>
                <a:cubicBezTo>
                  <a:pt x="705363" y="846529"/>
                  <a:pt x="714547" y="838252"/>
                  <a:pt x="723540" y="829784"/>
                </a:cubicBezTo>
                <a:cubicBezTo>
                  <a:pt x="746276" y="807352"/>
                  <a:pt x="768843" y="784771"/>
                  <a:pt x="791750" y="762488"/>
                </a:cubicBezTo>
                <a:cubicBezTo>
                  <a:pt x="822419" y="729571"/>
                  <a:pt x="853682" y="697016"/>
                  <a:pt x="882569" y="662508"/>
                </a:cubicBezTo>
                <a:cubicBezTo>
                  <a:pt x="925285" y="608773"/>
                  <a:pt x="966877" y="553531"/>
                  <a:pt x="995701" y="490839"/>
                </a:cubicBezTo>
                <a:cubicBezTo>
                  <a:pt x="1020961" y="436849"/>
                  <a:pt x="1046540" y="381565"/>
                  <a:pt x="1054282" y="321908"/>
                </a:cubicBezTo>
                <a:cubicBezTo>
                  <a:pt x="1057824" y="287422"/>
                  <a:pt x="1062702" y="252405"/>
                  <a:pt x="1059351" y="21777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37"/>
          <p:cNvSpPr/>
          <p:nvPr/>
        </p:nvSpPr>
        <p:spPr>
          <a:xfrm>
            <a:off x="5223875" y="2334586"/>
            <a:ext cx="530236" cy="474310"/>
          </a:xfrm>
          <a:custGeom>
            <a:rect b="b" l="l" r="r" t="t"/>
            <a:pathLst>
              <a:path extrusionOk="0" h="948620" w="1060473">
                <a:moveTo>
                  <a:pt x="581478" y="948567"/>
                </a:moveTo>
                <a:cubicBezTo>
                  <a:pt x="575263" y="947378"/>
                  <a:pt x="571764" y="941224"/>
                  <a:pt x="567119" y="937446"/>
                </a:cubicBezTo>
                <a:cubicBezTo>
                  <a:pt x="542007" y="914356"/>
                  <a:pt x="517828" y="890332"/>
                  <a:pt x="494052" y="865884"/>
                </a:cubicBezTo>
                <a:cubicBezTo>
                  <a:pt x="477424" y="849521"/>
                  <a:pt x="458738" y="835514"/>
                  <a:pt x="440943" y="820510"/>
                </a:cubicBezTo>
                <a:cubicBezTo>
                  <a:pt x="403381" y="786915"/>
                  <a:pt x="364376" y="756078"/>
                  <a:pt x="322678" y="727959"/>
                </a:cubicBezTo>
                <a:cubicBezTo>
                  <a:pt x="274596" y="697016"/>
                  <a:pt x="227044" y="665076"/>
                  <a:pt x="181529" y="630441"/>
                </a:cubicBezTo>
                <a:cubicBezTo>
                  <a:pt x="154677" y="610046"/>
                  <a:pt x="127211" y="590140"/>
                  <a:pt x="104347" y="565161"/>
                </a:cubicBezTo>
                <a:cubicBezTo>
                  <a:pt x="64876" y="523246"/>
                  <a:pt x="33507" y="490882"/>
                  <a:pt x="18215" y="433284"/>
                </a:cubicBezTo>
                <a:cubicBezTo>
                  <a:pt x="5107" y="384133"/>
                  <a:pt x="-6791" y="331989"/>
                  <a:pt x="4535" y="281352"/>
                </a:cubicBezTo>
                <a:cubicBezTo>
                  <a:pt x="15649" y="237613"/>
                  <a:pt x="30071" y="193151"/>
                  <a:pt x="57728" y="156882"/>
                </a:cubicBezTo>
                <a:cubicBezTo>
                  <a:pt x="68036" y="143533"/>
                  <a:pt x="80550" y="132158"/>
                  <a:pt x="93127" y="120995"/>
                </a:cubicBezTo>
                <a:cubicBezTo>
                  <a:pt x="112810" y="103996"/>
                  <a:pt x="133171" y="86275"/>
                  <a:pt x="158262" y="77913"/>
                </a:cubicBezTo>
                <a:cubicBezTo>
                  <a:pt x="196269" y="63461"/>
                  <a:pt x="238816" y="65434"/>
                  <a:pt x="277672" y="75451"/>
                </a:cubicBezTo>
                <a:cubicBezTo>
                  <a:pt x="305923" y="84089"/>
                  <a:pt x="332032" y="98626"/>
                  <a:pt x="357293" y="113716"/>
                </a:cubicBezTo>
                <a:cubicBezTo>
                  <a:pt x="385819" y="131903"/>
                  <a:pt x="415067" y="149369"/>
                  <a:pt x="440455" y="171908"/>
                </a:cubicBezTo>
                <a:cubicBezTo>
                  <a:pt x="460710" y="190477"/>
                  <a:pt x="482132" y="208347"/>
                  <a:pt x="498866" y="230291"/>
                </a:cubicBezTo>
                <a:cubicBezTo>
                  <a:pt x="512971" y="205864"/>
                  <a:pt x="534011" y="186679"/>
                  <a:pt x="554011" y="167154"/>
                </a:cubicBezTo>
                <a:cubicBezTo>
                  <a:pt x="583853" y="134768"/>
                  <a:pt x="621458" y="111827"/>
                  <a:pt x="655775" y="84768"/>
                </a:cubicBezTo>
                <a:cubicBezTo>
                  <a:pt x="682075" y="64755"/>
                  <a:pt x="710941" y="48308"/>
                  <a:pt x="739362" y="31521"/>
                </a:cubicBezTo>
                <a:cubicBezTo>
                  <a:pt x="776797" y="9258"/>
                  <a:pt x="820128" y="-4175"/>
                  <a:pt x="863926" y="1173"/>
                </a:cubicBezTo>
                <a:cubicBezTo>
                  <a:pt x="907511" y="5247"/>
                  <a:pt x="949909" y="32561"/>
                  <a:pt x="980260" y="63079"/>
                </a:cubicBezTo>
                <a:cubicBezTo>
                  <a:pt x="997419" y="80990"/>
                  <a:pt x="1015383" y="98775"/>
                  <a:pt x="1027261" y="120804"/>
                </a:cubicBezTo>
                <a:cubicBezTo>
                  <a:pt x="1034196" y="133559"/>
                  <a:pt x="1039287" y="147183"/>
                  <a:pt x="1043868" y="160936"/>
                </a:cubicBezTo>
                <a:cubicBezTo>
                  <a:pt x="1049955" y="179590"/>
                  <a:pt x="1056700" y="198245"/>
                  <a:pt x="1059351" y="217770"/>
                </a:cubicBezTo>
                <a:cubicBezTo>
                  <a:pt x="1062702" y="252405"/>
                  <a:pt x="1057824" y="287422"/>
                  <a:pt x="1054261" y="321887"/>
                </a:cubicBezTo>
                <a:cubicBezTo>
                  <a:pt x="1046519" y="381544"/>
                  <a:pt x="1020940" y="436828"/>
                  <a:pt x="995680" y="490818"/>
                </a:cubicBezTo>
                <a:cubicBezTo>
                  <a:pt x="966856" y="553510"/>
                  <a:pt x="925264" y="608752"/>
                  <a:pt x="882548" y="662487"/>
                </a:cubicBezTo>
                <a:cubicBezTo>
                  <a:pt x="853660" y="696995"/>
                  <a:pt x="822397" y="729550"/>
                  <a:pt x="791728" y="762466"/>
                </a:cubicBezTo>
                <a:cubicBezTo>
                  <a:pt x="768822" y="784750"/>
                  <a:pt x="746255" y="807331"/>
                  <a:pt x="723518" y="829763"/>
                </a:cubicBezTo>
                <a:cubicBezTo>
                  <a:pt x="700888" y="851113"/>
                  <a:pt x="677027" y="871126"/>
                  <a:pt x="654311" y="892391"/>
                </a:cubicBezTo>
                <a:cubicBezTo>
                  <a:pt x="637577" y="907650"/>
                  <a:pt x="619994" y="921911"/>
                  <a:pt x="602836" y="936724"/>
                </a:cubicBezTo>
                <a:cubicBezTo>
                  <a:pt x="596494" y="941775"/>
                  <a:pt x="590259" y="949331"/>
                  <a:pt x="581478" y="948567"/>
                </a:cubicBezTo>
                <a:close/>
                <a:moveTo>
                  <a:pt x="461092" y="820234"/>
                </a:moveTo>
                <a:cubicBezTo>
                  <a:pt x="488601" y="841181"/>
                  <a:pt x="512695" y="865841"/>
                  <a:pt x="536747" y="890544"/>
                </a:cubicBezTo>
                <a:cubicBezTo>
                  <a:pt x="552060" y="905782"/>
                  <a:pt x="568243" y="920086"/>
                  <a:pt x="583641" y="935218"/>
                </a:cubicBezTo>
                <a:cubicBezTo>
                  <a:pt x="620143" y="906504"/>
                  <a:pt x="653972" y="874458"/>
                  <a:pt x="688756" y="843685"/>
                </a:cubicBezTo>
                <a:cubicBezTo>
                  <a:pt x="714759" y="821465"/>
                  <a:pt x="737898" y="796274"/>
                  <a:pt x="762565" y="772653"/>
                </a:cubicBezTo>
                <a:cubicBezTo>
                  <a:pt x="795779" y="741180"/>
                  <a:pt x="825324" y="706142"/>
                  <a:pt x="856651" y="672865"/>
                </a:cubicBezTo>
                <a:cubicBezTo>
                  <a:pt x="883651" y="641265"/>
                  <a:pt x="908932" y="607224"/>
                  <a:pt x="933175" y="573607"/>
                </a:cubicBezTo>
                <a:cubicBezTo>
                  <a:pt x="962635" y="530695"/>
                  <a:pt x="985605" y="483794"/>
                  <a:pt x="1006115" y="436128"/>
                </a:cubicBezTo>
                <a:cubicBezTo>
                  <a:pt x="1026943" y="389396"/>
                  <a:pt x="1041683" y="339947"/>
                  <a:pt x="1044568" y="288653"/>
                </a:cubicBezTo>
                <a:cubicBezTo>
                  <a:pt x="1047834" y="254039"/>
                  <a:pt x="1050591" y="218512"/>
                  <a:pt x="1038035" y="185342"/>
                </a:cubicBezTo>
                <a:cubicBezTo>
                  <a:pt x="1028894" y="156288"/>
                  <a:pt x="1019562" y="126364"/>
                  <a:pt x="999243" y="102956"/>
                </a:cubicBezTo>
                <a:cubicBezTo>
                  <a:pt x="977397" y="77956"/>
                  <a:pt x="954554" y="52913"/>
                  <a:pt x="925221" y="36593"/>
                </a:cubicBezTo>
                <a:cubicBezTo>
                  <a:pt x="907639" y="26618"/>
                  <a:pt x="889102" y="17217"/>
                  <a:pt x="868740" y="14904"/>
                </a:cubicBezTo>
                <a:cubicBezTo>
                  <a:pt x="814104" y="6499"/>
                  <a:pt x="767868" y="27828"/>
                  <a:pt x="722924" y="56415"/>
                </a:cubicBezTo>
                <a:cubicBezTo>
                  <a:pt x="705617" y="67153"/>
                  <a:pt x="687907" y="77340"/>
                  <a:pt x="671449" y="89331"/>
                </a:cubicBezTo>
                <a:cubicBezTo>
                  <a:pt x="652297" y="104250"/>
                  <a:pt x="632890" y="118767"/>
                  <a:pt x="612995" y="132667"/>
                </a:cubicBezTo>
                <a:cubicBezTo>
                  <a:pt x="593567" y="146610"/>
                  <a:pt x="576600" y="162952"/>
                  <a:pt x="559844" y="179802"/>
                </a:cubicBezTo>
                <a:cubicBezTo>
                  <a:pt x="539928" y="198712"/>
                  <a:pt x="519970" y="218300"/>
                  <a:pt x="506862" y="242600"/>
                </a:cubicBezTo>
                <a:cubicBezTo>
                  <a:pt x="507881" y="244276"/>
                  <a:pt x="509047" y="245847"/>
                  <a:pt x="509662" y="247736"/>
                </a:cubicBezTo>
                <a:cubicBezTo>
                  <a:pt x="510235" y="249412"/>
                  <a:pt x="508411" y="251259"/>
                  <a:pt x="506714" y="250686"/>
                </a:cubicBezTo>
                <a:cubicBezTo>
                  <a:pt x="498866" y="246738"/>
                  <a:pt x="494837" y="237846"/>
                  <a:pt x="488749" y="231776"/>
                </a:cubicBezTo>
                <a:cubicBezTo>
                  <a:pt x="475706" y="217515"/>
                  <a:pt x="460816" y="204696"/>
                  <a:pt x="446564" y="191793"/>
                </a:cubicBezTo>
                <a:cubicBezTo>
                  <a:pt x="419309" y="166538"/>
                  <a:pt x="387940" y="146589"/>
                  <a:pt x="356359" y="127277"/>
                </a:cubicBezTo>
                <a:cubicBezTo>
                  <a:pt x="319752" y="105120"/>
                  <a:pt x="281108" y="83622"/>
                  <a:pt x="237628" y="81309"/>
                </a:cubicBezTo>
                <a:cubicBezTo>
                  <a:pt x="171051" y="74772"/>
                  <a:pt x="134125" y="98987"/>
                  <a:pt x="87931" y="143279"/>
                </a:cubicBezTo>
                <a:cubicBezTo>
                  <a:pt x="60358" y="168003"/>
                  <a:pt x="43348" y="201662"/>
                  <a:pt x="31513" y="236276"/>
                </a:cubicBezTo>
                <a:cubicBezTo>
                  <a:pt x="22839" y="261127"/>
                  <a:pt x="14652" y="286552"/>
                  <a:pt x="13209" y="313016"/>
                </a:cubicBezTo>
                <a:cubicBezTo>
                  <a:pt x="11598" y="339650"/>
                  <a:pt x="16009" y="366115"/>
                  <a:pt x="21439" y="392112"/>
                </a:cubicBezTo>
                <a:cubicBezTo>
                  <a:pt x="27271" y="419638"/>
                  <a:pt x="34525" y="447036"/>
                  <a:pt x="47018" y="472376"/>
                </a:cubicBezTo>
                <a:cubicBezTo>
                  <a:pt x="62522" y="503361"/>
                  <a:pt x="87804" y="527703"/>
                  <a:pt x="110837" y="553106"/>
                </a:cubicBezTo>
                <a:cubicBezTo>
                  <a:pt x="135886" y="581162"/>
                  <a:pt x="166830" y="602703"/>
                  <a:pt x="196460" y="625518"/>
                </a:cubicBezTo>
                <a:cubicBezTo>
                  <a:pt x="248000" y="665034"/>
                  <a:pt x="303717" y="698608"/>
                  <a:pt x="356720" y="736023"/>
                </a:cubicBezTo>
                <a:cubicBezTo>
                  <a:pt x="393582" y="761384"/>
                  <a:pt x="427072" y="791541"/>
                  <a:pt x="461092" y="8202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37"/>
          <p:cNvSpPr/>
          <p:nvPr/>
        </p:nvSpPr>
        <p:spPr>
          <a:xfrm>
            <a:off x="5318645" y="2470679"/>
            <a:ext cx="382493" cy="298800"/>
          </a:xfrm>
          <a:custGeom>
            <a:rect b="b" l="l" r="r" t="t"/>
            <a:pathLst>
              <a:path extrusionOk="0" h="597600" w="764985">
                <a:moveTo>
                  <a:pt x="316346" y="597114"/>
                </a:moveTo>
                <a:cubicBezTo>
                  <a:pt x="305233" y="586057"/>
                  <a:pt x="289750" y="580921"/>
                  <a:pt x="279145" y="569143"/>
                </a:cubicBezTo>
                <a:cubicBezTo>
                  <a:pt x="257872" y="549639"/>
                  <a:pt x="242176" y="525488"/>
                  <a:pt x="223745" y="503502"/>
                </a:cubicBezTo>
                <a:cubicBezTo>
                  <a:pt x="201666" y="479690"/>
                  <a:pt x="175324" y="460123"/>
                  <a:pt x="155493" y="434125"/>
                </a:cubicBezTo>
                <a:cubicBezTo>
                  <a:pt x="134665" y="408934"/>
                  <a:pt x="111780" y="385399"/>
                  <a:pt x="93094" y="358488"/>
                </a:cubicBezTo>
                <a:cubicBezTo>
                  <a:pt x="74536" y="331472"/>
                  <a:pt x="53284" y="306281"/>
                  <a:pt x="36783" y="277907"/>
                </a:cubicBezTo>
                <a:cubicBezTo>
                  <a:pt x="-6739" y="203394"/>
                  <a:pt x="-21247" y="114239"/>
                  <a:pt x="47282" y="49552"/>
                </a:cubicBezTo>
                <a:cubicBezTo>
                  <a:pt x="65628" y="32871"/>
                  <a:pt x="88513" y="20011"/>
                  <a:pt x="113774" y="19268"/>
                </a:cubicBezTo>
                <a:cubicBezTo>
                  <a:pt x="146882" y="15660"/>
                  <a:pt x="179036" y="24149"/>
                  <a:pt x="210320" y="34124"/>
                </a:cubicBezTo>
                <a:cubicBezTo>
                  <a:pt x="245422" y="43992"/>
                  <a:pt x="276472" y="64939"/>
                  <a:pt x="304702" y="87477"/>
                </a:cubicBezTo>
                <a:cubicBezTo>
                  <a:pt x="326209" y="107447"/>
                  <a:pt x="347567" y="127630"/>
                  <a:pt x="368543" y="148152"/>
                </a:cubicBezTo>
                <a:cubicBezTo>
                  <a:pt x="386274" y="120435"/>
                  <a:pt x="409075" y="96900"/>
                  <a:pt x="434526" y="76187"/>
                </a:cubicBezTo>
                <a:cubicBezTo>
                  <a:pt x="453275" y="59994"/>
                  <a:pt x="471813" y="43270"/>
                  <a:pt x="493425" y="30919"/>
                </a:cubicBezTo>
                <a:cubicBezTo>
                  <a:pt x="518601" y="16912"/>
                  <a:pt x="546852" y="9166"/>
                  <a:pt x="575018" y="3775"/>
                </a:cubicBezTo>
                <a:cubicBezTo>
                  <a:pt x="601488" y="-2358"/>
                  <a:pt x="628467" y="-957"/>
                  <a:pt x="654257" y="7532"/>
                </a:cubicBezTo>
                <a:cubicBezTo>
                  <a:pt x="696358" y="19989"/>
                  <a:pt x="731163" y="53054"/>
                  <a:pt x="748831" y="92931"/>
                </a:cubicBezTo>
                <a:cubicBezTo>
                  <a:pt x="775407" y="161183"/>
                  <a:pt x="767474" y="240279"/>
                  <a:pt x="737590" y="306217"/>
                </a:cubicBezTo>
                <a:cubicBezTo>
                  <a:pt x="730951" y="320564"/>
                  <a:pt x="722086" y="333679"/>
                  <a:pt x="714174" y="347304"/>
                </a:cubicBezTo>
                <a:cubicBezTo>
                  <a:pt x="707366" y="359910"/>
                  <a:pt x="699752" y="372007"/>
                  <a:pt x="690653" y="383085"/>
                </a:cubicBezTo>
                <a:cubicBezTo>
                  <a:pt x="676867" y="400721"/>
                  <a:pt x="659899" y="415556"/>
                  <a:pt x="645265" y="432470"/>
                </a:cubicBezTo>
                <a:cubicBezTo>
                  <a:pt x="635148" y="444227"/>
                  <a:pt x="626791" y="457364"/>
                  <a:pt x="616865" y="469270"/>
                </a:cubicBezTo>
                <a:cubicBezTo>
                  <a:pt x="595719" y="495098"/>
                  <a:pt x="570310" y="517042"/>
                  <a:pt x="548188" y="542042"/>
                </a:cubicBezTo>
                <a:cubicBezTo>
                  <a:pt x="544371" y="546138"/>
                  <a:pt x="536820" y="543061"/>
                  <a:pt x="537011" y="537415"/>
                </a:cubicBezTo>
                <a:cubicBezTo>
                  <a:pt x="537011" y="535633"/>
                  <a:pt x="537732" y="534083"/>
                  <a:pt x="538920" y="532789"/>
                </a:cubicBezTo>
                <a:cubicBezTo>
                  <a:pt x="543522" y="527674"/>
                  <a:pt x="548337" y="522729"/>
                  <a:pt x="553024" y="517678"/>
                </a:cubicBezTo>
                <a:cubicBezTo>
                  <a:pt x="568104" y="501379"/>
                  <a:pt x="584669" y="486502"/>
                  <a:pt x="599303" y="469779"/>
                </a:cubicBezTo>
                <a:cubicBezTo>
                  <a:pt x="614786" y="452504"/>
                  <a:pt x="626685" y="432300"/>
                  <a:pt x="642889" y="415641"/>
                </a:cubicBezTo>
                <a:cubicBezTo>
                  <a:pt x="656018" y="401103"/>
                  <a:pt x="670780" y="388009"/>
                  <a:pt x="682487" y="372241"/>
                </a:cubicBezTo>
                <a:cubicBezTo>
                  <a:pt x="692350" y="360398"/>
                  <a:pt x="699307" y="346625"/>
                  <a:pt x="707154" y="333467"/>
                </a:cubicBezTo>
                <a:cubicBezTo>
                  <a:pt x="740347" y="283170"/>
                  <a:pt x="755470" y="221624"/>
                  <a:pt x="750888" y="161713"/>
                </a:cubicBezTo>
                <a:cubicBezTo>
                  <a:pt x="748301" y="129880"/>
                  <a:pt x="741068" y="97006"/>
                  <a:pt x="721216" y="71263"/>
                </a:cubicBezTo>
                <a:cubicBezTo>
                  <a:pt x="706539" y="51972"/>
                  <a:pt x="688002" y="35270"/>
                  <a:pt x="665605" y="25613"/>
                </a:cubicBezTo>
                <a:cubicBezTo>
                  <a:pt x="641426" y="15766"/>
                  <a:pt x="614744" y="9718"/>
                  <a:pt x="588720" y="14726"/>
                </a:cubicBezTo>
                <a:cubicBezTo>
                  <a:pt x="508823" y="27311"/>
                  <a:pt x="484199" y="49085"/>
                  <a:pt x="426212" y="100805"/>
                </a:cubicBezTo>
                <a:cubicBezTo>
                  <a:pt x="412914" y="112498"/>
                  <a:pt x="400654" y="125338"/>
                  <a:pt x="390410" y="139833"/>
                </a:cubicBezTo>
                <a:cubicBezTo>
                  <a:pt x="383051" y="147706"/>
                  <a:pt x="377494" y="167380"/>
                  <a:pt x="363707" y="160928"/>
                </a:cubicBezTo>
                <a:cubicBezTo>
                  <a:pt x="352254" y="151675"/>
                  <a:pt x="342392" y="140172"/>
                  <a:pt x="331172" y="130453"/>
                </a:cubicBezTo>
                <a:cubicBezTo>
                  <a:pt x="315646" y="116276"/>
                  <a:pt x="301224" y="100253"/>
                  <a:pt x="284299" y="87944"/>
                </a:cubicBezTo>
                <a:cubicBezTo>
                  <a:pt x="260395" y="71051"/>
                  <a:pt x="235644" y="54497"/>
                  <a:pt x="207159" y="46815"/>
                </a:cubicBezTo>
                <a:cubicBezTo>
                  <a:pt x="176957" y="37264"/>
                  <a:pt x="145758" y="28669"/>
                  <a:pt x="113880" y="32320"/>
                </a:cubicBezTo>
                <a:cubicBezTo>
                  <a:pt x="85119" y="33593"/>
                  <a:pt x="60050" y="52141"/>
                  <a:pt x="42552" y="73937"/>
                </a:cubicBezTo>
                <a:cubicBezTo>
                  <a:pt x="-11872" y="139281"/>
                  <a:pt x="17631" y="228798"/>
                  <a:pt x="60707" y="291850"/>
                </a:cubicBezTo>
                <a:cubicBezTo>
                  <a:pt x="79647" y="318017"/>
                  <a:pt x="98163" y="344545"/>
                  <a:pt x="117570" y="370373"/>
                </a:cubicBezTo>
                <a:cubicBezTo>
                  <a:pt x="137592" y="394970"/>
                  <a:pt x="158653" y="418697"/>
                  <a:pt x="178972" y="443060"/>
                </a:cubicBezTo>
                <a:cubicBezTo>
                  <a:pt x="195197" y="461757"/>
                  <a:pt x="215304" y="476592"/>
                  <a:pt x="231508" y="495310"/>
                </a:cubicBezTo>
                <a:cubicBezTo>
                  <a:pt x="245146" y="510590"/>
                  <a:pt x="255496" y="528438"/>
                  <a:pt x="268858" y="543931"/>
                </a:cubicBezTo>
                <a:cubicBezTo>
                  <a:pt x="277024" y="553014"/>
                  <a:pt x="284893" y="562394"/>
                  <a:pt x="293907" y="570629"/>
                </a:cubicBezTo>
                <a:cubicBezTo>
                  <a:pt x="300694" y="576719"/>
                  <a:pt x="309326" y="580539"/>
                  <a:pt x="315350" y="587500"/>
                </a:cubicBezTo>
                <a:cubicBezTo>
                  <a:pt x="317216" y="589347"/>
                  <a:pt x="318404" y="591724"/>
                  <a:pt x="319740" y="593952"/>
                </a:cubicBezTo>
                <a:cubicBezTo>
                  <a:pt x="320843" y="594674"/>
                  <a:pt x="320800" y="596541"/>
                  <a:pt x="319591" y="597178"/>
                </a:cubicBezTo>
                <a:cubicBezTo>
                  <a:pt x="318510" y="597772"/>
                  <a:pt x="317364" y="597730"/>
                  <a:pt x="316346" y="5971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37"/>
          <p:cNvSpPr/>
          <p:nvPr/>
        </p:nvSpPr>
        <p:spPr>
          <a:xfrm>
            <a:off x="5406654" y="2600989"/>
            <a:ext cx="207447" cy="163777"/>
          </a:xfrm>
          <a:custGeom>
            <a:rect b="b" l="l" r="r" t="t"/>
            <a:pathLst>
              <a:path extrusionOk="0" h="327554" w="414895">
                <a:moveTo>
                  <a:pt x="318594" y="326263"/>
                </a:moveTo>
                <a:cubicBezTo>
                  <a:pt x="312062" y="320767"/>
                  <a:pt x="319867" y="314442"/>
                  <a:pt x="323303" y="309773"/>
                </a:cubicBezTo>
                <a:cubicBezTo>
                  <a:pt x="329411" y="302261"/>
                  <a:pt x="336071" y="293390"/>
                  <a:pt x="341161" y="285792"/>
                </a:cubicBezTo>
                <a:cubicBezTo>
                  <a:pt x="361629" y="253661"/>
                  <a:pt x="380887" y="220151"/>
                  <a:pt x="394991" y="184773"/>
                </a:cubicBezTo>
                <a:cubicBezTo>
                  <a:pt x="404005" y="157481"/>
                  <a:pt x="404345" y="126750"/>
                  <a:pt x="394016" y="99755"/>
                </a:cubicBezTo>
                <a:cubicBezTo>
                  <a:pt x="387229" y="84348"/>
                  <a:pt x="376900" y="71232"/>
                  <a:pt x="366295" y="58456"/>
                </a:cubicBezTo>
                <a:cubicBezTo>
                  <a:pt x="352021" y="40184"/>
                  <a:pt x="327184" y="43877"/>
                  <a:pt x="307141" y="47569"/>
                </a:cubicBezTo>
                <a:cubicBezTo>
                  <a:pt x="272548" y="53575"/>
                  <a:pt x="241498" y="72378"/>
                  <a:pt x="220055" y="100031"/>
                </a:cubicBezTo>
                <a:cubicBezTo>
                  <a:pt x="214646" y="106610"/>
                  <a:pt x="204975" y="119535"/>
                  <a:pt x="196364" y="110091"/>
                </a:cubicBezTo>
                <a:cubicBezTo>
                  <a:pt x="192737" y="104212"/>
                  <a:pt x="190955" y="97357"/>
                  <a:pt x="187562" y="91309"/>
                </a:cubicBezTo>
                <a:cubicBezTo>
                  <a:pt x="179332" y="76156"/>
                  <a:pt x="168070" y="62871"/>
                  <a:pt x="156023" y="50625"/>
                </a:cubicBezTo>
                <a:cubicBezTo>
                  <a:pt x="137592" y="32013"/>
                  <a:pt x="115216" y="15438"/>
                  <a:pt x="88343" y="13019"/>
                </a:cubicBezTo>
                <a:cubicBezTo>
                  <a:pt x="56953" y="12106"/>
                  <a:pt x="32668" y="23482"/>
                  <a:pt x="18203" y="51984"/>
                </a:cubicBezTo>
                <a:cubicBezTo>
                  <a:pt x="5880" y="76368"/>
                  <a:pt x="16082" y="104446"/>
                  <a:pt x="20388" y="129679"/>
                </a:cubicBezTo>
                <a:cubicBezTo>
                  <a:pt x="23887" y="150180"/>
                  <a:pt x="30802" y="169705"/>
                  <a:pt x="39795" y="188402"/>
                </a:cubicBezTo>
                <a:cubicBezTo>
                  <a:pt x="44715" y="199904"/>
                  <a:pt x="49339" y="211577"/>
                  <a:pt x="55044" y="222719"/>
                </a:cubicBezTo>
                <a:cubicBezTo>
                  <a:pt x="59286" y="231484"/>
                  <a:pt x="65204" y="240100"/>
                  <a:pt x="67112" y="249671"/>
                </a:cubicBezTo>
                <a:cubicBezTo>
                  <a:pt x="66752" y="251624"/>
                  <a:pt x="64228" y="252451"/>
                  <a:pt x="62955" y="250775"/>
                </a:cubicBezTo>
                <a:cubicBezTo>
                  <a:pt x="58353" y="242625"/>
                  <a:pt x="53178" y="234815"/>
                  <a:pt x="48215" y="226857"/>
                </a:cubicBezTo>
                <a:cubicBezTo>
                  <a:pt x="38586" y="210346"/>
                  <a:pt x="31268" y="192646"/>
                  <a:pt x="22657" y="175605"/>
                </a:cubicBezTo>
                <a:cubicBezTo>
                  <a:pt x="14216" y="157990"/>
                  <a:pt x="10610" y="138720"/>
                  <a:pt x="6411" y="119789"/>
                </a:cubicBezTo>
                <a:cubicBezTo>
                  <a:pt x="1872" y="98652"/>
                  <a:pt x="-3770" y="75732"/>
                  <a:pt x="3463" y="54594"/>
                </a:cubicBezTo>
                <a:cubicBezTo>
                  <a:pt x="9741" y="38146"/>
                  <a:pt x="20791" y="22718"/>
                  <a:pt x="35616" y="13019"/>
                </a:cubicBezTo>
                <a:cubicBezTo>
                  <a:pt x="56550" y="519"/>
                  <a:pt x="83062" y="-3598"/>
                  <a:pt x="106541" y="3384"/>
                </a:cubicBezTo>
                <a:cubicBezTo>
                  <a:pt x="146012" y="14165"/>
                  <a:pt x="189555" y="60366"/>
                  <a:pt x="204848" y="97654"/>
                </a:cubicBezTo>
                <a:cubicBezTo>
                  <a:pt x="228666" y="66415"/>
                  <a:pt x="262156" y="42391"/>
                  <a:pt x="301330" y="35472"/>
                </a:cubicBezTo>
                <a:cubicBezTo>
                  <a:pt x="319231" y="32034"/>
                  <a:pt x="338638" y="28724"/>
                  <a:pt x="356241" y="35090"/>
                </a:cubicBezTo>
                <a:cubicBezTo>
                  <a:pt x="371491" y="41224"/>
                  <a:pt x="381099" y="55528"/>
                  <a:pt x="390537" y="68282"/>
                </a:cubicBezTo>
                <a:cubicBezTo>
                  <a:pt x="409223" y="91967"/>
                  <a:pt x="416880" y="122718"/>
                  <a:pt x="414462" y="152578"/>
                </a:cubicBezTo>
                <a:cubicBezTo>
                  <a:pt x="412807" y="191267"/>
                  <a:pt x="391046" y="224501"/>
                  <a:pt x="373527" y="257799"/>
                </a:cubicBezTo>
                <a:cubicBezTo>
                  <a:pt x="362244" y="277706"/>
                  <a:pt x="350239" y="297337"/>
                  <a:pt x="335817" y="315121"/>
                </a:cubicBezTo>
                <a:cubicBezTo>
                  <a:pt x="331193" y="319875"/>
                  <a:pt x="326548" y="331399"/>
                  <a:pt x="318594" y="3262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37"/>
          <p:cNvSpPr/>
          <p:nvPr/>
        </p:nvSpPr>
        <p:spPr>
          <a:xfrm>
            <a:off x="5230332" y="2341095"/>
            <a:ext cx="517214" cy="387436"/>
          </a:xfrm>
          <a:custGeom>
            <a:rect b="b" l="l" r="r" t="t"/>
            <a:pathLst>
              <a:path extrusionOk="0" h="774872" w="1034428">
                <a:moveTo>
                  <a:pt x="1025141" y="172323"/>
                </a:moveTo>
                <a:cubicBezTo>
                  <a:pt x="1037697" y="205494"/>
                  <a:pt x="1034940" y="241020"/>
                  <a:pt x="1031674" y="275634"/>
                </a:cubicBezTo>
                <a:cubicBezTo>
                  <a:pt x="1028811" y="326908"/>
                  <a:pt x="1014049" y="376377"/>
                  <a:pt x="993221" y="423109"/>
                </a:cubicBezTo>
                <a:cubicBezTo>
                  <a:pt x="972732" y="470796"/>
                  <a:pt x="949741" y="517677"/>
                  <a:pt x="920281" y="560589"/>
                </a:cubicBezTo>
                <a:cubicBezTo>
                  <a:pt x="916188" y="566255"/>
                  <a:pt x="912073" y="571964"/>
                  <a:pt x="907895" y="577652"/>
                </a:cubicBezTo>
                <a:cubicBezTo>
                  <a:pt x="910122" y="573641"/>
                  <a:pt x="912264" y="569566"/>
                  <a:pt x="914194" y="565385"/>
                </a:cubicBezTo>
                <a:cubicBezTo>
                  <a:pt x="944078" y="499468"/>
                  <a:pt x="952011" y="420372"/>
                  <a:pt x="925435" y="352099"/>
                </a:cubicBezTo>
                <a:cubicBezTo>
                  <a:pt x="907767" y="312243"/>
                  <a:pt x="872962" y="279178"/>
                  <a:pt x="830861" y="266700"/>
                </a:cubicBezTo>
                <a:cubicBezTo>
                  <a:pt x="805071" y="258189"/>
                  <a:pt x="778092" y="256810"/>
                  <a:pt x="751622" y="262943"/>
                </a:cubicBezTo>
                <a:cubicBezTo>
                  <a:pt x="723456" y="268334"/>
                  <a:pt x="695205" y="276080"/>
                  <a:pt x="670029" y="290087"/>
                </a:cubicBezTo>
                <a:cubicBezTo>
                  <a:pt x="648438" y="302438"/>
                  <a:pt x="629901" y="319183"/>
                  <a:pt x="611130" y="335354"/>
                </a:cubicBezTo>
                <a:cubicBezTo>
                  <a:pt x="585700" y="356089"/>
                  <a:pt x="562900" y="379603"/>
                  <a:pt x="545147" y="407320"/>
                </a:cubicBezTo>
                <a:cubicBezTo>
                  <a:pt x="524171" y="386798"/>
                  <a:pt x="502813" y="366615"/>
                  <a:pt x="481306" y="346645"/>
                </a:cubicBezTo>
                <a:cubicBezTo>
                  <a:pt x="453076" y="324106"/>
                  <a:pt x="422026" y="303139"/>
                  <a:pt x="386924" y="293291"/>
                </a:cubicBezTo>
                <a:cubicBezTo>
                  <a:pt x="355661" y="283317"/>
                  <a:pt x="323486" y="274828"/>
                  <a:pt x="290378" y="278436"/>
                </a:cubicBezTo>
                <a:cubicBezTo>
                  <a:pt x="265117" y="279178"/>
                  <a:pt x="242232" y="292039"/>
                  <a:pt x="223886" y="308720"/>
                </a:cubicBezTo>
                <a:cubicBezTo>
                  <a:pt x="155379" y="373406"/>
                  <a:pt x="169886" y="462562"/>
                  <a:pt x="213408" y="537074"/>
                </a:cubicBezTo>
                <a:cubicBezTo>
                  <a:pt x="229909" y="565449"/>
                  <a:pt x="251161" y="590640"/>
                  <a:pt x="269698" y="617656"/>
                </a:cubicBezTo>
                <a:cubicBezTo>
                  <a:pt x="288384" y="644566"/>
                  <a:pt x="311269" y="668102"/>
                  <a:pt x="332097" y="693293"/>
                </a:cubicBezTo>
                <a:cubicBezTo>
                  <a:pt x="351928" y="719269"/>
                  <a:pt x="378270" y="738858"/>
                  <a:pt x="400349" y="762648"/>
                </a:cubicBezTo>
                <a:cubicBezTo>
                  <a:pt x="403701" y="766659"/>
                  <a:pt x="406988" y="770755"/>
                  <a:pt x="410233" y="774872"/>
                </a:cubicBezTo>
                <a:cubicBezTo>
                  <a:pt x="388769" y="756727"/>
                  <a:pt x="366966" y="738858"/>
                  <a:pt x="343826" y="722899"/>
                </a:cubicBezTo>
                <a:cubicBezTo>
                  <a:pt x="290823" y="685483"/>
                  <a:pt x="235106" y="651909"/>
                  <a:pt x="183566" y="612414"/>
                </a:cubicBezTo>
                <a:cubicBezTo>
                  <a:pt x="153936" y="589621"/>
                  <a:pt x="122992" y="568038"/>
                  <a:pt x="97943" y="540003"/>
                </a:cubicBezTo>
                <a:cubicBezTo>
                  <a:pt x="74931" y="514621"/>
                  <a:pt x="49649" y="490257"/>
                  <a:pt x="34145" y="459273"/>
                </a:cubicBezTo>
                <a:cubicBezTo>
                  <a:pt x="21631" y="433954"/>
                  <a:pt x="14399" y="406535"/>
                  <a:pt x="8545" y="379009"/>
                </a:cubicBezTo>
                <a:cubicBezTo>
                  <a:pt x="3136" y="353011"/>
                  <a:pt x="-1275" y="326547"/>
                  <a:pt x="337" y="299913"/>
                </a:cubicBezTo>
                <a:cubicBezTo>
                  <a:pt x="1779" y="273448"/>
                  <a:pt x="9945" y="248024"/>
                  <a:pt x="18641" y="223172"/>
                </a:cubicBezTo>
                <a:cubicBezTo>
                  <a:pt x="30476" y="188558"/>
                  <a:pt x="47464" y="154899"/>
                  <a:pt x="75037" y="130196"/>
                </a:cubicBezTo>
                <a:cubicBezTo>
                  <a:pt x="121210" y="85905"/>
                  <a:pt x="158157" y="61669"/>
                  <a:pt x="224734" y="68227"/>
                </a:cubicBezTo>
                <a:cubicBezTo>
                  <a:pt x="268214" y="70519"/>
                  <a:pt x="306879" y="92038"/>
                  <a:pt x="343465" y="114195"/>
                </a:cubicBezTo>
                <a:cubicBezTo>
                  <a:pt x="375046" y="133507"/>
                  <a:pt x="406415" y="153456"/>
                  <a:pt x="433670" y="178711"/>
                </a:cubicBezTo>
                <a:cubicBezTo>
                  <a:pt x="447922" y="191614"/>
                  <a:pt x="462812" y="204433"/>
                  <a:pt x="475856" y="218694"/>
                </a:cubicBezTo>
                <a:cubicBezTo>
                  <a:pt x="481943" y="224764"/>
                  <a:pt x="485972" y="233656"/>
                  <a:pt x="493820" y="237625"/>
                </a:cubicBezTo>
                <a:cubicBezTo>
                  <a:pt x="495517" y="238219"/>
                  <a:pt x="497320" y="236351"/>
                  <a:pt x="496768" y="234675"/>
                </a:cubicBezTo>
                <a:cubicBezTo>
                  <a:pt x="496153" y="232786"/>
                  <a:pt x="494987" y="231215"/>
                  <a:pt x="493968" y="229539"/>
                </a:cubicBezTo>
                <a:cubicBezTo>
                  <a:pt x="507076" y="205239"/>
                  <a:pt x="527034" y="185651"/>
                  <a:pt x="546950" y="166742"/>
                </a:cubicBezTo>
                <a:cubicBezTo>
                  <a:pt x="563684" y="149891"/>
                  <a:pt x="580673" y="133528"/>
                  <a:pt x="600101" y="119606"/>
                </a:cubicBezTo>
                <a:cubicBezTo>
                  <a:pt x="620017" y="105706"/>
                  <a:pt x="639424" y="91189"/>
                  <a:pt x="658555" y="76270"/>
                </a:cubicBezTo>
                <a:cubicBezTo>
                  <a:pt x="675035" y="64258"/>
                  <a:pt x="692745" y="54071"/>
                  <a:pt x="710030" y="43354"/>
                </a:cubicBezTo>
                <a:cubicBezTo>
                  <a:pt x="754995" y="14788"/>
                  <a:pt x="801210" y="-6540"/>
                  <a:pt x="855846" y="1843"/>
                </a:cubicBezTo>
                <a:cubicBezTo>
                  <a:pt x="876208" y="4156"/>
                  <a:pt x="894745" y="13557"/>
                  <a:pt x="912327" y="23532"/>
                </a:cubicBezTo>
                <a:cubicBezTo>
                  <a:pt x="941660" y="39831"/>
                  <a:pt x="964503" y="64873"/>
                  <a:pt x="986349" y="89895"/>
                </a:cubicBezTo>
                <a:cubicBezTo>
                  <a:pt x="1006646" y="113346"/>
                  <a:pt x="1015979" y="143269"/>
                  <a:pt x="1025141" y="172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37"/>
          <p:cNvSpPr/>
          <p:nvPr/>
        </p:nvSpPr>
        <p:spPr>
          <a:xfrm>
            <a:off x="5325146" y="2477159"/>
            <a:ext cx="369343" cy="256667"/>
          </a:xfrm>
          <a:custGeom>
            <a:rect b="b" l="l" r="r" t="t"/>
            <a:pathLst>
              <a:path extrusionOk="0" h="513335" w="738686">
                <a:moveTo>
                  <a:pt x="737886" y="148796"/>
                </a:moveTo>
                <a:cubicBezTo>
                  <a:pt x="742467" y="208707"/>
                  <a:pt x="727344" y="270253"/>
                  <a:pt x="694151" y="320550"/>
                </a:cubicBezTo>
                <a:cubicBezTo>
                  <a:pt x="686304" y="333729"/>
                  <a:pt x="679368" y="347481"/>
                  <a:pt x="669485" y="359324"/>
                </a:cubicBezTo>
                <a:cubicBezTo>
                  <a:pt x="657777" y="375092"/>
                  <a:pt x="643015" y="388186"/>
                  <a:pt x="629886" y="402724"/>
                </a:cubicBezTo>
                <a:cubicBezTo>
                  <a:pt x="613703" y="419362"/>
                  <a:pt x="601784" y="439587"/>
                  <a:pt x="586322" y="456862"/>
                </a:cubicBezTo>
                <a:cubicBezTo>
                  <a:pt x="571687" y="473586"/>
                  <a:pt x="555123" y="488463"/>
                  <a:pt x="540043" y="504761"/>
                </a:cubicBezTo>
                <a:cubicBezTo>
                  <a:pt x="537370" y="507648"/>
                  <a:pt x="534677" y="510470"/>
                  <a:pt x="531983" y="513335"/>
                </a:cubicBezTo>
                <a:cubicBezTo>
                  <a:pt x="533510" y="510704"/>
                  <a:pt x="535016" y="508072"/>
                  <a:pt x="536522" y="505441"/>
                </a:cubicBezTo>
                <a:cubicBezTo>
                  <a:pt x="554062" y="472142"/>
                  <a:pt x="575823" y="438908"/>
                  <a:pt x="577456" y="400219"/>
                </a:cubicBezTo>
                <a:cubicBezTo>
                  <a:pt x="579895" y="370359"/>
                  <a:pt x="572239" y="339608"/>
                  <a:pt x="553532" y="315924"/>
                </a:cubicBezTo>
                <a:cubicBezTo>
                  <a:pt x="544094" y="303169"/>
                  <a:pt x="534486" y="288865"/>
                  <a:pt x="519236" y="282732"/>
                </a:cubicBezTo>
                <a:cubicBezTo>
                  <a:pt x="501632" y="276365"/>
                  <a:pt x="482246" y="279676"/>
                  <a:pt x="464324" y="283114"/>
                </a:cubicBezTo>
                <a:cubicBezTo>
                  <a:pt x="425150" y="290053"/>
                  <a:pt x="391682" y="314077"/>
                  <a:pt x="367842" y="345296"/>
                </a:cubicBezTo>
                <a:cubicBezTo>
                  <a:pt x="352550" y="308008"/>
                  <a:pt x="309007" y="261806"/>
                  <a:pt x="269557" y="251025"/>
                </a:cubicBezTo>
                <a:cubicBezTo>
                  <a:pt x="246078" y="244064"/>
                  <a:pt x="219545" y="248160"/>
                  <a:pt x="198611" y="260660"/>
                </a:cubicBezTo>
                <a:cubicBezTo>
                  <a:pt x="183785" y="270359"/>
                  <a:pt x="172735" y="285788"/>
                  <a:pt x="166457" y="302235"/>
                </a:cubicBezTo>
                <a:cubicBezTo>
                  <a:pt x="159225" y="323373"/>
                  <a:pt x="164866" y="346293"/>
                  <a:pt x="169405" y="367431"/>
                </a:cubicBezTo>
                <a:cubicBezTo>
                  <a:pt x="173605" y="386361"/>
                  <a:pt x="177210" y="405652"/>
                  <a:pt x="185652" y="423246"/>
                </a:cubicBezTo>
                <a:cubicBezTo>
                  <a:pt x="194242" y="440266"/>
                  <a:pt x="201580" y="457987"/>
                  <a:pt x="211188" y="474456"/>
                </a:cubicBezTo>
                <a:cubicBezTo>
                  <a:pt x="196511" y="459282"/>
                  <a:pt x="179798" y="446124"/>
                  <a:pt x="165948" y="430122"/>
                </a:cubicBezTo>
                <a:cubicBezTo>
                  <a:pt x="145629" y="405758"/>
                  <a:pt x="124568" y="382032"/>
                  <a:pt x="104546" y="357435"/>
                </a:cubicBezTo>
                <a:cubicBezTo>
                  <a:pt x="85139" y="331607"/>
                  <a:pt x="66645" y="305079"/>
                  <a:pt x="47705" y="278912"/>
                </a:cubicBezTo>
                <a:cubicBezTo>
                  <a:pt x="4649" y="215860"/>
                  <a:pt x="-24875" y="126343"/>
                  <a:pt x="29549" y="60999"/>
                </a:cubicBezTo>
                <a:cubicBezTo>
                  <a:pt x="47047" y="39203"/>
                  <a:pt x="72117" y="20655"/>
                  <a:pt x="100898" y="19382"/>
                </a:cubicBezTo>
                <a:cubicBezTo>
                  <a:pt x="132797" y="15731"/>
                  <a:pt x="163997" y="24326"/>
                  <a:pt x="194178" y="33877"/>
                </a:cubicBezTo>
                <a:cubicBezTo>
                  <a:pt x="222662" y="41559"/>
                  <a:pt x="247414" y="58113"/>
                  <a:pt x="271317" y="75006"/>
                </a:cubicBezTo>
                <a:cubicBezTo>
                  <a:pt x="288242" y="87315"/>
                  <a:pt x="302665" y="103338"/>
                  <a:pt x="318190" y="117514"/>
                </a:cubicBezTo>
                <a:cubicBezTo>
                  <a:pt x="329431" y="127234"/>
                  <a:pt x="339294" y="138716"/>
                  <a:pt x="350726" y="147990"/>
                </a:cubicBezTo>
                <a:cubicBezTo>
                  <a:pt x="364512" y="154442"/>
                  <a:pt x="370069" y="134768"/>
                  <a:pt x="377429" y="126895"/>
                </a:cubicBezTo>
                <a:cubicBezTo>
                  <a:pt x="387673" y="112421"/>
                  <a:pt x="399953" y="99581"/>
                  <a:pt x="413252" y="87867"/>
                </a:cubicBezTo>
                <a:cubicBezTo>
                  <a:pt x="471217" y="36147"/>
                  <a:pt x="495842" y="14373"/>
                  <a:pt x="575738" y="1788"/>
                </a:cubicBezTo>
                <a:cubicBezTo>
                  <a:pt x="601784" y="-3199"/>
                  <a:pt x="628444" y="2828"/>
                  <a:pt x="652623" y="12675"/>
                </a:cubicBezTo>
                <a:cubicBezTo>
                  <a:pt x="675020" y="22331"/>
                  <a:pt x="693558" y="39034"/>
                  <a:pt x="708235" y="58325"/>
                </a:cubicBezTo>
                <a:cubicBezTo>
                  <a:pt x="728065" y="84089"/>
                  <a:pt x="735298" y="116941"/>
                  <a:pt x="737886" y="1487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37"/>
          <p:cNvSpPr/>
          <p:nvPr/>
        </p:nvSpPr>
        <p:spPr>
          <a:xfrm>
            <a:off x="5412802" y="2607441"/>
            <a:ext cx="194732" cy="194764"/>
          </a:xfrm>
          <a:custGeom>
            <a:rect b="b" l="l" r="r" t="t"/>
            <a:pathLst>
              <a:path extrusionOk="0" h="389528" w="389463">
                <a:moveTo>
                  <a:pt x="381720" y="86853"/>
                </a:moveTo>
                <a:cubicBezTo>
                  <a:pt x="392049" y="113827"/>
                  <a:pt x="391710" y="144578"/>
                  <a:pt x="382696" y="171870"/>
                </a:cubicBezTo>
                <a:cubicBezTo>
                  <a:pt x="368570" y="207248"/>
                  <a:pt x="349312" y="240758"/>
                  <a:pt x="328866" y="272889"/>
                </a:cubicBezTo>
                <a:cubicBezTo>
                  <a:pt x="323776" y="280508"/>
                  <a:pt x="317116" y="289358"/>
                  <a:pt x="311007" y="296871"/>
                </a:cubicBezTo>
                <a:cubicBezTo>
                  <a:pt x="310117" y="298080"/>
                  <a:pt x="308929" y="299396"/>
                  <a:pt x="307805" y="300776"/>
                </a:cubicBezTo>
                <a:cubicBezTo>
                  <a:pt x="274124" y="330699"/>
                  <a:pt x="241228" y="361684"/>
                  <a:pt x="205829" y="389528"/>
                </a:cubicBezTo>
                <a:cubicBezTo>
                  <a:pt x="190410" y="374397"/>
                  <a:pt x="174248" y="360093"/>
                  <a:pt x="158914" y="344855"/>
                </a:cubicBezTo>
                <a:cubicBezTo>
                  <a:pt x="135710" y="320980"/>
                  <a:pt x="112422" y="297168"/>
                  <a:pt x="86080" y="276709"/>
                </a:cubicBezTo>
                <a:cubicBezTo>
                  <a:pt x="84235" y="274630"/>
                  <a:pt x="82368" y="272529"/>
                  <a:pt x="80502" y="270449"/>
                </a:cubicBezTo>
                <a:cubicBezTo>
                  <a:pt x="71127" y="259562"/>
                  <a:pt x="63216" y="247528"/>
                  <a:pt x="54605" y="236026"/>
                </a:cubicBezTo>
                <a:cubicBezTo>
                  <a:pt x="52590" y="226752"/>
                  <a:pt x="46842" y="218326"/>
                  <a:pt x="42706" y="209774"/>
                </a:cubicBezTo>
                <a:cubicBezTo>
                  <a:pt x="37001" y="198611"/>
                  <a:pt x="32377" y="186959"/>
                  <a:pt x="27457" y="175436"/>
                </a:cubicBezTo>
                <a:cubicBezTo>
                  <a:pt x="18464" y="156739"/>
                  <a:pt x="11571" y="137214"/>
                  <a:pt x="8050" y="116713"/>
                </a:cubicBezTo>
                <a:cubicBezTo>
                  <a:pt x="3766" y="91479"/>
                  <a:pt x="-6436" y="63402"/>
                  <a:pt x="5865" y="39017"/>
                </a:cubicBezTo>
                <a:cubicBezTo>
                  <a:pt x="20351" y="10515"/>
                  <a:pt x="44615" y="-881"/>
                  <a:pt x="76027" y="53"/>
                </a:cubicBezTo>
                <a:cubicBezTo>
                  <a:pt x="102899" y="2472"/>
                  <a:pt x="125275" y="19047"/>
                  <a:pt x="143706" y="37659"/>
                </a:cubicBezTo>
                <a:cubicBezTo>
                  <a:pt x="155753" y="49904"/>
                  <a:pt x="167016" y="63190"/>
                  <a:pt x="175245" y="78364"/>
                </a:cubicBezTo>
                <a:cubicBezTo>
                  <a:pt x="178639" y="84412"/>
                  <a:pt x="180399" y="91267"/>
                  <a:pt x="184026" y="97146"/>
                </a:cubicBezTo>
                <a:cubicBezTo>
                  <a:pt x="192637" y="106590"/>
                  <a:pt x="202308" y="93686"/>
                  <a:pt x="207717" y="87086"/>
                </a:cubicBezTo>
                <a:cubicBezTo>
                  <a:pt x="229160" y="59433"/>
                  <a:pt x="260232" y="40630"/>
                  <a:pt x="294803" y="34624"/>
                </a:cubicBezTo>
                <a:cubicBezTo>
                  <a:pt x="314868" y="30932"/>
                  <a:pt x="339704" y="27239"/>
                  <a:pt x="353957" y="45511"/>
                </a:cubicBezTo>
                <a:cubicBezTo>
                  <a:pt x="364604" y="58330"/>
                  <a:pt x="374933" y="71467"/>
                  <a:pt x="381720" y="868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37"/>
          <p:cNvSpPr/>
          <p:nvPr/>
        </p:nvSpPr>
        <p:spPr>
          <a:xfrm>
            <a:off x="8002056" y="2334592"/>
            <a:ext cx="498829" cy="474116"/>
          </a:xfrm>
          <a:custGeom>
            <a:rect b="b" l="l" r="r" t="t"/>
            <a:pathLst>
              <a:path extrusionOk="0" h="948232" w="997658">
                <a:moveTo>
                  <a:pt x="983058" y="456281"/>
                </a:moveTo>
                <a:cubicBezTo>
                  <a:pt x="958497" y="403297"/>
                  <a:pt x="906900" y="365870"/>
                  <a:pt x="851492" y="350332"/>
                </a:cubicBezTo>
                <a:cubicBezTo>
                  <a:pt x="799676" y="336133"/>
                  <a:pt x="743909" y="345979"/>
                  <a:pt x="694047" y="363394"/>
                </a:cubicBezTo>
                <a:cubicBezTo>
                  <a:pt x="707475" y="342903"/>
                  <a:pt x="717831" y="320355"/>
                  <a:pt x="727089" y="297708"/>
                </a:cubicBezTo>
                <a:cubicBezTo>
                  <a:pt x="743968" y="258983"/>
                  <a:pt x="753985" y="216943"/>
                  <a:pt x="751969" y="174523"/>
                </a:cubicBezTo>
                <a:cubicBezTo>
                  <a:pt x="751331" y="130067"/>
                  <a:pt x="738801" y="84352"/>
                  <a:pt x="706498" y="52358"/>
                </a:cubicBezTo>
                <a:cubicBezTo>
                  <a:pt x="655420" y="3687"/>
                  <a:pt x="617889" y="-4481"/>
                  <a:pt x="548654" y="1870"/>
                </a:cubicBezTo>
                <a:cubicBezTo>
                  <a:pt x="505657" y="8500"/>
                  <a:pt x="472855" y="41773"/>
                  <a:pt x="447875" y="75225"/>
                </a:cubicBezTo>
                <a:cubicBezTo>
                  <a:pt x="424131" y="107080"/>
                  <a:pt x="406913" y="143767"/>
                  <a:pt x="393884" y="181194"/>
                </a:cubicBezTo>
                <a:cubicBezTo>
                  <a:pt x="384107" y="212469"/>
                  <a:pt x="382571" y="245782"/>
                  <a:pt x="385005" y="278295"/>
                </a:cubicBezTo>
                <a:cubicBezTo>
                  <a:pt x="377004" y="264914"/>
                  <a:pt x="367407" y="252552"/>
                  <a:pt x="358548" y="239710"/>
                </a:cubicBezTo>
                <a:cubicBezTo>
                  <a:pt x="347993" y="222814"/>
                  <a:pt x="335084" y="207716"/>
                  <a:pt x="322554" y="192318"/>
                </a:cubicBezTo>
                <a:cubicBezTo>
                  <a:pt x="308368" y="171088"/>
                  <a:pt x="287896" y="155511"/>
                  <a:pt x="265989" y="142908"/>
                </a:cubicBezTo>
                <a:cubicBezTo>
                  <a:pt x="228718" y="123316"/>
                  <a:pt x="185341" y="118783"/>
                  <a:pt x="143880" y="122218"/>
                </a:cubicBezTo>
                <a:cubicBezTo>
                  <a:pt x="104873" y="124734"/>
                  <a:pt x="66345" y="140372"/>
                  <a:pt x="39569" y="169411"/>
                </a:cubicBezTo>
                <a:cubicBezTo>
                  <a:pt x="21991" y="189083"/>
                  <a:pt x="10279" y="214027"/>
                  <a:pt x="3475" y="239391"/>
                </a:cubicBezTo>
                <a:cubicBezTo>
                  <a:pt x="-7140" y="288900"/>
                  <a:pt x="7525" y="341485"/>
                  <a:pt x="34381" y="383505"/>
                </a:cubicBezTo>
                <a:cubicBezTo>
                  <a:pt x="56548" y="416198"/>
                  <a:pt x="88612" y="441243"/>
                  <a:pt x="122411" y="461054"/>
                </a:cubicBezTo>
                <a:cubicBezTo>
                  <a:pt x="150584" y="476972"/>
                  <a:pt x="182029" y="486219"/>
                  <a:pt x="213554" y="492829"/>
                </a:cubicBezTo>
                <a:cubicBezTo>
                  <a:pt x="161538" y="506789"/>
                  <a:pt x="111597" y="534410"/>
                  <a:pt x="77897" y="577189"/>
                </a:cubicBezTo>
                <a:cubicBezTo>
                  <a:pt x="54174" y="610881"/>
                  <a:pt x="36037" y="650125"/>
                  <a:pt x="32366" y="691545"/>
                </a:cubicBezTo>
                <a:cubicBezTo>
                  <a:pt x="28954" y="739517"/>
                  <a:pt x="40088" y="791742"/>
                  <a:pt x="75224" y="826493"/>
                </a:cubicBezTo>
                <a:cubicBezTo>
                  <a:pt x="102359" y="852496"/>
                  <a:pt x="131549" y="863440"/>
                  <a:pt x="169000" y="857808"/>
                </a:cubicBezTo>
                <a:cubicBezTo>
                  <a:pt x="200804" y="854972"/>
                  <a:pt x="229755" y="840014"/>
                  <a:pt x="255374" y="821660"/>
                </a:cubicBezTo>
                <a:cubicBezTo>
                  <a:pt x="273251" y="809757"/>
                  <a:pt x="290191" y="796516"/>
                  <a:pt x="305893" y="781857"/>
                </a:cubicBezTo>
                <a:cubicBezTo>
                  <a:pt x="333089" y="754735"/>
                  <a:pt x="361162" y="727534"/>
                  <a:pt x="379957" y="693622"/>
                </a:cubicBezTo>
                <a:cubicBezTo>
                  <a:pt x="379378" y="718587"/>
                  <a:pt x="382571" y="743491"/>
                  <a:pt x="386960" y="768036"/>
                </a:cubicBezTo>
                <a:cubicBezTo>
                  <a:pt x="390552" y="788847"/>
                  <a:pt x="395839" y="809657"/>
                  <a:pt x="406553" y="828031"/>
                </a:cubicBezTo>
                <a:cubicBezTo>
                  <a:pt x="422695" y="855192"/>
                  <a:pt x="440951" y="881394"/>
                  <a:pt x="464954" y="902205"/>
                </a:cubicBezTo>
                <a:cubicBezTo>
                  <a:pt x="490094" y="927569"/>
                  <a:pt x="524652" y="945503"/>
                  <a:pt x="560486" y="948139"/>
                </a:cubicBezTo>
                <a:cubicBezTo>
                  <a:pt x="581416" y="948718"/>
                  <a:pt x="602646" y="946761"/>
                  <a:pt x="621920" y="937994"/>
                </a:cubicBezTo>
                <a:cubicBezTo>
                  <a:pt x="640735" y="929925"/>
                  <a:pt x="659530" y="919999"/>
                  <a:pt x="673337" y="904521"/>
                </a:cubicBezTo>
                <a:cubicBezTo>
                  <a:pt x="688620" y="886447"/>
                  <a:pt x="706199" y="869072"/>
                  <a:pt x="714060" y="846225"/>
                </a:cubicBezTo>
                <a:cubicBezTo>
                  <a:pt x="726051" y="813431"/>
                  <a:pt x="724415" y="777782"/>
                  <a:pt x="718310" y="743911"/>
                </a:cubicBezTo>
                <a:cubicBezTo>
                  <a:pt x="712903" y="708202"/>
                  <a:pt x="698816" y="674230"/>
                  <a:pt x="675651" y="646370"/>
                </a:cubicBezTo>
                <a:cubicBezTo>
                  <a:pt x="693309" y="652841"/>
                  <a:pt x="712224" y="654418"/>
                  <a:pt x="730640" y="657474"/>
                </a:cubicBezTo>
                <a:cubicBezTo>
                  <a:pt x="768909" y="663046"/>
                  <a:pt x="808155" y="665782"/>
                  <a:pt x="846544" y="659951"/>
                </a:cubicBezTo>
                <a:cubicBezTo>
                  <a:pt x="907179" y="654558"/>
                  <a:pt x="975855" y="623463"/>
                  <a:pt x="993393" y="560313"/>
                </a:cubicBezTo>
                <a:cubicBezTo>
                  <a:pt x="1002332" y="525942"/>
                  <a:pt x="996426" y="488715"/>
                  <a:pt x="983058" y="4562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37"/>
          <p:cNvSpPr/>
          <p:nvPr/>
        </p:nvSpPr>
        <p:spPr>
          <a:xfrm>
            <a:off x="8002056" y="2334592"/>
            <a:ext cx="498829" cy="474116"/>
          </a:xfrm>
          <a:custGeom>
            <a:rect b="b" l="l" r="r" t="t"/>
            <a:pathLst>
              <a:path extrusionOk="0" h="948232" w="997658">
                <a:moveTo>
                  <a:pt x="983058" y="456281"/>
                </a:moveTo>
                <a:cubicBezTo>
                  <a:pt x="958497" y="403297"/>
                  <a:pt x="906900" y="365870"/>
                  <a:pt x="851492" y="350332"/>
                </a:cubicBezTo>
                <a:cubicBezTo>
                  <a:pt x="799676" y="336133"/>
                  <a:pt x="743909" y="345979"/>
                  <a:pt x="694047" y="363394"/>
                </a:cubicBezTo>
                <a:cubicBezTo>
                  <a:pt x="707475" y="342903"/>
                  <a:pt x="717831" y="320355"/>
                  <a:pt x="727089" y="297708"/>
                </a:cubicBezTo>
                <a:cubicBezTo>
                  <a:pt x="743968" y="258983"/>
                  <a:pt x="753985" y="216943"/>
                  <a:pt x="751969" y="174523"/>
                </a:cubicBezTo>
                <a:cubicBezTo>
                  <a:pt x="751331" y="130067"/>
                  <a:pt x="738801" y="84352"/>
                  <a:pt x="706498" y="52358"/>
                </a:cubicBezTo>
                <a:cubicBezTo>
                  <a:pt x="655420" y="3687"/>
                  <a:pt x="617889" y="-4481"/>
                  <a:pt x="548654" y="1870"/>
                </a:cubicBezTo>
                <a:cubicBezTo>
                  <a:pt x="505657" y="8500"/>
                  <a:pt x="472855" y="41773"/>
                  <a:pt x="447875" y="75225"/>
                </a:cubicBezTo>
                <a:cubicBezTo>
                  <a:pt x="424131" y="107080"/>
                  <a:pt x="406913" y="143767"/>
                  <a:pt x="393884" y="181194"/>
                </a:cubicBezTo>
                <a:cubicBezTo>
                  <a:pt x="384107" y="212469"/>
                  <a:pt x="382571" y="245782"/>
                  <a:pt x="385005" y="278295"/>
                </a:cubicBezTo>
                <a:cubicBezTo>
                  <a:pt x="377004" y="264914"/>
                  <a:pt x="367407" y="252552"/>
                  <a:pt x="358548" y="239710"/>
                </a:cubicBezTo>
                <a:cubicBezTo>
                  <a:pt x="347993" y="222814"/>
                  <a:pt x="335084" y="207716"/>
                  <a:pt x="322554" y="192318"/>
                </a:cubicBezTo>
                <a:cubicBezTo>
                  <a:pt x="308368" y="171088"/>
                  <a:pt x="287896" y="155511"/>
                  <a:pt x="265989" y="142908"/>
                </a:cubicBezTo>
                <a:cubicBezTo>
                  <a:pt x="228718" y="123316"/>
                  <a:pt x="185341" y="118783"/>
                  <a:pt x="143880" y="122218"/>
                </a:cubicBezTo>
                <a:cubicBezTo>
                  <a:pt x="104873" y="124734"/>
                  <a:pt x="66345" y="140372"/>
                  <a:pt x="39569" y="169411"/>
                </a:cubicBezTo>
                <a:cubicBezTo>
                  <a:pt x="21991" y="189083"/>
                  <a:pt x="10279" y="214027"/>
                  <a:pt x="3475" y="239391"/>
                </a:cubicBezTo>
                <a:cubicBezTo>
                  <a:pt x="-7140" y="288900"/>
                  <a:pt x="7525" y="341485"/>
                  <a:pt x="34381" y="383505"/>
                </a:cubicBezTo>
                <a:cubicBezTo>
                  <a:pt x="56548" y="416198"/>
                  <a:pt x="88612" y="441243"/>
                  <a:pt x="122411" y="461054"/>
                </a:cubicBezTo>
                <a:cubicBezTo>
                  <a:pt x="150584" y="476972"/>
                  <a:pt x="182029" y="486219"/>
                  <a:pt x="213554" y="492829"/>
                </a:cubicBezTo>
                <a:cubicBezTo>
                  <a:pt x="161538" y="506789"/>
                  <a:pt x="111597" y="534410"/>
                  <a:pt x="77897" y="577189"/>
                </a:cubicBezTo>
                <a:cubicBezTo>
                  <a:pt x="54174" y="610881"/>
                  <a:pt x="36037" y="650125"/>
                  <a:pt x="32366" y="691545"/>
                </a:cubicBezTo>
                <a:cubicBezTo>
                  <a:pt x="28954" y="739517"/>
                  <a:pt x="40088" y="791742"/>
                  <a:pt x="75224" y="826493"/>
                </a:cubicBezTo>
                <a:cubicBezTo>
                  <a:pt x="102359" y="852496"/>
                  <a:pt x="131549" y="863440"/>
                  <a:pt x="169000" y="857808"/>
                </a:cubicBezTo>
                <a:cubicBezTo>
                  <a:pt x="200804" y="854972"/>
                  <a:pt x="229755" y="840014"/>
                  <a:pt x="255374" y="821660"/>
                </a:cubicBezTo>
                <a:cubicBezTo>
                  <a:pt x="273251" y="809757"/>
                  <a:pt x="290191" y="796516"/>
                  <a:pt x="305893" y="781857"/>
                </a:cubicBezTo>
                <a:cubicBezTo>
                  <a:pt x="333089" y="754735"/>
                  <a:pt x="361162" y="727534"/>
                  <a:pt x="379957" y="693622"/>
                </a:cubicBezTo>
                <a:cubicBezTo>
                  <a:pt x="379378" y="718587"/>
                  <a:pt x="382571" y="743491"/>
                  <a:pt x="386960" y="768036"/>
                </a:cubicBezTo>
                <a:cubicBezTo>
                  <a:pt x="390552" y="788847"/>
                  <a:pt x="395839" y="809657"/>
                  <a:pt x="406553" y="828031"/>
                </a:cubicBezTo>
                <a:cubicBezTo>
                  <a:pt x="422695" y="855192"/>
                  <a:pt x="440951" y="881394"/>
                  <a:pt x="464954" y="902205"/>
                </a:cubicBezTo>
                <a:cubicBezTo>
                  <a:pt x="490094" y="927569"/>
                  <a:pt x="524652" y="945503"/>
                  <a:pt x="560486" y="948139"/>
                </a:cubicBezTo>
                <a:cubicBezTo>
                  <a:pt x="581416" y="948718"/>
                  <a:pt x="602646" y="946761"/>
                  <a:pt x="621920" y="937994"/>
                </a:cubicBezTo>
                <a:cubicBezTo>
                  <a:pt x="640735" y="929925"/>
                  <a:pt x="659530" y="919999"/>
                  <a:pt x="673337" y="904521"/>
                </a:cubicBezTo>
                <a:cubicBezTo>
                  <a:pt x="688620" y="886447"/>
                  <a:pt x="706199" y="869072"/>
                  <a:pt x="714060" y="846225"/>
                </a:cubicBezTo>
                <a:cubicBezTo>
                  <a:pt x="726051" y="813431"/>
                  <a:pt x="724415" y="777782"/>
                  <a:pt x="718310" y="743911"/>
                </a:cubicBezTo>
                <a:cubicBezTo>
                  <a:pt x="712903" y="708202"/>
                  <a:pt x="698816" y="674230"/>
                  <a:pt x="675651" y="646370"/>
                </a:cubicBezTo>
                <a:cubicBezTo>
                  <a:pt x="693309" y="652841"/>
                  <a:pt x="712224" y="654418"/>
                  <a:pt x="730640" y="657474"/>
                </a:cubicBezTo>
                <a:cubicBezTo>
                  <a:pt x="768909" y="663046"/>
                  <a:pt x="808155" y="665782"/>
                  <a:pt x="846544" y="659951"/>
                </a:cubicBezTo>
                <a:cubicBezTo>
                  <a:pt x="907179" y="654558"/>
                  <a:pt x="975855" y="623463"/>
                  <a:pt x="993393" y="560313"/>
                </a:cubicBezTo>
                <a:cubicBezTo>
                  <a:pt x="1002332" y="525942"/>
                  <a:pt x="996426" y="488715"/>
                  <a:pt x="983058" y="456281"/>
                </a:cubicBezTo>
                <a:close/>
                <a:moveTo>
                  <a:pt x="408070" y="174643"/>
                </a:moveTo>
                <a:cubicBezTo>
                  <a:pt x="432252" y="112951"/>
                  <a:pt x="484827" y="18586"/>
                  <a:pt x="558551" y="13493"/>
                </a:cubicBezTo>
                <a:cubicBezTo>
                  <a:pt x="619266" y="9858"/>
                  <a:pt x="650711" y="17727"/>
                  <a:pt x="695544" y="59787"/>
                </a:cubicBezTo>
                <a:cubicBezTo>
                  <a:pt x="724954" y="87667"/>
                  <a:pt x="737105" y="128110"/>
                  <a:pt x="738701" y="167753"/>
                </a:cubicBezTo>
                <a:cubicBezTo>
                  <a:pt x="743031" y="220797"/>
                  <a:pt x="725692" y="273003"/>
                  <a:pt x="702966" y="320375"/>
                </a:cubicBezTo>
                <a:cubicBezTo>
                  <a:pt x="696980" y="331579"/>
                  <a:pt x="691673" y="343203"/>
                  <a:pt x="684829" y="353907"/>
                </a:cubicBezTo>
                <a:cubicBezTo>
                  <a:pt x="681697" y="359120"/>
                  <a:pt x="668688" y="371263"/>
                  <a:pt x="664438" y="380430"/>
                </a:cubicBezTo>
                <a:cubicBezTo>
                  <a:pt x="657894" y="371342"/>
                  <a:pt x="649713" y="362775"/>
                  <a:pt x="639198" y="354147"/>
                </a:cubicBezTo>
                <a:cubicBezTo>
                  <a:pt x="629621" y="345399"/>
                  <a:pt x="620303" y="335773"/>
                  <a:pt x="608272" y="330401"/>
                </a:cubicBezTo>
                <a:cubicBezTo>
                  <a:pt x="602207" y="328883"/>
                  <a:pt x="592609" y="320335"/>
                  <a:pt x="586305" y="322952"/>
                </a:cubicBezTo>
                <a:cubicBezTo>
                  <a:pt x="579561" y="321034"/>
                  <a:pt x="571320" y="320615"/>
                  <a:pt x="567130" y="320215"/>
                </a:cubicBezTo>
                <a:cubicBezTo>
                  <a:pt x="554800" y="319676"/>
                  <a:pt x="542210" y="318957"/>
                  <a:pt x="529999" y="320874"/>
                </a:cubicBezTo>
                <a:cubicBezTo>
                  <a:pt x="527405" y="321454"/>
                  <a:pt x="522437" y="320355"/>
                  <a:pt x="519284" y="321234"/>
                </a:cubicBezTo>
                <a:cubicBezTo>
                  <a:pt x="498733" y="320475"/>
                  <a:pt x="478202" y="321094"/>
                  <a:pt x="457991" y="325009"/>
                </a:cubicBezTo>
                <a:cubicBezTo>
                  <a:pt x="441211" y="328943"/>
                  <a:pt x="424451" y="334715"/>
                  <a:pt x="408389" y="342184"/>
                </a:cubicBezTo>
                <a:cubicBezTo>
                  <a:pt x="407890" y="340247"/>
                  <a:pt x="407332" y="338350"/>
                  <a:pt x="407152" y="336652"/>
                </a:cubicBezTo>
                <a:cubicBezTo>
                  <a:pt x="403680" y="324489"/>
                  <a:pt x="398293" y="312826"/>
                  <a:pt x="397176" y="300104"/>
                </a:cubicBezTo>
                <a:cubicBezTo>
                  <a:pt x="391928" y="258264"/>
                  <a:pt x="393225" y="214506"/>
                  <a:pt x="408070" y="174643"/>
                </a:cubicBezTo>
                <a:close/>
                <a:moveTo>
                  <a:pt x="654582" y="612818"/>
                </a:moveTo>
                <a:cubicBezTo>
                  <a:pt x="621241" y="660789"/>
                  <a:pt x="564816" y="684595"/>
                  <a:pt x="507094" y="679982"/>
                </a:cubicBezTo>
                <a:cubicBezTo>
                  <a:pt x="474910" y="679603"/>
                  <a:pt x="443625" y="671294"/>
                  <a:pt x="414375" y="657993"/>
                </a:cubicBezTo>
                <a:cubicBezTo>
                  <a:pt x="381433" y="645252"/>
                  <a:pt x="351525" y="624401"/>
                  <a:pt x="331073" y="595283"/>
                </a:cubicBezTo>
                <a:cubicBezTo>
                  <a:pt x="321756" y="581063"/>
                  <a:pt x="316907" y="564587"/>
                  <a:pt x="311580" y="548609"/>
                </a:cubicBezTo>
                <a:cubicBezTo>
                  <a:pt x="307769" y="535948"/>
                  <a:pt x="304397" y="522826"/>
                  <a:pt x="304856" y="509485"/>
                </a:cubicBezTo>
                <a:cubicBezTo>
                  <a:pt x="305814" y="478030"/>
                  <a:pt x="314493" y="445976"/>
                  <a:pt x="332291" y="419833"/>
                </a:cubicBezTo>
                <a:cubicBezTo>
                  <a:pt x="347993" y="397805"/>
                  <a:pt x="368165" y="378412"/>
                  <a:pt x="391928" y="365151"/>
                </a:cubicBezTo>
                <a:cubicBezTo>
                  <a:pt x="446358" y="331719"/>
                  <a:pt x="486443" y="329922"/>
                  <a:pt x="548335" y="333477"/>
                </a:cubicBezTo>
                <a:cubicBezTo>
                  <a:pt x="561883" y="334275"/>
                  <a:pt x="575510" y="334255"/>
                  <a:pt x="588998" y="335933"/>
                </a:cubicBezTo>
                <a:cubicBezTo>
                  <a:pt x="596121" y="339468"/>
                  <a:pt x="603663" y="342204"/>
                  <a:pt x="610367" y="346498"/>
                </a:cubicBezTo>
                <a:cubicBezTo>
                  <a:pt x="620563" y="353967"/>
                  <a:pt x="629402" y="363114"/>
                  <a:pt x="638759" y="371542"/>
                </a:cubicBezTo>
                <a:cubicBezTo>
                  <a:pt x="663101" y="391134"/>
                  <a:pt x="671142" y="422230"/>
                  <a:pt x="676489" y="451668"/>
                </a:cubicBezTo>
                <a:cubicBezTo>
                  <a:pt x="679223" y="464430"/>
                  <a:pt x="680500" y="478390"/>
                  <a:pt x="681338" y="491591"/>
                </a:cubicBezTo>
                <a:cubicBezTo>
                  <a:pt x="683652" y="528418"/>
                  <a:pt x="674793" y="581243"/>
                  <a:pt x="654582" y="612818"/>
                </a:cubicBezTo>
                <a:close/>
                <a:moveTo>
                  <a:pt x="106290" y="435351"/>
                </a:moveTo>
                <a:cubicBezTo>
                  <a:pt x="80471" y="417137"/>
                  <a:pt x="55850" y="395288"/>
                  <a:pt x="40028" y="367608"/>
                </a:cubicBezTo>
                <a:cubicBezTo>
                  <a:pt x="13471" y="321094"/>
                  <a:pt x="1739" y="260960"/>
                  <a:pt x="27597" y="211690"/>
                </a:cubicBezTo>
                <a:cubicBezTo>
                  <a:pt x="47689" y="164558"/>
                  <a:pt x="96613" y="137496"/>
                  <a:pt x="146474" y="135120"/>
                </a:cubicBezTo>
                <a:cubicBezTo>
                  <a:pt x="180752" y="132344"/>
                  <a:pt x="216866" y="135699"/>
                  <a:pt x="248949" y="149160"/>
                </a:cubicBezTo>
                <a:cubicBezTo>
                  <a:pt x="264612" y="155970"/>
                  <a:pt x="278479" y="165856"/>
                  <a:pt x="291827" y="176740"/>
                </a:cubicBezTo>
                <a:cubicBezTo>
                  <a:pt x="304018" y="187405"/>
                  <a:pt x="312278" y="201525"/>
                  <a:pt x="323033" y="213508"/>
                </a:cubicBezTo>
                <a:cubicBezTo>
                  <a:pt x="333607" y="225610"/>
                  <a:pt x="341788" y="238113"/>
                  <a:pt x="350906" y="251553"/>
                </a:cubicBezTo>
                <a:cubicBezTo>
                  <a:pt x="359346" y="263556"/>
                  <a:pt x="368424" y="275200"/>
                  <a:pt x="375507" y="288101"/>
                </a:cubicBezTo>
                <a:cubicBezTo>
                  <a:pt x="383788" y="305536"/>
                  <a:pt x="389714" y="323950"/>
                  <a:pt x="395041" y="342544"/>
                </a:cubicBezTo>
                <a:cubicBezTo>
                  <a:pt x="395340" y="344241"/>
                  <a:pt x="395639" y="346318"/>
                  <a:pt x="396198" y="348255"/>
                </a:cubicBezTo>
                <a:cubicBezTo>
                  <a:pt x="356952" y="369206"/>
                  <a:pt x="323212" y="400840"/>
                  <a:pt x="306113" y="441762"/>
                </a:cubicBezTo>
                <a:cubicBezTo>
                  <a:pt x="300766" y="455303"/>
                  <a:pt x="296616" y="469522"/>
                  <a:pt x="294261" y="483982"/>
                </a:cubicBezTo>
                <a:cubicBezTo>
                  <a:pt x="292246" y="483502"/>
                  <a:pt x="290011" y="483622"/>
                  <a:pt x="287956" y="483642"/>
                </a:cubicBezTo>
                <a:cubicBezTo>
                  <a:pt x="276244" y="483403"/>
                  <a:pt x="264572" y="485440"/>
                  <a:pt x="252860" y="484521"/>
                </a:cubicBezTo>
                <a:cubicBezTo>
                  <a:pt x="201084" y="480766"/>
                  <a:pt x="149008" y="465508"/>
                  <a:pt x="106290" y="435351"/>
                </a:cubicBezTo>
                <a:close/>
                <a:moveTo>
                  <a:pt x="365252" y="693183"/>
                </a:moveTo>
                <a:cubicBezTo>
                  <a:pt x="351964" y="715671"/>
                  <a:pt x="334146" y="734684"/>
                  <a:pt x="315950" y="753197"/>
                </a:cubicBezTo>
                <a:cubicBezTo>
                  <a:pt x="293563" y="777842"/>
                  <a:pt x="267306" y="798573"/>
                  <a:pt x="239472" y="816687"/>
                </a:cubicBezTo>
                <a:cubicBezTo>
                  <a:pt x="224947" y="826413"/>
                  <a:pt x="209384" y="834801"/>
                  <a:pt x="192624" y="839914"/>
                </a:cubicBezTo>
                <a:cubicBezTo>
                  <a:pt x="172951" y="845126"/>
                  <a:pt x="151981" y="847842"/>
                  <a:pt x="131769" y="844547"/>
                </a:cubicBezTo>
                <a:cubicBezTo>
                  <a:pt x="88333" y="833563"/>
                  <a:pt x="58464" y="793460"/>
                  <a:pt x="49425" y="750881"/>
                </a:cubicBezTo>
                <a:cubicBezTo>
                  <a:pt x="43739" y="723460"/>
                  <a:pt x="42861" y="694541"/>
                  <a:pt x="49605" y="667220"/>
                </a:cubicBezTo>
                <a:cubicBezTo>
                  <a:pt x="57805" y="635605"/>
                  <a:pt x="72570" y="605109"/>
                  <a:pt x="92862" y="579465"/>
                </a:cubicBezTo>
                <a:cubicBezTo>
                  <a:pt x="120675" y="546672"/>
                  <a:pt x="158645" y="525163"/>
                  <a:pt x="198689" y="510763"/>
                </a:cubicBezTo>
                <a:cubicBezTo>
                  <a:pt x="219041" y="503973"/>
                  <a:pt x="240290" y="499939"/>
                  <a:pt x="261639" y="498042"/>
                </a:cubicBezTo>
                <a:cubicBezTo>
                  <a:pt x="269321" y="497782"/>
                  <a:pt x="283547" y="500219"/>
                  <a:pt x="292605" y="497742"/>
                </a:cubicBezTo>
                <a:cubicBezTo>
                  <a:pt x="291189" y="515916"/>
                  <a:pt x="292885" y="534210"/>
                  <a:pt x="299030" y="551705"/>
                </a:cubicBezTo>
                <a:cubicBezTo>
                  <a:pt x="306432" y="575751"/>
                  <a:pt x="314992" y="600376"/>
                  <a:pt x="333228" y="618490"/>
                </a:cubicBezTo>
                <a:cubicBezTo>
                  <a:pt x="347275" y="634747"/>
                  <a:pt x="364394" y="647608"/>
                  <a:pt x="383089" y="657774"/>
                </a:cubicBezTo>
                <a:cubicBezTo>
                  <a:pt x="377582" y="669817"/>
                  <a:pt x="372175" y="681919"/>
                  <a:pt x="365252" y="693183"/>
                </a:cubicBezTo>
                <a:close/>
                <a:moveTo>
                  <a:pt x="700193" y="721882"/>
                </a:moveTo>
                <a:cubicBezTo>
                  <a:pt x="710069" y="762245"/>
                  <a:pt x="716135" y="806382"/>
                  <a:pt x="700133" y="846005"/>
                </a:cubicBezTo>
                <a:cubicBezTo>
                  <a:pt x="690955" y="866915"/>
                  <a:pt x="674315" y="883531"/>
                  <a:pt x="659211" y="900347"/>
                </a:cubicBezTo>
                <a:cubicBezTo>
                  <a:pt x="634589" y="921737"/>
                  <a:pt x="602047" y="935677"/>
                  <a:pt x="569185" y="935058"/>
                </a:cubicBezTo>
                <a:cubicBezTo>
                  <a:pt x="552425" y="936037"/>
                  <a:pt x="536084" y="931223"/>
                  <a:pt x="520841" y="924653"/>
                </a:cubicBezTo>
                <a:cubicBezTo>
                  <a:pt x="501287" y="916564"/>
                  <a:pt x="484328" y="903942"/>
                  <a:pt x="469763" y="888684"/>
                </a:cubicBezTo>
                <a:cubicBezTo>
                  <a:pt x="458569" y="878519"/>
                  <a:pt x="448114" y="867494"/>
                  <a:pt x="439754" y="854832"/>
                </a:cubicBezTo>
                <a:cubicBezTo>
                  <a:pt x="428661" y="838556"/>
                  <a:pt x="416669" y="822538"/>
                  <a:pt x="409586" y="803985"/>
                </a:cubicBezTo>
                <a:cubicBezTo>
                  <a:pt x="397655" y="767197"/>
                  <a:pt x="392307" y="728093"/>
                  <a:pt x="393265" y="689209"/>
                </a:cubicBezTo>
                <a:cubicBezTo>
                  <a:pt x="393963" y="680961"/>
                  <a:pt x="395719" y="672852"/>
                  <a:pt x="396777" y="664624"/>
                </a:cubicBezTo>
                <a:cubicBezTo>
                  <a:pt x="400987" y="666561"/>
                  <a:pt x="405237" y="668398"/>
                  <a:pt x="409546" y="670116"/>
                </a:cubicBezTo>
                <a:cubicBezTo>
                  <a:pt x="445880" y="687152"/>
                  <a:pt x="485724" y="694461"/>
                  <a:pt x="525729" y="693403"/>
                </a:cubicBezTo>
                <a:cubicBezTo>
                  <a:pt x="573435" y="693263"/>
                  <a:pt x="620523" y="672053"/>
                  <a:pt x="652347" y="636644"/>
                </a:cubicBezTo>
                <a:cubicBezTo>
                  <a:pt x="652806" y="638002"/>
                  <a:pt x="653584" y="639320"/>
                  <a:pt x="654681" y="640458"/>
                </a:cubicBezTo>
                <a:cubicBezTo>
                  <a:pt x="674155" y="664884"/>
                  <a:pt x="693070" y="690767"/>
                  <a:pt x="700193" y="721882"/>
                </a:cubicBezTo>
                <a:close/>
                <a:moveTo>
                  <a:pt x="868791" y="643634"/>
                </a:moveTo>
                <a:cubicBezTo>
                  <a:pt x="811467" y="654778"/>
                  <a:pt x="753007" y="649525"/>
                  <a:pt x="696003" y="638601"/>
                </a:cubicBezTo>
                <a:cubicBezTo>
                  <a:pt x="684351" y="636524"/>
                  <a:pt x="672120" y="630293"/>
                  <a:pt x="660248" y="627117"/>
                </a:cubicBezTo>
                <a:cubicBezTo>
                  <a:pt x="662882" y="623682"/>
                  <a:pt x="665396" y="620167"/>
                  <a:pt x="667750" y="616513"/>
                </a:cubicBezTo>
                <a:cubicBezTo>
                  <a:pt x="683293" y="590729"/>
                  <a:pt x="688800" y="560313"/>
                  <a:pt x="693309" y="530935"/>
                </a:cubicBezTo>
                <a:cubicBezTo>
                  <a:pt x="696881" y="500918"/>
                  <a:pt x="693968" y="470321"/>
                  <a:pt x="687563" y="440883"/>
                </a:cubicBezTo>
                <a:cubicBezTo>
                  <a:pt x="683952" y="421311"/>
                  <a:pt x="679163" y="405414"/>
                  <a:pt x="671262" y="391214"/>
                </a:cubicBezTo>
                <a:cubicBezTo>
                  <a:pt x="672020" y="390994"/>
                  <a:pt x="672758" y="390655"/>
                  <a:pt x="673417" y="390136"/>
                </a:cubicBezTo>
                <a:cubicBezTo>
                  <a:pt x="703545" y="364672"/>
                  <a:pt x="781678" y="353468"/>
                  <a:pt x="820626" y="357582"/>
                </a:cubicBezTo>
                <a:cubicBezTo>
                  <a:pt x="898061" y="367148"/>
                  <a:pt x="975536" y="425964"/>
                  <a:pt x="983238" y="507448"/>
                </a:cubicBezTo>
                <a:cubicBezTo>
                  <a:pt x="994730" y="584878"/>
                  <a:pt x="938385" y="628915"/>
                  <a:pt x="868791" y="6436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37"/>
          <p:cNvSpPr/>
          <p:nvPr/>
        </p:nvSpPr>
        <p:spPr>
          <a:xfrm>
            <a:off x="8154463" y="2500665"/>
            <a:ext cx="188438" cy="174199"/>
          </a:xfrm>
          <a:custGeom>
            <a:rect b="b" l="l" r="r" t="t"/>
            <a:pathLst>
              <a:path extrusionOk="0" h="348398" w="376877">
                <a:moveTo>
                  <a:pt x="376524" y="159444"/>
                </a:moveTo>
                <a:cubicBezTo>
                  <a:pt x="378818" y="196271"/>
                  <a:pt x="369960" y="249096"/>
                  <a:pt x="349748" y="280671"/>
                </a:cubicBezTo>
                <a:cubicBezTo>
                  <a:pt x="316427" y="328642"/>
                  <a:pt x="259982" y="352448"/>
                  <a:pt x="202280" y="347835"/>
                </a:cubicBezTo>
                <a:cubicBezTo>
                  <a:pt x="170096" y="347456"/>
                  <a:pt x="138811" y="339147"/>
                  <a:pt x="109561" y="325826"/>
                </a:cubicBezTo>
                <a:cubicBezTo>
                  <a:pt x="76599" y="313085"/>
                  <a:pt x="46711" y="292234"/>
                  <a:pt x="26259" y="263116"/>
                </a:cubicBezTo>
                <a:cubicBezTo>
                  <a:pt x="16942" y="248896"/>
                  <a:pt x="12093" y="232420"/>
                  <a:pt x="6766" y="216423"/>
                </a:cubicBezTo>
                <a:cubicBezTo>
                  <a:pt x="2955" y="203741"/>
                  <a:pt x="-417" y="190639"/>
                  <a:pt x="42" y="177298"/>
                </a:cubicBezTo>
                <a:cubicBezTo>
                  <a:pt x="980" y="145843"/>
                  <a:pt x="9679" y="113789"/>
                  <a:pt x="27477" y="87646"/>
                </a:cubicBezTo>
                <a:cubicBezTo>
                  <a:pt x="43179" y="65618"/>
                  <a:pt x="63351" y="46225"/>
                  <a:pt x="87114" y="32964"/>
                </a:cubicBezTo>
                <a:cubicBezTo>
                  <a:pt x="141544" y="-468"/>
                  <a:pt x="181609" y="-2265"/>
                  <a:pt x="243521" y="1290"/>
                </a:cubicBezTo>
                <a:cubicBezTo>
                  <a:pt x="257069" y="2088"/>
                  <a:pt x="270696" y="2048"/>
                  <a:pt x="284184" y="3746"/>
                </a:cubicBezTo>
                <a:cubicBezTo>
                  <a:pt x="291307" y="7281"/>
                  <a:pt x="298849" y="10017"/>
                  <a:pt x="305553" y="14311"/>
                </a:cubicBezTo>
                <a:cubicBezTo>
                  <a:pt x="315749" y="21800"/>
                  <a:pt x="324588" y="30927"/>
                  <a:pt x="333965" y="39375"/>
                </a:cubicBezTo>
                <a:cubicBezTo>
                  <a:pt x="358287" y="58967"/>
                  <a:pt x="366328" y="90063"/>
                  <a:pt x="371695" y="119501"/>
                </a:cubicBezTo>
                <a:cubicBezTo>
                  <a:pt x="374409" y="132283"/>
                  <a:pt x="375686" y="146243"/>
                  <a:pt x="376524" y="1594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37"/>
          <p:cNvSpPr/>
          <p:nvPr/>
        </p:nvSpPr>
        <p:spPr>
          <a:xfrm>
            <a:off x="8199245" y="2340962"/>
            <a:ext cx="172492" cy="183824"/>
          </a:xfrm>
          <a:custGeom>
            <a:rect b="b" l="l" r="r" t="t"/>
            <a:pathLst>
              <a:path extrusionOk="0" h="367649" w="344984">
                <a:moveTo>
                  <a:pt x="344324" y="155013"/>
                </a:moveTo>
                <a:cubicBezTo>
                  <a:pt x="348634" y="208057"/>
                  <a:pt x="331295" y="260283"/>
                  <a:pt x="308590" y="307635"/>
                </a:cubicBezTo>
                <a:cubicBezTo>
                  <a:pt x="302604" y="318839"/>
                  <a:pt x="297297" y="330443"/>
                  <a:pt x="290453" y="341167"/>
                </a:cubicBezTo>
                <a:cubicBezTo>
                  <a:pt x="287320" y="346380"/>
                  <a:pt x="274351" y="358483"/>
                  <a:pt x="270082" y="367650"/>
                </a:cubicBezTo>
                <a:cubicBezTo>
                  <a:pt x="263557" y="358563"/>
                  <a:pt x="255337" y="350035"/>
                  <a:pt x="244822" y="341427"/>
                </a:cubicBezTo>
                <a:cubicBezTo>
                  <a:pt x="235245" y="332660"/>
                  <a:pt x="225907" y="323053"/>
                  <a:pt x="213896" y="317681"/>
                </a:cubicBezTo>
                <a:cubicBezTo>
                  <a:pt x="207810" y="316143"/>
                  <a:pt x="198213" y="307595"/>
                  <a:pt x="191908" y="310232"/>
                </a:cubicBezTo>
                <a:cubicBezTo>
                  <a:pt x="185184" y="308334"/>
                  <a:pt x="176924" y="307895"/>
                  <a:pt x="172734" y="307515"/>
                </a:cubicBezTo>
                <a:cubicBezTo>
                  <a:pt x="160403" y="306976"/>
                  <a:pt x="147813" y="306257"/>
                  <a:pt x="135602" y="308174"/>
                </a:cubicBezTo>
                <a:cubicBezTo>
                  <a:pt x="133009" y="308754"/>
                  <a:pt x="128001" y="307635"/>
                  <a:pt x="124848" y="308514"/>
                </a:cubicBezTo>
                <a:cubicBezTo>
                  <a:pt x="104297" y="307755"/>
                  <a:pt x="83786" y="308394"/>
                  <a:pt x="63614" y="312309"/>
                </a:cubicBezTo>
                <a:cubicBezTo>
                  <a:pt x="46834" y="316243"/>
                  <a:pt x="30074" y="321995"/>
                  <a:pt x="13992" y="329464"/>
                </a:cubicBezTo>
                <a:cubicBezTo>
                  <a:pt x="13494" y="327547"/>
                  <a:pt x="12935" y="325650"/>
                  <a:pt x="12755" y="323952"/>
                </a:cubicBezTo>
                <a:cubicBezTo>
                  <a:pt x="9284" y="311769"/>
                  <a:pt x="3897" y="300126"/>
                  <a:pt x="2779" y="287404"/>
                </a:cubicBezTo>
                <a:cubicBezTo>
                  <a:pt x="-2428" y="245544"/>
                  <a:pt x="-1131" y="201806"/>
                  <a:pt x="13713" y="161943"/>
                </a:cubicBezTo>
                <a:cubicBezTo>
                  <a:pt x="37895" y="100251"/>
                  <a:pt x="90470" y="5886"/>
                  <a:pt x="164194" y="793"/>
                </a:cubicBezTo>
                <a:cubicBezTo>
                  <a:pt x="224909" y="-2862"/>
                  <a:pt x="256354" y="5047"/>
                  <a:pt x="301207" y="47087"/>
                </a:cubicBezTo>
                <a:cubicBezTo>
                  <a:pt x="330577" y="74947"/>
                  <a:pt x="342728" y="115390"/>
                  <a:pt x="344324" y="1550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37"/>
          <p:cNvSpPr/>
          <p:nvPr/>
        </p:nvSpPr>
        <p:spPr>
          <a:xfrm>
            <a:off x="8332210" y="2512971"/>
            <a:ext cx="162212" cy="146535"/>
          </a:xfrm>
          <a:custGeom>
            <a:rect b="b" l="l" r="r" t="t"/>
            <a:pathLst>
              <a:path extrusionOk="0" h="293069" w="324424">
                <a:moveTo>
                  <a:pt x="322930" y="150670"/>
                </a:moveTo>
                <a:cubicBezTo>
                  <a:pt x="334422" y="228120"/>
                  <a:pt x="278077" y="272157"/>
                  <a:pt x="208483" y="286876"/>
                </a:cubicBezTo>
                <a:cubicBezTo>
                  <a:pt x="151139" y="298020"/>
                  <a:pt x="92699" y="292768"/>
                  <a:pt x="35695" y="281843"/>
                </a:cubicBezTo>
                <a:cubicBezTo>
                  <a:pt x="24063" y="279766"/>
                  <a:pt x="11832" y="273535"/>
                  <a:pt x="0" y="270340"/>
                </a:cubicBezTo>
                <a:cubicBezTo>
                  <a:pt x="2614" y="266925"/>
                  <a:pt x="5108" y="263390"/>
                  <a:pt x="7462" y="259755"/>
                </a:cubicBezTo>
                <a:cubicBezTo>
                  <a:pt x="23005" y="233972"/>
                  <a:pt x="28512" y="203555"/>
                  <a:pt x="33021" y="174177"/>
                </a:cubicBezTo>
                <a:cubicBezTo>
                  <a:pt x="36593" y="144160"/>
                  <a:pt x="33680" y="113563"/>
                  <a:pt x="27275" y="84125"/>
                </a:cubicBezTo>
                <a:cubicBezTo>
                  <a:pt x="23664" y="64553"/>
                  <a:pt x="18915" y="48656"/>
                  <a:pt x="10994" y="34456"/>
                </a:cubicBezTo>
                <a:cubicBezTo>
                  <a:pt x="11752" y="34257"/>
                  <a:pt x="12470" y="33897"/>
                  <a:pt x="13109" y="33378"/>
                </a:cubicBezTo>
                <a:cubicBezTo>
                  <a:pt x="43237" y="7934"/>
                  <a:pt x="121370" y="-3270"/>
                  <a:pt x="160317" y="824"/>
                </a:cubicBezTo>
                <a:cubicBezTo>
                  <a:pt x="237753" y="10391"/>
                  <a:pt x="315228" y="69207"/>
                  <a:pt x="322930" y="15067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37"/>
          <p:cNvSpPr/>
          <p:nvPr/>
        </p:nvSpPr>
        <p:spPr>
          <a:xfrm>
            <a:off x="8198634" y="2652924"/>
            <a:ext cx="158419" cy="149251"/>
          </a:xfrm>
          <a:custGeom>
            <a:rect b="b" l="l" r="r" t="t"/>
            <a:pathLst>
              <a:path extrusionOk="0" h="298501" w="316838">
                <a:moveTo>
                  <a:pt x="307037" y="85218"/>
                </a:moveTo>
                <a:cubicBezTo>
                  <a:pt x="316913" y="125601"/>
                  <a:pt x="322979" y="169718"/>
                  <a:pt x="306977" y="209341"/>
                </a:cubicBezTo>
                <a:cubicBezTo>
                  <a:pt x="297799" y="230271"/>
                  <a:pt x="281139" y="246888"/>
                  <a:pt x="266055" y="263664"/>
                </a:cubicBezTo>
                <a:cubicBezTo>
                  <a:pt x="241453" y="285053"/>
                  <a:pt x="208891" y="298993"/>
                  <a:pt x="176029" y="298374"/>
                </a:cubicBezTo>
                <a:cubicBezTo>
                  <a:pt x="159269" y="299353"/>
                  <a:pt x="142928" y="294560"/>
                  <a:pt x="127685" y="287969"/>
                </a:cubicBezTo>
                <a:cubicBezTo>
                  <a:pt x="108131" y="279881"/>
                  <a:pt x="91172" y="267259"/>
                  <a:pt x="76606" y="252000"/>
                </a:cubicBezTo>
                <a:cubicBezTo>
                  <a:pt x="65393" y="241855"/>
                  <a:pt x="54958" y="230811"/>
                  <a:pt x="46598" y="218149"/>
                </a:cubicBezTo>
                <a:cubicBezTo>
                  <a:pt x="35485" y="201872"/>
                  <a:pt x="23513" y="185855"/>
                  <a:pt x="16430" y="167301"/>
                </a:cubicBezTo>
                <a:cubicBezTo>
                  <a:pt x="4499" y="130514"/>
                  <a:pt x="-849" y="91410"/>
                  <a:pt x="109" y="52545"/>
                </a:cubicBezTo>
                <a:cubicBezTo>
                  <a:pt x="807" y="44297"/>
                  <a:pt x="2563" y="36188"/>
                  <a:pt x="3621" y="27980"/>
                </a:cubicBezTo>
                <a:cubicBezTo>
                  <a:pt x="7831" y="29917"/>
                  <a:pt x="12080" y="31735"/>
                  <a:pt x="16390" y="33452"/>
                </a:cubicBezTo>
                <a:cubicBezTo>
                  <a:pt x="52723" y="50468"/>
                  <a:pt x="92548" y="57798"/>
                  <a:pt x="132573" y="56739"/>
                </a:cubicBezTo>
                <a:cubicBezTo>
                  <a:pt x="180279" y="56599"/>
                  <a:pt x="227367" y="35409"/>
                  <a:pt x="259191" y="0"/>
                </a:cubicBezTo>
                <a:cubicBezTo>
                  <a:pt x="259650" y="1358"/>
                  <a:pt x="260428" y="2656"/>
                  <a:pt x="261545" y="3795"/>
                </a:cubicBezTo>
                <a:cubicBezTo>
                  <a:pt x="280999" y="28220"/>
                  <a:pt x="299914" y="54103"/>
                  <a:pt x="307037" y="852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37"/>
          <p:cNvSpPr/>
          <p:nvPr/>
        </p:nvSpPr>
        <p:spPr>
          <a:xfrm>
            <a:off x="8024488" y="2583493"/>
            <a:ext cx="169113" cy="174101"/>
          </a:xfrm>
          <a:custGeom>
            <a:rect b="b" l="l" r="r" t="t"/>
            <a:pathLst>
              <a:path extrusionOk="0" h="348202" w="338226">
                <a:moveTo>
                  <a:pt x="338227" y="159992"/>
                </a:moveTo>
                <a:cubicBezTo>
                  <a:pt x="332740" y="171995"/>
                  <a:pt x="327313" y="184117"/>
                  <a:pt x="320389" y="195381"/>
                </a:cubicBezTo>
                <a:cubicBezTo>
                  <a:pt x="307101" y="217869"/>
                  <a:pt x="289283" y="236882"/>
                  <a:pt x="271087" y="255396"/>
                </a:cubicBezTo>
                <a:cubicBezTo>
                  <a:pt x="248700" y="280040"/>
                  <a:pt x="222443" y="300771"/>
                  <a:pt x="194609" y="318905"/>
                </a:cubicBezTo>
                <a:cubicBezTo>
                  <a:pt x="180064" y="328631"/>
                  <a:pt x="164521" y="336999"/>
                  <a:pt x="147761" y="342132"/>
                </a:cubicBezTo>
                <a:cubicBezTo>
                  <a:pt x="128088" y="347344"/>
                  <a:pt x="107118" y="350060"/>
                  <a:pt x="86906" y="346765"/>
                </a:cubicBezTo>
                <a:cubicBezTo>
                  <a:pt x="43470" y="335781"/>
                  <a:pt x="13621" y="295678"/>
                  <a:pt x="4583" y="253099"/>
                </a:cubicBezTo>
                <a:cubicBezTo>
                  <a:pt x="-1124" y="225678"/>
                  <a:pt x="-1982" y="196739"/>
                  <a:pt x="4762" y="169438"/>
                </a:cubicBezTo>
                <a:cubicBezTo>
                  <a:pt x="12963" y="137843"/>
                  <a:pt x="27727" y="107327"/>
                  <a:pt x="47999" y="81683"/>
                </a:cubicBezTo>
                <a:cubicBezTo>
                  <a:pt x="75813" y="48890"/>
                  <a:pt x="113782" y="27381"/>
                  <a:pt x="153826" y="12981"/>
                </a:cubicBezTo>
                <a:cubicBezTo>
                  <a:pt x="174178" y="6191"/>
                  <a:pt x="195447" y="2157"/>
                  <a:pt x="216776" y="260"/>
                </a:cubicBezTo>
                <a:cubicBezTo>
                  <a:pt x="224438" y="0"/>
                  <a:pt x="238684" y="2457"/>
                  <a:pt x="247742" y="0"/>
                </a:cubicBezTo>
                <a:cubicBezTo>
                  <a:pt x="246306" y="18154"/>
                  <a:pt x="248042" y="36448"/>
                  <a:pt x="254187" y="53943"/>
                </a:cubicBezTo>
                <a:cubicBezTo>
                  <a:pt x="261589" y="77989"/>
                  <a:pt x="270149" y="102614"/>
                  <a:pt x="288385" y="120728"/>
                </a:cubicBezTo>
                <a:cubicBezTo>
                  <a:pt x="302392" y="136985"/>
                  <a:pt x="319511" y="149826"/>
                  <a:pt x="338227" y="159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37"/>
          <p:cNvSpPr/>
          <p:nvPr/>
        </p:nvSpPr>
        <p:spPr>
          <a:xfrm>
            <a:off x="8008630" y="2401715"/>
            <a:ext cx="191526" cy="175276"/>
          </a:xfrm>
          <a:custGeom>
            <a:rect b="b" l="l" r="r" t="t"/>
            <a:pathLst>
              <a:path extrusionOk="0" h="350553" w="383052">
                <a:moveTo>
                  <a:pt x="381896" y="208317"/>
                </a:moveTo>
                <a:cubicBezTo>
                  <a:pt x="382195" y="210015"/>
                  <a:pt x="382474" y="212112"/>
                  <a:pt x="383053" y="214029"/>
                </a:cubicBezTo>
                <a:cubicBezTo>
                  <a:pt x="343787" y="234959"/>
                  <a:pt x="310087" y="266614"/>
                  <a:pt x="292968" y="307555"/>
                </a:cubicBezTo>
                <a:cubicBezTo>
                  <a:pt x="287621" y="321096"/>
                  <a:pt x="283450" y="335316"/>
                  <a:pt x="281116" y="349755"/>
                </a:cubicBezTo>
                <a:cubicBezTo>
                  <a:pt x="279101" y="349276"/>
                  <a:pt x="276866" y="349416"/>
                  <a:pt x="274831" y="349436"/>
                </a:cubicBezTo>
                <a:cubicBezTo>
                  <a:pt x="263099" y="349196"/>
                  <a:pt x="251427" y="351233"/>
                  <a:pt x="239735" y="350314"/>
                </a:cubicBezTo>
                <a:cubicBezTo>
                  <a:pt x="187918" y="346520"/>
                  <a:pt x="135863" y="331262"/>
                  <a:pt x="93144" y="301125"/>
                </a:cubicBezTo>
                <a:cubicBezTo>
                  <a:pt x="67326" y="282891"/>
                  <a:pt x="42705" y="261062"/>
                  <a:pt x="26883" y="233381"/>
                </a:cubicBezTo>
                <a:cubicBezTo>
                  <a:pt x="326" y="186868"/>
                  <a:pt x="-11406" y="126734"/>
                  <a:pt x="14452" y="77464"/>
                </a:cubicBezTo>
                <a:cubicBezTo>
                  <a:pt x="34544" y="30331"/>
                  <a:pt x="83468" y="3290"/>
                  <a:pt x="133329" y="893"/>
                </a:cubicBezTo>
                <a:cubicBezTo>
                  <a:pt x="167607" y="-1863"/>
                  <a:pt x="203721" y="1472"/>
                  <a:pt x="235804" y="14933"/>
                </a:cubicBezTo>
                <a:cubicBezTo>
                  <a:pt x="251467" y="21743"/>
                  <a:pt x="265314" y="31629"/>
                  <a:pt x="278682" y="42514"/>
                </a:cubicBezTo>
                <a:cubicBezTo>
                  <a:pt x="290893" y="53159"/>
                  <a:pt x="299133" y="67278"/>
                  <a:pt x="309887" y="79281"/>
                </a:cubicBezTo>
                <a:cubicBezTo>
                  <a:pt x="320462" y="91384"/>
                  <a:pt x="328643" y="103886"/>
                  <a:pt x="337761" y="117327"/>
                </a:cubicBezTo>
                <a:cubicBezTo>
                  <a:pt x="346201" y="129330"/>
                  <a:pt x="355259" y="140993"/>
                  <a:pt x="362362" y="153875"/>
                </a:cubicBezTo>
                <a:cubicBezTo>
                  <a:pt x="370642" y="171310"/>
                  <a:pt x="376568" y="189724"/>
                  <a:pt x="381896" y="20831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37"/>
          <p:cNvSpPr/>
          <p:nvPr/>
        </p:nvSpPr>
        <p:spPr>
          <a:xfrm>
            <a:off x="8036248" y="717392"/>
            <a:ext cx="522839" cy="474061"/>
          </a:xfrm>
          <a:custGeom>
            <a:rect b="b" l="l" r="r" t="t"/>
            <a:pathLst>
              <a:path extrusionOk="0" h="948121" w="1045678">
                <a:moveTo>
                  <a:pt x="1011990" y="449134"/>
                </a:moveTo>
                <a:cubicBezTo>
                  <a:pt x="976188" y="441110"/>
                  <a:pt x="939341" y="439584"/>
                  <a:pt x="902975" y="435635"/>
                </a:cubicBezTo>
                <a:cubicBezTo>
                  <a:pt x="834321" y="428301"/>
                  <a:pt x="765228" y="424394"/>
                  <a:pt x="696197" y="427423"/>
                </a:cubicBezTo>
                <a:cubicBezTo>
                  <a:pt x="721521" y="402683"/>
                  <a:pt x="747870" y="378946"/>
                  <a:pt x="774157" y="355188"/>
                </a:cubicBezTo>
                <a:cubicBezTo>
                  <a:pt x="787415" y="342212"/>
                  <a:pt x="801552" y="330177"/>
                  <a:pt x="815375" y="317786"/>
                </a:cubicBezTo>
                <a:cubicBezTo>
                  <a:pt x="828486" y="305478"/>
                  <a:pt x="841452" y="293025"/>
                  <a:pt x="855108" y="281303"/>
                </a:cubicBezTo>
                <a:cubicBezTo>
                  <a:pt x="867446" y="269956"/>
                  <a:pt x="879533" y="258339"/>
                  <a:pt x="892896" y="248184"/>
                </a:cubicBezTo>
                <a:cubicBezTo>
                  <a:pt x="910754" y="233557"/>
                  <a:pt x="926501" y="215921"/>
                  <a:pt x="938797" y="196384"/>
                </a:cubicBezTo>
                <a:cubicBezTo>
                  <a:pt x="946995" y="181946"/>
                  <a:pt x="956845" y="164874"/>
                  <a:pt x="951052" y="147886"/>
                </a:cubicBezTo>
                <a:cubicBezTo>
                  <a:pt x="946639" y="136018"/>
                  <a:pt x="935598" y="126113"/>
                  <a:pt x="922842" y="124400"/>
                </a:cubicBezTo>
                <a:cubicBezTo>
                  <a:pt x="900173" y="121830"/>
                  <a:pt x="878696" y="132465"/>
                  <a:pt x="859729" y="143728"/>
                </a:cubicBezTo>
                <a:cubicBezTo>
                  <a:pt x="832376" y="161134"/>
                  <a:pt x="808034" y="182614"/>
                  <a:pt x="783065" y="203154"/>
                </a:cubicBezTo>
                <a:cubicBezTo>
                  <a:pt x="752534" y="229044"/>
                  <a:pt x="723383" y="256542"/>
                  <a:pt x="694168" y="283915"/>
                </a:cubicBezTo>
                <a:cubicBezTo>
                  <a:pt x="678589" y="299252"/>
                  <a:pt x="664912" y="316407"/>
                  <a:pt x="648873" y="331326"/>
                </a:cubicBezTo>
                <a:cubicBezTo>
                  <a:pt x="641073" y="338995"/>
                  <a:pt x="633837" y="347227"/>
                  <a:pt x="626372" y="355209"/>
                </a:cubicBezTo>
                <a:cubicBezTo>
                  <a:pt x="617442" y="364905"/>
                  <a:pt x="607007" y="372887"/>
                  <a:pt x="597157" y="381558"/>
                </a:cubicBezTo>
                <a:cubicBezTo>
                  <a:pt x="602971" y="296243"/>
                  <a:pt x="623214" y="212411"/>
                  <a:pt x="631662" y="127388"/>
                </a:cubicBezTo>
                <a:cubicBezTo>
                  <a:pt x="635510" y="94812"/>
                  <a:pt x="639044" y="62027"/>
                  <a:pt x="636242" y="29222"/>
                </a:cubicBezTo>
                <a:cubicBezTo>
                  <a:pt x="635991" y="5506"/>
                  <a:pt x="610499" y="-4942"/>
                  <a:pt x="590256" y="2225"/>
                </a:cubicBezTo>
                <a:cubicBezTo>
                  <a:pt x="570662" y="8243"/>
                  <a:pt x="554936" y="23643"/>
                  <a:pt x="545609" y="41571"/>
                </a:cubicBezTo>
                <a:cubicBezTo>
                  <a:pt x="519595" y="93747"/>
                  <a:pt x="511251" y="152441"/>
                  <a:pt x="499289" y="208942"/>
                </a:cubicBezTo>
                <a:cubicBezTo>
                  <a:pt x="494563" y="230276"/>
                  <a:pt x="491970" y="251966"/>
                  <a:pt x="488666" y="273550"/>
                </a:cubicBezTo>
                <a:cubicBezTo>
                  <a:pt x="482099" y="313063"/>
                  <a:pt x="475240" y="352764"/>
                  <a:pt x="472856" y="392800"/>
                </a:cubicBezTo>
                <a:cubicBezTo>
                  <a:pt x="461208" y="374475"/>
                  <a:pt x="450292" y="355585"/>
                  <a:pt x="439146" y="336884"/>
                </a:cubicBezTo>
                <a:cubicBezTo>
                  <a:pt x="427310" y="315780"/>
                  <a:pt x="417418" y="293589"/>
                  <a:pt x="404788" y="272924"/>
                </a:cubicBezTo>
                <a:cubicBezTo>
                  <a:pt x="385172" y="241518"/>
                  <a:pt x="366581" y="209465"/>
                  <a:pt x="344101" y="179981"/>
                </a:cubicBezTo>
                <a:cubicBezTo>
                  <a:pt x="336907" y="169074"/>
                  <a:pt x="330926" y="157414"/>
                  <a:pt x="322980" y="147009"/>
                </a:cubicBezTo>
                <a:cubicBezTo>
                  <a:pt x="314991" y="136415"/>
                  <a:pt x="306396" y="126280"/>
                  <a:pt x="297906" y="116104"/>
                </a:cubicBezTo>
                <a:cubicBezTo>
                  <a:pt x="277015" y="91803"/>
                  <a:pt x="253301" y="67899"/>
                  <a:pt x="222727" y="56344"/>
                </a:cubicBezTo>
                <a:cubicBezTo>
                  <a:pt x="211038" y="51601"/>
                  <a:pt x="198030" y="49051"/>
                  <a:pt x="185567" y="52019"/>
                </a:cubicBezTo>
                <a:cubicBezTo>
                  <a:pt x="166955" y="56845"/>
                  <a:pt x="170928" y="81439"/>
                  <a:pt x="173584" y="95982"/>
                </a:cubicBezTo>
                <a:cubicBezTo>
                  <a:pt x="181844" y="139549"/>
                  <a:pt x="200414" y="180316"/>
                  <a:pt x="224819" y="217133"/>
                </a:cubicBezTo>
                <a:cubicBezTo>
                  <a:pt x="234626" y="233181"/>
                  <a:pt x="242970" y="250106"/>
                  <a:pt x="253029" y="266028"/>
                </a:cubicBezTo>
                <a:cubicBezTo>
                  <a:pt x="266622" y="286986"/>
                  <a:pt x="281867" y="306899"/>
                  <a:pt x="297007" y="326771"/>
                </a:cubicBezTo>
                <a:cubicBezTo>
                  <a:pt x="318504" y="353036"/>
                  <a:pt x="338141" y="380743"/>
                  <a:pt x="361751" y="405233"/>
                </a:cubicBezTo>
                <a:cubicBezTo>
                  <a:pt x="372604" y="417832"/>
                  <a:pt x="382663" y="431059"/>
                  <a:pt x="393641" y="443534"/>
                </a:cubicBezTo>
                <a:cubicBezTo>
                  <a:pt x="399894" y="450910"/>
                  <a:pt x="406502" y="458411"/>
                  <a:pt x="409639" y="467709"/>
                </a:cubicBezTo>
                <a:cubicBezTo>
                  <a:pt x="375469" y="462068"/>
                  <a:pt x="340943" y="464847"/>
                  <a:pt x="306501" y="465348"/>
                </a:cubicBezTo>
                <a:cubicBezTo>
                  <a:pt x="262377" y="466915"/>
                  <a:pt x="218189" y="466706"/>
                  <a:pt x="174128" y="469674"/>
                </a:cubicBezTo>
                <a:cubicBezTo>
                  <a:pt x="152317" y="470844"/>
                  <a:pt x="130443" y="471011"/>
                  <a:pt x="108589" y="471763"/>
                </a:cubicBezTo>
                <a:cubicBezTo>
                  <a:pt x="75193" y="472662"/>
                  <a:pt x="39517" y="473038"/>
                  <a:pt x="9738" y="490026"/>
                </a:cubicBezTo>
                <a:cubicBezTo>
                  <a:pt x="-19288" y="512175"/>
                  <a:pt x="23728" y="542556"/>
                  <a:pt x="45623" y="548532"/>
                </a:cubicBezTo>
                <a:cubicBezTo>
                  <a:pt x="66619" y="554926"/>
                  <a:pt x="88765" y="556180"/>
                  <a:pt x="110534" y="557685"/>
                </a:cubicBezTo>
                <a:cubicBezTo>
                  <a:pt x="143868" y="559126"/>
                  <a:pt x="177306" y="558437"/>
                  <a:pt x="210619" y="557058"/>
                </a:cubicBezTo>
                <a:cubicBezTo>
                  <a:pt x="244246" y="555449"/>
                  <a:pt x="277893" y="554174"/>
                  <a:pt x="311457" y="551667"/>
                </a:cubicBezTo>
                <a:cubicBezTo>
                  <a:pt x="340546" y="549201"/>
                  <a:pt x="369697" y="546547"/>
                  <a:pt x="398911" y="547947"/>
                </a:cubicBezTo>
                <a:cubicBezTo>
                  <a:pt x="386636" y="556159"/>
                  <a:pt x="375971" y="566335"/>
                  <a:pt x="365243" y="576365"/>
                </a:cubicBezTo>
                <a:cubicBezTo>
                  <a:pt x="317354" y="612221"/>
                  <a:pt x="269445" y="648245"/>
                  <a:pt x="225383" y="688844"/>
                </a:cubicBezTo>
                <a:cubicBezTo>
                  <a:pt x="190188" y="718014"/>
                  <a:pt x="156917" y="750548"/>
                  <a:pt x="133475" y="790145"/>
                </a:cubicBezTo>
                <a:cubicBezTo>
                  <a:pt x="121283" y="809640"/>
                  <a:pt x="109217" y="831873"/>
                  <a:pt x="114278" y="855610"/>
                </a:cubicBezTo>
                <a:cubicBezTo>
                  <a:pt x="117205" y="874269"/>
                  <a:pt x="135043" y="869818"/>
                  <a:pt x="148280" y="866036"/>
                </a:cubicBezTo>
                <a:cubicBezTo>
                  <a:pt x="168691" y="859183"/>
                  <a:pt x="188432" y="849989"/>
                  <a:pt x="206792" y="838726"/>
                </a:cubicBezTo>
                <a:cubicBezTo>
                  <a:pt x="258571" y="805962"/>
                  <a:pt x="307024" y="767912"/>
                  <a:pt x="349977" y="724199"/>
                </a:cubicBezTo>
                <a:cubicBezTo>
                  <a:pt x="374925" y="702071"/>
                  <a:pt x="396632" y="676683"/>
                  <a:pt x="421162" y="654116"/>
                </a:cubicBezTo>
                <a:cubicBezTo>
                  <a:pt x="448494" y="626827"/>
                  <a:pt x="479046" y="602505"/>
                  <a:pt x="508009" y="576825"/>
                </a:cubicBezTo>
                <a:cubicBezTo>
                  <a:pt x="507905" y="634788"/>
                  <a:pt x="507968" y="692773"/>
                  <a:pt x="509891" y="750715"/>
                </a:cubicBezTo>
                <a:cubicBezTo>
                  <a:pt x="510142" y="795368"/>
                  <a:pt x="517838" y="839520"/>
                  <a:pt x="528817" y="882690"/>
                </a:cubicBezTo>
                <a:cubicBezTo>
                  <a:pt x="534400" y="900075"/>
                  <a:pt x="543978" y="941844"/>
                  <a:pt x="562172" y="947820"/>
                </a:cubicBezTo>
                <a:cubicBezTo>
                  <a:pt x="587350" y="955029"/>
                  <a:pt x="608743" y="830514"/>
                  <a:pt x="614075" y="809598"/>
                </a:cubicBezTo>
                <a:cubicBezTo>
                  <a:pt x="622712" y="767348"/>
                  <a:pt x="629822" y="724784"/>
                  <a:pt x="632917" y="681740"/>
                </a:cubicBezTo>
                <a:cubicBezTo>
                  <a:pt x="635761" y="644442"/>
                  <a:pt x="637497" y="607269"/>
                  <a:pt x="641282" y="569971"/>
                </a:cubicBezTo>
                <a:cubicBezTo>
                  <a:pt x="653913" y="582905"/>
                  <a:pt x="667861" y="594419"/>
                  <a:pt x="680785" y="607039"/>
                </a:cubicBezTo>
                <a:cubicBezTo>
                  <a:pt x="692224" y="618615"/>
                  <a:pt x="703432" y="630421"/>
                  <a:pt x="715248" y="641642"/>
                </a:cubicBezTo>
                <a:cubicBezTo>
                  <a:pt x="729489" y="656143"/>
                  <a:pt x="742203" y="672065"/>
                  <a:pt x="757176" y="685877"/>
                </a:cubicBezTo>
                <a:cubicBezTo>
                  <a:pt x="766900" y="695489"/>
                  <a:pt x="774492" y="705790"/>
                  <a:pt x="783986" y="716175"/>
                </a:cubicBezTo>
                <a:cubicBezTo>
                  <a:pt x="795299" y="728148"/>
                  <a:pt x="807386" y="739348"/>
                  <a:pt x="819557" y="750423"/>
                </a:cubicBezTo>
                <a:cubicBezTo>
                  <a:pt x="841222" y="767557"/>
                  <a:pt x="875915" y="796225"/>
                  <a:pt x="904983" y="785381"/>
                </a:cubicBezTo>
                <a:cubicBezTo>
                  <a:pt x="927380" y="774724"/>
                  <a:pt x="919015" y="752491"/>
                  <a:pt x="910085" y="735295"/>
                </a:cubicBezTo>
                <a:cubicBezTo>
                  <a:pt x="901658" y="718766"/>
                  <a:pt x="893460" y="701716"/>
                  <a:pt x="883213" y="685982"/>
                </a:cubicBezTo>
                <a:cubicBezTo>
                  <a:pt x="874932" y="673821"/>
                  <a:pt x="865689" y="662349"/>
                  <a:pt x="857199" y="650313"/>
                </a:cubicBezTo>
                <a:cubicBezTo>
                  <a:pt x="837458" y="623776"/>
                  <a:pt x="812865" y="601314"/>
                  <a:pt x="787708" y="580022"/>
                </a:cubicBezTo>
                <a:cubicBezTo>
                  <a:pt x="779427" y="572520"/>
                  <a:pt x="771815" y="564350"/>
                  <a:pt x="763450" y="556953"/>
                </a:cubicBezTo>
                <a:cubicBezTo>
                  <a:pt x="754772" y="549034"/>
                  <a:pt x="744336" y="543330"/>
                  <a:pt x="735679" y="535410"/>
                </a:cubicBezTo>
                <a:cubicBezTo>
                  <a:pt x="770037" y="535180"/>
                  <a:pt x="804228" y="540112"/>
                  <a:pt x="838587" y="538315"/>
                </a:cubicBezTo>
                <a:cubicBezTo>
                  <a:pt x="865375" y="537249"/>
                  <a:pt x="892247" y="538419"/>
                  <a:pt x="918847" y="534533"/>
                </a:cubicBezTo>
                <a:cubicBezTo>
                  <a:pt x="935305" y="532945"/>
                  <a:pt x="951972" y="532840"/>
                  <a:pt x="968179" y="529163"/>
                </a:cubicBezTo>
                <a:cubicBezTo>
                  <a:pt x="983717" y="525798"/>
                  <a:pt x="998543" y="519864"/>
                  <a:pt x="1013683" y="515079"/>
                </a:cubicBezTo>
                <a:cubicBezTo>
                  <a:pt x="1021755" y="512404"/>
                  <a:pt x="1030183" y="509584"/>
                  <a:pt x="1036248" y="503336"/>
                </a:cubicBezTo>
                <a:cubicBezTo>
                  <a:pt x="1058979" y="482629"/>
                  <a:pt x="1036540" y="453751"/>
                  <a:pt x="1011990" y="4491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37"/>
          <p:cNvSpPr/>
          <p:nvPr/>
        </p:nvSpPr>
        <p:spPr>
          <a:xfrm>
            <a:off x="8036248" y="717392"/>
            <a:ext cx="522839" cy="474061"/>
          </a:xfrm>
          <a:custGeom>
            <a:rect b="b" l="l" r="r" t="t"/>
            <a:pathLst>
              <a:path extrusionOk="0" h="948121" w="1045678">
                <a:moveTo>
                  <a:pt x="562172" y="947820"/>
                </a:moveTo>
                <a:cubicBezTo>
                  <a:pt x="543978" y="941844"/>
                  <a:pt x="534400" y="900075"/>
                  <a:pt x="528817" y="882690"/>
                </a:cubicBezTo>
                <a:cubicBezTo>
                  <a:pt x="517838" y="839520"/>
                  <a:pt x="510142" y="795368"/>
                  <a:pt x="509891" y="750715"/>
                </a:cubicBezTo>
                <a:cubicBezTo>
                  <a:pt x="507968" y="692773"/>
                  <a:pt x="507905" y="634788"/>
                  <a:pt x="508009" y="576825"/>
                </a:cubicBezTo>
                <a:cubicBezTo>
                  <a:pt x="479046" y="602505"/>
                  <a:pt x="448494" y="626827"/>
                  <a:pt x="421162" y="654116"/>
                </a:cubicBezTo>
                <a:cubicBezTo>
                  <a:pt x="396632" y="676683"/>
                  <a:pt x="374925" y="702071"/>
                  <a:pt x="349977" y="724199"/>
                </a:cubicBezTo>
                <a:cubicBezTo>
                  <a:pt x="307024" y="767912"/>
                  <a:pt x="258571" y="805962"/>
                  <a:pt x="206792" y="838726"/>
                </a:cubicBezTo>
                <a:cubicBezTo>
                  <a:pt x="188432" y="849989"/>
                  <a:pt x="168691" y="859183"/>
                  <a:pt x="148280" y="866036"/>
                </a:cubicBezTo>
                <a:cubicBezTo>
                  <a:pt x="135043" y="869818"/>
                  <a:pt x="117205" y="874269"/>
                  <a:pt x="114278" y="855610"/>
                </a:cubicBezTo>
                <a:cubicBezTo>
                  <a:pt x="109217" y="831873"/>
                  <a:pt x="121283" y="809640"/>
                  <a:pt x="133475" y="790145"/>
                </a:cubicBezTo>
                <a:cubicBezTo>
                  <a:pt x="156917" y="750548"/>
                  <a:pt x="190188" y="718014"/>
                  <a:pt x="225383" y="688844"/>
                </a:cubicBezTo>
                <a:cubicBezTo>
                  <a:pt x="269445" y="648245"/>
                  <a:pt x="317354" y="612221"/>
                  <a:pt x="365243" y="576365"/>
                </a:cubicBezTo>
                <a:cubicBezTo>
                  <a:pt x="375971" y="566335"/>
                  <a:pt x="386636" y="556159"/>
                  <a:pt x="398911" y="547947"/>
                </a:cubicBezTo>
                <a:cubicBezTo>
                  <a:pt x="369697" y="546547"/>
                  <a:pt x="340546" y="549201"/>
                  <a:pt x="311457" y="551667"/>
                </a:cubicBezTo>
                <a:cubicBezTo>
                  <a:pt x="277893" y="554174"/>
                  <a:pt x="244246" y="555449"/>
                  <a:pt x="210619" y="557058"/>
                </a:cubicBezTo>
                <a:cubicBezTo>
                  <a:pt x="177306" y="558437"/>
                  <a:pt x="143868" y="559126"/>
                  <a:pt x="110534" y="557685"/>
                </a:cubicBezTo>
                <a:cubicBezTo>
                  <a:pt x="88765" y="556180"/>
                  <a:pt x="66619" y="554926"/>
                  <a:pt x="45623" y="548532"/>
                </a:cubicBezTo>
                <a:cubicBezTo>
                  <a:pt x="23728" y="542556"/>
                  <a:pt x="-19288" y="512175"/>
                  <a:pt x="9738" y="490026"/>
                </a:cubicBezTo>
                <a:cubicBezTo>
                  <a:pt x="39517" y="473038"/>
                  <a:pt x="75193" y="472662"/>
                  <a:pt x="108589" y="471763"/>
                </a:cubicBezTo>
                <a:cubicBezTo>
                  <a:pt x="130443" y="471011"/>
                  <a:pt x="152317" y="470844"/>
                  <a:pt x="174128" y="469674"/>
                </a:cubicBezTo>
                <a:cubicBezTo>
                  <a:pt x="218189" y="466706"/>
                  <a:pt x="262377" y="466915"/>
                  <a:pt x="306501" y="465348"/>
                </a:cubicBezTo>
                <a:cubicBezTo>
                  <a:pt x="340943" y="464847"/>
                  <a:pt x="375469" y="462068"/>
                  <a:pt x="409639" y="467709"/>
                </a:cubicBezTo>
                <a:cubicBezTo>
                  <a:pt x="406502" y="458411"/>
                  <a:pt x="399894" y="450910"/>
                  <a:pt x="393641" y="443534"/>
                </a:cubicBezTo>
                <a:cubicBezTo>
                  <a:pt x="382663" y="431059"/>
                  <a:pt x="372604" y="417832"/>
                  <a:pt x="361751" y="405233"/>
                </a:cubicBezTo>
                <a:cubicBezTo>
                  <a:pt x="338141" y="380743"/>
                  <a:pt x="318504" y="353036"/>
                  <a:pt x="297007" y="326771"/>
                </a:cubicBezTo>
                <a:cubicBezTo>
                  <a:pt x="281867" y="306899"/>
                  <a:pt x="266622" y="286986"/>
                  <a:pt x="253029" y="266028"/>
                </a:cubicBezTo>
                <a:cubicBezTo>
                  <a:pt x="242970" y="250106"/>
                  <a:pt x="234626" y="233181"/>
                  <a:pt x="224819" y="217133"/>
                </a:cubicBezTo>
                <a:cubicBezTo>
                  <a:pt x="200414" y="180316"/>
                  <a:pt x="181844" y="139549"/>
                  <a:pt x="173584" y="95982"/>
                </a:cubicBezTo>
                <a:cubicBezTo>
                  <a:pt x="170928" y="81439"/>
                  <a:pt x="166955" y="56845"/>
                  <a:pt x="185567" y="52019"/>
                </a:cubicBezTo>
                <a:cubicBezTo>
                  <a:pt x="198030" y="49051"/>
                  <a:pt x="211038" y="51601"/>
                  <a:pt x="222727" y="56344"/>
                </a:cubicBezTo>
                <a:cubicBezTo>
                  <a:pt x="253301" y="67899"/>
                  <a:pt x="277015" y="91803"/>
                  <a:pt x="297906" y="116104"/>
                </a:cubicBezTo>
                <a:cubicBezTo>
                  <a:pt x="306396" y="126280"/>
                  <a:pt x="314991" y="136415"/>
                  <a:pt x="322980" y="147009"/>
                </a:cubicBezTo>
                <a:cubicBezTo>
                  <a:pt x="330926" y="157414"/>
                  <a:pt x="336907" y="169074"/>
                  <a:pt x="344101" y="179981"/>
                </a:cubicBezTo>
                <a:cubicBezTo>
                  <a:pt x="366581" y="209465"/>
                  <a:pt x="385172" y="241518"/>
                  <a:pt x="404788" y="272924"/>
                </a:cubicBezTo>
                <a:cubicBezTo>
                  <a:pt x="417418" y="293589"/>
                  <a:pt x="427310" y="315780"/>
                  <a:pt x="439146" y="336884"/>
                </a:cubicBezTo>
                <a:cubicBezTo>
                  <a:pt x="450292" y="355585"/>
                  <a:pt x="461208" y="374475"/>
                  <a:pt x="472856" y="392800"/>
                </a:cubicBezTo>
                <a:cubicBezTo>
                  <a:pt x="475240" y="352764"/>
                  <a:pt x="482099" y="313063"/>
                  <a:pt x="488666" y="273550"/>
                </a:cubicBezTo>
                <a:cubicBezTo>
                  <a:pt x="491970" y="251966"/>
                  <a:pt x="494563" y="230276"/>
                  <a:pt x="499289" y="208942"/>
                </a:cubicBezTo>
                <a:cubicBezTo>
                  <a:pt x="511251" y="152441"/>
                  <a:pt x="519595" y="93747"/>
                  <a:pt x="545609" y="41571"/>
                </a:cubicBezTo>
                <a:cubicBezTo>
                  <a:pt x="554936" y="23643"/>
                  <a:pt x="570662" y="8243"/>
                  <a:pt x="590256" y="2225"/>
                </a:cubicBezTo>
                <a:cubicBezTo>
                  <a:pt x="610499" y="-4942"/>
                  <a:pt x="635991" y="5506"/>
                  <a:pt x="636242" y="29222"/>
                </a:cubicBezTo>
                <a:cubicBezTo>
                  <a:pt x="639044" y="62027"/>
                  <a:pt x="635510" y="94812"/>
                  <a:pt x="631662" y="127388"/>
                </a:cubicBezTo>
                <a:cubicBezTo>
                  <a:pt x="623214" y="212411"/>
                  <a:pt x="602971" y="296243"/>
                  <a:pt x="597157" y="381558"/>
                </a:cubicBezTo>
                <a:cubicBezTo>
                  <a:pt x="607007" y="372887"/>
                  <a:pt x="617442" y="364905"/>
                  <a:pt x="626372" y="355209"/>
                </a:cubicBezTo>
                <a:cubicBezTo>
                  <a:pt x="633837" y="347227"/>
                  <a:pt x="641073" y="338995"/>
                  <a:pt x="648873" y="331326"/>
                </a:cubicBezTo>
                <a:cubicBezTo>
                  <a:pt x="664912" y="316407"/>
                  <a:pt x="678589" y="299252"/>
                  <a:pt x="694168" y="283915"/>
                </a:cubicBezTo>
                <a:cubicBezTo>
                  <a:pt x="723383" y="256542"/>
                  <a:pt x="752534" y="229044"/>
                  <a:pt x="783065" y="203154"/>
                </a:cubicBezTo>
                <a:cubicBezTo>
                  <a:pt x="808034" y="182614"/>
                  <a:pt x="832376" y="161134"/>
                  <a:pt x="859729" y="143728"/>
                </a:cubicBezTo>
                <a:cubicBezTo>
                  <a:pt x="878696" y="132465"/>
                  <a:pt x="900173" y="121830"/>
                  <a:pt x="922842" y="124400"/>
                </a:cubicBezTo>
                <a:cubicBezTo>
                  <a:pt x="935598" y="126113"/>
                  <a:pt x="946639" y="136018"/>
                  <a:pt x="951052" y="147886"/>
                </a:cubicBezTo>
                <a:cubicBezTo>
                  <a:pt x="956845" y="164874"/>
                  <a:pt x="946995" y="181946"/>
                  <a:pt x="938797" y="196384"/>
                </a:cubicBezTo>
                <a:cubicBezTo>
                  <a:pt x="926501" y="215921"/>
                  <a:pt x="910754" y="233557"/>
                  <a:pt x="892896" y="248184"/>
                </a:cubicBezTo>
                <a:cubicBezTo>
                  <a:pt x="879533" y="258339"/>
                  <a:pt x="867446" y="269956"/>
                  <a:pt x="855108" y="281303"/>
                </a:cubicBezTo>
                <a:cubicBezTo>
                  <a:pt x="841452" y="293025"/>
                  <a:pt x="828486" y="305478"/>
                  <a:pt x="815375" y="317786"/>
                </a:cubicBezTo>
                <a:cubicBezTo>
                  <a:pt x="801552" y="330177"/>
                  <a:pt x="787415" y="342212"/>
                  <a:pt x="774157" y="355188"/>
                </a:cubicBezTo>
                <a:cubicBezTo>
                  <a:pt x="747870" y="378946"/>
                  <a:pt x="721521" y="402683"/>
                  <a:pt x="696197" y="427423"/>
                </a:cubicBezTo>
                <a:cubicBezTo>
                  <a:pt x="765228" y="424394"/>
                  <a:pt x="834321" y="428301"/>
                  <a:pt x="902975" y="435635"/>
                </a:cubicBezTo>
                <a:cubicBezTo>
                  <a:pt x="939341" y="439584"/>
                  <a:pt x="976188" y="441110"/>
                  <a:pt x="1011990" y="449134"/>
                </a:cubicBezTo>
                <a:cubicBezTo>
                  <a:pt x="1036540" y="453751"/>
                  <a:pt x="1058979" y="482629"/>
                  <a:pt x="1036248" y="503336"/>
                </a:cubicBezTo>
                <a:cubicBezTo>
                  <a:pt x="1030183" y="509584"/>
                  <a:pt x="1021755" y="512404"/>
                  <a:pt x="1013683" y="515079"/>
                </a:cubicBezTo>
                <a:cubicBezTo>
                  <a:pt x="998543" y="519864"/>
                  <a:pt x="983717" y="525798"/>
                  <a:pt x="968179" y="529163"/>
                </a:cubicBezTo>
                <a:cubicBezTo>
                  <a:pt x="951972" y="532840"/>
                  <a:pt x="935305" y="532945"/>
                  <a:pt x="918847" y="534533"/>
                </a:cubicBezTo>
                <a:cubicBezTo>
                  <a:pt x="892247" y="538419"/>
                  <a:pt x="865375" y="537249"/>
                  <a:pt x="838587" y="538315"/>
                </a:cubicBezTo>
                <a:cubicBezTo>
                  <a:pt x="804228" y="540112"/>
                  <a:pt x="770037" y="535180"/>
                  <a:pt x="735679" y="535410"/>
                </a:cubicBezTo>
                <a:cubicBezTo>
                  <a:pt x="744336" y="543330"/>
                  <a:pt x="754772" y="549034"/>
                  <a:pt x="763450" y="556953"/>
                </a:cubicBezTo>
                <a:cubicBezTo>
                  <a:pt x="771815" y="564350"/>
                  <a:pt x="779427" y="572520"/>
                  <a:pt x="787708" y="580022"/>
                </a:cubicBezTo>
                <a:cubicBezTo>
                  <a:pt x="812865" y="601314"/>
                  <a:pt x="837458" y="623776"/>
                  <a:pt x="857199" y="650313"/>
                </a:cubicBezTo>
                <a:cubicBezTo>
                  <a:pt x="865689" y="662349"/>
                  <a:pt x="874932" y="673821"/>
                  <a:pt x="883213" y="685982"/>
                </a:cubicBezTo>
                <a:cubicBezTo>
                  <a:pt x="893460" y="701716"/>
                  <a:pt x="901658" y="718766"/>
                  <a:pt x="910085" y="735295"/>
                </a:cubicBezTo>
                <a:cubicBezTo>
                  <a:pt x="919015" y="752491"/>
                  <a:pt x="927380" y="774724"/>
                  <a:pt x="904983" y="785381"/>
                </a:cubicBezTo>
                <a:cubicBezTo>
                  <a:pt x="875915" y="796225"/>
                  <a:pt x="841222" y="767557"/>
                  <a:pt x="819557" y="750423"/>
                </a:cubicBezTo>
                <a:cubicBezTo>
                  <a:pt x="807386" y="739348"/>
                  <a:pt x="795299" y="728148"/>
                  <a:pt x="783986" y="716175"/>
                </a:cubicBezTo>
                <a:cubicBezTo>
                  <a:pt x="774492" y="705790"/>
                  <a:pt x="766900" y="695489"/>
                  <a:pt x="757176" y="685877"/>
                </a:cubicBezTo>
                <a:cubicBezTo>
                  <a:pt x="742203" y="672065"/>
                  <a:pt x="729489" y="656143"/>
                  <a:pt x="715248" y="641642"/>
                </a:cubicBezTo>
                <a:cubicBezTo>
                  <a:pt x="703432" y="630421"/>
                  <a:pt x="692224" y="618615"/>
                  <a:pt x="680785" y="607039"/>
                </a:cubicBezTo>
                <a:cubicBezTo>
                  <a:pt x="667861" y="594419"/>
                  <a:pt x="653913" y="582905"/>
                  <a:pt x="641282" y="569971"/>
                </a:cubicBezTo>
                <a:cubicBezTo>
                  <a:pt x="637497" y="607269"/>
                  <a:pt x="635761" y="644442"/>
                  <a:pt x="632917" y="681740"/>
                </a:cubicBezTo>
                <a:cubicBezTo>
                  <a:pt x="629822" y="724784"/>
                  <a:pt x="622712" y="767348"/>
                  <a:pt x="614075" y="809598"/>
                </a:cubicBezTo>
                <a:cubicBezTo>
                  <a:pt x="608743" y="830514"/>
                  <a:pt x="587350" y="955029"/>
                  <a:pt x="562172" y="947820"/>
                </a:cubicBezTo>
                <a:close/>
                <a:moveTo>
                  <a:pt x="564137" y="936997"/>
                </a:moveTo>
                <a:cubicBezTo>
                  <a:pt x="569428" y="930352"/>
                  <a:pt x="573360" y="922830"/>
                  <a:pt x="576099" y="914806"/>
                </a:cubicBezTo>
                <a:cubicBezTo>
                  <a:pt x="581913" y="898111"/>
                  <a:pt x="586806" y="881123"/>
                  <a:pt x="590779" y="863905"/>
                </a:cubicBezTo>
                <a:cubicBezTo>
                  <a:pt x="604832" y="805273"/>
                  <a:pt x="616940" y="745888"/>
                  <a:pt x="621729" y="685710"/>
                </a:cubicBezTo>
                <a:cubicBezTo>
                  <a:pt x="625284" y="644128"/>
                  <a:pt x="626413" y="602359"/>
                  <a:pt x="631579" y="560944"/>
                </a:cubicBezTo>
                <a:cubicBezTo>
                  <a:pt x="632373" y="555846"/>
                  <a:pt x="637873" y="552022"/>
                  <a:pt x="642390" y="555720"/>
                </a:cubicBezTo>
                <a:cubicBezTo>
                  <a:pt x="647806" y="561091"/>
                  <a:pt x="653034" y="566670"/>
                  <a:pt x="658639" y="571852"/>
                </a:cubicBezTo>
                <a:cubicBezTo>
                  <a:pt x="673528" y="585642"/>
                  <a:pt x="688794" y="599015"/>
                  <a:pt x="702575" y="613935"/>
                </a:cubicBezTo>
                <a:cubicBezTo>
                  <a:pt x="712947" y="624696"/>
                  <a:pt x="724156" y="634600"/>
                  <a:pt x="734069" y="645800"/>
                </a:cubicBezTo>
                <a:cubicBezTo>
                  <a:pt x="744545" y="658358"/>
                  <a:pt x="756194" y="669767"/>
                  <a:pt x="767779" y="681301"/>
                </a:cubicBezTo>
                <a:cubicBezTo>
                  <a:pt x="775642" y="689367"/>
                  <a:pt x="782584" y="698310"/>
                  <a:pt x="789987" y="706793"/>
                </a:cubicBezTo>
                <a:cubicBezTo>
                  <a:pt x="804626" y="722047"/>
                  <a:pt x="819745" y="737029"/>
                  <a:pt x="836328" y="750193"/>
                </a:cubicBezTo>
                <a:cubicBezTo>
                  <a:pt x="853455" y="761811"/>
                  <a:pt x="881812" y="785067"/>
                  <a:pt x="902996" y="774118"/>
                </a:cubicBezTo>
                <a:cubicBezTo>
                  <a:pt x="907241" y="771067"/>
                  <a:pt x="909960" y="766261"/>
                  <a:pt x="908245" y="761038"/>
                </a:cubicBezTo>
                <a:cubicBezTo>
                  <a:pt x="906907" y="753829"/>
                  <a:pt x="903916" y="747121"/>
                  <a:pt x="900675" y="740581"/>
                </a:cubicBezTo>
                <a:cubicBezTo>
                  <a:pt x="892101" y="723718"/>
                  <a:pt x="883862" y="706605"/>
                  <a:pt x="873447" y="690767"/>
                </a:cubicBezTo>
                <a:cubicBezTo>
                  <a:pt x="860754" y="673695"/>
                  <a:pt x="848813" y="655997"/>
                  <a:pt x="834927" y="639887"/>
                </a:cubicBezTo>
                <a:cubicBezTo>
                  <a:pt x="819850" y="623358"/>
                  <a:pt x="803685" y="607394"/>
                  <a:pt x="786495" y="593269"/>
                </a:cubicBezTo>
                <a:cubicBezTo>
                  <a:pt x="775851" y="584368"/>
                  <a:pt x="766440" y="574129"/>
                  <a:pt x="756131" y="564852"/>
                </a:cubicBezTo>
                <a:cubicBezTo>
                  <a:pt x="748080" y="557831"/>
                  <a:pt x="738962" y="552231"/>
                  <a:pt x="730723" y="545461"/>
                </a:cubicBezTo>
                <a:cubicBezTo>
                  <a:pt x="724972" y="540864"/>
                  <a:pt x="713638" y="529601"/>
                  <a:pt x="725286" y="525025"/>
                </a:cubicBezTo>
                <a:cubicBezTo>
                  <a:pt x="738000" y="523876"/>
                  <a:pt x="750903" y="525109"/>
                  <a:pt x="763680" y="525297"/>
                </a:cubicBezTo>
                <a:cubicBezTo>
                  <a:pt x="790636" y="526655"/>
                  <a:pt x="817529" y="529058"/>
                  <a:pt x="844526" y="527261"/>
                </a:cubicBezTo>
                <a:cubicBezTo>
                  <a:pt x="866379" y="526509"/>
                  <a:pt x="888337" y="527554"/>
                  <a:pt x="910064" y="524628"/>
                </a:cubicBezTo>
                <a:cubicBezTo>
                  <a:pt x="927484" y="522413"/>
                  <a:pt x="945134" y="522601"/>
                  <a:pt x="962428" y="519342"/>
                </a:cubicBezTo>
                <a:cubicBezTo>
                  <a:pt x="980099" y="515748"/>
                  <a:pt x="996870" y="508978"/>
                  <a:pt x="1014018" y="503587"/>
                </a:cubicBezTo>
                <a:cubicBezTo>
                  <a:pt x="1036917" y="496608"/>
                  <a:pt x="1042898" y="477948"/>
                  <a:pt x="1021024" y="463948"/>
                </a:cubicBezTo>
                <a:cubicBezTo>
                  <a:pt x="1006113" y="456823"/>
                  <a:pt x="989091" y="455987"/>
                  <a:pt x="972947" y="453542"/>
                </a:cubicBezTo>
                <a:cubicBezTo>
                  <a:pt x="962428" y="452289"/>
                  <a:pt x="951888" y="451014"/>
                  <a:pt x="941328" y="449990"/>
                </a:cubicBezTo>
                <a:cubicBezTo>
                  <a:pt x="903812" y="446689"/>
                  <a:pt x="866191" y="442802"/>
                  <a:pt x="828675" y="439772"/>
                </a:cubicBezTo>
                <a:cubicBezTo>
                  <a:pt x="791221" y="437892"/>
                  <a:pt x="753705" y="436367"/>
                  <a:pt x="716210" y="437537"/>
                </a:cubicBezTo>
                <a:cubicBezTo>
                  <a:pt x="707678" y="437119"/>
                  <a:pt x="686201" y="441653"/>
                  <a:pt x="681789" y="433232"/>
                </a:cubicBezTo>
                <a:cubicBezTo>
                  <a:pt x="679593" y="428259"/>
                  <a:pt x="684465" y="424477"/>
                  <a:pt x="687372" y="421071"/>
                </a:cubicBezTo>
                <a:cubicBezTo>
                  <a:pt x="694106" y="413862"/>
                  <a:pt x="701404" y="407238"/>
                  <a:pt x="708723" y="400656"/>
                </a:cubicBezTo>
                <a:cubicBezTo>
                  <a:pt x="716795" y="393469"/>
                  <a:pt x="724616" y="385988"/>
                  <a:pt x="732312" y="378403"/>
                </a:cubicBezTo>
                <a:cubicBezTo>
                  <a:pt x="747473" y="364111"/>
                  <a:pt x="763408" y="351135"/>
                  <a:pt x="778172" y="336487"/>
                </a:cubicBezTo>
                <a:cubicBezTo>
                  <a:pt x="793041" y="322759"/>
                  <a:pt x="808725" y="309971"/>
                  <a:pt x="823049" y="295658"/>
                </a:cubicBezTo>
                <a:cubicBezTo>
                  <a:pt x="837813" y="282076"/>
                  <a:pt x="852870" y="268849"/>
                  <a:pt x="867529" y="255163"/>
                </a:cubicBezTo>
                <a:cubicBezTo>
                  <a:pt x="885764" y="240097"/>
                  <a:pt x="904293" y="225366"/>
                  <a:pt x="918659" y="206330"/>
                </a:cubicBezTo>
                <a:cubicBezTo>
                  <a:pt x="929617" y="191495"/>
                  <a:pt x="941265" y="175635"/>
                  <a:pt x="942039" y="156788"/>
                </a:cubicBezTo>
                <a:cubicBezTo>
                  <a:pt x="936915" y="127639"/>
                  <a:pt x="905485" y="132737"/>
                  <a:pt x="885179" y="142412"/>
                </a:cubicBezTo>
                <a:cubicBezTo>
                  <a:pt x="861088" y="153235"/>
                  <a:pt x="840490" y="169993"/>
                  <a:pt x="820101" y="186417"/>
                </a:cubicBezTo>
                <a:cubicBezTo>
                  <a:pt x="797411" y="204993"/>
                  <a:pt x="774554" y="224572"/>
                  <a:pt x="752743" y="244005"/>
                </a:cubicBezTo>
                <a:cubicBezTo>
                  <a:pt x="744127" y="251527"/>
                  <a:pt x="735783" y="259404"/>
                  <a:pt x="727649" y="267449"/>
                </a:cubicBezTo>
                <a:cubicBezTo>
                  <a:pt x="711902" y="282473"/>
                  <a:pt x="695235" y="296535"/>
                  <a:pt x="681308" y="313356"/>
                </a:cubicBezTo>
                <a:cubicBezTo>
                  <a:pt x="670329" y="326039"/>
                  <a:pt x="657719" y="337135"/>
                  <a:pt x="646322" y="349421"/>
                </a:cubicBezTo>
                <a:cubicBezTo>
                  <a:pt x="634527" y="362940"/>
                  <a:pt x="621750" y="375478"/>
                  <a:pt x="607655" y="386594"/>
                </a:cubicBezTo>
                <a:cubicBezTo>
                  <a:pt x="602908" y="390397"/>
                  <a:pt x="599060" y="395370"/>
                  <a:pt x="593958" y="398630"/>
                </a:cubicBezTo>
                <a:cubicBezTo>
                  <a:pt x="590863" y="400406"/>
                  <a:pt x="586681" y="398609"/>
                  <a:pt x="585719" y="395203"/>
                </a:cubicBezTo>
                <a:cubicBezTo>
                  <a:pt x="585196" y="392361"/>
                  <a:pt x="586011" y="389185"/>
                  <a:pt x="586053" y="386385"/>
                </a:cubicBezTo>
                <a:cubicBezTo>
                  <a:pt x="586869" y="371549"/>
                  <a:pt x="588186" y="356776"/>
                  <a:pt x="590026" y="342045"/>
                </a:cubicBezTo>
                <a:cubicBezTo>
                  <a:pt x="595631" y="294237"/>
                  <a:pt x="603724" y="246721"/>
                  <a:pt x="611148" y="199163"/>
                </a:cubicBezTo>
                <a:cubicBezTo>
                  <a:pt x="615121" y="177829"/>
                  <a:pt x="617881" y="156349"/>
                  <a:pt x="620056" y="134764"/>
                </a:cubicBezTo>
                <a:cubicBezTo>
                  <a:pt x="622566" y="108854"/>
                  <a:pt x="626664" y="83006"/>
                  <a:pt x="626351" y="56887"/>
                </a:cubicBezTo>
                <a:cubicBezTo>
                  <a:pt x="625953" y="45144"/>
                  <a:pt x="627145" y="32523"/>
                  <a:pt x="623632" y="21240"/>
                </a:cubicBezTo>
                <a:cubicBezTo>
                  <a:pt x="612005" y="2204"/>
                  <a:pt x="584945" y="12715"/>
                  <a:pt x="571917" y="24980"/>
                </a:cubicBezTo>
                <a:cubicBezTo>
                  <a:pt x="546299" y="47610"/>
                  <a:pt x="535174" y="98552"/>
                  <a:pt x="526391" y="131212"/>
                </a:cubicBezTo>
                <a:cubicBezTo>
                  <a:pt x="517838" y="170787"/>
                  <a:pt x="508741" y="210321"/>
                  <a:pt x="502447" y="250315"/>
                </a:cubicBezTo>
                <a:cubicBezTo>
                  <a:pt x="499875" y="271670"/>
                  <a:pt x="494960" y="292628"/>
                  <a:pt x="492012" y="313920"/>
                </a:cubicBezTo>
                <a:cubicBezTo>
                  <a:pt x="488896" y="334147"/>
                  <a:pt x="485236" y="354311"/>
                  <a:pt x="482810" y="374663"/>
                </a:cubicBezTo>
                <a:cubicBezTo>
                  <a:pt x="481995" y="381099"/>
                  <a:pt x="481179" y="387534"/>
                  <a:pt x="480677" y="393991"/>
                </a:cubicBezTo>
                <a:cubicBezTo>
                  <a:pt x="480238" y="396665"/>
                  <a:pt x="481326" y="400301"/>
                  <a:pt x="478293" y="401680"/>
                </a:cubicBezTo>
                <a:cubicBezTo>
                  <a:pt x="478084" y="405922"/>
                  <a:pt x="472961" y="408158"/>
                  <a:pt x="469657" y="405588"/>
                </a:cubicBezTo>
                <a:cubicBezTo>
                  <a:pt x="460372" y="396603"/>
                  <a:pt x="455562" y="384003"/>
                  <a:pt x="448389" y="373367"/>
                </a:cubicBezTo>
                <a:cubicBezTo>
                  <a:pt x="436720" y="354290"/>
                  <a:pt x="425114" y="335150"/>
                  <a:pt x="415495" y="314923"/>
                </a:cubicBezTo>
                <a:cubicBezTo>
                  <a:pt x="397427" y="279443"/>
                  <a:pt x="375573" y="245948"/>
                  <a:pt x="354201" y="212432"/>
                </a:cubicBezTo>
                <a:cubicBezTo>
                  <a:pt x="341654" y="195548"/>
                  <a:pt x="329776" y="178289"/>
                  <a:pt x="319132" y="160131"/>
                </a:cubicBezTo>
                <a:cubicBezTo>
                  <a:pt x="298889" y="132904"/>
                  <a:pt x="277371" y="105949"/>
                  <a:pt x="250749" y="84657"/>
                </a:cubicBezTo>
                <a:cubicBezTo>
                  <a:pt x="234041" y="72057"/>
                  <a:pt x="205914" y="55529"/>
                  <a:pt x="185086" y="63845"/>
                </a:cubicBezTo>
                <a:cubicBezTo>
                  <a:pt x="179502" y="73938"/>
                  <a:pt x="182994" y="85932"/>
                  <a:pt x="184709" y="96630"/>
                </a:cubicBezTo>
                <a:cubicBezTo>
                  <a:pt x="190188" y="122603"/>
                  <a:pt x="198909" y="147803"/>
                  <a:pt x="210640" y="171602"/>
                </a:cubicBezTo>
                <a:cubicBezTo>
                  <a:pt x="219005" y="188444"/>
                  <a:pt x="229879" y="203844"/>
                  <a:pt x="239185" y="220163"/>
                </a:cubicBezTo>
                <a:cubicBezTo>
                  <a:pt x="253259" y="245906"/>
                  <a:pt x="268044" y="271210"/>
                  <a:pt x="286258" y="294299"/>
                </a:cubicBezTo>
                <a:cubicBezTo>
                  <a:pt x="299412" y="313022"/>
                  <a:pt x="314176" y="330469"/>
                  <a:pt x="328250" y="348481"/>
                </a:cubicBezTo>
                <a:cubicBezTo>
                  <a:pt x="336008" y="358678"/>
                  <a:pt x="343578" y="369084"/>
                  <a:pt x="352236" y="378591"/>
                </a:cubicBezTo>
                <a:cubicBezTo>
                  <a:pt x="367355" y="394576"/>
                  <a:pt x="381303" y="411564"/>
                  <a:pt x="395168" y="428635"/>
                </a:cubicBezTo>
                <a:cubicBezTo>
                  <a:pt x="403449" y="439020"/>
                  <a:pt x="426369" y="461190"/>
                  <a:pt x="419677" y="475127"/>
                </a:cubicBezTo>
                <a:cubicBezTo>
                  <a:pt x="413382" y="482838"/>
                  <a:pt x="388309" y="474480"/>
                  <a:pt x="378125" y="475002"/>
                </a:cubicBezTo>
                <a:cubicBezTo>
                  <a:pt x="323189" y="474793"/>
                  <a:pt x="268274" y="477844"/>
                  <a:pt x="213338" y="478366"/>
                </a:cubicBezTo>
                <a:cubicBezTo>
                  <a:pt x="180171" y="480038"/>
                  <a:pt x="147026" y="481835"/>
                  <a:pt x="113797" y="482378"/>
                </a:cubicBezTo>
                <a:cubicBezTo>
                  <a:pt x="84311" y="483193"/>
                  <a:pt x="55787" y="483172"/>
                  <a:pt x="28036" y="493223"/>
                </a:cubicBezTo>
                <a:cubicBezTo>
                  <a:pt x="21658" y="495939"/>
                  <a:pt x="12791" y="498154"/>
                  <a:pt x="10909" y="505676"/>
                </a:cubicBezTo>
                <a:cubicBezTo>
                  <a:pt x="11599" y="519697"/>
                  <a:pt x="33013" y="532213"/>
                  <a:pt x="44850" y="536894"/>
                </a:cubicBezTo>
                <a:cubicBezTo>
                  <a:pt x="84185" y="549055"/>
                  <a:pt x="126051" y="547383"/>
                  <a:pt x="166767" y="547529"/>
                </a:cubicBezTo>
                <a:cubicBezTo>
                  <a:pt x="211163" y="546861"/>
                  <a:pt x="255517" y="544186"/>
                  <a:pt x="299851" y="541721"/>
                </a:cubicBezTo>
                <a:cubicBezTo>
                  <a:pt x="331993" y="539297"/>
                  <a:pt x="364135" y="535661"/>
                  <a:pt x="396423" y="537040"/>
                </a:cubicBezTo>
                <a:cubicBezTo>
                  <a:pt x="403324" y="537939"/>
                  <a:pt x="417293" y="535661"/>
                  <a:pt x="417314" y="545649"/>
                </a:cubicBezTo>
                <a:cubicBezTo>
                  <a:pt x="417126" y="546965"/>
                  <a:pt x="416415" y="548365"/>
                  <a:pt x="415474" y="549306"/>
                </a:cubicBezTo>
                <a:cubicBezTo>
                  <a:pt x="410517" y="553317"/>
                  <a:pt x="404997" y="556661"/>
                  <a:pt x="399936" y="560547"/>
                </a:cubicBezTo>
                <a:cubicBezTo>
                  <a:pt x="387368" y="569302"/>
                  <a:pt x="377393" y="581066"/>
                  <a:pt x="365180" y="590260"/>
                </a:cubicBezTo>
                <a:cubicBezTo>
                  <a:pt x="338559" y="609108"/>
                  <a:pt x="313172" y="629627"/>
                  <a:pt x="287408" y="649624"/>
                </a:cubicBezTo>
                <a:cubicBezTo>
                  <a:pt x="268964" y="664773"/>
                  <a:pt x="250875" y="680319"/>
                  <a:pt x="233225" y="696346"/>
                </a:cubicBezTo>
                <a:cubicBezTo>
                  <a:pt x="207524" y="717742"/>
                  <a:pt x="182953" y="740686"/>
                  <a:pt x="162229" y="766993"/>
                </a:cubicBezTo>
                <a:cubicBezTo>
                  <a:pt x="154847" y="776709"/>
                  <a:pt x="148197" y="786969"/>
                  <a:pt x="141798" y="797333"/>
                </a:cubicBezTo>
                <a:cubicBezTo>
                  <a:pt x="131112" y="815031"/>
                  <a:pt x="118920" y="835926"/>
                  <a:pt x="126093" y="857114"/>
                </a:cubicBezTo>
                <a:cubicBezTo>
                  <a:pt x="128623" y="860520"/>
                  <a:pt x="134395" y="857678"/>
                  <a:pt x="137992" y="857595"/>
                </a:cubicBezTo>
                <a:cubicBezTo>
                  <a:pt x="147611" y="855526"/>
                  <a:pt x="156666" y="851639"/>
                  <a:pt x="165679" y="847816"/>
                </a:cubicBezTo>
                <a:cubicBezTo>
                  <a:pt x="187198" y="838998"/>
                  <a:pt x="206730" y="826461"/>
                  <a:pt x="225885" y="813443"/>
                </a:cubicBezTo>
                <a:cubicBezTo>
                  <a:pt x="253071" y="794303"/>
                  <a:pt x="279817" y="774536"/>
                  <a:pt x="304723" y="752491"/>
                </a:cubicBezTo>
                <a:cubicBezTo>
                  <a:pt x="317396" y="741730"/>
                  <a:pt x="328772" y="729611"/>
                  <a:pt x="340776" y="718119"/>
                </a:cubicBezTo>
                <a:cubicBezTo>
                  <a:pt x="348848" y="710680"/>
                  <a:pt x="357108" y="703429"/>
                  <a:pt x="364783" y="695573"/>
                </a:cubicBezTo>
                <a:cubicBezTo>
                  <a:pt x="397259" y="660740"/>
                  <a:pt x="432182" y="628352"/>
                  <a:pt x="467963" y="596968"/>
                </a:cubicBezTo>
                <a:cubicBezTo>
                  <a:pt x="478419" y="587753"/>
                  <a:pt x="489607" y="579395"/>
                  <a:pt x="499770" y="569846"/>
                </a:cubicBezTo>
                <a:cubicBezTo>
                  <a:pt x="504517" y="565437"/>
                  <a:pt x="513656" y="554926"/>
                  <a:pt x="518403" y="564789"/>
                </a:cubicBezTo>
                <a:cubicBezTo>
                  <a:pt x="519490" y="569741"/>
                  <a:pt x="518591" y="574986"/>
                  <a:pt x="518863" y="580043"/>
                </a:cubicBezTo>
                <a:cubicBezTo>
                  <a:pt x="518842" y="632323"/>
                  <a:pt x="518737" y="684623"/>
                  <a:pt x="520368" y="736883"/>
                </a:cubicBezTo>
                <a:cubicBezTo>
                  <a:pt x="520598" y="774599"/>
                  <a:pt x="523903" y="812168"/>
                  <a:pt x="532121" y="849028"/>
                </a:cubicBezTo>
                <a:cubicBezTo>
                  <a:pt x="535864" y="866559"/>
                  <a:pt x="539775" y="884132"/>
                  <a:pt x="545798" y="901057"/>
                </a:cubicBezTo>
                <a:cubicBezTo>
                  <a:pt x="550649" y="913448"/>
                  <a:pt x="553514" y="928074"/>
                  <a:pt x="564137" y="93699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37"/>
          <p:cNvSpPr/>
          <p:nvPr/>
        </p:nvSpPr>
        <p:spPr>
          <a:xfrm>
            <a:off x="8041672" y="722788"/>
            <a:ext cx="511903" cy="463081"/>
          </a:xfrm>
          <a:custGeom>
            <a:rect b="b" l="l" r="r" t="t"/>
            <a:pathLst>
              <a:path extrusionOk="0" h="926161" w="1023806">
                <a:moveTo>
                  <a:pt x="1010177" y="453134"/>
                </a:moveTo>
                <a:cubicBezTo>
                  <a:pt x="1032051" y="467134"/>
                  <a:pt x="1026049" y="485793"/>
                  <a:pt x="1003172" y="492772"/>
                </a:cubicBezTo>
                <a:cubicBezTo>
                  <a:pt x="986024" y="498163"/>
                  <a:pt x="969252" y="504933"/>
                  <a:pt x="951581" y="508527"/>
                </a:cubicBezTo>
                <a:cubicBezTo>
                  <a:pt x="934308" y="511787"/>
                  <a:pt x="916637" y="511599"/>
                  <a:pt x="899218" y="513814"/>
                </a:cubicBezTo>
                <a:cubicBezTo>
                  <a:pt x="877469" y="516760"/>
                  <a:pt x="855532" y="515694"/>
                  <a:pt x="833679" y="516446"/>
                </a:cubicBezTo>
                <a:cubicBezTo>
                  <a:pt x="806682" y="518243"/>
                  <a:pt x="779768" y="515840"/>
                  <a:pt x="752833" y="514482"/>
                </a:cubicBezTo>
                <a:cubicBezTo>
                  <a:pt x="740056" y="514294"/>
                  <a:pt x="727154" y="513041"/>
                  <a:pt x="714439" y="514211"/>
                </a:cubicBezTo>
                <a:cubicBezTo>
                  <a:pt x="702791" y="518787"/>
                  <a:pt x="714104" y="530049"/>
                  <a:pt x="719876" y="534646"/>
                </a:cubicBezTo>
                <a:cubicBezTo>
                  <a:pt x="728115" y="541416"/>
                  <a:pt x="737233" y="547016"/>
                  <a:pt x="745263" y="554037"/>
                </a:cubicBezTo>
                <a:cubicBezTo>
                  <a:pt x="755573" y="563315"/>
                  <a:pt x="764983" y="573553"/>
                  <a:pt x="775628" y="582455"/>
                </a:cubicBezTo>
                <a:cubicBezTo>
                  <a:pt x="792817" y="596559"/>
                  <a:pt x="809003" y="612544"/>
                  <a:pt x="824081" y="629051"/>
                </a:cubicBezTo>
                <a:cubicBezTo>
                  <a:pt x="837966" y="645182"/>
                  <a:pt x="849928" y="662860"/>
                  <a:pt x="862601" y="679931"/>
                </a:cubicBezTo>
                <a:cubicBezTo>
                  <a:pt x="873015" y="695770"/>
                  <a:pt x="881233" y="712883"/>
                  <a:pt x="889828" y="729746"/>
                </a:cubicBezTo>
                <a:cubicBezTo>
                  <a:pt x="893070" y="736286"/>
                  <a:pt x="896060" y="742972"/>
                  <a:pt x="897398" y="750202"/>
                </a:cubicBezTo>
                <a:cubicBezTo>
                  <a:pt x="899113" y="755426"/>
                  <a:pt x="896395" y="760232"/>
                  <a:pt x="892149" y="763282"/>
                </a:cubicBezTo>
                <a:cubicBezTo>
                  <a:pt x="870945" y="774232"/>
                  <a:pt x="842588" y="750975"/>
                  <a:pt x="825482" y="739357"/>
                </a:cubicBezTo>
                <a:cubicBezTo>
                  <a:pt x="808920" y="726193"/>
                  <a:pt x="793800" y="711191"/>
                  <a:pt x="779141" y="695958"/>
                </a:cubicBezTo>
                <a:cubicBezTo>
                  <a:pt x="771738" y="687474"/>
                  <a:pt x="764816" y="678531"/>
                  <a:pt x="756932" y="670466"/>
                </a:cubicBezTo>
                <a:cubicBezTo>
                  <a:pt x="745347" y="658931"/>
                  <a:pt x="733699" y="647523"/>
                  <a:pt x="723222" y="634965"/>
                </a:cubicBezTo>
                <a:cubicBezTo>
                  <a:pt x="713310" y="623765"/>
                  <a:pt x="702101" y="613860"/>
                  <a:pt x="691729" y="603099"/>
                </a:cubicBezTo>
                <a:cubicBezTo>
                  <a:pt x="677947" y="588159"/>
                  <a:pt x="662682" y="574807"/>
                  <a:pt x="647792" y="561016"/>
                </a:cubicBezTo>
                <a:cubicBezTo>
                  <a:pt x="642188" y="555834"/>
                  <a:pt x="636960" y="550255"/>
                  <a:pt x="631544" y="544885"/>
                </a:cubicBezTo>
                <a:cubicBezTo>
                  <a:pt x="627027" y="541207"/>
                  <a:pt x="621527" y="545010"/>
                  <a:pt x="620732" y="550109"/>
                </a:cubicBezTo>
                <a:cubicBezTo>
                  <a:pt x="615567" y="591502"/>
                  <a:pt x="614438" y="633293"/>
                  <a:pt x="610883" y="674875"/>
                </a:cubicBezTo>
                <a:cubicBezTo>
                  <a:pt x="606094" y="735053"/>
                  <a:pt x="593986" y="794437"/>
                  <a:pt x="579933" y="853070"/>
                </a:cubicBezTo>
                <a:cubicBezTo>
                  <a:pt x="575980" y="870287"/>
                  <a:pt x="571066" y="887275"/>
                  <a:pt x="565252" y="903970"/>
                </a:cubicBezTo>
                <a:cubicBezTo>
                  <a:pt x="562513" y="911994"/>
                  <a:pt x="558582" y="919517"/>
                  <a:pt x="553291" y="926161"/>
                </a:cubicBezTo>
                <a:cubicBezTo>
                  <a:pt x="542667" y="917218"/>
                  <a:pt x="539802" y="902591"/>
                  <a:pt x="534909" y="890180"/>
                </a:cubicBezTo>
                <a:cubicBezTo>
                  <a:pt x="528886" y="873275"/>
                  <a:pt x="524997" y="855681"/>
                  <a:pt x="521233" y="838150"/>
                </a:cubicBezTo>
                <a:cubicBezTo>
                  <a:pt x="512993" y="801291"/>
                  <a:pt x="509689" y="763721"/>
                  <a:pt x="509480" y="726005"/>
                </a:cubicBezTo>
                <a:cubicBezTo>
                  <a:pt x="507849" y="673746"/>
                  <a:pt x="507933" y="621445"/>
                  <a:pt x="507974" y="569165"/>
                </a:cubicBezTo>
                <a:cubicBezTo>
                  <a:pt x="507703" y="564109"/>
                  <a:pt x="508602" y="558864"/>
                  <a:pt x="507514" y="553912"/>
                </a:cubicBezTo>
                <a:cubicBezTo>
                  <a:pt x="502788" y="544049"/>
                  <a:pt x="493629" y="554580"/>
                  <a:pt x="488882" y="558968"/>
                </a:cubicBezTo>
                <a:cubicBezTo>
                  <a:pt x="478718" y="568518"/>
                  <a:pt x="467531" y="576876"/>
                  <a:pt x="457074" y="586090"/>
                </a:cubicBezTo>
                <a:cubicBezTo>
                  <a:pt x="421273" y="617475"/>
                  <a:pt x="386371" y="649863"/>
                  <a:pt x="353894" y="684695"/>
                </a:cubicBezTo>
                <a:cubicBezTo>
                  <a:pt x="346220" y="692552"/>
                  <a:pt x="337980" y="699803"/>
                  <a:pt x="329887" y="707241"/>
                </a:cubicBezTo>
                <a:cubicBezTo>
                  <a:pt x="317905" y="718713"/>
                  <a:pt x="306529" y="730853"/>
                  <a:pt x="293856" y="741614"/>
                </a:cubicBezTo>
                <a:cubicBezTo>
                  <a:pt x="268950" y="763659"/>
                  <a:pt x="242203" y="783446"/>
                  <a:pt x="215018" y="802566"/>
                </a:cubicBezTo>
                <a:cubicBezTo>
                  <a:pt x="195862" y="815583"/>
                  <a:pt x="176330" y="828141"/>
                  <a:pt x="154812" y="836959"/>
                </a:cubicBezTo>
                <a:cubicBezTo>
                  <a:pt x="145799" y="840783"/>
                  <a:pt x="136744" y="844649"/>
                  <a:pt x="127124" y="846738"/>
                </a:cubicBezTo>
                <a:cubicBezTo>
                  <a:pt x="123507" y="846822"/>
                  <a:pt x="117756" y="849684"/>
                  <a:pt x="115225" y="846258"/>
                </a:cubicBezTo>
                <a:cubicBezTo>
                  <a:pt x="108032" y="825070"/>
                  <a:pt x="120244" y="804175"/>
                  <a:pt x="130930" y="786476"/>
                </a:cubicBezTo>
                <a:cubicBezTo>
                  <a:pt x="137329" y="776112"/>
                  <a:pt x="143979" y="765853"/>
                  <a:pt x="151361" y="756136"/>
                </a:cubicBezTo>
                <a:cubicBezTo>
                  <a:pt x="172106" y="729829"/>
                  <a:pt x="196678" y="706886"/>
                  <a:pt x="222358" y="685489"/>
                </a:cubicBezTo>
                <a:cubicBezTo>
                  <a:pt x="240028" y="669463"/>
                  <a:pt x="258096" y="653917"/>
                  <a:pt x="276541" y="638767"/>
                </a:cubicBezTo>
                <a:cubicBezTo>
                  <a:pt x="302325" y="618771"/>
                  <a:pt x="327713" y="598252"/>
                  <a:pt x="354313" y="579404"/>
                </a:cubicBezTo>
                <a:cubicBezTo>
                  <a:pt x="366525" y="570210"/>
                  <a:pt x="376500" y="558446"/>
                  <a:pt x="389069" y="549691"/>
                </a:cubicBezTo>
                <a:cubicBezTo>
                  <a:pt x="394150" y="545804"/>
                  <a:pt x="399650" y="542461"/>
                  <a:pt x="404606" y="538449"/>
                </a:cubicBezTo>
                <a:cubicBezTo>
                  <a:pt x="405547" y="537509"/>
                  <a:pt x="406258" y="536109"/>
                  <a:pt x="406446" y="534793"/>
                </a:cubicBezTo>
                <a:cubicBezTo>
                  <a:pt x="406405" y="524805"/>
                  <a:pt x="392456" y="527082"/>
                  <a:pt x="385555" y="526184"/>
                </a:cubicBezTo>
                <a:cubicBezTo>
                  <a:pt x="353267" y="524805"/>
                  <a:pt x="321125" y="528440"/>
                  <a:pt x="288983" y="530864"/>
                </a:cubicBezTo>
                <a:cubicBezTo>
                  <a:pt x="244650" y="533330"/>
                  <a:pt x="200296" y="536004"/>
                  <a:pt x="155899" y="536673"/>
                </a:cubicBezTo>
                <a:cubicBezTo>
                  <a:pt x="115184" y="536527"/>
                  <a:pt x="73297" y="538198"/>
                  <a:pt x="33982" y="526037"/>
                </a:cubicBezTo>
                <a:cubicBezTo>
                  <a:pt x="22083" y="521399"/>
                  <a:pt x="669" y="508882"/>
                  <a:pt x="0" y="494862"/>
                </a:cubicBezTo>
                <a:cubicBezTo>
                  <a:pt x="1903" y="487339"/>
                  <a:pt x="10770" y="485124"/>
                  <a:pt x="17127" y="482408"/>
                </a:cubicBezTo>
                <a:cubicBezTo>
                  <a:pt x="44877" y="472357"/>
                  <a:pt x="73401" y="472378"/>
                  <a:pt x="102887" y="471563"/>
                </a:cubicBezTo>
                <a:cubicBezTo>
                  <a:pt x="136096" y="471020"/>
                  <a:pt x="169262" y="469223"/>
                  <a:pt x="202429" y="467551"/>
                </a:cubicBezTo>
                <a:cubicBezTo>
                  <a:pt x="257364" y="467050"/>
                  <a:pt x="312259" y="463978"/>
                  <a:pt x="367195" y="464187"/>
                </a:cubicBezTo>
                <a:cubicBezTo>
                  <a:pt x="377379" y="463665"/>
                  <a:pt x="402452" y="472023"/>
                  <a:pt x="408747" y="464334"/>
                </a:cubicBezTo>
                <a:cubicBezTo>
                  <a:pt x="415439" y="450376"/>
                  <a:pt x="392519" y="428227"/>
                  <a:pt x="384238" y="417842"/>
                </a:cubicBezTo>
                <a:cubicBezTo>
                  <a:pt x="370373" y="400791"/>
                  <a:pt x="356425" y="383803"/>
                  <a:pt x="341326" y="367797"/>
                </a:cubicBezTo>
                <a:cubicBezTo>
                  <a:pt x="332669" y="358290"/>
                  <a:pt x="325099" y="347884"/>
                  <a:pt x="317340" y="337687"/>
                </a:cubicBezTo>
                <a:cubicBezTo>
                  <a:pt x="303266" y="319676"/>
                  <a:pt x="288503" y="302228"/>
                  <a:pt x="275349" y="283506"/>
                </a:cubicBezTo>
                <a:cubicBezTo>
                  <a:pt x="257134" y="260417"/>
                  <a:pt x="242350" y="235112"/>
                  <a:pt x="228276" y="209369"/>
                </a:cubicBezTo>
                <a:cubicBezTo>
                  <a:pt x="218991" y="193050"/>
                  <a:pt x="208096" y="177650"/>
                  <a:pt x="199731" y="160809"/>
                </a:cubicBezTo>
                <a:cubicBezTo>
                  <a:pt x="187999" y="137009"/>
                  <a:pt x="179279" y="111809"/>
                  <a:pt x="173800" y="85836"/>
                </a:cubicBezTo>
                <a:cubicBezTo>
                  <a:pt x="172085" y="75138"/>
                  <a:pt x="168593" y="63144"/>
                  <a:pt x="174176" y="53052"/>
                </a:cubicBezTo>
                <a:cubicBezTo>
                  <a:pt x="194984" y="44735"/>
                  <a:pt x="223111" y="61264"/>
                  <a:pt x="239819" y="73863"/>
                </a:cubicBezTo>
                <a:cubicBezTo>
                  <a:pt x="266440" y="95156"/>
                  <a:pt x="287959" y="122111"/>
                  <a:pt x="308202" y="149337"/>
                </a:cubicBezTo>
                <a:cubicBezTo>
                  <a:pt x="318846" y="167474"/>
                  <a:pt x="330724" y="184755"/>
                  <a:pt x="343271" y="201638"/>
                </a:cubicBezTo>
                <a:cubicBezTo>
                  <a:pt x="364643" y="235133"/>
                  <a:pt x="386517" y="268628"/>
                  <a:pt x="404564" y="304109"/>
                </a:cubicBezTo>
                <a:cubicBezTo>
                  <a:pt x="414184" y="324335"/>
                  <a:pt x="425790" y="343475"/>
                  <a:pt x="437459" y="362553"/>
                </a:cubicBezTo>
                <a:cubicBezTo>
                  <a:pt x="444632" y="373167"/>
                  <a:pt x="449442" y="385767"/>
                  <a:pt x="458727" y="394773"/>
                </a:cubicBezTo>
                <a:cubicBezTo>
                  <a:pt x="462031" y="397322"/>
                  <a:pt x="467154" y="395108"/>
                  <a:pt x="467363" y="390866"/>
                </a:cubicBezTo>
                <a:cubicBezTo>
                  <a:pt x="470395" y="389487"/>
                  <a:pt x="469308" y="385872"/>
                  <a:pt x="469747" y="383197"/>
                </a:cubicBezTo>
                <a:cubicBezTo>
                  <a:pt x="470249" y="376741"/>
                  <a:pt x="471065" y="370305"/>
                  <a:pt x="471880" y="363869"/>
                </a:cubicBezTo>
                <a:cubicBezTo>
                  <a:pt x="474306" y="343517"/>
                  <a:pt x="477987" y="323353"/>
                  <a:pt x="481081" y="303126"/>
                </a:cubicBezTo>
                <a:cubicBezTo>
                  <a:pt x="484030" y="281834"/>
                  <a:pt x="488944" y="260855"/>
                  <a:pt x="491517" y="239521"/>
                </a:cubicBezTo>
                <a:cubicBezTo>
                  <a:pt x="497811" y="199528"/>
                  <a:pt x="506887" y="159973"/>
                  <a:pt x="515461" y="120418"/>
                </a:cubicBezTo>
                <a:cubicBezTo>
                  <a:pt x="524244" y="87780"/>
                  <a:pt x="535369" y="36816"/>
                  <a:pt x="560945" y="14186"/>
                </a:cubicBezTo>
                <a:cubicBezTo>
                  <a:pt x="573973" y="1900"/>
                  <a:pt x="601054" y="-8589"/>
                  <a:pt x="612660" y="10446"/>
                </a:cubicBezTo>
                <a:cubicBezTo>
                  <a:pt x="616194" y="21709"/>
                  <a:pt x="614981" y="34350"/>
                  <a:pt x="615400" y="46094"/>
                </a:cubicBezTo>
                <a:cubicBezTo>
                  <a:pt x="615713" y="72192"/>
                  <a:pt x="611614" y="98039"/>
                  <a:pt x="609105" y="123970"/>
                </a:cubicBezTo>
                <a:cubicBezTo>
                  <a:pt x="606930" y="145555"/>
                  <a:pt x="604170" y="167056"/>
                  <a:pt x="600196" y="188370"/>
                </a:cubicBezTo>
                <a:cubicBezTo>
                  <a:pt x="592773" y="235927"/>
                  <a:pt x="584680" y="283443"/>
                  <a:pt x="579075" y="331252"/>
                </a:cubicBezTo>
                <a:cubicBezTo>
                  <a:pt x="577235" y="345983"/>
                  <a:pt x="575918" y="360756"/>
                  <a:pt x="575102" y="375591"/>
                </a:cubicBezTo>
                <a:cubicBezTo>
                  <a:pt x="575060" y="378391"/>
                  <a:pt x="574245" y="381567"/>
                  <a:pt x="574767" y="384409"/>
                </a:cubicBezTo>
                <a:cubicBezTo>
                  <a:pt x="575708" y="387815"/>
                  <a:pt x="579891" y="389612"/>
                  <a:pt x="583007" y="387836"/>
                </a:cubicBezTo>
                <a:cubicBezTo>
                  <a:pt x="588109" y="384576"/>
                  <a:pt x="591978" y="379603"/>
                  <a:pt x="596704" y="375800"/>
                </a:cubicBezTo>
                <a:cubicBezTo>
                  <a:pt x="610799" y="364684"/>
                  <a:pt x="623597" y="352147"/>
                  <a:pt x="635371" y="338628"/>
                </a:cubicBezTo>
                <a:cubicBezTo>
                  <a:pt x="646768" y="326320"/>
                  <a:pt x="659357" y="315225"/>
                  <a:pt x="670356" y="302562"/>
                </a:cubicBezTo>
                <a:cubicBezTo>
                  <a:pt x="684305" y="285742"/>
                  <a:pt x="700951" y="271679"/>
                  <a:pt x="716697" y="256655"/>
                </a:cubicBezTo>
                <a:cubicBezTo>
                  <a:pt x="724832" y="248611"/>
                  <a:pt x="733176" y="240733"/>
                  <a:pt x="741792" y="233211"/>
                </a:cubicBezTo>
                <a:cubicBezTo>
                  <a:pt x="763582" y="213778"/>
                  <a:pt x="786460" y="194199"/>
                  <a:pt x="809150" y="175623"/>
                </a:cubicBezTo>
                <a:cubicBezTo>
                  <a:pt x="829539" y="159200"/>
                  <a:pt x="850137" y="142421"/>
                  <a:pt x="874228" y="131618"/>
                </a:cubicBezTo>
                <a:cubicBezTo>
                  <a:pt x="894533" y="121943"/>
                  <a:pt x="925964" y="116845"/>
                  <a:pt x="931088" y="145994"/>
                </a:cubicBezTo>
                <a:cubicBezTo>
                  <a:pt x="930314" y="164841"/>
                  <a:pt x="918666" y="180701"/>
                  <a:pt x="907708" y="195516"/>
                </a:cubicBezTo>
                <a:cubicBezTo>
                  <a:pt x="893362" y="214551"/>
                  <a:pt x="874813" y="229283"/>
                  <a:pt x="856578" y="244348"/>
                </a:cubicBezTo>
                <a:cubicBezTo>
                  <a:pt x="841919" y="258034"/>
                  <a:pt x="826862" y="271282"/>
                  <a:pt x="812098" y="284843"/>
                </a:cubicBezTo>
                <a:cubicBezTo>
                  <a:pt x="797773" y="299135"/>
                  <a:pt x="782068" y="311944"/>
                  <a:pt x="767221" y="325672"/>
                </a:cubicBezTo>
                <a:cubicBezTo>
                  <a:pt x="752478" y="340320"/>
                  <a:pt x="736543" y="353296"/>
                  <a:pt x="721361" y="367588"/>
                </a:cubicBezTo>
                <a:cubicBezTo>
                  <a:pt x="713665" y="375153"/>
                  <a:pt x="705844" y="382654"/>
                  <a:pt x="697772" y="389842"/>
                </a:cubicBezTo>
                <a:cubicBezTo>
                  <a:pt x="690453" y="396424"/>
                  <a:pt x="683155" y="403048"/>
                  <a:pt x="676421" y="410257"/>
                </a:cubicBezTo>
                <a:cubicBezTo>
                  <a:pt x="673514" y="413642"/>
                  <a:pt x="668663" y="417424"/>
                  <a:pt x="670837" y="422418"/>
                </a:cubicBezTo>
                <a:cubicBezTo>
                  <a:pt x="675250" y="430859"/>
                  <a:pt x="696726" y="426304"/>
                  <a:pt x="705259" y="426722"/>
                </a:cubicBezTo>
                <a:cubicBezTo>
                  <a:pt x="742754" y="425552"/>
                  <a:pt x="780270" y="427077"/>
                  <a:pt x="817724" y="428958"/>
                </a:cubicBezTo>
                <a:cubicBezTo>
                  <a:pt x="855240" y="431988"/>
                  <a:pt x="892861" y="435874"/>
                  <a:pt x="930377" y="439176"/>
                </a:cubicBezTo>
                <a:cubicBezTo>
                  <a:pt x="940937" y="440200"/>
                  <a:pt x="951477" y="441474"/>
                  <a:pt x="961996" y="442728"/>
                </a:cubicBezTo>
                <a:cubicBezTo>
                  <a:pt x="978223" y="445152"/>
                  <a:pt x="995267" y="446008"/>
                  <a:pt x="1010177" y="4531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37"/>
          <p:cNvSpPr/>
          <p:nvPr/>
        </p:nvSpPr>
        <p:spPr>
          <a:xfrm>
            <a:off x="8021930" y="3952000"/>
            <a:ext cx="557446" cy="474819"/>
          </a:xfrm>
          <a:custGeom>
            <a:rect b="b" l="l" r="r" t="t"/>
            <a:pathLst>
              <a:path extrusionOk="0" h="949638" w="1114892">
                <a:moveTo>
                  <a:pt x="1103068" y="156032"/>
                </a:moveTo>
                <a:cubicBezTo>
                  <a:pt x="1092923" y="120809"/>
                  <a:pt x="1072008" y="90028"/>
                  <a:pt x="1046589" y="64002"/>
                </a:cubicBezTo>
                <a:cubicBezTo>
                  <a:pt x="1012340" y="25297"/>
                  <a:pt x="962729" y="-975"/>
                  <a:pt x="910375" y="320"/>
                </a:cubicBezTo>
                <a:cubicBezTo>
                  <a:pt x="881968" y="-1131"/>
                  <a:pt x="853718" y="2418"/>
                  <a:pt x="826225" y="9628"/>
                </a:cubicBezTo>
                <a:cubicBezTo>
                  <a:pt x="810060" y="13512"/>
                  <a:pt x="793939" y="18177"/>
                  <a:pt x="779245" y="26101"/>
                </a:cubicBezTo>
                <a:cubicBezTo>
                  <a:pt x="769546" y="31480"/>
                  <a:pt x="761273" y="39047"/>
                  <a:pt x="752377" y="45609"/>
                </a:cubicBezTo>
                <a:cubicBezTo>
                  <a:pt x="738552" y="56145"/>
                  <a:pt x="723703" y="65252"/>
                  <a:pt x="710168" y="76145"/>
                </a:cubicBezTo>
                <a:cubicBezTo>
                  <a:pt x="696901" y="86836"/>
                  <a:pt x="684928" y="99001"/>
                  <a:pt x="672463" y="110586"/>
                </a:cubicBezTo>
                <a:cubicBezTo>
                  <a:pt x="655740" y="126256"/>
                  <a:pt x="638326" y="141501"/>
                  <a:pt x="625349" y="160585"/>
                </a:cubicBezTo>
                <a:cubicBezTo>
                  <a:pt x="605928" y="188844"/>
                  <a:pt x="588113" y="218174"/>
                  <a:pt x="570699" y="247705"/>
                </a:cubicBezTo>
                <a:cubicBezTo>
                  <a:pt x="561401" y="263061"/>
                  <a:pt x="553173" y="279200"/>
                  <a:pt x="547376" y="296208"/>
                </a:cubicBezTo>
                <a:cubicBezTo>
                  <a:pt x="542292" y="281521"/>
                  <a:pt x="533418" y="268419"/>
                  <a:pt x="525012" y="255472"/>
                </a:cubicBezTo>
                <a:cubicBezTo>
                  <a:pt x="510853" y="234446"/>
                  <a:pt x="495691" y="214089"/>
                  <a:pt x="479146" y="194871"/>
                </a:cubicBezTo>
                <a:cubicBezTo>
                  <a:pt x="459926" y="172996"/>
                  <a:pt x="440884" y="150697"/>
                  <a:pt x="418520" y="131970"/>
                </a:cubicBezTo>
                <a:cubicBezTo>
                  <a:pt x="394350" y="112506"/>
                  <a:pt x="368218" y="95430"/>
                  <a:pt x="340680" y="81167"/>
                </a:cubicBezTo>
                <a:cubicBezTo>
                  <a:pt x="287145" y="51324"/>
                  <a:pt x="230911" y="37953"/>
                  <a:pt x="169638" y="41123"/>
                </a:cubicBezTo>
                <a:cubicBezTo>
                  <a:pt x="127296" y="42239"/>
                  <a:pt x="91063" y="59850"/>
                  <a:pt x="63236" y="91680"/>
                </a:cubicBezTo>
                <a:cubicBezTo>
                  <a:pt x="42544" y="113890"/>
                  <a:pt x="31618" y="142684"/>
                  <a:pt x="23101" y="171322"/>
                </a:cubicBezTo>
                <a:cubicBezTo>
                  <a:pt x="9678" y="214915"/>
                  <a:pt x="-111" y="259914"/>
                  <a:pt x="1" y="305739"/>
                </a:cubicBezTo>
                <a:cubicBezTo>
                  <a:pt x="447" y="360047"/>
                  <a:pt x="11662" y="415626"/>
                  <a:pt x="37817" y="463594"/>
                </a:cubicBezTo>
                <a:cubicBezTo>
                  <a:pt x="61385" y="501451"/>
                  <a:pt x="88499" y="537521"/>
                  <a:pt x="119202" y="569909"/>
                </a:cubicBezTo>
                <a:cubicBezTo>
                  <a:pt x="143997" y="596092"/>
                  <a:pt x="172827" y="617743"/>
                  <a:pt x="202616" y="637855"/>
                </a:cubicBezTo>
                <a:cubicBezTo>
                  <a:pt x="256932" y="675622"/>
                  <a:pt x="309799" y="715599"/>
                  <a:pt x="367192" y="748701"/>
                </a:cubicBezTo>
                <a:cubicBezTo>
                  <a:pt x="435221" y="787406"/>
                  <a:pt x="495223" y="838008"/>
                  <a:pt x="559037" y="883007"/>
                </a:cubicBezTo>
                <a:cubicBezTo>
                  <a:pt x="578525" y="897449"/>
                  <a:pt x="597678" y="912404"/>
                  <a:pt x="616274" y="927984"/>
                </a:cubicBezTo>
                <a:cubicBezTo>
                  <a:pt x="622807" y="933431"/>
                  <a:pt x="629497" y="938698"/>
                  <a:pt x="636275" y="943832"/>
                </a:cubicBezTo>
                <a:cubicBezTo>
                  <a:pt x="639196" y="945863"/>
                  <a:pt x="641872" y="948631"/>
                  <a:pt x="645462" y="949368"/>
                </a:cubicBezTo>
                <a:cubicBezTo>
                  <a:pt x="654180" y="951198"/>
                  <a:pt x="660490" y="943319"/>
                  <a:pt x="666867" y="938475"/>
                </a:cubicBezTo>
                <a:cubicBezTo>
                  <a:pt x="680803" y="927002"/>
                  <a:pt x="694359" y="915083"/>
                  <a:pt x="708161" y="903453"/>
                </a:cubicBezTo>
                <a:cubicBezTo>
                  <a:pt x="745331" y="873610"/>
                  <a:pt x="779200" y="839928"/>
                  <a:pt x="812267" y="805642"/>
                </a:cubicBezTo>
                <a:cubicBezTo>
                  <a:pt x="844241" y="769237"/>
                  <a:pt x="875703" y="732228"/>
                  <a:pt x="903686" y="692608"/>
                </a:cubicBezTo>
                <a:cubicBezTo>
                  <a:pt x="939830" y="644707"/>
                  <a:pt x="976286" y="596762"/>
                  <a:pt x="1007479" y="545423"/>
                </a:cubicBezTo>
                <a:cubicBezTo>
                  <a:pt x="1022196" y="519799"/>
                  <a:pt x="1033924" y="492567"/>
                  <a:pt x="1047191" y="466183"/>
                </a:cubicBezTo>
                <a:cubicBezTo>
                  <a:pt x="1066144" y="428282"/>
                  <a:pt x="1081194" y="388618"/>
                  <a:pt x="1092499" y="347792"/>
                </a:cubicBezTo>
                <a:cubicBezTo>
                  <a:pt x="1112455" y="279668"/>
                  <a:pt x="1125610" y="226187"/>
                  <a:pt x="1103068" y="1560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37"/>
          <p:cNvSpPr/>
          <p:nvPr/>
        </p:nvSpPr>
        <p:spPr>
          <a:xfrm>
            <a:off x="8021930" y="3952000"/>
            <a:ext cx="557446" cy="474819"/>
          </a:xfrm>
          <a:custGeom>
            <a:rect b="b" l="l" r="r" t="t"/>
            <a:pathLst>
              <a:path extrusionOk="0" h="949638" w="1114892">
                <a:moveTo>
                  <a:pt x="645462" y="949368"/>
                </a:moveTo>
                <a:cubicBezTo>
                  <a:pt x="641872" y="948631"/>
                  <a:pt x="639196" y="945863"/>
                  <a:pt x="636275" y="943832"/>
                </a:cubicBezTo>
                <a:cubicBezTo>
                  <a:pt x="629497" y="938698"/>
                  <a:pt x="622807" y="933431"/>
                  <a:pt x="616274" y="927984"/>
                </a:cubicBezTo>
                <a:cubicBezTo>
                  <a:pt x="597678" y="912404"/>
                  <a:pt x="578525" y="897449"/>
                  <a:pt x="559037" y="883007"/>
                </a:cubicBezTo>
                <a:cubicBezTo>
                  <a:pt x="495223" y="838008"/>
                  <a:pt x="435221" y="787406"/>
                  <a:pt x="367192" y="748701"/>
                </a:cubicBezTo>
                <a:cubicBezTo>
                  <a:pt x="309799" y="715599"/>
                  <a:pt x="256932" y="675622"/>
                  <a:pt x="202616" y="637855"/>
                </a:cubicBezTo>
                <a:cubicBezTo>
                  <a:pt x="172827" y="617743"/>
                  <a:pt x="143997" y="596092"/>
                  <a:pt x="119202" y="569909"/>
                </a:cubicBezTo>
                <a:cubicBezTo>
                  <a:pt x="88499" y="537521"/>
                  <a:pt x="61385" y="501451"/>
                  <a:pt x="37817" y="463594"/>
                </a:cubicBezTo>
                <a:cubicBezTo>
                  <a:pt x="11662" y="415626"/>
                  <a:pt x="447" y="360047"/>
                  <a:pt x="1" y="305739"/>
                </a:cubicBezTo>
                <a:cubicBezTo>
                  <a:pt x="-111" y="259914"/>
                  <a:pt x="9678" y="214915"/>
                  <a:pt x="23101" y="171322"/>
                </a:cubicBezTo>
                <a:cubicBezTo>
                  <a:pt x="31618" y="142684"/>
                  <a:pt x="42544" y="113890"/>
                  <a:pt x="63236" y="91680"/>
                </a:cubicBezTo>
                <a:cubicBezTo>
                  <a:pt x="91063" y="59850"/>
                  <a:pt x="127296" y="42239"/>
                  <a:pt x="169638" y="41123"/>
                </a:cubicBezTo>
                <a:cubicBezTo>
                  <a:pt x="230911" y="37953"/>
                  <a:pt x="287145" y="51324"/>
                  <a:pt x="340680" y="81167"/>
                </a:cubicBezTo>
                <a:cubicBezTo>
                  <a:pt x="368218" y="95430"/>
                  <a:pt x="394350" y="112506"/>
                  <a:pt x="418520" y="131970"/>
                </a:cubicBezTo>
                <a:cubicBezTo>
                  <a:pt x="440884" y="150697"/>
                  <a:pt x="459926" y="172996"/>
                  <a:pt x="479146" y="194871"/>
                </a:cubicBezTo>
                <a:cubicBezTo>
                  <a:pt x="495691" y="214089"/>
                  <a:pt x="510853" y="234446"/>
                  <a:pt x="525012" y="255472"/>
                </a:cubicBezTo>
                <a:cubicBezTo>
                  <a:pt x="533418" y="268419"/>
                  <a:pt x="542292" y="281521"/>
                  <a:pt x="547376" y="296208"/>
                </a:cubicBezTo>
                <a:cubicBezTo>
                  <a:pt x="553173" y="279200"/>
                  <a:pt x="561401" y="263061"/>
                  <a:pt x="570699" y="247705"/>
                </a:cubicBezTo>
                <a:cubicBezTo>
                  <a:pt x="588113" y="218174"/>
                  <a:pt x="605928" y="188844"/>
                  <a:pt x="625349" y="160585"/>
                </a:cubicBezTo>
                <a:cubicBezTo>
                  <a:pt x="638326" y="141501"/>
                  <a:pt x="655740" y="126256"/>
                  <a:pt x="672463" y="110586"/>
                </a:cubicBezTo>
                <a:cubicBezTo>
                  <a:pt x="684928" y="99001"/>
                  <a:pt x="696901" y="86836"/>
                  <a:pt x="710168" y="76145"/>
                </a:cubicBezTo>
                <a:cubicBezTo>
                  <a:pt x="723703" y="65252"/>
                  <a:pt x="738552" y="56145"/>
                  <a:pt x="752377" y="45609"/>
                </a:cubicBezTo>
                <a:cubicBezTo>
                  <a:pt x="761273" y="39047"/>
                  <a:pt x="769546" y="31480"/>
                  <a:pt x="779245" y="26101"/>
                </a:cubicBezTo>
                <a:cubicBezTo>
                  <a:pt x="793939" y="18177"/>
                  <a:pt x="810060" y="13512"/>
                  <a:pt x="826225" y="9628"/>
                </a:cubicBezTo>
                <a:cubicBezTo>
                  <a:pt x="853718" y="2418"/>
                  <a:pt x="881968" y="-1131"/>
                  <a:pt x="910375" y="320"/>
                </a:cubicBezTo>
                <a:cubicBezTo>
                  <a:pt x="962729" y="-975"/>
                  <a:pt x="1012340" y="25297"/>
                  <a:pt x="1046589" y="64002"/>
                </a:cubicBezTo>
                <a:cubicBezTo>
                  <a:pt x="1072008" y="90028"/>
                  <a:pt x="1092923" y="120809"/>
                  <a:pt x="1103068" y="156032"/>
                </a:cubicBezTo>
                <a:cubicBezTo>
                  <a:pt x="1125610" y="226187"/>
                  <a:pt x="1112455" y="279668"/>
                  <a:pt x="1092499" y="347792"/>
                </a:cubicBezTo>
                <a:cubicBezTo>
                  <a:pt x="1081194" y="388618"/>
                  <a:pt x="1066144" y="428282"/>
                  <a:pt x="1047191" y="466183"/>
                </a:cubicBezTo>
                <a:cubicBezTo>
                  <a:pt x="1033924" y="492567"/>
                  <a:pt x="1022196" y="519799"/>
                  <a:pt x="1007479" y="545423"/>
                </a:cubicBezTo>
                <a:cubicBezTo>
                  <a:pt x="976286" y="596762"/>
                  <a:pt x="939830" y="644707"/>
                  <a:pt x="903686" y="692608"/>
                </a:cubicBezTo>
                <a:cubicBezTo>
                  <a:pt x="875703" y="732228"/>
                  <a:pt x="844241" y="769237"/>
                  <a:pt x="812267" y="805642"/>
                </a:cubicBezTo>
                <a:cubicBezTo>
                  <a:pt x="779200" y="839928"/>
                  <a:pt x="745331" y="873610"/>
                  <a:pt x="708161" y="903453"/>
                </a:cubicBezTo>
                <a:cubicBezTo>
                  <a:pt x="694359" y="915083"/>
                  <a:pt x="680803" y="927002"/>
                  <a:pt x="666867" y="938475"/>
                </a:cubicBezTo>
                <a:cubicBezTo>
                  <a:pt x="660490" y="943319"/>
                  <a:pt x="654180" y="951198"/>
                  <a:pt x="645462" y="949368"/>
                </a:cubicBezTo>
                <a:close/>
                <a:moveTo>
                  <a:pt x="323244" y="705711"/>
                </a:moveTo>
                <a:cubicBezTo>
                  <a:pt x="378541" y="740309"/>
                  <a:pt x="435622" y="772228"/>
                  <a:pt x="486772" y="813031"/>
                </a:cubicBezTo>
                <a:cubicBezTo>
                  <a:pt x="514710" y="835151"/>
                  <a:pt x="544500" y="854771"/>
                  <a:pt x="572862" y="876355"/>
                </a:cubicBezTo>
                <a:cubicBezTo>
                  <a:pt x="598771" y="895194"/>
                  <a:pt x="622718" y="916556"/>
                  <a:pt x="648271" y="935819"/>
                </a:cubicBezTo>
                <a:cubicBezTo>
                  <a:pt x="676232" y="913676"/>
                  <a:pt x="702877" y="889815"/>
                  <a:pt x="730369" y="867048"/>
                </a:cubicBezTo>
                <a:cubicBezTo>
                  <a:pt x="751775" y="847517"/>
                  <a:pt x="772087" y="826847"/>
                  <a:pt x="792690" y="806491"/>
                </a:cubicBezTo>
                <a:cubicBezTo>
                  <a:pt x="818399" y="779638"/>
                  <a:pt x="841499" y="750331"/>
                  <a:pt x="865223" y="721715"/>
                </a:cubicBezTo>
                <a:cubicBezTo>
                  <a:pt x="882548" y="699015"/>
                  <a:pt x="898914" y="675577"/>
                  <a:pt x="916574" y="653100"/>
                </a:cubicBezTo>
                <a:cubicBezTo>
                  <a:pt x="942974" y="617364"/>
                  <a:pt x="969284" y="581405"/>
                  <a:pt x="992696" y="543615"/>
                </a:cubicBezTo>
                <a:cubicBezTo>
                  <a:pt x="1005963" y="521852"/>
                  <a:pt x="1016131" y="498437"/>
                  <a:pt x="1027413" y="475647"/>
                </a:cubicBezTo>
                <a:cubicBezTo>
                  <a:pt x="1039565" y="450938"/>
                  <a:pt x="1051427" y="426072"/>
                  <a:pt x="1061283" y="400336"/>
                </a:cubicBezTo>
                <a:cubicBezTo>
                  <a:pt x="1071896" y="371542"/>
                  <a:pt x="1080191" y="341966"/>
                  <a:pt x="1088084" y="312324"/>
                </a:cubicBezTo>
                <a:cubicBezTo>
                  <a:pt x="1097003" y="280338"/>
                  <a:pt x="1103447" y="247771"/>
                  <a:pt x="1100972" y="214535"/>
                </a:cubicBezTo>
                <a:cubicBezTo>
                  <a:pt x="1096423" y="170094"/>
                  <a:pt x="1082354" y="125430"/>
                  <a:pt x="1052654" y="91278"/>
                </a:cubicBezTo>
                <a:cubicBezTo>
                  <a:pt x="1030290" y="64649"/>
                  <a:pt x="1004737" y="39114"/>
                  <a:pt x="971915" y="26123"/>
                </a:cubicBezTo>
                <a:cubicBezTo>
                  <a:pt x="950086" y="16012"/>
                  <a:pt x="926184" y="13489"/>
                  <a:pt x="902393" y="13824"/>
                </a:cubicBezTo>
                <a:cubicBezTo>
                  <a:pt x="884399" y="13199"/>
                  <a:pt x="866472" y="14829"/>
                  <a:pt x="848857" y="18489"/>
                </a:cubicBezTo>
                <a:cubicBezTo>
                  <a:pt x="826693" y="23355"/>
                  <a:pt x="805422" y="27663"/>
                  <a:pt x="785756" y="38065"/>
                </a:cubicBezTo>
                <a:cubicBezTo>
                  <a:pt x="765644" y="51614"/>
                  <a:pt x="746892" y="67172"/>
                  <a:pt x="726668" y="80631"/>
                </a:cubicBezTo>
                <a:cubicBezTo>
                  <a:pt x="709432" y="93243"/>
                  <a:pt x="695764" y="107662"/>
                  <a:pt x="680312" y="121903"/>
                </a:cubicBezTo>
                <a:cubicBezTo>
                  <a:pt x="668338" y="133287"/>
                  <a:pt x="655295" y="144581"/>
                  <a:pt x="645038" y="157148"/>
                </a:cubicBezTo>
                <a:cubicBezTo>
                  <a:pt x="633755" y="170920"/>
                  <a:pt x="624636" y="186188"/>
                  <a:pt x="615070" y="201187"/>
                </a:cubicBezTo>
                <a:cubicBezTo>
                  <a:pt x="596675" y="230741"/>
                  <a:pt x="577098" y="259959"/>
                  <a:pt x="563318" y="292034"/>
                </a:cubicBezTo>
                <a:cubicBezTo>
                  <a:pt x="561200" y="297414"/>
                  <a:pt x="559394" y="302882"/>
                  <a:pt x="557945" y="308485"/>
                </a:cubicBezTo>
                <a:cubicBezTo>
                  <a:pt x="556964" y="312570"/>
                  <a:pt x="551791" y="314645"/>
                  <a:pt x="548268" y="312413"/>
                </a:cubicBezTo>
                <a:cubicBezTo>
                  <a:pt x="545548" y="313842"/>
                  <a:pt x="544633" y="310248"/>
                  <a:pt x="544121" y="308329"/>
                </a:cubicBezTo>
                <a:cubicBezTo>
                  <a:pt x="539929" y="295181"/>
                  <a:pt x="532660" y="283396"/>
                  <a:pt x="525101" y="271945"/>
                </a:cubicBezTo>
                <a:cubicBezTo>
                  <a:pt x="498835" y="233062"/>
                  <a:pt x="468644" y="197013"/>
                  <a:pt x="435845" y="163487"/>
                </a:cubicBezTo>
                <a:cubicBezTo>
                  <a:pt x="413704" y="140251"/>
                  <a:pt x="387081" y="122059"/>
                  <a:pt x="359812" y="105430"/>
                </a:cubicBezTo>
                <a:cubicBezTo>
                  <a:pt x="298383" y="69292"/>
                  <a:pt x="243777" y="50453"/>
                  <a:pt x="171734" y="53913"/>
                </a:cubicBezTo>
                <a:cubicBezTo>
                  <a:pt x="124910" y="54850"/>
                  <a:pt x="86938" y="77975"/>
                  <a:pt x="60828" y="116256"/>
                </a:cubicBezTo>
                <a:cubicBezTo>
                  <a:pt x="45889" y="138800"/>
                  <a:pt x="38865" y="165295"/>
                  <a:pt x="31284" y="190987"/>
                </a:cubicBezTo>
                <a:cubicBezTo>
                  <a:pt x="5620" y="274624"/>
                  <a:pt x="6400" y="368060"/>
                  <a:pt x="44618" y="447768"/>
                </a:cubicBezTo>
                <a:cubicBezTo>
                  <a:pt x="56435" y="470781"/>
                  <a:pt x="72556" y="491228"/>
                  <a:pt x="87941" y="511919"/>
                </a:cubicBezTo>
                <a:cubicBezTo>
                  <a:pt x="103928" y="533504"/>
                  <a:pt x="121521" y="553883"/>
                  <a:pt x="140964" y="572409"/>
                </a:cubicBezTo>
                <a:cubicBezTo>
                  <a:pt x="161812" y="592855"/>
                  <a:pt x="185648" y="609820"/>
                  <a:pt x="209706" y="626270"/>
                </a:cubicBezTo>
                <a:cubicBezTo>
                  <a:pt x="247612" y="652654"/>
                  <a:pt x="284982" y="679841"/>
                  <a:pt x="323244" y="705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37"/>
          <p:cNvSpPr/>
          <p:nvPr/>
        </p:nvSpPr>
        <p:spPr>
          <a:xfrm>
            <a:off x="8028784" y="3958854"/>
            <a:ext cx="543899" cy="461043"/>
          </a:xfrm>
          <a:custGeom>
            <a:rect b="b" l="l" r="r" t="t"/>
            <a:pathLst>
              <a:path extrusionOk="0" h="922087" w="1087798">
                <a:moveTo>
                  <a:pt x="1087265" y="200804"/>
                </a:moveTo>
                <a:cubicBezTo>
                  <a:pt x="1089740" y="234040"/>
                  <a:pt x="1083296" y="266629"/>
                  <a:pt x="1074377" y="298593"/>
                </a:cubicBezTo>
                <a:cubicBezTo>
                  <a:pt x="1066484" y="328235"/>
                  <a:pt x="1058167" y="357833"/>
                  <a:pt x="1047576" y="386605"/>
                </a:cubicBezTo>
                <a:cubicBezTo>
                  <a:pt x="1037743" y="412341"/>
                  <a:pt x="1025858" y="437229"/>
                  <a:pt x="1013706" y="461916"/>
                </a:cubicBezTo>
                <a:cubicBezTo>
                  <a:pt x="1002402" y="484706"/>
                  <a:pt x="992234" y="508121"/>
                  <a:pt x="978990" y="529884"/>
                </a:cubicBezTo>
                <a:cubicBezTo>
                  <a:pt x="955577" y="567673"/>
                  <a:pt x="929289" y="603633"/>
                  <a:pt x="902867" y="639346"/>
                </a:cubicBezTo>
                <a:cubicBezTo>
                  <a:pt x="885207" y="661801"/>
                  <a:pt x="868841" y="685261"/>
                  <a:pt x="851516" y="707961"/>
                </a:cubicBezTo>
                <a:cubicBezTo>
                  <a:pt x="827814" y="736577"/>
                  <a:pt x="804692" y="765885"/>
                  <a:pt x="778983" y="792737"/>
                </a:cubicBezTo>
                <a:cubicBezTo>
                  <a:pt x="758358" y="813094"/>
                  <a:pt x="738046" y="833785"/>
                  <a:pt x="716663" y="853316"/>
                </a:cubicBezTo>
                <a:cubicBezTo>
                  <a:pt x="689170" y="876084"/>
                  <a:pt x="662525" y="899945"/>
                  <a:pt x="634564" y="922088"/>
                </a:cubicBezTo>
                <a:cubicBezTo>
                  <a:pt x="608989" y="902802"/>
                  <a:pt x="585064" y="881441"/>
                  <a:pt x="559155" y="862624"/>
                </a:cubicBezTo>
                <a:cubicBezTo>
                  <a:pt x="530793" y="841062"/>
                  <a:pt x="501004" y="821442"/>
                  <a:pt x="473065" y="799299"/>
                </a:cubicBezTo>
                <a:cubicBezTo>
                  <a:pt x="421915" y="758496"/>
                  <a:pt x="364834" y="726577"/>
                  <a:pt x="309560" y="691979"/>
                </a:cubicBezTo>
                <a:cubicBezTo>
                  <a:pt x="271297" y="666109"/>
                  <a:pt x="233927" y="638922"/>
                  <a:pt x="196022" y="612539"/>
                </a:cubicBezTo>
                <a:cubicBezTo>
                  <a:pt x="171963" y="596088"/>
                  <a:pt x="148150" y="579124"/>
                  <a:pt x="127280" y="558678"/>
                </a:cubicBezTo>
                <a:cubicBezTo>
                  <a:pt x="107814" y="540151"/>
                  <a:pt x="90222" y="519772"/>
                  <a:pt x="74257" y="498188"/>
                </a:cubicBezTo>
                <a:cubicBezTo>
                  <a:pt x="58872" y="477496"/>
                  <a:pt x="42751" y="457050"/>
                  <a:pt x="30933" y="434059"/>
                </a:cubicBezTo>
                <a:cubicBezTo>
                  <a:pt x="-7307" y="354351"/>
                  <a:pt x="-8087" y="260915"/>
                  <a:pt x="17599" y="177278"/>
                </a:cubicBezTo>
                <a:cubicBezTo>
                  <a:pt x="25181" y="151608"/>
                  <a:pt x="32182" y="125113"/>
                  <a:pt x="47121" y="102547"/>
                </a:cubicBezTo>
                <a:cubicBezTo>
                  <a:pt x="73231" y="64266"/>
                  <a:pt x="111181" y="41164"/>
                  <a:pt x="158027" y="40226"/>
                </a:cubicBezTo>
                <a:cubicBezTo>
                  <a:pt x="230092" y="36789"/>
                  <a:pt x="284698" y="55605"/>
                  <a:pt x="346127" y="91743"/>
                </a:cubicBezTo>
                <a:cubicBezTo>
                  <a:pt x="373397" y="108372"/>
                  <a:pt x="400019" y="126564"/>
                  <a:pt x="422161" y="149800"/>
                </a:cubicBezTo>
                <a:cubicBezTo>
                  <a:pt x="454938" y="183304"/>
                  <a:pt x="485128" y="219375"/>
                  <a:pt x="511394" y="258259"/>
                </a:cubicBezTo>
                <a:cubicBezTo>
                  <a:pt x="518953" y="269709"/>
                  <a:pt x="526222" y="281495"/>
                  <a:pt x="530414" y="294642"/>
                </a:cubicBezTo>
                <a:cubicBezTo>
                  <a:pt x="530927" y="296561"/>
                  <a:pt x="531841" y="300133"/>
                  <a:pt x="534561" y="298704"/>
                </a:cubicBezTo>
                <a:cubicBezTo>
                  <a:pt x="538062" y="300914"/>
                  <a:pt x="543257" y="298861"/>
                  <a:pt x="544238" y="294776"/>
                </a:cubicBezTo>
                <a:cubicBezTo>
                  <a:pt x="545687" y="289196"/>
                  <a:pt x="547493" y="283705"/>
                  <a:pt x="549612" y="278325"/>
                </a:cubicBezTo>
                <a:cubicBezTo>
                  <a:pt x="563391" y="246250"/>
                  <a:pt x="582968" y="217031"/>
                  <a:pt x="601364" y="187478"/>
                </a:cubicBezTo>
                <a:cubicBezTo>
                  <a:pt x="610907" y="172501"/>
                  <a:pt x="620049" y="157233"/>
                  <a:pt x="631309" y="143439"/>
                </a:cubicBezTo>
                <a:cubicBezTo>
                  <a:pt x="641565" y="130872"/>
                  <a:pt x="654587" y="119600"/>
                  <a:pt x="666583" y="108194"/>
                </a:cubicBezTo>
                <a:cubicBezTo>
                  <a:pt x="682013" y="93931"/>
                  <a:pt x="695681" y="79534"/>
                  <a:pt x="712939" y="66922"/>
                </a:cubicBezTo>
                <a:cubicBezTo>
                  <a:pt x="733163" y="53463"/>
                  <a:pt x="751914" y="37927"/>
                  <a:pt x="772004" y="24356"/>
                </a:cubicBezTo>
                <a:cubicBezTo>
                  <a:pt x="791693" y="13977"/>
                  <a:pt x="812942" y="9669"/>
                  <a:pt x="835128" y="4803"/>
                </a:cubicBezTo>
                <a:cubicBezTo>
                  <a:pt x="852743" y="1142"/>
                  <a:pt x="870692" y="-510"/>
                  <a:pt x="888686" y="138"/>
                </a:cubicBezTo>
                <a:cubicBezTo>
                  <a:pt x="912455" y="-197"/>
                  <a:pt x="936380" y="2325"/>
                  <a:pt x="958209" y="12436"/>
                </a:cubicBezTo>
                <a:cubicBezTo>
                  <a:pt x="991030" y="25427"/>
                  <a:pt x="1016560" y="50963"/>
                  <a:pt x="1038947" y="77592"/>
                </a:cubicBezTo>
                <a:cubicBezTo>
                  <a:pt x="1068647" y="111698"/>
                  <a:pt x="1082716" y="156363"/>
                  <a:pt x="1087265" y="2008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37"/>
          <p:cNvSpPr/>
          <p:nvPr/>
        </p:nvSpPr>
        <p:spPr>
          <a:xfrm>
            <a:off x="7210252" y="717387"/>
            <a:ext cx="505577" cy="473980"/>
          </a:xfrm>
          <a:custGeom>
            <a:rect b="b" l="l" r="r" t="t"/>
            <a:pathLst>
              <a:path extrusionOk="0" h="947961" w="1011155">
                <a:moveTo>
                  <a:pt x="999812" y="443193"/>
                </a:moveTo>
                <a:cubicBezTo>
                  <a:pt x="988871" y="420761"/>
                  <a:pt x="969538" y="403063"/>
                  <a:pt x="948040" y="390845"/>
                </a:cubicBezTo>
                <a:cubicBezTo>
                  <a:pt x="929637" y="380813"/>
                  <a:pt x="908423" y="376464"/>
                  <a:pt x="887594" y="375958"/>
                </a:cubicBezTo>
                <a:cubicBezTo>
                  <a:pt x="851819" y="375392"/>
                  <a:pt x="816570" y="384555"/>
                  <a:pt x="784759" y="400716"/>
                </a:cubicBezTo>
                <a:cubicBezTo>
                  <a:pt x="747266" y="420154"/>
                  <a:pt x="712502" y="446369"/>
                  <a:pt x="687405" y="480633"/>
                </a:cubicBezTo>
                <a:cubicBezTo>
                  <a:pt x="678831" y="492324"/>
                  <a:pt x="669953" y="503854"/>
                  <a:pt x="662612" y="516374"/>
                </a:cubicBezTo>
                <a:cubicBezTo>
                  <a:pt x="652177" y="534801"/>
                  <a:pt x="643845" y="554462"/>
                  <a:pt x="637535" y="574668"/>
                </a:cubicBezTo>
                <a:cubicBezTo>
                  <a:pt x="633470" y="588220"/>
                  <a:pt x="630902" y="602157"/>
                  <a:pt x="629183" y="616194"/>
                </a:cubicBezTo>
                <a:cubicBezTo>
                  <a:pt x="628293" y="622910"/>
                  <a:pt x="627404" y="629625"/>
                  <a:pt x="626271" y="636300"/>
                </a:cubicBezTo>
                <a:cubicBezTo>
                  <a:pt x="626129" y="637514"/>
                  <a:pt x="625280" y="638383"/>
                  <a:pt x="624532" y="639294"/>
                </a:cubicBezTo>
                <a:cubicBezTo>
                  <a:pt x="623157" y="640932"/>
                  <a:pt x="623339" y="643379"/>
                  <a:pt x="624593" y="645018"/>
                </a:cubicBezTo>
                <a:cubicBezTo>
                  <a:pt x="624067" y="646596"/>
                  <a:pt x="623521" y="648173"/>
                  <a:pt x="623015" y="649751"/>
                </a:cubicBezTo>
                <a:cubicBezTo>
                  <a:pt x="621458" y="654970"/>
                  <a:pt x="619719" y="660168"/>
                  <a:pt x="618162" y="665407"/>
                </a:cubicBezTo>
                <a:cubicBezTo>
                  <a:pt x="617717" y="667045"/>
                  <a:pt x="618242" y="668744"/>
                  <a:pt x="619375" y="669877"/>
                </a:cubicBezTo>
                <a:cubicBezTo>
                  <a:pt x="616099" y="668865"/>
                  <a:pt x="612843" y="667793"/>
                  <a:pt x="609627" y="666641"/>
                </a:cubicBezTo>
                <a:cubicBezTo>
                  <a:pt x="593105" y="660957"/>
                  <a:pt x="577796" y="652542"/>
                  <a:pt x="562285" y="644654"/>
                </a:cubicBezTo>
                <a:cubicBezTo>
                  <a:pt x="547179" y="636603"/>
                  <a:pt x="533670" y="625762"/>
                  <a:pt x="519089" y="616902"/>
                </a:cubicBezTo>
                <a:cubicBezTo>
                  <a:pt x="501940" y="605373"/>
                  <a:pt x="486550" y="591416"/>
                  <a:pt x="469684" y="579523"/>
                </a:cubicBezTo>
                <a:cubicBezTo>
                  <a:pt x="461938" y="574244"/>
                  <a:pt x="453849" y="569490"/>
                  <a:pt x="446083" y="564251"/>
                </a:cubicBezTo>
                <a:cubicBezTo>
                  <a:pt x="445497" y="563847"/>
                  <a:pt x="444910" y="563463"/>
                  <a:pt x="444304" y="563099"/>
                </a:cubicBezTo>
                <a:cubicBezTo>
                  <a:pt x="453586" y="562128"/>
                  <a:pt x="462828" y="560894"/>
                  <a:pt x="471969" y="559215"/>
                </a:cubicBezTo>
                <a:cubicBezTo>
                  <a:pt x="486631" y="555635"/>
                  <a:pt x="501272" y="551529"/>
                  <a:pt x="515085" y="545359"/>
                </a:cubicBezTo>
                <a:cubicBezTo>
                  <a:pt x="529261" y="539150"/>
                  <a:pt x="542244" y="530654"/>
                  <a:pt x="555248" y="522301"/>
                </a:cubicBezTo>
                <a:cubicBezTo>
                  <a:pt x="574257" y="510326"/>
                  <a:pt x="593024" y="497765"/>
                  <a:pt x="609385" y="482292"/>
                </a:cubicBezTo>
                <a:cubicBezTo>
                  <a:pt x="630882" y="460770"/>
                  <a:pt x="649568" y="435749"/>
                  <a:pt x="662309" y="408018"/>
                </a:cubicBezTo>
                <a:cubicBezTo>
                  <a:pt x="669589" y="390987"/>
                  <a:pt x="673694" y="372823"/>
                  <a:pt x="676950" y="354639"/>
                </a:cubicBezTo>
                <a:cubicBezTo>
                  <a:pt x="680509" y="336435"/>
                  <a:pt x="682147" y="317786"/>
                  <a:pt x="681157" y="299237"/>
                </a:cubicBezTo>
                <a:cubicBezTo>
                  <a:pt x="679195" y="276806"/>
                  <a:pt x="674402" y="254536"/>
                  <a:pt x="667526" y="233095"/>
                </a:cubicBezTo>
                <a:cubicBezTo>
                  <a:pt x="662410" y="218896"/>
                  <a:pt x="654745" y="205789"/>
                  <a:pt x="647869" y="192419"/>
                </a:cubicBezTo>
                <a:cubicBezTo>
                  <a:pt x="640710" y="179130"/>
                  <a:pt x="633733" y="165557"/>
                  <a:pt x="624127" y="153846"/>
                </a:cubicBezTo>
                <a:cubicBezTo>
                  <a:pt x="604228" y="131394"/>
                  <a:pt x="577412" y="114302"/>
                  <a:pt x="547765" y="108477"/>
                </a:cubicBezTo>
                <a:cubicBezTo>
                  <a:pt x="507562" y="100669"/>
                  <a:pt x="495509" y="102570"/>
                  <a:pt x="457368" y="115071"/>
                </a:cubicBezTo>
                <a:cubicBezTo>
                  <a:pt x="438136" y="118186"/>
                  <a:pt x="421249" y="128056"/>
                  <a:pt x="404100" y="136754"/>
                </a:cubicBezTo>
                <a:cubicBezTo>
                  <a:pt x="387315" y="145108"/>
                  <a:pt x="371420" y="155747"/>
                  <a:pt x="358113" y="169016"/>
                </a:cubicBezTo>
                <a:cubicBezTo>
                  <a:pt x="350145" y="177572"/>
                  <a:pt x="343289" y="187079"/>
                  <a:pt x="336191" y="196343"/>
                </a:cubicBezTo>
                <a:cubicBezTo>
                  <a:pt x="322803" y="212201"/>
                  <a:pt x="315442" y="231295"/>
                  <a:pt x="307717" y="250329"/>
                </a:cubicBezTo>
                <a:cubicBezTo>
                  <a:pt x="303410" y="260786"/>
                  <a:pt x="298050" y="270839"/>
                  <a:pt x="294977" y="281761"/>
                </a:cubicBezTo>
                <a:cubicBezTo>
                  <a:pt x="291984" y="292643"/>
                  <a:pt x="290467" y="303869"/>
                  <a:pt x="289071" y="315055"/>
                </a:cubicBezTo>
                <a:cubicBezTo>
                  <a:pt x="286988" y="332774"/>
                  <a:pt x="284279" y="350493"/>
                  <a:pt x="284501" y="368394"/>
                </a:cubicBezTo>
                <a:cubicBezTo>
                  <a:pt x="285047" y="385202"/>
                  <a:pt x="288829" y="401808"/>
                  <a:pt x="292792" y="418132"/>
                </a:cubicBezTo>
                <a:cubicBezTo>
                  <a:pt x="292267" y="417525"/>
                  <a:pt x="291721" y="416898"/>
                  <a:pt x="291215" y="416291"/>
                </a:cubicBezTo>
                <a:cubicBezTo>
                  <a:pt x="265006" y="380125"/>
                  <a:pt x="248302" y="337992"/>
                  <a:pt x="236734" y="294990"/>
                </a:cubicBezTo>
                <a:cubicBezTo>
                  <a:pt x="227128" y="262242"/>
                  <a:pt x="223791" y="228140"/>
                  <a:pt x="216329" y="194927"/>
                </a:cubicBezTo>
                <a:cubicBezTo>
                  <a:pt x="212345" y="177087"/>
                  <a:pt x="206541" y="159732"/>
                  <a:pt x="199989" y="142680"/>
                </a:cubicBezTo>
                <a:cubicBezTo>
                  <a:pt x="188805" y="112704"/>
                  <a:pt x="171130" y="85721"/>
                  <a:pt x="151676" y="60518"/>
                </a:cubicBezTo>
                <a:cubicBezTo>
                  <a:pt x="129815" y="32120"/>
                  <a:pt x="107064" y="13410"/>
                  <a:pt x="71087" y="6613"/>
                </a:cubicBezTo>
                <a:cubicBezTo>
                  <a:pt x="54362" y="3539"/>
                  <a:pt x="36182" y="-3824"/>
                  <a:pt x="19478" y="2467"/>
                </a:cubicBezTo>
                <a:cubicBezTo>
                  <a:pt x="18810" y="2791"/>
                  <a:pt x="18305" y="3215"/>
                  <a:pt x="17920" y="3782"/>
                </a:cubicBezTo>
                <a:cubicBezTo>
                  <a:pt x="17678" y="3822"/>
                  <a:pt x="17435" y="3903"/>
                  <a:pt x="17213" y="4065"/>
                </a:cubicBezTo>
                <a:cubicBezTo>
                  <a:pt x="16444" y="4490"/>
                  <a:pt x="15898" y="5198"/>
                  <a:pt x="15514" y="5966"/>
                </a:cubicBezTo>
                <a:cubicBezTo>
                  <a:pt x="12197" y="15149"/>
                  <a:pt x="10842" y="24959"/>
                  <a:pt x="8132" y="34345"/>
                </a:cubicBezTo>
                <a:cubicBezTo>
                  <a:pt x="5321" y="45126"/>
                  <a:pt x="3117" y="56048"/>
                  <a:pt x="771" y="66951"/>
                </a:cubicBezTo>
                <a:cubicBezTo>
                  <a:pt x="63" y="69843"/>
                  <a:pt x="-746" y="73322"/>
                  <a:pt x="1297" y="75850"/>
                </a:cubicBezTo>
                <a:cubicBezTo>
                  <a:pt x="5564" y="80098"/>
                  <a:pt x="12056" y="77489"/>
                  <a:pt x="17354" y="77590"/>
                </a:cubicBezTo>
                <a:cubicBezTo>
                  <a:pt x="26596" y="77226"/>
                  <a:pt x="35899" y="77307"/>
                  <a:pt x="45060" y="78642"/>
                </a:cubicBezTo>
                <a:cubicBezTo>
                  <a:pt x="68802" y="80847"/>
                  <a:pt x="85769" y="100163"/>
                  <a:pt x="99419" y="117983"/>
                </a:cubicBezTo>
                <a:cubicBezTo>
                  <a:pt x="106700" y="128319"/>
                  <a:pt x="114465" y="138534"/>
                  <a:pt x="119117" y="150387"/>
                </a:cubicBezTo>
                <a:cubicBezTo>
                  <a:pt x="129289" y="177066"/>
                  <a:pt x="131513" y="205708"/>
                  <a:pt x="133839" y="234026"/>
                </a:cubicBezTo>
                <a:cubicBezTo>
                  <a:pt x="138268" y="290985"/>
                  <a:pt x="142616" y="349016"/>
                  <a:pt x="162131" y="403143"/>
                </a:cubicBezTo>
                <a:cubicBezTo>
                  <a:pt x="168360" y="420822"/>
                  <a:pt x="176712" y="437691"/>
                  <a:pt x="186844" y="453468"/>
                </a:cubicBezTo>
                <a:cubicBezTo>
                  <a:pt x="196591" y="469286"/>
                  <a:pt x="207229" y="484881"/>
                  <a:pt x="220940" y="497563"/>
                </a:cubicBezTo>
                <a:cubicBezTo>
                  <a:pt x="245127" y="518397"/>
                  <a:pt x="273985" y="533426"/>
                  <a:pt x="303349" y="545602"/>
                </a:cubicBezTo>
                <a:cubicBezTo>
                  <a:pt x="317242" y="551650"/>
                  <a:pt x="331378" y="557577"/>
                  <a:pt x="346222" y="560671"/>
                </a:cubicBezTo>
                <a:cubicBezTo>
                  <a:pt x="346020" y="561440"/>
                  <a:pt x="346080" y="562289"/>
                  <a:pt x="346485" y="562977"/>
                </a:cubicBezTo>
                <a:cubicBezTo>
                  <a:pt x="352956" y="575761"/>
                  <a:pt x="360540" y="587937"/>
                  <a:pt x="368589" y="599770"/>
                </a:cubicBezTo>
                <a:cubicBezTo>
                  <a:pt x="392876" y="634783"/>
                  <a:pt x="423130" y="666196"/>
                  <a:pt x="457914" y="690893"/>
                </a:cubicBezTo>
                <a:cubicBezTo>
                  <a:pt x="486550" y="712232"/>
                  <a:pt x="517410" y="730396"/>
                  <a:pt x="550778" y="743281"/>
                </a:cubicBezTo>
                <a:cubicBezTo>
                  <a:pt x="567280" y="749652"/>
                  <a:pt x="583803" y="756165"/>
                  <a:pt x="600750" y="761283"/>
                </a:cubicBezTo>
                <a:cubicBezTo>
                  <a:pt x="600082" y="763872"/>
                  <a:pt x="599354" y="766441"/>
                  <a:pt x="598626" y="769009"/>
                </a:cubicBezTo>
                <a:cubicBezTo>
                  <a:pt x="591224" y="799815"/>
                  <a:pt x="569869" y="827890"/>
                  <a:pt x="539919" y="839865"/>
                </a:cubicBezTo>
                <a:cubicBezTo>
                  <a:pt x="528209" y="843060"/>
                  <a:pt x="515610" y="843121"/>
                  <a:pt x="503638" y="841260"/>
                </a:cubicBezTo>
                <a:cubicBezTo>
                  <a:pt x="481373" y="836507"/>
                  <a:pt x="458177" y="828133"/>
                  <a:pt x="440563" y="812861"/>
                </a:cubicBezTo>
                <a:cubicBezTo>
                  <a:pt x="413524" y="790409"/>
                  <a:pt x="389317" y="764681"/>
                  <a:pt x="363533" y="740813"/>
                </a:cubicBezTo>
                <a:cubicBezTo>
                  <a:pt x="340114" y="718927"/>
                  <a:pt x="312449" y="701330"/>
                  <a:pt x="281589" y="692147"/>
                </a:cubicBezTo>
                <a:cubicBezTo>
                  <a:pt x="258231" y="684723"/>
                  <a:pt x="232750" y="680678"/>
                  <a:pt x="208361" y="684744"/>
                </a:cubicBezTo>
                <a:cubicBezTo>
                  <a:pt x="186379" y="689092"/>
                  <a:pt x="166924" y="700966"/>
                  <a:pt x="148622" y="713365"/>
                </a:cubicBezTo>
                <a:cubicBezTo>
                  <a:pt x="132808" y="723398"/>
                  <a:pt x="116265" y="732621"/>
                  <a:pt x="102392" y="745364"/>
                </a:cubicBezTo>
                <a:cubicBezTo>
                  <a:pt x="95375" y="751816"/>
                  <a:pt x="88580" y="758673"/>
                  <a:pt x="83564" y="766845"/>
                </a:cubicBezTo>
                <a:cubicBezTo>
                  <a:pt x="80187" y="771072"/>
                  <a:pt x="79763" y="776736"/>
                  <a:pt x="82472" y="781388"/>
                </a:cubicBezTo>
                <a:cubicBezTo>
                  <a:pt x="93090" y="798682"/>
                  <a:pt x="108297" y="812781"/>
                  <a:pt x="121483" y="828092"/>
                </a:cubicBezTo>
                <a:cubicBezTo>
                  <a:pt x="127732" y="835172"/>
                  <a:pt x="133657" y="842514"/>
                  <a:pt x="139198" y="850140"/>
                </a:cubicBezTo>
                <a:cubicBezTo>
                  <a:pt x="140594" y="852001"/>
                  <a:pt x="141928" y="853942"/>
                  <a:pt x="143364" y="855783"/>
                </a:cubicBezTo>
                <a:cubicBezTo>
                  <a:pt x="145872" y="859586"/>
                  <a:pt x="151595" y="859242"/>
                  <a:pt x="153819" y="855358"/>
                </a:cubicBezTo>
                <a:cubicBezTo>
                  <a:pt x="156327" y="850908"/>
                  <a:pt x="156469" y="845488"/>
                  <a:pt x="157722" y="840572"/>
                </a:cubicBezTo>
                <a:cubicBezTo>
                  <a:pt x="160432" y="828740"/>
                  <a:pt x="164214" y="815592"/>
                  <a:pt x="169674" y="804265"/>
                </a:cubicBezTo>
                <a:cubicBezTo>
                  <a:pt x="176308" y="791704"/>
                  <a:pt x="186277" y="780680"/>
                  <a:pt x="198533" y="773399"/>
                </a:cubicBezTo>
                <a:cubicBezTo>
                  <a:pt x="209008" y="768767"/>
                  <a:pt x="220899" y="768585"/>
                  <a:pt x="232164" y="769070"/>
                </a:cubicBezTo>
                <a:cubicBezTo>
                  <a:pt x="247735" y="769394"/>
                  <a:pt x="260112" y="779993"/>
                  <a:pt x="270122" y="790915"/>
                </a:cubicBezTo>
                <a:cubicBezTo>
                  <a:pt x="278940" y="800543"/>
                  <a:pt x="287009" y="809989"/>
                  <a:pt x="295482" y="820487"/>
                </a:cubicBezTo>
                <a:cubicBezTo>
                  <a:pt x="312126" y="842029"/>
                  <a:pt x="326343" y="865573"/>
                  <a:pt x="346788" y="883919"/>
                </a:cubicBezTo>
                <a:cubicBezTo>
                  <a:pt x="364989" y="902042"/>
                  <a:pt x="385616" y="917617"/>
                  <a:pt x="408650" y="929066"/>
                </a:cubicBezTo>
                <a:cubicBezTo>
                  <a:pt x="430411" y="941485"/>
                  <a:pt x="455002" y="947654"/>
                  <a:pt x="479998" y="947958"/>
                </a:cubicBezTo>
                <a:cubicBezTo>
                  <a:pt x="516945" y="948241"/>
                  <a:pt x="555409" y="933435"/>
                  <a:pt x="586715" y="914502"/>
                </a:cubicBezTo>
                <a:cubicBezTo>
                  <a:pt x="602165" y="904045"/>
                  <a:pt x="614481" y="889825"/>
                  <a:pt x="627262" y="876415"/>
                </a:cubicBezTo>
                <a:cubicBezTo>
                  <a:pt x="644108" y="859262"/>
                  <a:pt x="659417" y="840188"/>
                  <a:pt x="667769" y="817372"/>
                </a:cubicBezTo>
                <a:cubicBezTo>
                  <a:pt x="672501" y="805519"/>
                  <a:pt x="676384" y="793282"/>
                  <a:pt x="678831" y="780741"/>
                </a:cubicBezTo>
                <a:cubicBezTo>
                  <a:pt x="679114" y="778941"/>
                  <a:pt x="679802" y="776615"/>
                  <a:pt x="680105" y="774430"/>
                </a:cubicBezTo>
                <a:cubicBezTo>
                  <a:pt x="686010" y="774895"/>
                  <a:pt x="691935" y="775320"/>
                  <a:pt x="697841" y="775664"/>
                </a:cubicBezTo>
                <a:cubicBezTo>
                  <a:pt x="748681" y="778840"/>
                  <a:pt x="795922" y="764741"/>
                  <a:pt x="840292" y="740732"/>
                </a:cubicBezTo>
                <a:cubicBezTo>
                  <a:pt x="859706" y="732237"/>
                  <a:pt x="877927" y="721537"/>
                  <a:pt x="894004" y="707661"/>
                </a:cubicBezTo>
                <a:cubicBezTo>
                  <a:pt x="915967" y="689578"/>
                  <a:pt x="938900" y="672142"/>
                  <a:pt x="956130" y="649225"/>
                </a:cubicBezTo>
                <a:cubicBezTo>
                  <a:pt x="981449" y="616215"/>
                  <a:pt x="998962" y="576873"/>
                  <a:pt x="1006708" y="536015"/>
                </a:cubicBezTo>
                <a:cubicBezTo>
                  <a:pt x="1013280" y="505229"/>
                  <a:pt x="1013786" y="472097"/>
                  <a:pt x="999812" y="443193"/>
                </a:cubicBezTo>
                <a:close/>
                <a:moveTo>
                  <a:pt x="582286" y="351261"/>
                </a:moveTo>
                <a:cubicBezTo>
                  <a:pt x="580203" y="369223"/>
                  <a:pt x="576704" y="387326"/>
                  <a:pt x="569606" y="404033"/>
                </a:cubicBezTo>
                <a:cubicBezTo>
                  <a:pt x="561052" y="422683"/>
                  <a:pt x="544206" y="435851"/>
                  <a:pt x="527016" y="446227"/>
                </a:cubicBezTo>
                <a:cubicBezTo>
                  <a:pt x="505802" y="459395"/>
                  <a:pt x="481858" y="467748"/>
                  <a:pt x="457085" y="470803"/>
                </a:cubicBezTo>
                <a:cubicBezTo>
                  <a:pt x="438075" y="473655"/>
                  <a:pt x="418661" y="475920"/>
                  <a:pt x="399429" y="473331"/>
                </a:cubicBezTo>
                <a:cubicBezTo>
                  <a:pt x="386789" y="457878"/>
                  <a:pt x="376091" y="440503"/>
                  <a:pt x="368285" y="422116"/>
                </a:cubicBezTo>
                <a:cubicBezTo>
                  <a:pt x="364827" y="412792"/>
                  <a:pt x="362259" y="403143"/>
                  <a:pt x="359812" y="393495"/>
                </a:cubicBezTo>
                <a:cubicBezTo>
                  <a:pt x="351439" y="359999"/>
                  <a:pt x="354857" y="324177"/>
                  <a:pt x="364888" y="291410"/>
                </a:cubicBezTo>
                <a:cubicBezTo>
                  <a:pt x="369721" y="276988"/>
                  <a:pt x="379489" y="265216"/>
                  <a:pt x="389054" y="253686"/>
                </a:cubicBezTo>
                <a:cubicBezTo>
                  <a:pt x="405031" y="233399"/>
                  <a:pt x="427842" y="218653"/>
                  <a:pt x="452150" y="210097"/>
                </a:cubicBezTo>
                <a:cubicBezTo>
                  <a:pt x="474456" y="202310"/>
                  <a:pt x="499755" y="204838"/>
                  <a:pt x="519999" y="217116"/>
                </a:cubicBezTo>
                <a:cubicBezTo>
                  <a:pt x="532436" y="223851"/>
                  <a:pt x="545136" y="231012"/>
                  <a:pt x="553933" y="242400"/>
                </a:cubicBezTo>
                <a:cubicBezTo>
                  <a:pt x="571082" y="261716"/>
                  <a:pt x="577594" y="287668"/>
                  <a:pt x="580446" y="312789"/>
                </a:cubicBezTo>
                <a:cubicBezTo>
                  <a:pt x="581578" y="325229"/>
                  <a:pt x="583297" y="338417"/>
                  <a:pt x="582286" y="351261"/>
                </a:cubicBezTo>
                <a:close/>
                <a:moveTo>
                  <a:pt x="907352" y="453954"/>
                </a:moveTo>
                <a:cubicBezTo>
                  <a:pt x="936432" y="462773"/>
                  <a:pt x="931882" y="498918"/>
                  <a:pt x="924015" y="521694"/>
                </a:cubicBezTo>
                <a:cubicBezTo>
                  <a:pt x="917018" y="542062"/>
                  <a:pt x="903974" y="558325"/>
                  <a:pt x="891396" y="575821"/>
                </a:cubicBezTo>
                <a:cubicBezTo>
                  <a:pt x="874064" y="602096"/>
                  <a:pt x="849675" y="621413"/>
                  <a:pt x="825145" y="640548"/>
                </a:cubicBezTo>
                <a:cubicBezTo>
                  <a:pt x="796570" y="665043"/>
                  <a:pt x="744576" y="681224"/>
                  <a:pt x="707224" y="682579"/>
                </a:cubicBezTo>
                <a:cubicBezTo>
                  <a:pt x="706274" y="682559"/>
                  <a:pt x="705343" y="682559"/>
                  <a:pt x="704413" y="682539"/>
                </a:cubicBezTo>
                <a:cubicBezTo>
                  <a:pt x="715859" y="654626"/>
                  <a:pt x="723099" y="625114"/>
                  <a:pt x="736386" y="597990"/>
                </a:cubicBezTo>
                <a:cubicBezTo>
                  <a:pt x="742392" y="586501"/>
                  <a:pt x="749470" y="575619"/>
                  <a:pt x="756164" y="564494"/>
                </a:cubicBezTo>
                <a:cubicBezTo>
                  <a:pt x="767287" y="546573"/>
                  <a:pt x="777600" y="528167"/>
                  <a:pt x="788865" y="510347"/>
                </a:cubicBezTo>
                <a:cubicBezTo>
                  <a:pt x="800978" y="492688"/>
                  <a:pt x="815519" y="476709"/>
                  <a:pt x="832061" y="463117"/>
                </a:cubicBezTo>
                <a:cubicBezTo>
                  <a:pt x="853578" y="443658"/>
                  <a:pt x="881486" y="444730"/>
                  <a:pt x="907352" y="4539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9" name="Google Shape;1649;p37"/>
          <p:cNvGrpSpPr/>
          <p:nvPr/>
        </p:nvGrpSpPr>
        <p:grpSpPr>
          <a:xfrm>
            <a:off x="7210252" y="717387"/>
            <a:ext cx="505577" cy="473981"/>
            <a:chOff x="14420505" y="1434773"/>
            <a:chExt cx="1011155" cy="947961"/>
          </a:xfrm>
        </p:grpSpPr>
        <p:sp>
          <p:nvSpPr>
            <p:cNvPr id="1650" name="Google Shape;1650;p37"/>
            <p:cNvSpPr/>
            <p:nvPr/>
          </p:nvSpPr>
          <p:spPr>
            <a:xfrm>
              <a:off x="14420505" y="1434773"/>
              <a:ext cx="1011155" cy="947961"/>
            </a:xfrm>
            <a:custGeom>
              <a:rect b="b" l="l" r="r" t="t"/>
              <a:pathLst>
                <a:path extrusionOk="0" h="947961" w="1011155">
                  <a:moveTo>
                    <a:pt x="999812" y="443193"/>
                  </a:moveTo>
                  <a:cubicBezTo>
                    <a:pt x="988871" y="420761"/>
                    <a:pt x="969538" y="403063"/>
                    <a:pt x="948040" y="390845"/>
                  </a:cubicBezTo>
                  <a:cubicBezTo>
                    <a:pt x="929637" y="380813"/>
                    <a:pt x="908423" y="376464"/>
                    <a:pt x="887594" y="375958"/>
                  </a:cubicBezTo>
                  <a:cubicBezTo>
                    <a:pt x="851819" y="375392"/>
                    <a:pt x="816570" y="384555"/>
                    <a:pt x="784759" y="400716"/>
                  </a:cubicBezTo>
                  <a:cubicBezTo>
                    <a:pt x="747266" y="420154"/>
                    <a:pt x="712502" y="446369"/>
                    <a:pt x="687405" y="480633"/>
                  </a:cubicBezTo>
                  <a:cubicBezTo>
                    <a:pt x="678831" y="492324"/>
                    <a:pt x="669953" y="503854"/>
                    <a:pt x="662612" y="516374"/>
                  </a:cubicBezTo>
                  <a:cubicBezTo>
                    <a:pt x="652177" y="534801"/>
                    <a:pt x="643845" y="554462"/>
                    <a:pt x="637535" y="574668"/>
                  </a:cubicBezTo>
                  <a:cubicBezTo>
                    <a:pt x="633470" y="588220"/>
                    <a:pt x="630902" y="602157"/>
                    <a:pt x="629183" y="616194"/>
                  </a:cubicBezTo>
                  <a:cubicBezTo>
                    <a:pt x="628293" y="622910"/>
                    <a:pt x="627404" y="629625"/>
                    <a:pt x="626271" y="636300"/>
                  </a:cubicBezTo>
                  <a:cubicBezTo>
                    <a:pt x="626129" y="637514"/>
                    <a:pt x="625280" y="638383"/>
                    <a:pt x="624532" y="639294"/>
                  </a:cubicBezTo>
                  <a:cubicBezTo>
                    <a:pt x="623157" y="640932"/>
                    <a:pt x="623339" y="643379"/>
                    <a:pt x="624593" y="645018"/>
                  </a:cubicBezTo>
                  <a:cubicBezTo>
                    <a:pt x="624067" y="646596"/>
                    <a:pt x="623521" y="648173"/>
                    <a:pt x="623015" y="649751"/>
                  </a:cubicBezTo>
                  <a:cubicBezTo>
                    <a:pt x="621458" y="654970"/>
                    <a:pt x="619719" y="660168"/>
                    <a:pt x="618162" y="665407"/>
                  </a:cubicBezTo>
                  <a:cubicBezTo>
                    <a:pt x="617717" y="667045"/>
                    <a:pt x="618242" y="668744"/>
                    <a:pt x="619375" y="669877"/>
                  </a:cubicBezTo>
                  <a:cubicBezTo>
                    <a:pt x="616099" y="668865"/>
                    <a:pt x="612843" y="667793"/>
                    <a:pt x="609627" y="666641"/>
                  </a:cubicBezTo>
                  <a:cubicBezTo>
                    <a:pt x="593105" y="660957"/>
                    <a:pt x="577796" y="652542"/>
                    <a:pt x="562285" y="644654"/>
                  </a:cubicBezTo>
                  <a:cubicBezTo>
                    <a:pt x="547179" y="636603"/>
                    <a:pt x="533670" y="625762"/>
                    <a:pt x="519089" y="616902"/>
                  </a:cubicBezTo>
                  <a:cubicBezTo>
                    <a:pt x="501940" y="605373"/>
                    <a:pt x="486550" y="591416"/>
                    <a:pt x="469684" y="579523"/>
                  </a:cubicBezTo>
                  <a:cubicBezTo>
                    <a:pt x="461938" y="574244"/>
                    <a:pt x="453849" y="569490"/>
                    <a:pt x="446083" y="564251"/>
                  </a:cubicBezTo>
                  <a:cubicBezTo>
                    <a:pt x="445497" y="563847"/>
                    <a:pt x="444910" y="563463"/>
                    <a:pt x="444304" y="563099"/>
                  </a:cubicBezTo>
                  <a:cubicBezTo>
                    <a:pt x="453586" y="562128"/>
                    <a:pt x="462828" y="560894"/>
                    <a:pt x="471969" y="559215"/>
                  </a:cubicBezTo>
                  <a:cubicBezTo>
                    <a:pt x="486631" y="555635"/>
                    <a:pt x="501272" y="551529"/>
                    <a:pt x="515085" y="545359"/>
                  </a:cubicBezTo>
                  <a:cubicBezTo>
                    <a:pt x="529261" y="539150"/>
                    <a:pt x="542244" y="530654"/>
                    <a:pt x="555248" y="522301"/>
                  </a:cubicBezTo>
                  <a:cubicBezTo>
                    <a:pt x="574257" y="510326"/>
                    <a:pt x="593024" y="497765"/>
                    <a:pt x="609385" y="482292"/>
                  </a:cubicBezTo>
                  <a:cubicBezTo>
                    <a:pt x="630882" y="460770"/>
                    <a:pt x="649568" y="435749"/>
                    <a:pt x="662309" y="408018"/>
                  </a:cubicBezTo>
                  <a:cubicBezTo>
                    <a:pt x="669589" y="390987"/>
                    <a:pt x="673694" y="372823"/>
                    <a:pt x="676950" y="354639"/>
                  </a:cubicBezTo>
                  <a:cubicBezTo>
                    <a:pt x="680509" y="336435"/>
                    <a:pt x="682147" y="317786"/>
                    <a:pt x="681157" y="299237"/>
                  </a:cubicBezTo>
                  <a:cubicBezTo>
                    <a:pt x="679195" y="276806"/>
                    <a:pt x="674402" y="254536"/>
                    <a:pt x="667526" y="233095"/>
                  </a:cubicBezTo>
                  <a:cubicBezTo>
                    <a:pt x="662410" y="218896"/>
                    <a:pt x="654745" y="205789"/>
                    <a:pt x="647869" y="192419"/>
                  </a:cubicBezTo>
                  <a:cubicBezTo>
                    <a:pt x="640710" y="179130"/>
                    <a:pt x="633733" y="165557"/>
                    <a:pt x="624127" y="153846"/>
                  </a:cubicBezTo>
                  <a:cubicBezTo>
                    <a:pt x="604228" y="131394"/>
                    <a:pt x="577412" y="114302"/>
                    <a:pt x="547765" y="108477"/>
                  </a:cubicBezTo>
                  <a:cubicBezTo>
                    <a:pt x="507562" y="100669"/>
                    <a:pt x="495509" y="102570"/>
                    <a:pt x="457368" y="115071"/>
                  </a:cubicBezTo>
                  <a:cubicBezTo>
                    <a:pt x="438136" y="118186"/>
                    <a:pt x="421249" y="128056"/>
                    <a:pt x="404100" y="136754"/>
                  </a:cubicBezTo>
                  <a:cubicBezTo>
                    <a:pt x="387315" y="145108"/>
                    <a:pt x="371420" y="155747"/>
                    <a:pt x="358113" y="169016"/>
                  </a:cubicBezTo>
                  <a:cubicBezTo>
                    <a:pt x="350145" y="177572"/>
                    <a:pt x="343289" y="187079"/>
                    <a:pt x="336191" y="196343"/>
                  </a:cubicBezTo>
                  <a:cubicBezTo>
                    <a:pt x="322803" y="212201"/>
                    <a:pt x="315442" y="231295"/>
                    <a:pt x="307717" y="250329"/>
                  </a:cubicBezTo>
                  <a:cubicBezTo>
                    <a:pt x="303410" y="260786"/>
                    <a:pt x="298050" y="270839"/>
                    <a:pt x="294977" y="281761"/>
                  </a:cubicBezTo>
                  <a:cubicBezTo>
                    <a:pt x="291984" y="292643"/>
                    <a:pt x="290467" y="303869"/>
                    <a:pt x="289071" y="315055"/>
                  </a:cubicBezTo>
                  <a:cubicBezTo>
                    <a:pt x="286988" y="332774"/>
                    <a:pt x="284279" y="350493"/>
                    <a:pt x="284501" y="368394"/>
                  </a:cubicBezTo>
                  <a:cubicBezTo>
                    <a:pt x="285047" y="385202"/>
                    <a:pt x="288829" y="401808"/>
                    <a:pt x="292792" y="418132"/>
                  </a:cubicBezTo>
                  <a:cubicBezTo>
                    <a:pt x="292267" y="417525"/>
                    <a:pt x="291721" y="416898"/>
                    <a:pt x="291215" y="416291"/>
                  </a:cubicBezTo>
                  <a:cubicBezTo>
                    <a:pt x="265006" y="380125"/>
                    <a:pt x="248302" y="337992"/>
                    <a:pt x="236734" y="294990"/>
                  </a:cubicBezTo>
                  <a:cubicBezTo>
                    <a:pt x="227128" y="262242"/>
                    <a:pt x="223791" y="228140"/>
                    <a:pt x="216329" y="194927"/>
                  </a:cubicBezTo>
                  <a:cubicBezTo>
                    <a:pt x="212345" y="177087"/>
                    <a:pt x="206541" y="159732"/>
                    <a:pt x="199989" y="142680"/>
                  </a:cubicBezTo>
                  <a:cubicBezTo>
                    <a:pt x="188805" y="112704"/>
                    <a:pt x="171130" y="85721"/>
                    <a:pt x="151676" y="60518"/>
                  </a:cubicBezTo>
                  <a:cubicBezTo>
                    <a:pt x="129815" y="32120"/>
                    <a:pt x="107064" y="13410"/>
                    <a:pt x="71087" y="6613"/>
                  </a:cubicBezTo>
                  <a:cubicBezTo>
                    <a:pt x="54362" y="3539"/>
                    <a:pt x="36182" y="-3824"/>
                    <a:pt x="19478" y="2467"/>
                  </a:cubicBezTo>
                  <a:cubicBezTo>
                    <a:pt x="18810" y="2791"/>
                    <a:pt x="18305" y="3215"/>
                    <a:pt x="17920" y="3782"/>
                  </a:cubicBezTo>
                  <a:cubicBezTo>
                    <a:pt x="17678" y="3822"/>
                    <a:pt x="17435" y="3903"/>
                    <a:pt x="17213" y="4065"/>
                  </a:cubicBezTo>
                  <a:cubicBezTo>
                    <a:pt x="16444" y="4490"/>
                    <a:pt x="15898" y="5198"/>
                    <a:pt x="15514" y="5966"/>
                  </a:cubicBezTo>
                  <a:cubicBezTo>
                    <a:pt x="12197" y="15149"/>
                    <a:pt x="10842" y="24959"/>
                    <a:pt x="8132" y="34345"/>
                  </a:cubicBezTo>
                  <a:cubicBezTo>
                    <a:pt x="5321" y="45126"/>
                    <a:pt x="3117" y="56048"/>
                    <a:pt x="771" y="66951"/>
                  </a:cubicBezTo>
                  <a:cubicBezTo>
                    <a:pt x="63" y="69843"/>
                    <a:pt x="-746" y="73322"/>
                    <a:pt x="1297" y="75850"/>
                  </a:cubicBezTo>
                  <a:cubicBezTo>
                    <a:pt x="5564" y="80098"/>
                    <a:pt x="12056" y="77489"/>
                    <a:pt x="17354" y="77590"/>
                  </a:cubicBezTo>
                  <a:cubicBezTo>
                    <a:pt x="26596" y="77226"/>
                    <a:pt x="35899" y="77307"/>
                    <a:pt x="45060" y="78642"/>
                  </a:cubicBezTo>
                  <a:cubicBezTo>
                    <a:pt x="68802" y="80847"/>
                    <a:pt x="85769" y="100163"/>
                    <a:pt x="99419" y="117983"/>
                  </a:cubicBezTo>
                  <a:cubicBezTo>
                    <a:pt x="106700" y="128319"/>
                    <a:pt x="114465" y="138534"/>
                    <a:pt x="119117" y="150387"/>
                  </a:cubicBezTo>
                  <a:cubicBezTo>
                    <a:pt x="129289" y="177066"/>
                    <a:pt x="131513" y="205708"/>
                    <a:pt x="133839" y="234026"/>
                  </a:cubicBezTo>
                  <a:cubicBezTo>
                    <a:pt x="138268" y="290985"/>
                    <a:pt x="142616" y="349016"/>
                    <a:pt x="162131" y="403143"/>
                  </a:cubicBezTo>
                  <a:cubicBezTo>
                    <a:pt x="168360" y="420822"/>
                    <a:pt x="176712" y="437691"/>
                    <a:pt x="186844" y="453468"/>
                  </a:cubicBezTo>
                  <a:cubicBezTo>
                    <a:pt x="196591" y="469286"/>
                    <a:pt x="207229" y="484881"/>
                    <a:pt x="220940" y="497563"/>
                  </a:cubicBezTo>
                  <a:cubicBezTo>
                    <a:pt x="245127" y="518397"/>
                    <a:pt x="273985" y="533426"/>
                    <a:pt x="303349" y="545602"/>
                  </a:cubicBezTo>
                  <a:cubicBezTo>
                    <a:pt x="317242" y="551650"/>
                    <a:pt x="331378" y="557577"/>
                    <a:pt x="346222" y="560671"/>
                  </a:cubicBezTo>
                  <a:cubicBezTo>
                    <a:pt x="346020" y="561440"/>
                    <a:pt x="346080" y="562289"/>
                    <a:pt x="346485" y="562977"/>
                  </a:cubicBezTo>
                  <a:cubicBezTo>
                    <a:pt x="352956" y="575761"/>
                    <a:pt x="360540" y="587937"/>
                    <a:pt x="368589" y="599770"/>
                  </a:cubicBezTo>
                  <a:cubicBezTo>
                    <a:pt x="392876" y="634783"/>
                    <a:pt x="423130" y="666196"/>
                    <a:pt x="457914" y="690893"/>
                  </a:cubicBezTo>
                  <a:cubicBezTo>
                    <a:pt x="486550" y="712232"/>
                    <a:pt x="517410" y="730396"/>
                    <a:pt x="550778" y="743281"/>
                  </a:cubicBezTo>
                  <a:cubicBezTo>
                    <a:pt x="567280" y="749652"/>
                    <a:pt x="583803" y="756165"/>
                    <a:pt x="600750" y="761283"/>
                  </a:cubicBezTo>
                  <a:cubicBezTo>
                    <a:pt x="600082" y="763872"/>
                    <a:pt x="599354" y="766441"/>
                    <a:pt x="598626" y="769009"/>
                  </a:cubicBezTo>
                  <a:cubicBezTo>
                    <a:pt x="591224" y="799815"/>
                    <a:pt x="569869" y="827890"/>
                    <a:pt x="539919" y="839865"/>
                  </a:cubicBezTo>
                  <a:cubicBezTo>
                    <a:pt x="528209" y="843060"/>
                    <a:pt x="515610" y="843121"/>
                    <a:pt x="503638" y="841260"/>
                  </a:cubicBezTo>
                  <a:cubicBezTo>
                    <a:pt x="481373" y="836507"/>
                    <a:pt x="458177" y="828133"/>
                    <a:pt x="440563" y="812861"/>
                  </a:cubicBezTo>
                  <a:cubicBezTo>
                    <a:pt x="413524" y="790409"/>
                    <a:pt x="389317" y="764681"/>
                    <a:pt x="363533" y="740813"/>
                  </a:cubicBezTo>
                  <a:cubicBezTo>
                    <a:pt x="340114" y="718927"/>
                    <a:pt x="312449" y="701330"/>
                    <a:pt x="281589" y="692147"/>
                  </a:cubicBezTo>
                  <a:cubicBezTo>
                    <a:pt x="258231" y="684723"/>
                    <a:pt x="232750" y="680678"/>
                    <a:pt x="208361" y="684744"/>
                  </a:cubicBezTo>
                  <a:cubicBezTo>
                    <a:pt x="186379" y="689092"/>
                    <a:pt x="166924" y="700966"/>
                    <a:pt x="148622" y="713365"/>
                  </a:cubicBezTo>
                  <a:cubicBezTo>
                    <a:pt x="132808" y="723398"/>
                    <a:pt x="116265" y="732621"/>
                    <a:pt x="102392" y="745364"/>
                  </a:cubicBezTo>
                  <a:cubicBezTo>
                    <a:pt x="95375" y="751816"/>
                    <a:pt x="88580" y="758673"/>
                    <a:pt x="83564" y="766845"/>
                  </a:cubicBezTo>
                  <a:cubicBezTo>
                    <a:pt x="80187" y="771072"/>
                    <a:pt x="79763" y="776736"/>
                    <a:pt x="82472" y="781388"/>
                  </a:cubicBezTo>
                  <a:cubicBezTo>
                    <a:pt x="93090" y="798682"/>
                    <a:pt x="108297" y="812781"/>
                    <a:pt x="121483" y="828092"/>
                  </a:cubicBezTo>
                  <a:cubicBezTo>
                    <a:pt x="127732" y="835172"/>
                    <a:pt x="133657" y="842514"/>
                    <a:pt x="139198" y="850140"/>
                  </a:cubicBezTo>
                  <a:cubicBezTo>
                    <a:pt x="140594" y="852001"/>
                    <a:pt x="141928" y="853942"/>
                    <a:pt x="143364" y="855783"/>
                  </a:cubicBezTo>
                  <a:cubicBezTo>
                    <a:pt x="145872" y="859586"/>
                    <a:pt x="151595" y="859242"/>
                    <a:pt x="153819" y="855358"/>
                  </a:cubicBezTo>
                  <a:cubicBezTo>
                    <a:pt x="156327" y="850908"/>
                    <a:pt x="156469" y="845488"/>
                    <a:pt x="157722" y="840572"/>
                  </a:cubicBezTo>
                  <a:cubicBezTo>
                    <a:pt x="160432" y="828740"/>
                    <a:pt x="164214" y="815592"/>
                    <a:pt x="169674" y="804265"/>
                  </a:cubicBezTo>
                  <a:cubicBezTo>
                    <a:pt x="176308" y="791704"/>
                    <a:pt x="186277" y="780680"/>
                    <a:pt x="198533" y="773399"/>
                  </a:cubicBezTo>
                  <a:cubicBezTo>
                    <a:pt x="209008" y="768767"/>
                    <a:pt x="220899" y="768585"/>
                    <a:pt x="232164" y="769070"/>
                  </a:cubicBezTo>
                  <a:cubicBezTo>
                    <a:pt x="247735" y="769394"/>
                    <a:pt x="260112" y="779993"/>
                    <a:pt x="270122" y="790915"/>
                  </a:cubicBezTo>
                  <a:cubicBezTo>
                    <a:pt x="278940" y="800543"/>
                    <a:pt x="287009" y="809989"/>
                    <a:pt x="295482" y="820487"/>
                  </a:cubicBezTo>
                  <a:cubicBezTo>
                    <a:pt x="312126" y="842029"/>
                    <a:pt x="326343" y="865573"/>
                    <a:pt x="346788" y="883919"/>
                  </a:cubicBezTo>
                  <a:cubicBezTo>
                    <a:pt x="364989" y="902042"/>
                    <a:pt x="385616" y="917617"/>
                    <a:pt x="408650" y="929066"/>
                  </a:cubicBezTo>
                  <a:cubicBezTo>
                    <a:pt x="430411" y="941485"/>
                    <a:pt x="455002" y="947654"/>
                    <a:pt x="479998" y="947958"/>
                  </a:cubicBezTo>
                  <a:cubicBezTo>
                    <a:pt x="516945" y="948241"/>
                    <a:pt x="555409" y="933435"/>
                    <a:pt x="586715" y="914502"/>
                  </a:cubicBezTo>
                  <a:cubicBezTo>
                    <a:pt x="602165" y="904045"/>
                    <a:pt x="614481" y="889825"/>
                    <a:pt x="627262" y="876415"/>
                  </a:cubicBezTo>
                  <a:cubicBezTo>
                    <a:pt x="644108" y="859262"/>
                    <a:pt x="659417" y="840188"/>
                    <a:pt x="667769" y="817372"/>
                  </a:cubicBezTo>
                  <a:cubicBezTo>
                    <a:pt x="672501" y="805519"/>
                    <a:pt x="676384" y="793282"/>
                    <a:pt x="678831" y="780741"/>
                  </a:cubicBezTo>
                  <a:cubicBezTo>
                    <a:pt x="679114" y="778941"/>
                    <a:pt x="679802" y="776615"/>
                    <a:pt x="680105" y="774430"/>
                  </a:cubicBezTo>
                  <a:cubicBezTo>
                    <a:pt x="686010" y="774895"/>
                    <a:pt x="691935" y="775320"/>
                    <a:pt x="697841" y="775664"/>
                  </a:cubicBezTo>
                  <a:cubicBezTo>
                    <a:pt x="748681" y="778840"/>
                    <a:pt x="795922" y="764741"/>
                    <a:pt x="840292" y="740732"/>
                  </a:cubicBezTo>
                  <a:cubicBezTo>
                    <a:pt x="859706" y="732237"/>
                    <a:pt x="877927" y="721537"/>
                    <a:pt x="894004" y="707661"/>
                  </a:cubicBezTo>
                  <a:cubicBezTo>
                    <a:pt x="915967" y="689578"/>
                    <a:pt x="938900" y="672142"/>
                    <a:pt x="956130" y="649225"/>
                  </a:cubicBezTo>
                  <a:cubicBezTo>
                    <a:pt x="981449" y="616215"/>
                    <a:pt x="998962" y="576873"/>
                    <a:pt x="1006708" y="536015"/>
                  </a:cubicBezTo>
                  <a:cubicBezTo>
                    <a:pt x="1013280" y="505229"/>
                    <a:pt x="1013786" y="472097"/>
                    <a:pt x="999812" y="443193"/>
                  </a:cubicBezTo>
                  <a:close/>
                  <a:moveTo>
                    <a:pt x="224863" y="488259"/>
                  </a:moveTo>
                  <a:cubicBezTo>
                    <a:pt x="194084" y="455531"/>
                    <a:pt x="172991" y="413985"/>
                    <a:pt x="161888" y="370578"/>
                  </a:cubicBezTo>
                  <a:cubicBezTo>
                    <a:pt x="152970" y="333805"/>
                    <a:pt x="148218" y="297194"/>
                    <a:pt x="145366" y="259309"/>
                  </a:cubicBezTo>
                  <a:cubicBezTo>
                    <a:pt x="141746" y="221323"/>
                    <a:pt x="141625" y="181941"/>
                    <a:pt x="127529" y="145957"/>
                  </a:cubicBezTo>
                  <a:cubicBezTo>
                    <a:pt x="115396" y="120026"/>
                    <a:pt x="94546" y="92214"/>
                    <a:pt x="70237" y="76842"/>
                  </a:cubicBezTo>
                  <a:cubicBezTo>
                    <a:pt x="51915" y="66587"/>
                    <a:pt x="29306" y="67456"/>
                    <a:pt x="8982" y="68973"/>
                  </a:cubicBezTo>
                  <a:cubicBezTo>
                    <a:pt x="11793" y="47796"/>
                    <a:pt x="17657" y="27205"/>
                    <a:pt x="20570" y="6067"/>
                  </a:cubicBezTo>
                  <a:cubicBezTo>
                    <a:pt x="20570" y="6067"/>
                    <a:pt x="20570" y="6067"/>
                    <a:pt x="20549" y="6088"/>
                  </a:cubicBezTo>
                  <a:cubicBezTo>
                    <a:pt x="20570" y="5986"/>
                    <a:pt x="20549" y="5885"/>
                    <a:pt x="20549" y="5784"/>
                  </a:cubicBezTo>
                  <a:cubicBezTo>
                    <a:pt x="33512" y="3296"/>
                    <a:pt x="46172" y="7079"/>
                    <a:pt x="58953" y="10173"/>
                  </a:cubicBezTo>
                  <a:cubicBezTo>
                    <a:pt x="78246" y="15008"/>
                    <a:pt x="98226" y="20024"/>
                    <a:pt x="114041" y="32727"/>
                  </a:cubicBezTo>
                  <a:cubicBezTo>
                    <a:pt x="134365" y="49029"/>
                    <a:pt x="149653" y="70612"/>
                    <a:pt x="163971" y="92194"/>
                  </a:cubicBezTo>
                  <a:cubicBezTo>
                    <a:pt x="177096" y="111511"/>
                    <a:pt x="187289" y="132648"/>
                    <a:pt x="194953" y="154675"/>
                  </a:cubicBezTo>
                  <a:cubicBezTo>
                    <a:pt x="208523" y="189991"/>
                    <a:pt x="212871" y="227654"/>
                    <a:pt x="219868" y="264568"/>
                  </a:cubicBezTo>
                  <a:cubicBezTo>
                    <a:pt x="225733" y="292300"/>
                    <a:pt x="233337" y="319768"/>
                    <a:pt x="243347" y="346306"/>
                  </a:cubicBezTo>
                  <a:cubicBezTo>
                    <a:pt x="254267" y="372884"/>
                    <a:pt x="266786" y="399321"/>
                    <a:pt x="284036" y="422400"/>
                  </a:cubicBezTo>
                  <a:cubicBezTo>
                    <a:pt x="288161" y="427234"/>
                    <a:pt x="292489" y="431967"/>
                    <a:pt x="297019" y="436518"/>
                  </a:cubicBezTo>
                  <a:cubicBezTo>
                    <a:pt x="297727" y="438804"/>
                    <a:pt x="298920" y="440725"/>
                    <a:pt x="301428" y="440806"/>
                  </a:cubicBezTo>
                  <a:cubicBezTo>
                    <a:pt x="314512" y="453185"/>
                    <a:pt x="329255" y="463824"/>
                    <a:pt x="345878" y="470641"/>
                  </a:cubicBezTo>
                  <a:cubicBezTo>
                    <a:pt x="380985" y="483283"/>
                    <a:pt x="418762" y="487146"/>
                    <a:pt x="455548" y="480572"/>
                  </a:cubicBezTo>
                  <a:cubicBezTo>
                    <a:pt x="483840" y="477336"/>
                    <a:pt x="511202" y="467769"/>
                    <a:pt x="535146" y="452275"/>
                  </a:cubicBezTo>
                  <a:cubicBezTo>
                    <a:pt x="552882" y="441211"/>
                    <a:pt x="569748" y="426910"/>
                    <a:pt x="578363" y="407432"/>
                  </a:cubicBezTo>
                  <a:cubicBezTo>
                    <a:pt x="585926" y="389389"/>
                    <a:pt x="589869" y="369850"/>
                    <a:pt x="591770" y="350412"/>
                  </a:cubicBezTo>
                  <a:cubicBezTo>
                    <a:pt x="592620" y="334716"/>
                    <a:pt x="590638" y="318999"/>
                    <a:pt x="588757" y="303424"/>
                  </a:cubicBezTo>
                  <a:cubicBezTo>
                    <a:pt x="584955" y="276098"/>
                    <a:pt x="575127" y="249074"/>
                    <a:pt x="555025" y="229515"/>
                  </a:cubicBezTo>
                  <a:cubicBezTo>
                    <a:pt x="542325" y="217439"/>
                    <a:pt x="526288" y="209207"/>
                    <a:pt x="510433" y="202006"/>
                  </a:cubicBezTo>
                  <a:cubicBezTo>
                    <a:pt x="491120" y="194239"/>
                    <a:pt x="468875" y="194421"/>
                    <a:pt x="449238" y="201035"/>
                  </a:cubicBezTo>
                  <a:cubicBezTo>
                    <a:pt x="420056" y="210967"/>
                    <a:pt x="394191" y="229737"/>
                    <a:pt x="376010" y="254637"/>
                  </a:cubicBezTo>
                  <a:cubicBezTo>
                    <a:pt x="367052" y="265175"/>
                    <a:pt x="359488" y="276988"/>
                    <a:pt x="355221" y="290216"/>
                  </a:cubicBezTo>
                  <a:cubicBezTo>
                    <a:pt x="345736" y="322701"/>
                    <a:pt x="342137" y="357936"/>
                    <a:pt x="349518" y="391230"/>
                  </a:cubicBezTo>
                  <a:cubicBezTo>
                    <a:pt x="352734" y="404317"/>
                    <a:pt x="355909" y="417586"/>
                    <a:pt x="361288" y="429985"/>
                  </a:cubicBezTo>
                  <a:cubicBezTo>
                    <a:pt x="367861" y="444548"/>
                    <a:pt x="376496" y="458060"/>
                    <a:pt x="385535" y="471187"/>
                  </a:cubicBezTo>
                  <a:cubicBezTo>
                    <a:pt x="371036" y="468578"/>
                    <a:pt x="356475" y="465341"/>
                    <a:pt x="343047" y="459112"/>
                  </a:cubicBezTo>
                  <a:cubicBezTo>
                    <a:pt x="329255" y="452113"/>
                    <a:pt x="316797" y="442627"/>
                    <a:pt x="305675" y="431825"/>
                  </a:cubicBezTo>
                  <a:cubicBezTo>
                    <a:pt x="304744" y="427375"/>
                    <a:pt x="303652" y="423087"/>
                    <a:pt x="302580" y="418496"/>
                  </a:cubicBezTo>
                  <a:cubicBezTo>
                    <a:pt x="299587" y="406946"/>
                    <a:pt x="297080" y="395032"/>
                    <a:pt x="295341" y="383139"/>
                  </a:cubicBezTo>
                  <a:cubicBezTo>
                    <a:pt x="292610" y="367220"/>
                    <a:pt x="294208" y="350938"/>
                    <a:pt x="296149" y="334999"/>
                  </a:cubicBezTo>
                  <a:cubicBezTo>
                    <a:pt x="298293" y="318150"/>
                    <a:pt x="299587" y="301220"/>
                    <a:pt x="303895" y="284674"/>
                  </a:cubicBezTo>
                  <a:cubicBezTo>
                    <a:pt x="306908" y="273853"/>
                    <a:pt x="312105" y="264386"/>
                    <a:pt x="316433" y="253787"/>
                  </a:cubicBezTo>
                  <a:cubicBezTo>
                    <a:pt x="323673" y="236251"/>
                    <a:pt x="330306" y="218147"/>
                    <a:pt x="342622" y="203382"/>
                  </a:cubicBezTo>
                  <a:cubicBezTo>
                    <a:pt x="354311" y="187665"/>
                    <a:pt x="366142" y="171706"/>
                    <a:pt x="382603" y="160602"/>
                  </a:cubicBezTo>
                  <a:cubicBezTo>
                    <a:pt x="401067" y="147677"/>
                    <a:pt x="422200" y="137543"/>
                    <a:pt x="442827" y="128542"/>
                  </a:cubicBezTo>
                  <a:cubicBezTo>
                    <a:pt x="447863" y="126721"/>
                    <a:pt x="454072" y="125427"/>
                    <a:pt x="459410" y="124254"/>
                  </a:cubicBezTo>
                  <a:cubicBezTo>
                    <a:pt x="469461" y="121786"/>
                    <a:pt x="479067" y="117862"/>
                    <a:pt x="489118" y="115435"/>
                  </a:cubicBezTo>
                  <a:cubicBezTo>
                    <a:pt x="514822" y="109589"/>
                    <a:pt x="554176" y="116830"/>
                    <a:pt x="577513" y="128865"/>
                  </a:cubicBezTo>
                  <a:cubicBezTo>
                    <a:pt x="591669" y="136693"/>
                    <a:pt x="604976" y="146766"/>
                    <a:pt x="615856" y="158761"/>
                  </a:cubicBezTo>
                  <a:cubicBezTo>
                    <a:pt x="631246" y="177936"/>
                    <a:pt x="641155" y="200752"/>
                    <a:pt x="652642" y="222375"/>
                  </a:cubicBezTo>
                  <a:cubicBezTo>
                    <a:pt x="663380" y="244766"/>
                    <a:pt x="667627" y="269726"/>
                    <a:pt x="671166" y="294120"/>
                  </a:cubicBezTo>
                  <a:cubicBezTo>
                    <a:pt x="673856" y="327616"/>
                    <a:pt x="667567" y="361415"/>
                    <a:pt x="657677" y="393333"/>
                  </a:cubicBezTo>
                  <a:cubicBezTo>
                    <a:pt x="645847" y="426769"/>
                    <a:pt x="618991" y="462328"/>
                    <a:pt x="591791" y="484982"/>
                  </a:cubicBezTo>
                  <a:cubicBezTo>
                    <a:pt x="579677" y="495237"/>
                    <a:pt x="566330" y="503854"/>
                    <a:pt x="552962" y="512389"/>
                  </a:cubicBezTo>
                  <a:cubicBezTo>
                    <a:pt x="540262" y="520440"/>
                    <a:pt x="527764" y="528976"/>
                    <a:pt x="514094" y="535286"/>
                  </a:cubicBezTo>
                  <a:cubicBezTo>
                    <a:pt x="501191" y="541435"/>
                    <a:pt x="487905" y="545218"/>
                    <a:pt x="473688" y="549000"/>
                  </a:cubicBezTo>
                  <a:cubicBezTo>
                    <a:pt x="458258" y="552843"/>
                    <a:pt x="442302" y="553390"/>
                    <a:pt x="426528" y="554967"/>
                  </a:cubicBezTo>
                  <a:cubicBezTo>
                    <a:pt x="410572" y="556808"/>
                    <a:pt x="394535" y="556626"/>
                    <a:pt x="378579" y="554866"/>
                  </a:cubicBezTo>
                  <a:cubicBezTo>
                    <a:pt x="358760" y="553612"/>
                    <a:pt x="338861" y="550861"/>
                    <a:pt x="320640" y="542568"/>
                  </a:cubicBezTo>
                  <a:cubicBezTo>
                    <a:pt x="286887" y="528794"/>
                    <a:pt x="252245" y="513138"/>
                    <a:pt x="224863" y="488259"/>
                  </a:cubicBezTo>
                  <a:close/>
                  <a:moveTo>
                    <a:pt x="399429" y="473331"/>
                  </a:moveTo>
                  <a:cubicBezTo>
                    <a:pt x="386789" y="457878"/>
                    <a:pt x="376091" y="440503"/>
                    <a:pt x="368285" y="422116"/>
                  </a:cubicBezTo>
                  <a:cubicBezTo>
                    <a:pt x="364827" y="412792"/>
                    <a:pt x="362259" y="403143"/>
                    <a:pt x="359812" y="393495"/>
                  </a:cubicBezTo>
                  <a:cubicBezTo>
                    <a:pt x="351439" y="359999"/>
                    <a:pt x="354857" y="324177"/>
                    <a:pt x="364888" y="291410"/>
                  </a:cubicBezTo>
                  <a:cubicBezTo>
                    <a:pt x="369721" y="276988"/>
                    <a:pt x="379489" y="265216"/>
                    <a:pt x="389054" y="253686"/>
                  </a:cubicBezTo>
                  <a:cubicBezTo>
                    <a:pt x="405031" y="233399"/>
                    <a:pt x="427842" y="218653"/>
                    <a:pt x="452150" y="210097"/>
                  </a:cubicBezTo>
                  <a:cubicBezTo>
                    <a:pt x="474456" y="202310"/>
                    <a:pt x="499755" y="204838"/>
                    <a:pt x="519999" y="217116"/>
                  </a:cubicBezTo>
                  <a:cubicBezTo>
                    <a:pt x="532436" y="223851"/>
                    <a:pt x="545136" y="231012"/>
                    <a:pt x="553933" y="242400"/>
                  </a:cubicBezTo>
                  <a:cubicBezTo>
                    <a:pt x="571082" y="261716"/>
                    <a:pt x="577594" y="287668"/>
                    <a:pt x="580446" y="312789"/>
                  </a:cubicBezTo>
                  <a:cubicBezTo>
                    <a:pt x="581578" y="325229"/>
                    <a:pt x="583297" y="338417"/>
                    <a:pt x="582286" y="351261"/>
                  </a:cubicBezTo>
                  <a:cubicBezTo>
                    <a:pt x="580203" y="369223"/>
                    <a:pt x="576704" y="387326"/>
                    <a:pt x="569606" y="404033"/>
                  </a:cubicBezTo>
                  <a:cubicBezTo>
                    <a:pt x="561052" y="422683"/>
                    <a:pt x="544206" y="435851"/>
                    <a:pt x="527016" y="446227"/>
                  </a:cubicBezTo>
                  <a:cubicBezTo>
                    <a:pt x="505802" y="459395"/>
                    <a:pt x="481858" y="467748"/>
                    <a:pt x="457085" y="470803"/>
                  </a:cubicBezTo>
                  <a:cubicBezTo>
                    <a:pt x="438075" y="473655"/>
                    <a:pt x="418661" y="475920"/>
                    <a:pt x="399429" y="473331"/>
                  </a:cubicBezTo>
                  <a:close/>
                  <a:moveTo>
                    <a:pt x="646373" y="838772"/>
                  </a:moveTo>
                  <a:cubicBezTo>
                    <a:pt x="636807" y="853174"/>
                    <a:pt x="624572" y="865452"/>
                    <a:pt x="612762" y="877972"/>
                  </a:cubicBezTo>
                  <a:cubicBezTo>
                    <a:pt x="602812" y="888450"/>
                    <a:pt x="592782" y="899008"/>
                    <a:pt x="580729" y="907099"/>
                  </a:cubicBezTo>
                  <a:cubicBezTo>
                    <a:pt x="557411" y="921157"/>
                    <a:pt x="531283" y="931392"/>
                    <a:pt x="504467" y="936469"/>
                  </a:cubicBezTo>
                  <a:cubicBezTo>
                    <a:pt x="481858" y="940595"/>
                    <a:pt x="458055" y="938329"/>
                    <a:pt x="435972" y="931108"/>
                  </a:cubicBezTo>
                  <a:cubicBezTo>
                    <a:pt x="409985" y="920712"/>
                    <a:pt x="385475" y="906492"/>
                    <a:pt x="364625" y="887620"/>
                  </a:cubicBezTo>
                  <a:cubicBezTo>
                    <a:pt x="348649" y="873158"/>
                    <a:pt x="332733" y="856916"/>
                    <a:pt x="320640" y="838813"/>
                  </a:cubicBezTo>
                  <a:cubicBezTo>
                    <a:pt x="304279" y="815370"/>
                    <a:pt x="286463" y="792412"/>
                    <a:pt x="265289" y="773115"/>
                  </a:cubicBezTo>
                  <a:cubicBezTo>
                    <a:pt x="248403" y="757520"/>
                    <a:pt x="223670" y="757096"/>
                    <a:pt x="202395" y="761910"/>
                  </a:cubicBezTo>
                  <a:cubicBezTo>
                    <a:pt x="190140" y="765025"/>
                    <a:pt x="180433" y="774309"/>
                    <a:pt x="172283" y="783553"/>
                  </a:cubicBezTo>
                  <a:cubicBezTo>
                    <a:pt x="157520" y="800644"/>
                    <a:pt x="151656" y="823299"/>
                    <a:pt x="147206" y="844982"/>
                  </a:cubicBezTo>
                  <a:cubicBezTo>
                    <a:pt x="130421" y="820265"/>
                    <a:pt x="106053" y="801231"/>
                    <a:pt x="90420" y="775826"/>
                  </a:cubicBezTo>
                  <a:lnTo>
                    <a:pt x="90218" y="775179"/>
                  </a:lnTo>
                  <a:cubicBezTo>
                    <a:pt x="90198" y="774875"/>
                    <a:pt x="90117" y="774531"/>
                    <a:pt x="90218" y="774228"/>
                  </a:cubicBezTo>
                  <a:cubicBezTo>
                    <a:pt x="92341" y="770526"/>
                    <a:pt x="94808" y="767027"/>
                    <a:pt x="97559" y="763750"/>
                  </a:cubicBezTo>
                  <a:cubicBezTo>
                    <a:pt x="105992" y="753920"/>
                    <a:pt x="116953" y="745020"/>
                    <a:pt x="127853" y="737678"/>
                  </a:cubicBezTo>
                  <a:cubicBezTo>
                    <a:pt x="182920" y="703231"/>
                    <a:pt x="204377" y="680112"/>
                    <a:pt x="273378" y="699509"/>
                  </a:cubicBezTo>
                  <a:cubicBezTo>
                    <a:pt x="300861" y="707094"/>
                    <a:pt x="325857" y="720768"/>
                    <a:pt x="347617" y="739336"/>
                  </a:cubicBezTo>
                  <a:cubicBezTo>
                    <a:pt x="380055" y="767411"/>
                    <a:pt x="408286" y="800321"/>
                    <a:pt x="442544" y="826252"/>
                  </a:cubicBezTo>
                  <a:cubicBezTo>
                    <a:pt x="455588" y="836062"/>
                    <a:pt x="470877" y="842170"/>
                    <a:pt x="486489" y="846560"/>
                  </a:cubicBezTo>
                  <a:cubicBezTo>
                    <a:pt x="501555" y="851637"/>
                    <a:pt x="517592" y="853052"/>
                    <a:pt x="533326" y="850888"/>
                  </a:cubicBezTo>
                  <a:cubicBezTo>
                    <a:pt x="563296" y="845609"/>
                    <a:pt x="589586" y="817574"/>
                    <a:pt x="600669" y="790167"/>
                  </a:cubicBezTo>
                  <a:cubicBezTo>
                    <a:pt x="603783" y="781449"/>
                    <a:pt x="606311" y="772468"/>
                    <a:pt x="608070" y="763366"/>
                  </a:cubicBezTo>
                  <a:cubicBezTo>
                    <a:pt x="609405" y="763730"/>
                    <a:pt x="610740" y="764114"/>
                    <a:pt x="612095" y="764458"/>
                  </a:cubicBezTo>
                  <a:cubicBezTo>
                    <a:pt x="631307" y="769050"/>
                    <a:pt x="650903" y="771780"/>
                    <a:pt x="670560" y="773601"/>
                  </a:cubicBezTo>
                  <a:cubicBezTo>
                    <a:pt x="666353" y="796437"/>
                    <a:pt x="658810" y="819071"/>
                    <a:pt x="646373" y="838772"/>
                  </a:cubicBezTo>
                  <a:close/>
                  <a:moveTo>
                    <a:pt x="999084" y="524607"/>
                  </a:moveTo>
                  <a:cubicBezTo>
                    <a:pt x="995989" y="545885"/>
                    <a:pt x="990044" y="566901"/>
                    <a:pt x="981206" y="586643"/>
                  </a:cubicBezTo>
                  <a:cubicBezTo>
                    <a:pt x="963996" y="630920"/>
                    <a:pt x="933945" y="664941"/>
                    <a:pt x="896472" y="693360"/>
                  </a:cubicBezTo>
                  <a:cubicBezTo>
                    <a:pt x="884985" y="702746"/>
                    <a:pt x="873640" y="712536"/>
                    <a:pt x="860737" y="719979"/>
                  </a:cubicBezTo>
                  <a:cubicBezTo>
                    <a:pt x="847653" y="727382"/>
                    <a:pt x="833901" y="733046"/>
                    <a:pt x="820352" y="740065"/>
                  </a:cubicBezTo>
                  <a:cubicBezTo>
                    <a:pt x="766377" y="768038"/>
                    <a:pt x="713615" y="770547"/>
                    <a:pt x="654361" y="762496"/>
                  </a:cubicBezTo>
                  <a:cubicBezTo>
                    <a:pt x="638870" y="761040"/>
                    <a:pt x="623763" y="757986"/>
                    <a:pt x="608899" y="753920"/>
                  </a:cubicBezTo>
                  <a:cubicBezTo>
                    <a:pt x="608252" y="752828"/>
                    <a:pt x="607039" y="752059"/>
                    <a:pt x="605765" y="752059"/>
                  </a:cubicBezTo>
                  <a:cubicBezTo>
                    <a:pt x="605118" y="752059"/>
                    <a:pt x="604551" y="752241"/>
                    <a:pt x="604046" y="752524"/>
                  </a:cubicBezTo>
                  <a:cubicBezTo>
                    <a:pt x="586836" y="747528"/>
                    <a:pt x="569930" y="741217"/>
                    <a:pt x="553185" y="734441"/>
                  </a:cubicBezTo>
                  <a:cubicBezTo>
                    <a:pt x="524488" y="723094"/>
                    <a:pt x="497167" y="708531"/>
                    <a:pt x="472232" y="690286"/>
                  </a:cubicBezTo>
                  <a:cubicBezTo>
                    <a:pt x="444142" y="671960"/>
                    <a:pt x="419551" y="649003"/>
                    <a:pt x="397265" y="624002"/>
                  </a:cubicBezTo>
                  <a:cubicBezTo>
                    <a:pt x="380075" y="604968"/>
                    <a:pt x="366546" y="583366"/>
                    <a:pt x="352653" y="561824"/>
                  </a:cubicBezTo>
                  <a:cubicBezTo>
                    <a:pt x="354089" y="562047"/>
                    <a:pt x="355545" y="562229"/>
                    <a:pt x="357001" y="562391"/>
                  </a:cubicBezTo>
                  <a:cubicBezTo>
                    <a:pt x="372431" y="563948"/>
                    <a:pt x="387881" y="565667"/>
                    <a:pt x="403392" y="565910"/>
                  </a:cubicBezTo>
                  <a:cubicBezTo>
                    <a:pt x="415466" y="565364"/>
                    <a:pt x="427600" y="564676"/>
                    <a:pt x="439673" y="563544"/>
                  </a:cubicBezTo>
                  <a:cubicBezTo>
                    <a:pt x="439572" y="563928"/>
                    <a:pt x="439592" y="564353"/>
                    <a:pt x="439774" y="564777"/>
                  </a:cubicBezTo>
                  <a:lnTo>
                    <a:pt x="439754" y="564777"/>
                  </a:lnTo>
                  <a:cubicBezTo>
                    <a:pt x="441675" y="568883"/>
                    <a:pt x="445740" y="571513"/>
                    <a:pt x="449137" y="574345"/>
                  </a:cubicBezTo>
                  <a:cubicBezTo>
                    <a:pt x="456215" y="579644"/>
                    <a:pt x="463597" y="584519"/>
                    <a:pt x="470513" y="590061"/>
                  </a:cubicBezTo>
                  <a:cubicBezTo>
                    <a:pt x="486044" y="602642"/>
                    <a:pt x="501090" y="615891"/>
                    <a:pt x="517794" y="626894"/>
                  </a:cubicBezTo>
                  <a:cubicBezTo>
                    <a:pt x="534721" y="637878"/>
                    <a:pt x="550718" y="650277"/>
                    <a:pt x="569161" y="658732"/>
                  </a:cubicBezTo>
                  <a:cubicBezTo>
                    <a:pt x="607180" y="679647"/>
                    <a:pt x="650074" y="690245"/>
                    <a:pt x="693331" y="691722"/>
                  </a:cubicBezTo>
                  <a:cubicBezTo>
                    <a:pt x="693776" y="692248"/>
                    <a:pt x="694362" y="692693"/>
                    <a:pt x="695050" y="692996"/>
                  </a:cubicBezTo>
                  <a:cubicBezTo>
                    <a:pt x="696789" y="693745"/>
                    <a:pt x="698892" y="693300"/>
                    <a:pt x="700227" y="691965"/>
                  </a:cubicBezTo>
                  <a:cubicBezTo>
                    <a:pt x="738489" y="693219"/>
                    <a:pt x="795922" y="675662"/>
                    <a:pt x="826055" y="651855"/>
                  </a:cubicBezTo>
                  <a:cubicBezTo>
                    <a:pt x="842779" y="638383"/>
                    <a:pt x="860151" y="625559"/>
                    <a:pt x="875399" y="610369"/>
                  </a:cubicBezTo>
                  <a:cubicBezTo>
                    <a:pt x="886421" y="599163"/>
                    <a:pt x="895481" y="586258"/>
                    <a:pt x="904702" y="573596"/>
                  </a:cubicBezTo>
                  <a:cubicBezTo>
                    <a:pt x="913965" y="560692"/>
                    <a:pt x="923469" y="547706"/>
                    <a:pt x="929698" y="533001"/>
                  </a:cubicBezTo>
                  <a:cubicBezTo>
                    <a:pt x="941650" y="505088"/>
                    <a:pt x="948303" y="459820"/>
                    <a:pt x="913358" y="446207"/>
                  </a:cubicBezTo>
                  <a:cubicBezTo>
                    <a:pt x="882437" y="434313"/>
                    <a:pt x="849918" y="433646"/>
                    <a:pt x="824316" y="457190"/>
                  </a:cubicBezTo>
                  <a:cubicBezTo>
                    <a:pt x="807935" y="470904"/>
                    <a:pt x="793455" y="486863"/>
                    <a:pt x="781342" y="504481"/>
                  </a:cubicBezTo>
                  <a:cubicBezTo>
                    <a:pt x="769956" y="522159"/>
                    <a:pt x="759784" y="540606"/>
                    <a:pt x="748681" y="558467"/>
                  </a:cubicBezTo>
                  <a:cubicBezTo>
                    <a:pt x="740451" y="572160"/>
                    <a:pt x="731492" y="585490"/>
                    <a:pt x="724838" y="600053"/>
                  </a:cubicBezTo>
                  <a:cubicBezTo>
                    <a:pt x="712846" y="626894"/>
                    <a:pt x="705546" y="654990"/>
                    <a:pt x="694281" y="682316"/>
                  </a:cubicBezTo>
                  <a:cubicBezTo>
                    <a:pt x="670378" y="681406"/>
                    <a:pt x="646555" y="677867"/>
                    <a:pt x="623581" y="671171"/>
                  </a:cubicBezTo>
                  <a:cubicBezTo>
                    <a:pt x="627828" y="670241"/>
                    <a:pt x="628010" y="663222"/>
                    <a:pt x="629224" y="659521"/>
                  </a:cubicBezTo>
                  <a:cubicBezTo>
                    <a:pt x="629608" y="658246"/>
                    <a:pt x="631387" y="651511"/>
                    <a:pt x="633026" y="643804"/>
                  </a:cubicBezTo>
                  <a:cubicBezTo>
                    <a:pt x="633733" y="642894"/>
                    <a:pt x="634300" y="641903"/>
                    <a:pt x="634684" y="640973"/>
                  </a:cubicBezTo>
                  <a:cubicBezTo>
                    <a:pt x="639072" y="621393"/>
                    <a:pt x="639477" y="600963"/>
                    <a:pt x="645341" y="581626"/>
                  </a:cubicBezTo>
                  <a:cubicBezTo>
                    <a:pt x="654644" y="548940"/>
                    <a:pt x="670094" y="518154"/>
                    <a:pt x="691126" y="491455"/>
                  </a:cubicBezTo>
                  <a:cubicBezTo>
                    <a:pt x="737640" y="425838"/>
                    <a:pt x="830929" y="372358"/>
                    <a:pt x="912812" y="388337"/>
                  </a:cubicBezTo>
                  <a:cubicBezTo>
                    <a:pt x="946989" y="395073"/>
                    <a:pt x="978314" y="418961"/>
                    <a:pt x="992835" y="450798"/>
                  </a:cubicBezTo>
                  <a:cubicBezTo>
                    <a:pt x="1002764" y="474039"/>
                    <a:pt x="1003694" y="499950"/>
                    <a:pt x="999084" y="524607"/>
                  </a:cubicBezTo>
                  <a:close/>
                  <a:moveTo>
                    <a:pt x="704413" y="682539"/>
                  </a:moveTo>
                  <a:cubicBezTo>
                    <a:pt x="715859" y="654626"/>
                    <a:pt x="723099" y="625114"/>
                    <a:pt x="736386" y="597990"/>
                  </a:cubicBezTo>
                  <a:cubicBezTo>
                    <a:pt x="742392" y="586501"/>
                    <a:pt x="749470" y="575619"/>
                    <a:pt x="756164" y="564494"/>
                  </a:cubicBezTo>
                  <a:cubicBezTo>
                    <a:pt x="767287" y="546573"/>
                    <a:pt x="777600" y="528167"/>
                    <a:pt x="788865" y="510347"/>
                  </a:cubicBezTo>
                  <a:cubicBezTo>
                    <a:pt x="800978" y="492688"/>
                    <a:pt x="815519" y="476709"/>
                    <a:pt x="832061" y="463117"/>
                  </a:cubicBezTo>
                  <a:cubicBezTo>
                    <a:pt x="853578" y="443658"/>
                    <a:pt x="881486" y="444730"/>
                    <a:pt x="907352" y="453954"/>
                  </a:cubicBezTo>
                  <a:cubicBezTo>
                    <a:pt x="936432" y="462773"/>
                    <a:pt x="931882" y="498918"/>
                    <a:pt x="924015" y="521694"/>
                  </a:cubicBezTo>
                  <a:cubicBezTo>
                    <a:pt x="917018" y="542062"/>
                    <a:pt x="903974" y="558325"/>
                    <a:pt x="891396" y="575821"/>
                  </a:cubicBezTo>
                  <a:cubicBezTo>
                    <a:pt x="874064" y="602096"/>
                    <a:pt x="849675" y="621413"/>
                    <a:pt x="825145" y="640548"/>
                  </a:cubicBezTo>
                  <a:cubicBezTo>
                    <a:pt x="796570" y="665043"/>
                    <a:pt x="744576" y="681224"/>
                    <a:pt x="707224" y="682579"/>
                  </a:cubicBezTo>
                  <a:cubicBezTo>
                    <a:pt x="706274" y="682559"/>
                    <a:pt x="705343" y="682559"/>
                    <a:pt x="704413" y="68253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14429506" y="1439713"/>
              <a:ext cx="662848" cy="551389"/>
            </a:xfrm>
            <a:custGeom>
              <a:rect b="b" l="l" r="r" t="t"/>
              <a:pathLst>
                <a:path extrusionOk="0" h="551389" w="662848">
                  <a:moveTo>
                    <a:pt x="662225" y="289220"/>
                  </a:moveTo>
                  <a:cubicBezTo>
                    <a:pt x="664915" y="322716"/>
                    <a:pt x="658625" y="356516"/>
                    <a:pt x="648716" y="388434"/>
                  </a:cubicBezTo>
                  <a:cubicBezTo>
                    <a:pt x="636885" y="421869"/>
                    <a:pt x="610029" y="457428"/>
                    <a:pt x="582809" y="480082"/>
                  </a:cubicBezTo>
                  <a:cubicBezTo>
                    <a:pt x="570695" y="490337"/>
                    <a:pt x="557348" y="498954"/>
                    <a:pt x="543981" y="507490"/>
                  </a:cubicBezTo>
                  <a:cubicBezTo>
                    <a:pt x="531281" y="515540"/>
                    <a:pt x="518783" y="524076"/>
                    <a:pt x="505112" y="530407"/>
                  </a:cubicBezTo>
                  <a:cubicBezTo>
                    <a:pt x="492210" y="536556"/>
                    <a:pt x="478923" y="540339"/>
                    <a:pt x="464706" y="544121"/>
                  </a:cubicBezTo>
                  <a:cubicBezTo>
                    <a:pt x="449276" y="547944"/>
                    <a:pt x="433300" y="548490"/>
                    <a:pt x="417566" y="550088"/>
                  </a:cubicBezTo>
                  <a:cubicBezTo>
                    <a:pt x="401610" y="551929"/>
                    <a:pt x="385573" y="551747"/>
                    <a:pt x="369597" y="549987"/>
                  </a:cubicBezTo>
                  <a:cubicBezTo>
                    <a:pt x="349778" y="548733"/>
                    <a:pt x="329879" y="545982"/>
                    <a:pt x="311658" y="537689"/>
                  </a:cubicBezTo>
                  <a:cubicBezTo>
                    <a:pt x="277865" y="523854"/>
                    <a:pt x="243223" y="508218"/>
                    <a:pt x="215841" y="483339"/>
                  </a:cubicBezTo>
                  <a:cubicBezTo>
                    <a:pt x="185061" y="450612"/>
                    <a:pt x="163969" y="409065"/>
                    <a:pt x="152886" y="365658"/>
                  </a:cubicBezTo>
                  <a:cubicBezTo>
                    <a:pt x="143968" y="328886"/>
                    <a:pt x="139216" y="292275"/>
                    <a:pt x="136364" y="254369"/>
                  </a:cubicBezTo>
                  <a:cubicBezTo>
                    <a:pt x="132744" y="216383"/>
                    <a:pt x="132623" y="177001"/>
                    <a:pt x="118527" y="141017"/>
                  </a:cubicBezTo>
                  <a:cubicBezTo>
                    <a:pt x="106394" y="115086"/>
                    <a:pt x="85544" y="87274"/>
                    <a:pt x="61256" y="71902"/>
                  </a:cubicBezTo>
                  <a:cubicBezTo>
                    <a:pt x="42934" y="61646"/>
                    <a:pt x="20324" y="62516"/>
                    <a:pt x="0" y="64033"/>
                  </a:cubicBezTo>
                  <a:cubicBezTo>
                    <a:pt x="2791" y="42856"/>
                    <a:pt x="8676" y="22265"/>
                    <a:pt x="11568" y="1127"/>
                  </a:cubicBezTo>
                  <a:cubicBezTo>
                    <a:pt x="11568" y="1127"/>
                    <a:pt x="11568" y="1127"/>
                    <a:pt x="11547" y="1127"/>
                  </a:cubicBezTo>
                  <a:cubicBezTo>
                    <a:pt x="11568" y="1026"/>
                    <a:pt x="11568" y="905"/>
                    <a:pt x="11568" y="804"/>
                  </a:cubicBezTo>
                  <a:cubicBezTo>
                    <a:pt x="24531" y="-1684"/>
                    <a:pt x="37190" y="2118"/>
                    <a:pt x="49971" y="5213"/>
                  </a:cubicBezTo>
                  <a:cubicBezTo>
                    <a:pt x="69264" y="10047"/>
                    <a:pt x="89244" y="15064"/>
                    <a:pt x="105059" y="27766"/>
                  </a:cubicBezTo>
                  <a:cubicBezTo>
                    <a:pt x="125383" y="44069"/>
                    <a:pt x="140672" y="65651"/>
                    <a:pt x="154990" y="87234"/>
                  </a:cubicBezTo>
                  <a:cubicBezTo>
                    <a:pt x="168114" y="106550"/>
                    <a:pt x="178307" y="127708"/>
                    <a:pt x="185971" y="149735"/>
                  </a:cubicBezTo>
                  <a:cubicBezTo>
                    <a:pt x="199541" y="185031"/>
                    <a:pt x="203869" y="222714"/>
                    <a:pt x="210886" y="259628"/>
                  </a:cubicBezTo>
                  <a:cubicBezTo>
                    <a:pt x="216751" y="287360"/>
                    <a:pt x="224355" y="314848"/>
                    <a:pt x="234345" y="341366"/>
                  </a:cubicBezTo>
                  <a:cubicBezTo>
                    <a:pt x="245245" y="367944"/>
                    <a:pt x="257784" y="394381"/>
                    <a:pt x="275034" y="417460"/>
                  </a:cubicBezTo>
                  <a:cubicBezTo>
                    <a:pt x="279159" y="422294"/>
                    <a:pt x="283487" y="427027"/>
                    <a:pt x="288017" y="431578"/>
                  </a:cubicBezTo>
                  <a:cubicBezTo>
                    <a:pt x="288705" y="433864"/>
                    <a:pt x="289918" y="435785"/>
                    <a:pt x="292426" y="435866"/>
                  </a:cubicBezTo>
                  <a:cubicBezTo>
                    <a:pt x="305510" y="448245"/>
                    <a:pt x="320253" y="458884"/>
                    <a:pt x="336896" y="465701"/>
                  </a:cubicBezTo>
                  <a:cubicBezTo>
                    <a:pt x="372004" y="478343"/>
                    <a:pt x="409780" y="482206"/>
                    <a:pt x="446566" y="475632"/>
                  </a:cubicBezTo>
                  <a:cubicBezTo>
                    <a:pt x="474858" y="472396"/>
                    <a:pt x="502200" y="462829"/>
                    <a:pt x="526144" y="447335"/>
                  </a:cubicBezTo>
                  <a:cubicBezTo>
                    <a:pt x="543880" y="436291"/>
                    <a:pt x="560746" y="421970"/>
                    <a:pt x="569361" y="402492"/>
                  </a:cubicBezTo>
                  <a:cubicBezTo>
                    <a:pt x="576924" y="384449"/>
                    <a:pt x="580868" y="364910"/>
                    <a:pt x="582769" y="345472"/>
                  </a:cubicBezTo>
                  <a:cubicBezTo>
                    <a:pt x="583618" y="329755"/>
                    <a:pt x="581656" y="314039"/>
                    <a:pt x="579755" y="298484"/>
                  </a:cubicBezTo>
                  <a:cubicBezTo>
                    <a:pt x="575953" y="271158"/>
                    <a:pt x="566125" y="244134"/>
                    <a:pt x="546023" y="224575"/>
                  </a:cubicBezTo>
                  <a:cubicBezTo>
                    <a:pt x="533323" y="212499"/>
                    <a:pt x="517286" y="204267"/>
                    <a:pt x="501431" y="197066"/>
                  </a:cubicBezTo>
                  <a:cubicBezTo>
                    <a:pt x="482118" y="189299"/>
                    <a:pt x="459873" y="189481"/>
                    <a:pt x="440236" y="196095"/>
                  </a:cubicBezTo>
                  <a:cubicBezTo>
                    <a:pt x="411054" y="206027"/>
                    <a:pt x="385189" y="224797"/>
                    <a:pt x="367008" y="249697"/>
                  </a:cubicBezTo>
                  <a:cubicBezTo>
                    <a:pt x="358050" y="260215"/>
                    <a:pt x="350486" y="272048"/>
                    <a:pt x="346219" y="285276"/>
                  </a:cubicBezTo>
                  <a:cubicBezTo>
                    <a:pt x="336735" y="317761"/>
                    <a:pt x="333135" y="352996"/>
                    <a:pt x="340516" y="386290"/>
                  </a:cubicBezTo>
                  <a:cubicBezTo>
                    <a:pt x="343732" y="399377"/>
                    <a:pt x="346907" y="412666"/>
                    <a:pt x="352286" y="425045"/>
                  </a:cubicBezTo>
                  <a:cubicBezTo>
                    <a:pt x="358838" y="439608"/>
                    <a:pt x="367494" y="453100"/>
                    <a:pt x="376534" y="466247"/>
                  </a:cubicBezTo>
                  <a:cubicBezTo>
                    <a:pt x="362013" y="463638"/>
                    <a:pt x="347473" y="460401"/>
                    <a:pt x="334045" y="454172"/>
                  </a:cubicBezTo>
                  <a:cubicBezTo>
                    <a:pt x="320253" y="447193"/>
                    <a:pt x="307816" y="437707"/>
                    <a:pt x="296693" y="426906"/>
                  </a:cubicBezTo>
                  <a:cubicBezTo>
                    <a:pt x="295763" y="422456"/>
                    <a:pt x="294650" y="418167"/>
                    <a:pt x="293599" y="413576"/>
                  </a:cubicBezTo>
                  <a:cubicBezTo>
                    <a:pt x="290606" y="402026"/>
                    <a:pt x="288098" y="390113"/>
                    <a:pt x="286359" y="378219"/>
                  </a:cubicBezTo>
                  <a:cubicBezTo>
                    <a:pt x="283629" y="362280"/>
                    <a:pt x="285247" y="346018"/>
                    <a:pt x="287168" y="330099"/>
                  </a:cubicBezTo>
                  <a:cubicBezTo>
                    <a:pt x="289311" y="313250"/>
                    <a:pt x="290606" y="296320"/>
                    <a:pt x="294913" y="279774"/>
                  </a:cubicBezTo>
                  <a:cubicBezTo>
                    <a:pt x="297926" y="268953"/>
                    <a:pt x="303124" y="259487"/>
                    <a:pt x="307451" y="248888"/>
                  </a:cubicBezTo>
                  <a:cubicBezTo>
                    <a:pt x="314691" y="231351"/>
                    <a:pt x="321304" y="213268"/>
                    <a:pt x="333640" y="198482"/>
                  </a:cubicBezTo>
                  <a:cubicBezTo>
                    <a:pt x="345329" y="182766"/>
                    <a:pt x="357160" y="166807"/>
                    <a:pt x="373621" y="155702"/>
                  </a:cubicBezTo>
                  <a:cubicBezTo>
                    <a:pt x="392085" y="142777"/>
                    <a:pt x="413218" y="132643"/>
                    <a:pt x="433846" y="123642"/>
                  </a:cubicBezTo>
                  <a:cubicBezTo>
                    <a:pt x="438881" y="121822"/>
                    <a:pt x="445090" y="120527"/>
                    <a:pt x="450429" y="119354"/>
                  </a:cubicBezTo>
                  <a:cubicBezTo>
                    <a:pt x="460459" y="116886"/>
                    <a:pt x="470085" y="112962"/>
                    <a:pt x="480136" y="110535"/>
                  </a:cubicBezTo>
                  <a:cubicBezTo>
                    <a:pt x="505860" y="104690"/>
                    <a:pt x="545194" y="111931"/>
                    <a:pt x="568531" y="123966"/>
                  </a:cubicBezTo>
                  <a:cubicBezTo>
                    <a:pt x="582688" y="131794"/>
                    <a:pt x="595994" y="141867"/>
                    <a:pt x="606874" y="153861"/>
                  </a:cubicBezTo>
                  <a:cubicBezTo>
                    <a:pt x="622264" y="173037"/>
                    <a:pt x="632173" y="195873"/>
                    <a:pt x="643660" y="217475"/>
                  </a:cubicBezTo>
                  <a:cubicBezTo>
                    <a:pt x="654419" y="239846"/>
                    <a:pt x="658666" y="264806"/>
                    <a:pt x="662225" y="289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14773178" y="1820280"/>
              <a:ext cx="649071" cy="380992"/>
            </a:xfrm>
            <a:custGeom>
              <a:rect b="b" l="l" r="r" t="t"/>
              <a:pathLst>
                <a:path extrusionOk="0" h="380992" w="649071">
                  <a:moveTo>
                    <a:pt x="640202" y="65231"/>
                  </a:moveTo>
                  <a:cubicBezTo>
                    <a:pt x="650091" y="88533"/>
                    <a:pt x="651001" y="114443"/>
                    <a:pt x="646411" y="139100"/>
                  </a:cubicBezTo>
                  <a:cubicBezTo>
                    <a:pt x="643316" y="160379"/>
                    <a:pt x="637351" y="181395"/>
                    <a:pt x="628533" y="201136"/>
                  </a:cubicBezTo>
                  <a:cubicBezTo>
                    <a:pt x="611324" y="245413"/>
                    <a:pt x="581272" y="279435"/>
                    <a:pt x="543799" y="307854"/>
                  </a:cubicBezTo>
                  <a:cubicBezTo>
                    <a:pt x="532312" y="317239"/>
                    <a:pt x="520967" y="327029"/>
                    <a:pt x="508064" y="334473"/>
                  </a:cubicBezTo>
                  <a:cubicBezTo>
                    <a:pt x="494980" y="341876"/>
                    <a:pt x="481228" y="347539"/>
                    <a:pt x="467679" y="354558"/>
                  </a:cubicBezTo>
                  <a:cubicBezTo>
                    <a:pt x="413704" y="382552"/>
                    <a:pt x="360942" y="385040"/>
                    <a:pt x="301688" y="376990"/>
                  </a:cubicBezTo>
                  <a:cubicBezTo>
                    <a:pt x="286197" y="375534"/>
                    <a:pt x="271090" y="372499"/>
                    <a:pt x="256247" y="368414"/>
                  </a:cubicBezTo>
                  <a:cubicBezTo>
                    <a:pt x="255620" y="367321"/>
                    <a:pt x="254386" y="366553"/>
                    <a:pt x="253092" y="366553"/>
                  </a:cubicBezTo>
                  <a:cubicBezTo>
                    <a:pt x="252445" y="366553"/>
                    <a:pt x="251858" y="366715"/>
                    <a:pt x="251332" y="367018"/>
                  </a:cubicBezTo>
                  <a:lnTo>
                    <a:pt x="251332" y="367018"/>
                  </a:lnTo>
                  <a:cubicBezTo>
                    <a:pt x="234123" y="362022"/>
                    <a:pt x="217257" y="355691"/>
                    <a:pt x="200512" y="348935"/>
                  </a:cubicBezTo>
                  <a:cubicBezTo>
                    <a:pt x="171815" y="337588"/>
                    <a:pt x="144494" y="323024"/>
                    <a:pt x="119559" y="304780"/>
                  </a:cubicBezTo>
                  <a:cubicBezTo>
                    <a:pt x="91469" y="286454"/>
                    <a:pt x="66878" y="263496"/>
                    <a:pt x="44612" y="238516"/>
                  </a:cubicBezTo>
                  <a:cubicBezTo>
                    <a:pt x="27422" y="219482"/>
                    <a:pt x="13913" y="197880"/>
                    <a:pt x="0" y="176338"/>
                  </a:cubicBezTo>
                  <a:cubicBezTo>
                    <a:pt x="1436" y="176561"/>
                    <a:pt x="2892" y="176743"/>
                    <a:pt x="4348" y="176884"/>
                  </a:cubicBezTo>
                  <a:cubicBezTo>
                    <a:pt x="19778" y="178421"/>
                    <a:pt x="35229" y="180161"/>
                    <a:pt x="50740" y="180404"/>
                  </a:cubicBezTo>
                  <a:cubicBezTo>
                    <a:pt x="62813" y="179858"/>
                    <a:pt x="74947" y="179190"/>
                    <a:pt x="87020" y="178037"/>
                  </a:cubicBezTo>
                  <a:cubicBezTo>
                    <a:pt x="86919" y="178421"/>
                    <a:pt x="86939" y="178846"/>
                    <a:pt x="87121" y="179271"/>
                  </a:cubicBezTo>
                  <a:cubicBezTo>
                    <a:pt x="87121" y="179271"/>
                    <a:pt x="87121" y="179271"/>
                    <a:pt x="87101" y="179271"/>
                  </a:cubicBezTo>
                  <a:cubicBezTo>
                    <a:pt x="89022" y="183397"/>
                    <a:pt x="93087" y="186007"/>
                    <a:pt x="96484" y="188838"/>
                  </a:cubicBezTo>
                  <a:cubicBezTo>
                    <a:pt x="103562" y="194138"/>
                    <a:pt x="110944" y="199013"/>
                    <a:pt x="117860" y="204555"/>
                  </a:cubicBezTo>
                  <a:cubicBezTo>
                    <a:pt x="133391" y="217136"/>
                    <a:pt x="148437" y="230385"/>
                    <a:pt x="165142" y="241388"/>
                  </a:cubicBezTo>
                  <a:cubicBezTo>
                    <a:pt x="182068" y="252371"/>
                    <a:pt x="198065" y="264771"/>
                    <a:pt x="216508" y="273225"/>
                  </a:cubicBezTo>
                  <a:cubicBezTo>
                    <a:pt x="254528" y="294140"/>
                    <a:pt x="297421" y="304759"/>
                    <a:pt x="340658" y="306216"/>
                  </a:cubicBezTo>
                  <a:cubicBezTo>
                    <a:pt x="341103" y="306762"/>
                    <a:pt x="341689" y="307187"/>
                    <a:pt x="342397" y="307490"/>
                  </a:cubicBezTo>
                  <a:cubicBezTo>
                    <a:pt x="344136" y="308238"/>
                    <a:pt x="346239" y="307793"/>
                    <a:pt x="347574" y="306458"/>
                  </a:cubicBezTo>
                  <a:cubicBezTo>
                    <a:pt x="385856" y="307712"/>
                    <a:pt x="443270" y="290155"/>
                    <a:pt x="473402" y="266348"/>
                  </a:cubicBezTo>
                  <a:cubicBezTo>
                    <a:pt x="490127" y="252877"/>
                    <a:pt x="507498" y="240053"/>
                    <a:pt x="522746" y="224863"/>
                  </a:cubicBezTo>
                  <a:cubicBezTo>
                    <a:pt x="533768" y="213657"/>
                    <a:pt x="542828" y="200752"/>
                    <a:pt x="552050" y="188090"/>
                  </a:cubicBezTo>
                  <a:cubicBezTo>
                    <a:pt x="561312" y="175185"/>
                    <a:pt x="570817" y="162199"/>
                    <a:pt x="577045" y="147494"/>
                  </a:cubicBezTo>
                  <a:cubicBezTo>
                    <a:pt x="588997" y="119581"/>
                    <a:pt x="595651" y="74313"/>
                    <a:pt x="560705" y="60700"/>
                  </a:cubicBezTo>
                  <a:cubicBezTo>
                    <a:pt x="529784" y="48807"/>
                    <a:pt x="497265" y="48160"/>
                    <a:pt x="471663" y="71684"/>
                  </a:cubicBezTo>
                  <a:cubicBezTo>
                    <a:pt x="455282" y="85418"/>
                    <a:pt x="440782" y="101357"/>
                    <a:pt x="428689" y="118974"/>
                  </a:cubicBezTo>
                  <a:cubicBezTo>
                    <a:pt x="417303" y="136653"/>
                    <a:pt x="407131" y="155100"/>
                    <a:pt x="396029" y="172960"/>
                  </a:cubicBezTo>
                  <a:cubicBezTo>
                    <a:pt x="387798" y="186654"/>
                    <a:pt x="378839" y="199983"/>
                    <a:pt x="372186" y="214547"/>
                  </a:cubicBezTo>
                  <a:cubicBezTo>
                    <a:pt x="360193" y="241388"/>
                    <a:pt x="352893" y="269504"/>
                    <a:pt x="341629" y="296830"/>
                  </a:cubicBezTo>
                  <a:cubicBezTo>
                    <a:pt x="317684" y="295920"/>
                    <a:pt x="293841" y="292421"/>
                    <a:pt x="270827" y="285705"/>
                  </a:cubicBezTo>
                  <a:cubicBezTo>
                    <a:pt x="275196" y="284876"/>
                    <a:pt x="275337" y="277756"/>
                    <a:pt x="276551" y="274035"/>
                  </a:cubicBezTo>
                  <a:cubicBezTo>
                    <a:pt x="276935" y="272740"/>
                    <a:pt x="278714" y="266045"/>
                    <a:pt x="280353" y="258318"/>
                  </a:cubicBezTo>
                  <a:cubicBezTo>
                    <a:pt x="281060" y="257408"/>
                    <a:pt x="281627" y="256417"/>
                    <a:pt x="282011" y="255486"/>
                  </a:cubicBezTo>
                  <a:cubicBezTo>
                    <a:pt x="286399" y="235907"/>
                    <a:pt x="286804" y="215477"/>
                    <a:pt x="292668" y="196140"/>
                  </a:cubicBezTo>
                  <a:cubicBezTo>
                    <a:pt x="301971" y="163454"/>
                    <a:pt x="317421" y="132668"/>
                    <a:pt x="338453" y="105968"/>
                  </a:cubicBezTo>
                  <a:cubicBezTo>
                    <a:pt x="384967" y="40352"/>
                    <a:pt x="478256" y="-13128"/>
                    <a:pt x="560139" y="2851"/>
                  </a:cubicBezTo>
                  <a:cubicBezTo>
                    <a:pt x="594377" y="9526"/>
                    <a:pt x="625702" y="33414"/>
                    <a:pt x="640202" y="65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14510647" y="2127219"/>
              <a:ext cx="580437" cy="246072"/>
            </a:xfrm>
            <a:custGeom>
              <a:rect b="b" l="l" r="r" t="t"/>
              <a:pathLst>
                <a:path extrusionOk="0" h="246072" w="580437">
                  <a:moveTo>
                    <a:pt x="580438" y="81176"/>
                  </a:moveTo>
                  <a:cubicBezTo>
                    <a:pt x="576231" y="103992"/>
                    <a:pt x="568668" y="126646"/>
                    <a:pt x="556231" y="146327"/>
                  </a:cubicBezTo>
                  <a:cubicBezTo>
                    <a:pt x="546665" y="160728"/>
                    <a:pt x="534430" y="173006"/>
                    <a:pt x="522620" y="185527"/>
                  </a:cubicBezTo>
                  <a:cubicBezTo>
                    <a:pt x="512670" y="196004"/>
                    <a:pt x="502660" y="206563"/>
                    <a:pt x="490586" y="214653"/>
                  </a:cubicBezTo>
                  <a:cubicBezTo>
                    <a:pt x="467269" y="228711"/>
                    <a:pt x="441161" y="238946"/>
                    <a:pt x="414325" y="244023"/>
                  </a:cubicBezTo>
                  <a:cubicBezTo>
                    <a:pt x="391716" y="248149"/>
                    <a:pt x="367913" y="245884"/>
                    <a:pt x="345809" y="238663"/>
                  </a:cubicBezTo>
                  <a:cubicBezTo>
                    <a:pt x="319823" y="228266"/>
                    <a:pt x="295312" y="214047"/>
                    <a:pt x="274462" y="195175"/>
                  </a:cubicBezTo>
                  <a:cubicBezTo>
                    <a:pt x="258486" y="180713"/>
                    <a:pt x="242591" y="164470"/>
                    <a:pt x="230477" y="146367"/>
                  </a:cubicBezTo>
                  <a:cubicBezTo>
                    <a:pt x="214117" y="122924"/>
                    <a:pt x="196300" y="99966"/>
                    <a:pt x="175127" y="80670"/>
                  </a:cubicBezTo>
                  <a:cubicBezTo>
                    <a:pt x="158240" y="65075"/>
                    <a:pt x="133507" y="64650"/>
                    <a:pt x="112233" y="69464"/>
                  </a:cubicBezTo>
                  <a:cubicBezTo>
                    <a:pt x="99978" y="72579"/>
                    <a:pt x="90270" y="81863"/>
                    <a:pt x="82121" y="91107"/>
                  </a:cubicBezTo>
                  <a:cubicBezTo>
                    <a:pt x="67358" y="108199"/>
                    <a:pt x="61493" y="130853"/>
                    <a:pt x="57044" y="152536"/>
                  </a:cubicBezTo>
                  <a:cubicBezTo>
                    <a:pt x="40259" y="127819"/>
                    <a:pt x="15890" y="108785"/>
                    <a:pt x="258" y="83380"/>
                  </a:cubicBezTo>
                  <a:lnTo>
                    <a:pt x="55" y="82733"/>
                  </a:lnTo>
                  <a:cubicBezTo>
                    <a:pt x="15" y="82430"/>
                    <a:pt x="-46" y="82086"/>
                    <a:pt x="55" y="81782"/>
                  </a:cubicBezTo>
                  <a:cubicBezTo>
                    <a:pt x="2179" y="78081"/>
                    <a:pt x="4646" y="74582"/>
                    <a:pt x="7396" y="71305"/>
                  </a:cubicBezTo>
                  <a:cubicBezTo>
                    <a:pt x="15829" y="61474"/>
                    <a:pt x="26790" y="52575"/>
                    <a:pt x="37690" y="45232"/>
                  </a:cubicBezTo>
                  <a:cubicBezTo>
                    <a:pt x="92758" y="10786"/>
                    <a:pt x="114215" y="-12334"/>
                    <a:pt x="183216" y="7064"/>
                  </a:cubicBezTo>
                  <a:cubicBezTo>
                    <a:pt x="210699" y="14649"/>
                    <a:pt x="235695" y="28322"/>
                    <a:pt x="257455" y="46891"/>
                  </a:cubicBezTo>
                  <a:cubicBezTo>
                    <a:pt x="289872" y="74946"/>
                    <a:pt x="318124" y="107875"/>
                    <a:pt x="352382" y="133806"/>
                  </a:cubicBezTo>
                  <a:cubicBezTo>
                    <a:pt x="365426" y="143616"/>
                    <a:pt x="380714" y="149725"/>
                    <a:pt x="396327" y="154114"/>
                  </a:cubicBezTo>
                  <a:cubicBezTo>
                    <a:pt x="411393" y="159191"/>
                    <a:pt x="427430" y="160607"/>
                    <a:pt x="443163" y="158443"/>
                  </a:cubicBezTo>
                  <a:cubicBezTo>
                    <a:pt x="473134" y="153163"/>
                    <a:pt x="499424" y="125109"/>
                    <a:pt x="510506" y="97721"/>
                  </a:cubicBezTo>
                  <a:cubicBezTo>
                    <a:pt x="513600" y="89003"/>
                    <a:pt x="516148" y="80043"/>
                    <a:pt x="517908" y="70941"/>
                  </a:cubicBezTo>
                  <a:cubicBezTo>
                    <a:pt x="519242" y="71305"/>
                    <a:pt x="520597" y="71669"/>
                    <a:pt x="521932" y="72013"/>
                  </a:cubicBezTo>
                  <a:cubicBezTo>
                    <a:pt x="541164" y="76604"/>
                    <a:pt x="560760" y="79355"/>
                    <a:pt x="580438" y="81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4" name="Google Shape;1654;p37"/>
          <p:cNvGrpSpPr/>
          <p:nvPr/>
        </p:nvGrpSpPr>
        <p:grpSpPr>
          <a:xfrm>
            <a:off x="6684847" y="2334591"/>
            <a:ext cx="471925" cy="474318"/>
            <a:chOff x="13369694" y="4669183"/>
            <a:chExt cx="943849" cy="948635"/>
          </a:xfrm>
        </p:grpSpPr>
        <p:sp>
          <p:nvSpPr>
            <p:cNvPr id="1655" name="Google Shape;1655;p37"/>
            <p:cNvSpPr/>
            <p:nvPr/>
          </p:nvSpPr>
          <p:spPr>
            <a:xfrm>
              <a:off x="13369694" y="4682658"/>
              <a:ext cx="810768" cy="914692"/>
            </a:xfrm>
            <a:custGeom>
              <a:rect b="b" l="l" r="r" t="t"/>
              <a:pathLst>
                <a:path extrusionOk="0" h="914692" w="810768">
                  <a:moveTo>
                    <a:pt x="791332" y="454239"/>
                  </a:moveTo>
                  <a:cubicBezTo>
                    <a:pt x="796952" y="451620"/>
                    <a:pt x="803292" y="449970"/>
                    <a:pt x="808209" y="446118"/>
                  </a:cubicBezTo>
                  <a:cubicBezTo>
                    <a:pt x="813182" y="441261"/>
                    <a:pt x="810297" y="433444"/>
                    <a:pt x="804773" y="430446"/>
                  </a:cubicBezTo>
                  <a:cubicBezTo>
                    <a:pt x="787498" y="420201"/>
                    <a:pt x="765838" y="421586"/>
                    <a:pt x="748240" y="411758"/>
                  </a:cubicBezTo>
                  <a:cubicBezTo>
                    <a:pt x="689791" y="381401"/>
                    <a:pt x="643281" y="333742"/>
                    <a:pt x="597285" y="287448"/>
                  </a:cubicBezTo>
                  <a:cubicBezTo>
                    <a:pt x="578339" y="270732"/>
                    <a:pt x="564007" y="250109"/>
                    <a:pt x="549447" y="229675"/>
                  </a:cubicBezTo>
                  <a:cubicBezTo>
                    <a:pt x="525300" y="199451"/>
                    <a:pt x="502919" y="167691"/>
                    <a:pt x="485720" y="132951"/>
                  </a:cubicBezTo>
                  <a:cubicBezTo>
                    <a:pt x="465578" y="90774"/>
                    <a:pt x="448247" y="46510"/>
                    <a:pt x="428732" y="3935"/>
                  </a:cubicBezTo>
                  <a:cubicBezTo>
                    <a:pt x="426719" y="179"/>
                    <a:pt x="421404" y="-1131"/>
                    <a:pt x="417816" y="1070"/>
                  </a:cubicBezTo>
                  <a:cubicBezTo>
                    <a:pt x="412444" y="4106"/>
                    <a:pt x="413640" y="10519"/>
                    <a:pt x="416146" y="15072"/>
                  </a:cubicBezTo>
                  <a:cubicBezTo>
                    <a:pt x="408590" y="49243"/>
                    <a:pt x="397447" y="83716"/>
                    <a:pt x="381046" y="114794"/>
                  </a:cubicBezTo>
                  <a:cubicBezTo>
                    <a:pt x="370643" y="133008"/>
                    <a:pt x="358209" y="149951"/>
                    <a:pt x="344730" y="166002"/>
                  </a:cubicBezTo>
                  <a:cubicBezTo>
                    <a:pt x="321912" y="193494"/>
                    <a:pt x="298772" y="220815"/>
                    <a:pt x="272309" y="244891"/>
                  </a:cubicBezTo>
                  <a:cubicBezTo>
                    <a:pt x="245049" y="269765"/>
                    <a:pt x="218909" y="295435"/>
                    <a:pt x="189485" y="318108"/>
                  </a:cubicBezTo>
                  <a:cubicBezTo>
                    <a:pt x="151632" y="348408"/>
                    <a:pt x="110514" y="374173"/>
                    <a:pt x="68504" y="398287"/>
                  </a:cubicBezTo>
                  <a:cubicBezTo>
                    <a:pt x="54475" y="406218"/>
                    <a:pt x="40086" y="413542"/>
                    <a:pt x="25336" y="420068"/>
                  </a:cubicBezTo>
                  <a:cubicBezTo>
                    <a:pt x="19242" y="422725"/>
                    <a:pt x="13129" y="425324"/>
                    <a:pt x="6922" y="427695"/>
                  </a:cubicBezTo>
                  <a:cubicBezTo>
                    <a:pt x="4093" y="428492"/>
                    <a:pt x="1701" y="430390"/>
                    <a:pt x="638" y="433160"/>
                  </a:cubicBezTo>
                  <a:cubicBezTo>
                    <a:pt x="-1279" y="437391"/>
                    <a:pt x="1322" y="442684"/>
                    <a:pt x="5783" y="443822"/>
                  </a:cubicBezTo>
                  <a:cubicBezTo>
                    <a:pt x="25677" y="446972"/>
                    <a:pt x="46217" y="443424"/>
                    <a:pt x="66055" y="447750"/>
                  </a:cubicBezTo>
                  <a:cubicBezTo>
                    <a:pt x="89006" y="452683"/>
                    <a:pt x="110818" y="461809"/>
                    <a:pt x="131794" y="472206"/>
                  </a:cubicBezTo>
                  <a:cubicBezTo>
                    <a:pt x="170634" y="491862"/>
                    <a:pt x="207785" y="515066"/>
                    <a:pt x="238860" y="545802"/>
                  </a:cubicBezTo>
                  <a:cubicBezTo>
                    <a:pt x="264241" y="568854"/>
                    <a:pt x="289280" y="592646"/>
                    <a:pt x="307561" y="621921"/>
                  </a:cubicBezTo>
                  <a:cubicBezTo>
                    <a:pt x="335941" y="664250"/>
                    <a:pt x="368649" y="703694"/>
                    <a:pt x="391164" y="749723"/>
                  </a:cubicBezTo>
                  <a:cubicBezTo>
                    <a:pt x="407167" y="780155"/>
                    <a:pt x="423587" y="809867"/>
                    <a:pt x="436667" y="841931"/>
                  </a:cubicBezTo>
                  <a:cubicBezTo>
                    <a:pt x="443994" y="859880"/>
                    <a:pt x="450088" y="878302"/>
                    <a:pt x="456979" y="896383"/>
                  </a:cubicBezTo>
                  <a:cubicBezTo>
                    <a:pt x="459276" y="901563"/>
                    <a:pt x="460225" y="907653"/>
                    <a:pt x="464060" y="911979"/>
                  </a:cubicBezTo>
                  <a:cubicBezTo>
                    <a:pt x="467192" y="915299"/>
                    <a:pt x="472621" y="915565"/>
                    <a:pt x="476190" y="912814"/>
                  </a:cubicBezTo>
                  <a:cubicBezTo>
                    <a:pt x="482474" y="906591"/>
                    <a:pt x="481638" y="896611"/>
                    <a:pt x="484144" y="888548"/>
                  </a:cubicBezTo>
                  <a:cubicBezTo>
                    <a:pt x="490465" y="860771"/>
                    <a:pt x="496445" y="832843"/>
                    <a:pt x="505083" y="805674"/>
                  </a:cubicBezTo>
                  <a:cubicBezTo>
                    <a:pt x="512315" y="781616"/>
                    <a:pt x="519890" y="757672"/>
                    <a:pt x="528641" y="734146"/>
                  </a:cubicBezTo>
                  <a:cubicBezTo>
                    <a:pt x="542347" y="698060"/>
                    <a:pt x="552902" y="660645"/>
                    <a:pt x="569854" y="625868"/>
                  </a:cubicBezTo>
                  <a:cubicBezTo>
                    <a:pt x="602163" y="559937"/>
                    <a:pt x="678780" y="511157"/>
                    <a:pt x="741634" y="476152"/>
                  </a:cubicBezTo>
                  <a:cubicBezTo>
                    <a:pt x="757732" y="468222"/>
                    <a:pt x="774760" y="461259"/>
                    <a:pt x="791332" y="45423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14096636" y="4669183"/>
              <a:ext cx="216907" cy="266807"/>
            </a:xfrm>
            <a:custGeom>
              <a:rect b="b" l="l" r="r" t="t"/>
              <a:pathLst>
                <a:path extrusionOk="0" h="266807" w="216907">
                  <a:moveTo>
                    <a:pt x="179219" y="73666"/>
                  </a:moveTo>
                  <a:cubicBezTo>
                    <a:pt x="158394" y="59038"/>
                    <a:pt x="139620" y="40311"/>
                    <a:pt x="128116" y="17430"/>
                  </a:cubicBezTo>
                  <a:cubicBezTo>
                    <a:pt x="126958" y="15021"/>
                    <a:pt x="125117" y="9746"/>
                    <a:pt x="121775" y="8722"/>
                  </a:cubicBezTo>
                  <a:cubicBezTo>
                    <a:pt x="122212" y="6388"/>
                    <a:pt x="122857" y="3845"/>
                    <a:pt x="121927" y="1531"/>
                  </a:cubicBezTo>
                  <a:cubicBezTo>
                    <a:pt x="121434" y="32"/>
                    <a:pt x="119270" y="-651"/>
                    <a:pt x="118264" y="810"/>
                  </a:cubicBezTo>
                  <a:cubicBezTo>
                    <a:pt x="113973" y="7773"/>
                    <a:pt x="110385" y="15476"/>
                    <a:pt x="106228" y="22648"/>
                  </a:cubicBezTo>
                  <a:cubicBezTo>
                    <a:pt x="97458" y="38869"/>
                    <a:pt x="86049" y="53384"/>
                    <a:pt x="73862" y="67348"/>
                  </a:cubicBezTo>
                  <a:cubicBezTo>
                    <a:pt x="55353" y="89660"/>
                    <a:pt x="31643" y="106679"/>
                    <a:pt x="5275" y="118518"/>
                  </a:cubicBezTo>
                  <a:cubicBezTo>
                    <a:pt x="1858" y="120187"/>
                    <a:pt x="-382" y="123792"/>
                    <a:pt x="54" y="127644"/>
                  </a:cubicBezTo>
                  <a:cubicBezTo>
                    <a:pt x="472" y="133431"/>
                    <a:pt x="6414" y="135954"/>
                    <a:pt x="10951" y="138174"/>
                  </a:cubicBezTo>
                  <a:cubicBezTo>
                    <a:pt x="17519" y="141361"/>
                    <a:pt x="23081" y="143960"/>
                    <a:pt x="29801" y="147357"/>
                  </a:cubicBezTo>
                  <a:cubicBezTo>
                    <a:pt x="29763" y="147338"/>
                    <a:pt x="29687" y="147300"/>
                    <a:pt x="29611" y="147262"/>
                  </a:cubicBezTo>
                  <a:cubicBezTo>
                    <a:pt x="29365" y="147148"/>
                    <a:pt x="29137" y="147034"/>
                    <a:pt x="28890" y="146901"/>
                  </a:cubicBezTo>
                  <a:cubicBezTo>
                    <a:pt x="29232" y="147053"/>
                    <a:pt x="29554" y="147224"/>
                    <a:pt x="29877" y="147395"/>
                  </a:cubicBezTo>
                  <a:cubicBezTo>
                    <a:pt x="30162" y="147546"/>
                    <a:pt x="30466" y="147679"/>
                    <a:pt x="30750" y="147831"/>
                  </a:cubicBezTo>
                  <a:cubicBezTo>
                    <a:pt x="30219" y="147584"/>
                    <a:pt x="30124" y="147546"/>
                    <a:pt x="30029" y="147489"/>
                  </a:cubicBezTo>
                  <a:cubicBezTo>
                    <a:pt x="29972" y="147452"/>
                    <a:pt x="29896" y="147433"/>
                    <a:pt x="29839" y="147395"/>
                  </a:cubicBezTo>
                  <a:cubicBezTo>
                    <a:pt x="70653" y="168530"/>
                    <a:pt x="106266" y="206514"/>
                    <a:pt x="120636" y="250607"/>
                  </a:cubicBezTo>
                  <a:cubicBezTo>
                    <a:pt x="122971" y="256128"/>
                    <a:pt x="123522" y="265596"/>
                    <a:pt x="131134" y="266677"/>
                  </a:cubicBezTo>
                  <a:cubicBezTo>
                    <a:pt x="138822" y="267968"/>
                    <a:pt x="141784" y="259392"/>
                    <a:pt x="142923" y="253282"/>
                  </a:cubicBezTo>
                  <a:cubicBezTo>
                    <a:pt x="145030" y="244783"/>
                    <a:pt x="146909" y="236264"/>
                    <a:pt x="149092" y="227802"/>
                  </a:cubicBezTo>
                  <a:cubicBezTo>
                    <a:pt x="154617" y="206306"/>
                    <a:pt x="160672" y="184790"/>
                    <a:pt x="172309" y="165590"/>
                  </a:cubicBezTo>
                  <a:cubicBezTo>
                    <a:pt x="184193" y="143866"/>
                    <a:pt x="204201" y="127758"/>
                    <a:pt x="216426" y="106470"/>
                  </a:cubicBezTo>
                  <a:cubicBezTo>
                    <a:pt x="221153" y="89356"/>
                    <a:pt x="189755" y="82355"/>
                    <a:pt x="179219" y="7366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14231548" y="5366659"/>
              <a:ext cx="37" cy="75"/>
            </a:xfrm>
            <a:custGeom>
              <a:rect b="b" l="l" r="r" t="t"/>
              <a:pathLst>
                <a:path extrusionOk="0" h="75" w="37">
                  <a:moveTo>
                    <a:pt x="0" y="0"/>
                  </a:moveTo>
                  <a:cubicBezTo>
                    <a:pt x="19" y="19"/>
                    <a:pt x="19" y="57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19" y="57"/>
                    <a:pt x="0" y="19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14080931" y="5347449"/>
              <a:ext cx="229770" cy="270369"/>
            </a:xfrm>
            <a:custGeom>
              <a:rect b="b" l="l" r="r" t="t"/>
              <a:pathLst>
                <a:path extrusionOk="0" h="270369" w="229770">
                  <a:moveTo>
                    <a:pt x="222127" y="109995"/>
                  </a:moveTo>
                  <a:cubicBezTo>
                    <a:pt x="210984" y="99503"/>
                    <a:pt x="198265" y="90833"/>
                    <a:pt x="187995" y="79411"/>
                  </a:cubicBezTo>
                  <a:cubicBezTo>
                    <a:pt x="171840" y="61823"/>
                    <a:pt x="161210" y="40516"/>
                    <a:pt x="150655" y="19286"/>
                  </a:cubicBezTo>
                  <a:cubicBezTo>
                    <a:pt x="150674" y="19343"/>
                    <a:pt x="150693" y="19380"/>
                    <a:pt x="150712" y="19418"/>
                  </a:cubicBezTo>
                  <a:cubicBezTo>
                    <a:pt x="148415" y="15187"/>
                    <a:pt x="146896" y="10653"/>
                    <a:pt x="146004" y="5929"/>
                  </a:cubicBezTo>
                  <a:cubicBezTo>
                    <a:pt x="145567" y="3955"/>
                    <a:pt x="144030" y="2153"/>
                    <a:pt x="142302" y="1129"/>
                  </a:cubicBezTo>
                  <a:cubicBezTo>
                    <a:pt x="135240" y="-2913"/>
                    <a:pt x="127913" y="4658"/>
                    <a:pt x="130855" y="11848"/>
                  </a:cubicBezTo>
                  <a:cubicBezTo>
                    <a:pt x="98432" y="56909"/>
                    <a:pt x="65078" y="82219"/>
                    <a:pt x="11697" y="98498"/>
                  </a:cubicBezTo>
                  <a:cubicBezTo>
                    <a:pt x="-23308" y="109445"/>
                    <a:pt x="30395" y="138303"/>
                    <a:pt x="41007" y="148548"/>
                  </a:cubicBezTo>
                  <a:cubicBezTo>
                    <a:pt x="53954" y="159097"/>
                    <a:pt x="64110" y="172720"/>
                    <a:pt x="70450" y="188164"/>
                  </a:cubicBezTo>
                  <a:cubicBezTo>
                    <a:pt x="76848" y="203152"/>
                    <a:pt x="80967" y="218368"/>
                    <a:pt x="82752" y="235179"/>
                  </a:cubicBezTo>
                  <a:cubicBezTo>
                    <a:pt x="83568" y="242787"/>
                    <a:pt x="84137" y="250414"/>
                    <a:pt x="84916" y="258041"/>
                  </a:cubicBezTo>
                  <a:cubicBezTo>
                    <a:pt x="85162" y="262443"/>
                    <a:pt x="86206" y="267186"/>
                    <a:pt x="90421" y="269444"/>
                  </a:cubicBezTo>
                  <a:cubicBezTo>
                    <a:pt x="103519" y="274775"/>
                    <a:pt x="109803" y="255688"/>
                    <a:pt x="116124" y="247511"/>
                  </a:cubicBezTo>
                  <a:cubicBezTo>
                    <a:pt x="129394" y="225806"/>
                    <a:pt x="144030" y="204974"/>
                    <a:pt x="160773" y="185545"/>
                  </a:cubicBezTo>
                  <a:cubicBezTo>
                    <a:pt x="177137" y="164447"/>
                    <a:pt x="201435" y="152058"/>
                    <a:pt x="221823" y="135419"/>
                  </a:cubicBezTo>
                  <a:cubicBezTo>
                    <a:pt x="233157" y="128095"/>
                    <a:pt x="231562" y="118135"/>
                    <a:pt x="222127" y="1099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9" name="Google Shape;1659;p37"/>
          <p:cNvSpPr/>
          <p:nvPr/>
        </p:nvSpPr>
        <p:spPr>
          <a:xfrm>
            <a:off x="6684847" y="2341329"/>
            <a:ext cx="405384" cy="457346"/>
          </a:xfrm>
          <a:custGeom>
            <a:rect b="b" l="l" r="r" t="t"/>
            <a:pathLst>
              <a:path extrusionOk="0" h="914692" w="810768">
                <a:moveTo>
                  <a:pt x="464060" y="911979"/>
                </a:moveTo>
                <a:cubicBezTo>
                  <a:pt x="460225" y="907653"/>
                  <a:pt x="459276" y="901563"/>
                  <a:pt x="456979" y="896383"/>
                </a:cubicBezTo>
                <a:cubicBezTo>
                  <a:pt x="450088" y="878302"/>
                  <a:pt x="443994" y="859880"/>
                  <a:pt x="436667" y="841931"/>
                </a:cubicBezTo>
                <a:cubicBezTo>
                  <a:pt x="423587" y="809867"/>
                  <a:pt x="407167" y="780155"/>
                  <a:pt x="391164" y="749723"/>
                </a:cubicBezTo>
                <a:cubicBezTo>
                  <a:pt x="368649" y="703694"/>
                  <a:pt x="335941" y="664250"/>
                  <a:pt x="307561" y="621921"/>
                </a:cubicBezTo>
                <a:cubicBezTo>
                  <a:pt x="289280" y="592646"/>
                  <a:pt x="264241" y="568854"/>
                  <a:pt x="238860" y="545802"/>
                </a:cubicBezTo>
                <a:cubicBezTo>
                  <a:pt x="207785" y="515066"/>
                  <a:pt x="170634" y="491862"/>
                  <a:pt x="131794" y="472206"/>
                </a:cubicBezTo>
                <a:cubicBezTo>
                  <a:pt x="110818" y="461809"/>
                  <a:pt x="89006" y="452683"/>
                  <a:pt x="66055" y="447750"/>
                </a:cubicBezTo>
                <a:cubicBezTo>
                  <a:pt x="46217" y="443424"/>
                  <a:pt x="25677" y="446972"/>
                  <a:pt x="5783" y="443822"/>
                </a:cubicBezTo>
                <a:cubicBezTo>
                  <a:pt x="1322" y="442684"/>
                  <a:pt x="-1279" y="437391"/>
                  <a:pt x="638" y="433160"/>
                </a:cubicBezTo>
                <a:cubicBezTo>
                  <a:pt x="1701" y="430390"/>
                  <a:pt x="4093" y="428492"/>
                  <a:pt x="6922" y="427695"/>
                </a:cubicBezTo>
                <a:cubicBezTo>
                  <a:pt x="13129" y="425324"/>
                  <a:pt x="19242" y="422725"/>
                  <a:pt x="25336" y="420068"/>
                </a:cubicBezTo>
                <a:cubicBezTo>
                  <a:pt x="40086" y="413542"/>
                  <a:pt x="54475" y="406218"/>
                  <a:pt x="68504" y="398287"/>
                </a:cubicBezTo>
                <a:cubicBezTo>
                  <a:pt x="110514" y="374173"/>
                  <a:pt x="151632" y="348408"/>
                  <a:pt x="189485" y="318108"/>
                </a:cubicBezTo>
                <a:cubicBezTo>
                  <a:pt x="218909" y="295435"/>
                  <a:pt x="245049" y="269765"/>
                  <a:pt x="272309" y="244891"/>
                </a:cubicBezTo>
                <a:cubicBezTo>
                  <a:pt x="298772" y="220815"/>
                  <a:pt x="321912" y="193494"/>
                  <a:pt x="344730" y="166002"/>
                </a:cubicBezTo>
                <a:cubicBezTo>
                  <a:pt x="358209" y="149951"/>
                  <a:pt x="370643" y="133008"/>
                  <a:pt x="381046" y="114794"/>
                </a:cubicBezTo>
                <a:cubicBezTo>
                  <a:pt x="397447" y="83716"/>
                  <a:pt x="408590" y="49243"/>
                  <a:pt x="416146" y="15072"/>
                </a:cubicBezTo>
                <a:cubicBezTo>
                  <a:pt x="413640" y="10519"/>
                  <a:pt x="412444" y="4106"/>
                  <a:pt x="417816" y="1070"/>
                </a:cubicBezTo>
                <a:cubicBezTo>
                  <a:pt x="421404" y="-1131"/>
                  <a:pt x="426719" y="179"/>
                  <a:pt x="428732" y="3935"/>
                </a:cubicBezTo>
                <a:cubicBezTo>
                  <a:pt x="448247" y="46510"/>
                  <a:pt x="465578" y="90774"/>
                  <a:pt x="485720" y="132951"/>
                </a:cubicBezTo>
                <a:cubicBezTo>
                  <a:pt x="502919" y="167691"/>
                  <a:pt x="525300" y="199451"/>
                  <a:pt x="549447" y="229675"/>
                </a:cubicBezTo>
                <a:cubicBezTo>
                  <a:pt x="564007" y="250109"/>
                  <a:pt x="578339" y="270732"/>
                  <a:pt x="597285" y="287448"/>
                </a:cubicBezTo>
                <a:cubicBezTo>
                  <a:pt x="643281" y="333742"/>
                  <a:pt x="689791" y="381401"/>
                  <a:pt x="748240" y="411758"/>
                </a:cubicBezTo>
                <a:cubicBezTo>
                  <a:pt x="765838" y="421586"/>
                  <a:pt x="787498" y="420201"/>
                  <a:pt x="804773" y="430446"/>
                </a:cubicBezTo>
                <a:cubicBezTo>
                  <a:pt x="810297" y="433444"/>
                  <a:pt x="813182" y="441261"/>
                  <a:pt x="808209" y="446118"/>
                </a:cubicBezTo>
                <a:cubicBezTo>
                  <a:pt x="803292" y="449970"/>
                  <a:pt x="796952" y="451620"/>
                  <a:pt x="791332" y="454239"/>
                </a:cubicBezTo>
                <a:cubicBezTo>
                  <a:pt x="774760" y="461259"/>
                  <a:pt x="757732" y="468222"/>
                  <a:pt x="741634" y="476152"/>
                </a:cubicBezTo>
                <a:cubicBezTo>
                  <a:pt x="678780" y="511157"/>
                  <a:pt x="602163" y="559937"/>
                  <a:pt x="569854" y="625868"/>
                </a:cubicBezTo>
                <a:cubicBezTo>
                  <a:pt x="552902" y="660645"/>
                  <a:pt x="542347" y="698060"/>
                  <a:pt x="528641" y="734146"/>
                </a:cubicBezTo>
                <a:cubicBezTo>
                  <a:pt x="519890" y="757672"/>
                  <a:pt x="512315" y="781616"/>
                  <a:pt x="505083" y="805674"/>
                </a:cubicBezTo>
                <a:cubicBezTo>
                  <a:pt x="496445" y="832843"/>
                  <a:pt x="490465" y="860771"/>
                  <a:pt x="484144" y="888548"/>
                </a:cubicBezTo>
                <a:cubicBezTo>
                  <a:pt x="481638" y="896611"/>
                  <a:pt x="482474" y="906591"/>
                  <a:pt x="476190" y="912814"/>
                </a:cubicBezTo>
                <a:cubicBezTo>
                  <a:pt x="472621" y="915565"/>
                  <a:pt x="467192" y="915299"/>
                  <a:pt x="464060" y="911979"/>
                </a:cubicBezTo>
                <a:close/>
                <a:moveTo>
                  <a:pt x="343667" y="645960"/>
                </a:moveTo>
                <a:cubicBezTo>
                  <a:pt x="374401" y="685044"/>
                  <a:pt x="398890" y="728264"/>
                  <a:pt x="421366" y="772509"/>
                </a:cubicBezTo>
                <a:cubicBezTo>
                  <a:pt x="440482" y="807723"/>
                  <a:pt x="455935" y="844682"/>
                  <a:pt x="468957" y="882552"/>
                </a:cubicBezTo>
                <a:cubicBezTo>
                  <a:pt x="481505" y="822389"/>
                  <a:pt x="500071" y="763782"/>
                  <a:pt x="521617" y="706275"/>
                </a:cubicBezTo>
                <a:cubicBezTo>
                  <a:pt x="531337" y="679295"/>
                  <a:pt x="539936" y="651842"/>
                  <a:pt x="552010" y="625792"/>
                </a:cubicBezTo>
                <a:cubicBezTo>
                  <a:pt x="563324" y="599343"/>
                  <a:pt x="580636" y="576291"/>
                  <a:pt x="601632" y="556730"/>
                </a:cubicBezTo>
                <a:cubicBezTo>
                  <a:pt x="615414" y="542937"/>
                  <a:pt x="629556" y="529390"/>
                  <a:pt x="645521" y="518101"/>
                </a:cubicBezTo>
                <a:cubicBezTo>
                  <a:pt x="688538" y="486322"/>
                  <a:pt x="734724" y="458754"/>
                  <a:pt x="784764" y="439535"/>
                </a:cubicBezTo>
                <a:cubicBezTo>
                  <a:pt x="772121" y="436233"/>
                  <a:pt x="759023" y="434355"/>
                  <a:pt x="747025" y="428929"/>
                </a:cubicBezTo>
                <a:cubicBezTo>
                  <a:pt x="725764" y="418873"/>
                  <a:pt x="705509" y="406161"/>
                  <a:pt x="686924" y="391761"/>
                </a:cubicBezTo>
                <a:cubicBezTo>
                  <a:pt x="656228" y="366868"/>
                  <a:pt x="626196" y="341198"/>
                  <a:pt x="599373" y="312093"/>
                </a:cubicBezTo>
                <a:cubicBezTo>
                  <a:pt x="578131" y="292096"/>
                  <a:pt x="557837" y="271264"/>
                  <a:pt x="541910" y="246656"/>
                </a:cubicBezTo>
                <a:cubicBezTo>
                  <a:pt x="524844" y="223433"/>
                  <a:pt x="506146" y="201424"/>
                  <a:pt x="491699" y="176380"/>
                </a:cubicBezTo>
                <a:cubicBezTo>
                  <a:pt x="462598" y="130579"/>
                  <a:pt x="445456" y="78651"/>
                  <a:pt x="422429" y="29795"/>
                </a:cubicBezTo>
                <a:cubicBezTo>
                  <a:pt x="404756" y="119442"/>
                  <a:pt x="372161" y="156459"/>
                  <a:pt x="313901" y="223016"/>
                </a:cubicBezTo>
                <a:cubicBezTo>
                  <a:pt x="279807" y="258893"/>
                  <a:pt x="243132" y="292494"/>
                  <a:pt x="205298" y="324407"/>
                </a:cubicBezTo>
                <a:cubicBezTo>
                  <a:pt x="154745" y="365085"/>
                  <a:pt x="99769" y="400507"/>
                  <a:pt x="41737" y="429536"/>
                </a:cubicBezTo>
                <a:cubicBezTo>
                  <a:pt x="88949" y="430010"/>
                  <a:pt x="131889" y="453631"/>
                  <a:pt x="172153" y="475982"/>
                </a:cubicBezTo>
                <a:cubicBezTo>
                  <a:pt x="215663" y="499830"/>
                  <a:pt x="251522" y="534627"/>
                  <a:pt x="286508" y="569290"/>
                </a:cubicBezTo>
                <a:cubicBezTo>
                  <a:pt x="309156" y="592058"/>
                  <a:pt x="324703" y="620346"/>
                  <a:pt x="343667" y="6459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0" name="Google Shape;1660;p37"/>
          <p:cNvSpPr/>
          <p:nvPr/>
        </p:nvSpPr>
        <p:spPr>
          <a:xfrm>
            <a:off x="7048318" y="2334591"/>
            <a:ext cx="108454" cy="133403"/>
          </a:xfrm>
          <a:custGeom>
            <a:rect b="b" l="l" r="r" t="t"/>
            <a:pathLst>
              <a:path extrusionOk="0" h="266807" w="216907">
                <a:moveTo>
                  <a:pt x="131134" y="266677"/>
                </a:moveTo>
                <a:cubicBezTo>
                  <a:pt x="123522" y="265596"/>
                  <a:pt x="122971" y="256128"/>
                  <a:pt x="120636" y="250607"/>
                </a:cubicBezTo>
                <a:cubicBezTo>
                  <a:pt x="106266" y="206514"/>
                  <a:pt x="70653" y="168530"/>
                  <a:pt x="29839" y="147395"/>
                </a:cubicBezTo>
                <a:cubicBezTo>
                  <a:pt x="29896" y="147433"/>
                  <a:pt x="29972" y="147452"/>
                  <a:pt x="30029" y="147489"/>
                </a:cubicBezTo>
                <a:cubicBezTo>
                  <a:pt x="30124" y="147546"/>
                  <a:pt x="30219" y="147584"/>
                  <a:pt x="30750" y="147831"/>
                </a:cubicBezTo>
                <a:cubicBezTo>
                  <a:pt x="30466" y="147679"/>
                  <a:pt x="30162" y="147546"/>
                  <a:pt x="29877" y="147395"/>
                </a:cubicBezTo>
                <a:cubicBezTo>
                  <a:pt x="29554" y="147224"/>
                  <a:pt x="29232" y="147053"/>
                  <a:pt x="28890" y="146901"/>
                </a:cubicBezTo>
                <a:cubicBezTo>
                  <a:pt x="29137" y="147034"/>
                  <a:pt x="29365" y="147148"/>
                  <a:pt x="29611" y="147262"/>
                </a:cubicBezTo>
                <a:cubicBezTo>
                  <a:pt x="29687" y="147300"/>
                  <a:pt x="29763" y="147338"/>
                  <a:pt x="29801" y="147357"/>
                </a:cubicBezTo>
                <a:cubicBezTo>
                  <a:pt x="23081" y="143960"/>
                  <a:pt x="17519" y="141361"/>
                  <a:pt x="10951" y="138174"/>
                </a:cubicBezTo>
                <a:cubicBezTo>
                  <a:pt x="6414" y="135954"/>
                  <a:pt x="472" y="133431"/>
                  <a:pt x="54" y="127644"/>
                </a:cubicBezTo>
                <a:cubicBezTo>
                  <a:pt x="-382" y="123792"/>
                  <a:pt x="1858" y="120187"/>
                  <a:pt x="5275" y="118518"/>
                </a:cubicBezTo>
                <a:cubicBezTo>
                  <a:pt x="31643" y="106679"/>
                  <a:pt x="55353" y="89660"/>
                  <a:pt x="73862" y="67348"/>
                </a:cubicBezTo>
                <a:cubicBezTo>
                  <a:pt x="86049" y="53384"/>
                  <a:pt x="97458" y="38869"/>
                  <a:pt x="106228" y="22648"/>
                </a:cubicBezTo>
                <a:cubicBezTo>
                  <a:pt x="110385" y="15476"/>
                  <a:pt x="113973" y="7773"/>
                  <a:pt x="118264" y="810"/>
                </a:cubicBezTo>
                <a:cubicBezTo>
                  <a:pt x="119270" y="-651"/>
                  <a:pt x="121434" y="32"/>
                  <a:pt x="121927" y="1531"/>
                </a:cubicBezTo>
                <a:cubicBezTo>
                  <a:pt x="122857" y="3845"/>
                  <a:pt x="122212" y="6388"/>
                  <a:pt x="121775" y="8722"/>
                </a:cubicBezTo>
                <a:cubicBezTo>
                  <a:pt x="125117" y="9746"/>
                  <a:pt x="126958" y="15021"/>
                  <a:pt x="128116" y="17430"/>
                </a:cubicBezTo>
                <a:cubicBezTo>
                  <a:pt x="139620" y="40311"/>
                  <a:pt x="158394" y="59038"/>
                  <a:pt x="179219" y="73666"/>
                </a:cubicBezTo>
                <a:cubicBezTo>
                  <a:pt x="189755" y="82355"/>
                  <a:pt x="221153" y="89356"/>
                  <a:pt x="216426" y="106470"/>
                </a:cubicBezTo>
                <a:cubicBezTo>
                  <a:pt x="204201" y="127758"/>
                  <a:pt x="184193" y="143866"/>
                  <a:pt x="172309" y="165590"/>
                </a:cubicBezTo>
                <a:cubicBezTo>
                  <a:pt x="160672" y="184790"/>
                  <a:pt x="154617" y="206306"/>
                  <a:pt x="149092" y="227802"/>
                </a:cubicBezTo>
                <a:cubicBezTo>
                  <a:pt x="146909" y="236264"/>
                  <a:pt x="145030" y="244783"/>
                  <a:pt x="142923" y="253282"/>
                </a:cubicBezTo>
                <a:cubicBezTo>
                  <a:pt x="141784" y="259392"/>
                  <a:pt x="138822" y="267968"/>
                  <a:pt x="131134" y="266677"/>
                </a:cubicBezTo>
                <a:close/>
                <a:moveTo>
                  <a:pt x="28415" y="129275"/>
                </a:moveTo>
                <a:cubicBezTo>
                  <a:pt x="72552" y="149349"/>
                  <a:pt x="112834" y="188110"/>
                  <a:pt x="131172" y="233323"/>
                </a:cubicBezTo>
                <a:cubicBezTo>
                  <a:pt x="144783" y="171623"/>
                  <a:pt x="159818" y="150601"/>
                  <a:pt x="199569" y="103643"/>
                </a:cubicBezTo>
                <a:cubicBezTo>
                  <a:pt x="186964" y="95826"/>
                  <a:pt x="173011" y="90229"/>
                  <a:pt x="161508" y="80667"/>
                </a:cubicBezTo>
                <a:cubicBezTo>
                  <a:pt x="142904" y="66020"/>
                  <a:pt x="126028" y="48128"/>
                  <a:pt x="114960" y="27068"/>
                </a:cubicBezTo>
                <a:cubicBezTo>
                  <a:pt x="106418" y="47161"/>
                  <a:pt x="92731" y="64331"/>
                  <a:pt x="78778" y="80876"/>
                </a:cubicBezTo>
                <a:cubicBezTo>
                  <a:pt x="63136" y="99697"/>
                  <a:pt x="43830" y="115046"/>
                  <a:pt x="22132" y="126335"/>
                </a:cubicBezTo>
                <a:cubicBezTo>
                  <a:pt x="24239" y="127321"/>
                  <a:pt x="26327" y="128289"/>
                  <a:pt x="28415" y="12927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37"/>
          <p:cNvSpPr/>
          <p:nvPr/>
        </p:nvSpPr>
        <p:spPr>
          <a:xfrm>
            <a:off x="7040466" y="2673724"/>
            <a:ext cx="114885" cy="135185"/>
          </a:xfrm>
          <a:custGeom>
            <a:rect b="b" l="l" r="r" t="t"/>
            <a:pathLst>
              <a:path extrusionOk="0" h="270369" w="229770">
                <a:moveTo>
                  <a:pt x="90421" y="269444"/>
                </a:moveTo>
                <a:cubicBezTo>
                  <a:pt x="86206" y="267186"/>
                  <a:pt x="85162" y="262443"/>
                  <a:pt x="84916" y="258041"/>
                </a:cubicBezTo>
                <a:cubicBezTo>
                  <a:pt x="84137" y="250414"/>
                  <a:pt x="83568" y="242787"/>
                  <a:pt x="82752" y="235179"/>
                </a:cubicBezTo>
                <a:cubicBezTo>
                  <a:pt x="80967" y="218368"/>
                  <a:pt x="76848" y="203152"/>
                  <a:pt x="70450" y="188164"/>
                </a:cubicBezTo>
                <a:cubicBezTo>
                  <a:pt x="64110" y="172720"/>
                  <a:pt x="53954" y="159097"/>
                  <a:pt x="41007" y="148548"/>
                </a:cubicBezTo>
                <a:cubicBezTo>
                  <a:pt x="30395" y="138303"/>
                  <a:pt x="-23308" y="109445"/>
                  <a:pt x="11697" y="98498"/>
                </a:cubicBezTo>
                <a:cubicBezTo>
                  <a:pt x="65078" y="82219"/>
                  <a:pt x="98432" y="56909"/>
                  <a:pt x="130855" y="11848"/>
                </a:cubicBezTo>
                <a:cubicBezTo>
                  <a:pt x="127913" y="4658"/>
                  <a:pt x="135240" y="-2913"/>
                  <a:pt x="142302" y="1129"/>
                </a:cubicBezTo>
                <a:cubicBezTo>
                  <a:pt x="144030" y="2153"/>
                  <a:pt x="145567" y="3955"/>
                  <a:pt x="146004" y="5929"/>
                </a:cubicBezTo>
                <a:cubicBezTo>
                  <a:pt x="146896" y="10653"/>
                  <a:pt x="148415" y="15187"/>
                  <a:pt x="150712" y="19418"/>
                </a:cubicBezTo>
                <a:cubicBezTo>
                  <a:pt x="150693" y="19380"/>
                  <a:pt x="150674" y="19343"/>
                  <a:pt x="150655" y="19286"/>
                </a:cubicBezTo>
                <a:cubicBezTo>
                  <a:pt x="150636" y="19267"/>
                  <a:pt x="150617" y="19229"/>
                  <a:pt x="150617" y="19210"/>
                </a:cubicBezTo>
                <a:cubicBezTo>
                  <a:pt x="161191" y="40459"/>
                  <a:pt x="171821" y="61804"/>
                  <a:pt x="187995" y="79411"/>
                </a:cubicBezTo>
                <a:cubicBezTo>
                  <a:pt x="198265" y="90833"/>
                  <a:pt x="210984" y="99503"/>
                  <a:pt x="222127" y="109995"/>
                </a:cubicBezTo>
                <a:cubicBezTo>
                  <a:pt x="231562" y="118135"/>
                  <a:pt x="233157" y="128095"/>
                  <a:pt x="221823" y="135419"/>
                </a:cubicBezTo>
                <a:cubicBezTo>
                  <a:pt x="201435" y="152058"/>
                  <a:pt x="177137" y="164447"/>
                  <a:pt x="160773" y="185545"/>
                </a:cubicBezTo>
                <a:cubicBezTo>
                  <a:pt x="144030" y="204974"/>
                  <a:pt x="129394" y="225806"/>
                  <a:pt x="116124" y="247511"/>
                </a:cubicBezTo>
                <a:cubicBezTo>
                  <a:pt x="109803" y="255688"/>
                  <a:pt x="103519" y="274775"/>
                  <a:pt x="90421" y="269444"/>
                </a:cubicBezTo>
                <a:close/>
                <a:moveTo>
                  <a:pt x="99134" y="238821"/>
                </a:moveTo>
                <a:cubicBezTo>
                  <a:pt x="99286" y="240472"/>
                  <a:pt x="99438" y="242123"/>
                  <a:pt x="99571" y="243773"/>
                </a:cubicBezTo>
                <a:cubicBezTo>
                  <a:pt x="118212" y="213417"/>
                  <a:pt x="138544" y="183591"/>
                  <a:pt x="164152" y="158642"/>
                </a:cubicBezTo>
                <a:cubicBezTo>
                  <a:pt x="178788" y="144924"/>
                  <a:pt x="196841" y="135685"/>
                  <a:pt x="212066" y="122669"/>
                </a:cubicBezTo>
                <a:cubicBezTo>
                  <a:pt x="199252" y="110432"/>
                  <a:pt x="184142" y="100547"/>
                  <a:pt x="172979" y="86621"/>
                </a:cubicBezTo>
                <a:cubicBezTo>
                  <a:pt x="156198" y="67667"/>
                  <a:pt x="145302" y="44501"/>
                  <a:pt x="134139" y="21999"/>
                </a:cubicBezTo>
                <a:cubicBezTo>
                  <a:pt x="107563" y="67078"/>
                  <a:pt x="66787" y="94513"/>
                  <a:pt x="17999" y="111247"/>
                </a:cubicBezTo>
                <a:cubicBezTo>
                  <a:pt x="32958" y="124547"/>
                  <a:pt x="51068" y="134186"/>
                  <a:pt x="64376" y="149383"/>
                </a:cubicBezTo>
                <a:cubicBezTo>
                  <a:pt x="86169" y="173744"/>
                  <a:pt x="96154" y="206928"/>
                  <a:pt x="99134" y="2388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37"/>
          <p:cNvSpPr/>
          <p:nvPr/>
        </p:nvSpPr>
        <p:spPr>
          <a:xfrm>
            <a:off x="6705734" y="2356227"/>
            <a:ext cx="371504" cy="426378"/>
          </a:xfrm>
          <a:custGeom>
            <a:rect b="b" l="l" r="r" t="t"/>
            <a:pathLst>
              <a:path extrusionOk="0" h="852756" w="743007">
                <a:moveTo>
                  <a:pt x="705269" y="399133"/>
                </a:moveTo>
                <a:cubicBezTo>
                  <a:pt x="717267" y="404560"/>
                  <a:pt x="730365" y="406438"/>
                  <a:pt x="743008" y="409739"/>
                </a:cubicBezTo>
                <a:cubicBezTo>
                  <a:pt x="692987" y="428959"/>
                  <a:pt x="646800" y="456507"/>
                  <a:pt x="603765" y="488306"/>
                </a:cubicBezTo>
                <a:cubicBezTo>
                  <a:pt x="587819" y="499576"/>
                  <a:pt x="573658" y="513123"/>
                  <a:pt x="559876" y="526935"/>
                </a:cubicBezTo>
                <a:cubicBezTo>
                  <a:pt x="538880" y="546477"/>
                  <a:pt x="521567" y="569529"/>
                  <a:pt x="510253" y="595996"/>
                </a:cubicBezTo>
                <a:cubicBezTo>
                  <a:pt x="498180" y="622027"/>
                  <a:pt x="489580" y="649500"/>
                  <a:pt x="479861" y="676479"/>
                </a:cubicBezTo>
                <a:cubicBezTo>
                  <a:pt x="458315" y="733986"/>
                  <a:pt x="439749" y="792594"/>
                  <a:pt x="427201" y="852757"/>
                </a:cubicBezTo>
                <a:cubicBezTo>
                  <a:pt x="414160" y="814887"/>
                  <a:pt x="398707" y="777947"/>
                  <a:pt x="379591" y="742733"/>
                </a:cubicBezTo>
                <a:cubicBezTo>
                  <a:pt x="357134" y="698488"/>
                  <a:pt x="332645" y="655268"/>
                  <a:pt x="301892" y="616184"/>
                </a:cubicBezTo>
                <a:cubicBezTo>
                  <a:pt x="282928" y="590551"/>
                  <a:pt x="267380" y="562282"/>
                  <a:pt x="244771" y="539495"/>
                </a:cubicBezTo>
                <a:cubicBezTo>
                  <a:pt x="209785" y="504850"/>
                  <a:pt x="173925" y="470054"/>
                  <a:pt x="130416" y="446186"/>
                </a:cubicBezTo>
                <a:cubicBezTo>
                  <a:pt x="90171" y="423817"/>
                  <a:pt x="47212" y="400196"/>
                  <a:pt x="0" y="399740"/>
                </a:cubicBezTo>
                <a:cubicBezTo>
                  <a:pt x="58032" y="370731"/>
                  <a:pt x="113027" y="335308"/>
                  <a:pt x="163560" y="294612"/>
                </a:cubicBezTo>
                <a:cubicBezTo>
                  <a:pt x="201413" y="262699"/>
                  <a:pt x="238070" y="229079"/>
                  <a:pt x="272164" y="193220"/>
                </a:cubicBezTo>
                <a:cubicBezTo>
                  <a:pt x="330424" y="126663"/>
                  <a:pt x="363018" y="89647"/>
                  <a:pt x="380711" y="0"/>
                </a:cubicBezTo>
                <a:cubicBezTo>
                  <a:pt x="403738" y="48874"/>
                  <a:pt x="420861" y="100784"/>
                  <a:pt x="449962" y="146604"/>
                </a:cubicBezTo>
                <a:cubicBezTo>
                  <a:pt x="464408" y="171648"/>
                  <a:pt x="483107" y="193657"/>
                  <a:pt x="500173" y="216879"/>
                </a:cubicBezTo>
                <a:cubicBezTo>
                  <a:pt x="516100" y="241468"/>
                  <a:pt x="536393" y="262301"/>
                  <a:pt x="557636" y="282317"/>
                </a:cubicBezTo>
                <a:cubicBezTo>
                  <a:pt x="584459" y="311422"/>
                  <a:pt x="614491" y="337092"/>
                  <a:pt x="645187" y="361984"/>
                </a:cubicBezTo>
                <a:cubicBezTo>
                  <a:pt x="663772" y="376366"/>
                  <a:pt x="684008" y="389078"/>
                  <a:pt x="705269" y="3991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37"/>
          <p:cNvSpPr/>
          <p:nvPr/>
        </p:nvSpPr>
        <p:spPr>
          <a:xfrm>
            <a:off x="7059394" y="2348126"/>
            <a:ext cx="88709" cy="103117"/>
          </a:xfrm>
          <a:custGeom>
            <a:rect b="b" l="l" r="r" t="t"/>
            <a:pathLst>
              <a:path extrusionOk="0" h="206235" w="177418">
                <a:moveTo>
                  <a:pt x="139357" y="53599"/>
                </a:moveTo>
                <a:cubicBezTo>
                  <a:pt x="150861" y="63161"/>
                  <a:pt x="164813" y="68739"/>
                  <a:pt x="177418" y="76575"/>
                </a:cubicBezTo>
                <a:cubicBezTo>
                  <a:pt x="137667" y="123533"/>
                  <a:pt x="122632" y="144555"/>
                  <a:pt x="109040" y="206236"/>
                </a:cubicBezTo>
                <a:cubicBezTo>
                  <a:pt x="90702" y="161042"/>
                  <a:pt x="50420" y="122280"/>
                  <a:pt x="6265" y="102207"/>
                </a:cubicBezTo>
                <a:cubicBezTo>
                  <a:pt x="4195" y="101221"/>
                  <a:pt x="2088" y="100253"/>
                  <a:pt x="0" y="99266"/>
                </a:cubicBezTo>
                <a:cubicBezTo>
                  <a:pt x="21698" y="87977"/>
                  <a:pt x="41004" y="72647"/>
                  <a:pt x="56646" y="53807"/>
                </a:cubicBezTo>
                <a:cubicBezTo>
                  <a:pt x="70599" y="37244"/>
                  <a:pt x="84305" y="20073"/>
                  <a:pt x="92829" y="0"/>
                </a:cubicBezTo>
                <a:cubicBezTo>
                  <a:pt x="103877" y="21079"/>
                  <a:pt x="120772" y="38951"/>
                  <a:pt x="139357" y="535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37"/>
          <p:cNvSpPr/>
          <p:nvPr/>
        </p:nvSpPr>
        <p:spPr>
          <a:xfrm>
            <a:off x="7049465" y="2684724"/>
            <a:ext cx="97033" cy="110887"/>
          </a:xfrm>
          <a:custGeom>
            <a:rect b="b" l="l" r="r" t="t"/>
            <a:pathLst>
              <a:path extrusionOk="0" h="221774" w="194066">
                <a:moveTo>
                  <a:pt x="154980" y="64603"/>
                </a:moveTo>
                <a:cubicBezTo>
                  <a:pt x="166161" y="78510"/>
                  <a:pt x="181253" y="88414"/>
                  <a:pt x="194067" y="100632"/>
                </a:cubicBezTo>
                <a:cubicBezTo>
                  <a:pt x="178842" y="113667"/>
                  <a:pt x="160789" y="122907"/>
                  <a:pt x="146153" y="136624"/>
                </a:cubicBezTo>
                <a:cubicBezTo>
                  <a:pt x="120544" y="161573"/>
                  <a:pt x="100213" y="191399"/>
                  <a:pt x="81571" y="221774"/>
                </a:cubicBezTo>
                <a:cubicBezTo>
                  <a:pt x="81439" y="220124"/>
                  <a:pt x="81287" y="218473"/>
                  <a:pt x="81135" y="216823"/>
                </a:cubicBezTo>
                <a:cubicBezTo>
                  <a:pt x="78154" y="184929"/>
                  <a:pt x="68188" y="151745"/>
                  <a:pt x="46376" y="127365"/>
                </a:cubicBezTo>
                <a:cubicBezTo>
                  <a:pt x="33069" y="112168"/>
                  <a:pt x="14959" y="102530"/>
                  <a:pt x="0" y="89230"/>
                </a:cubicBezTo>
                <a:cubicBezTo>
                  <a:pt x="48768" y="72496"/>
                  <a:pt x="89544" y="45061"/>
                  <a:pt x="116140" y="0"/>
                </a:cubicBezTo>
                <a:cubicBezTo>
                  <a:pt x="127302" y="22483"/>
                  <a:pt x="138199" y="45649"/>
                  <a:pt x="154980" y="646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37"/>
          <p:cNvSpPr/>
          <p:nvPr/>
        </p:nvSpPr>
        <p:spPr>
          <a:xfrm>
            <a:off x="4189885" y="2398519"/>
            <a:ext cx="843190" cy="346399"/>
          </a:xfrm>
          <a:custGeom>
            <a:rect b="b" l="l" r="r" t="t"/>
            <a:pathLst>
              <a:path extrusionOk="0" h="692799" w="1686381">
                <a:moveTo>
                  <a:pt x="1675971" y="420730"/>
                </a:moveTo>
                <a:cubicBezTo>
                  <a:pt x="1664469" y="385979"/>
                  <a:pt x="1649696" y="349842"/>
                  <a:pt x="1622982" y="324016"/>
                </a:cubicBezTo>
                <a:cubicBezTo>
                  <a:pt x="1602710" y="306978"/>
                  <a:pt x="1578155" y="291935"/>
                  <a:pt x="1551374" y="289231"/>
                </a:cubicBezTo>
                <a:cubicBezTo>
                  <a:pt x="1527763" y="288690"/>
                  <a:pt x="1503343" y="292814"/>
                  <a:pt x="1482903" y="305153"/>
                </a:cubicBezTo>
                <a:cubicBezTo>
                  <a:pt x="1481958" y="240890"/>
                  <a:pt x="1449814" y="180448"/>
                  <a:pt x="1405729" y="135150"/>
                </a:cubicBezTo>
                <a:cubicBezTo>
                  <a:pt x="1392102" y="120378"/>
                  <a:pt x="1378476" y="105436"/>
                  <a:pt x="1362758" y="92827"/>
                </a:cubicBezTo>
                <a:cubicBezTo>
                  <a:pt x="1347141" y="80894"/>
                  <a:pt x="1330006" y="70956"/>
                  <a:pt x="1312231" y="62572"/>
                </a:cubicBezTo>
                <a:cubicBezTo>
                  <a:pt x="1225377" y="18660"/>
                  <a:pt x="1127089" y="45230"/>
                  <a:pt x="1061889" y="114360"/>
                </a:cubicBezTo>
                <a:cubicBezTo>
                  <a:pt x="1026608" y="151106"/>
                  <a:pt x="992373" y="189744"/>
                  <a:pt x="970415" y="236225"/>
                </a:cubicBezTo>
                <a:cubicBezTo>
                  <a:pt x="959014" y="218884"/>
                  <a:pt x="948659" y="200866"/>
                  <a:pt x="936449" y="184065"/>
                </a:cubicBezTo>
                <a:cubicBezTo>
                  <a:pt x="925149" y="168617"/>
                  <a:pt x="912231" y="154419"/>
                  <a:pt x="899582" y="140052"/>
                </a:cubicBezTo>
                <a:cubicBezTo>
                  <a:pt x="869293" y="103678"/>
                  <a:pt x="833742" y="70043"/>
                  <a:pt x="792929" y="45535"/>
                </a:cubicBezTo>
                <a:cubicBezTo>
                  <a:pt x="736904" y="12542"/>
                  <a:pt x="663441" y="-5071"/>
                  <a:pt x="598646" y="1285"/>
                </a:cubicBezTo>
                <a:cubicBezTo>
                  <a:pt x="501910" y="11257"/>
                  <a:pt x="433911" y="97627"/>
                  <a:pt x="404229" y="184640"/>
                </a:cubicBezTo>
                <a:cubicBezTo>
                  <a:pt x="369926" y="152221"/>
                  <a:pt x="331508" y="136164"/>
                  <a:pt x="285366" y="128491"/>
                </a:cubicBezTo>
                <a:cubicBezTo>
                  <a:pt x="214702" y="114800"/>
                  <a:pt x="143296" y="144886"/>
                  <a:pt x="100122" y="201779"/>
                </a:cubicBezTo>
                <a:cubicBezTo>
                  <a:pt x="76377" y="228450"/>
                  <a:pt x="57522" y="258705"/>
                  <a:pt x="41871" y="290752"/>
                </a:cubicBezTo>
                <a:cubicBezTo>
                  <a:pt x="26153" y="321548"/>
                  <a:pt x="11278" y="353155"/>
                  <a:pt x="4296" y="387230"/>
                </a:cubicBezTo>
                <a:cubicBezTo>
                  <a:pt x="-2180" y="425868"/>
                  <a:pt x="13" y="465724"/>
                  <a:pt x="2205" y="504700"/>
                </a:cubicBezTo>
                <a:cubicBezTo>
                  <a:pt x="4769" y="528296"/>
                  <a:pt x="13" y="589347"/>
                  <a:pt x="14483" y="605505"/>
                </a:cubicBezTo>
                <a:cubicBezTo>
                  <a:pt x="22409" y="611793"/>
                  <a:pt x="34113" y="605877"/>
                  <a:pt x="43389" y="606181"/>
                </a:cubicBezTo>
                <a:cubicBezTo>
                  <a:pt x="58905" y="605370"/>
                  <a:pt x="74724" y="607128"/>
                  <a:pt x="90105" y="603984"/>
                </a:cubicBezTo>
                <a:cubicBezTo>
                  <a:pt x="99650" y="601821"/>
                  <a:pt x="110747" y="600232"/>
                  <a:pt x="117898" y="593065"/>
                </a:cubicBezTo>
                <a:cubicBezTo>
                  <a:pt x="121001" y="589786"/>
                  <a:pt x="121035" y="584952"/>
                  <a:pt x="121676" y="580727"/>
                </a:cubicBezTo>
                <a:cubicBezTo>
                  <a:pt x="125116" y="559903"/>
                  <a:pt x="127949" y="538944"/>
                  <a:pt x="130513" y="518019"/>
                </a:cubicBezTo>
                <a:cubicBezTo>
                  <a:pt x="132739" y="500171"/>
                  <a:pt x="135404" y="482389"/>
                  <a:pt x="138237" y="464642"/>
                </a:cubicBezTo>
                <a:cubicBezTo>
                  <a:pt x="145185" y="422319"/>
                  <a:pt x="152538" y="379556"/>
                  <a:pt x="167076" y="339092"/>
                </a:cubicBezTo>
                <a:cubicBezTo>
                  <a:pt x="172607" y="326213"/>
                  <a:pt x="180129" y="314348"/>
                  <a:pt x="186976" y="302110"/>
                </a:cubicBezTo>
                <a:cubicBezTo>
                  <a:pt x="194734" y="289265"/>
                  <a:pt x="201075" y="275134"/>
                  <a:pt x="211700" y="264351"/>
                </a:cubicBezTo>
                <a:cubicBezTo>
                  <a:pt x="217265" y="259720"/>
                  <a:pt x="225158" y="261545"/>
                  <a:pt x="231904" y="262593"/>
                </a:cubicBezTo>
                <a:cubicBezTo>
                  <a:pt x="264790" y="270199"/>
                  <a:pt x="289379" y="301468"/>
                  <a:pt x="304558" y="330236"/>
                </a:cubicBezTo>
                <a:cubicBezTo>
                  <a:pt x="312518" y="345955"/>
                  <a:pt x="318623" y="362485"/>
                  <a:pt x="325200" y="378813"/>
                </a:cubicBezTo>
                <a:cubicBezTo>
                  <a:pt x="336466" y="405856"/>
                  <a:pt x="348541" y="432663"/>
                  <a:pt x="354950" y="461397"/>
                </a:cubicBezTo>
                <a:cubicBezTo>
                  <a:pt x="360515" y="485263"/>
                  <a:pt x="366755" y="509196"/>
                  <a:pt x="368340" y="533772"/>
                </a:cubicBezTo>
                <a:cubicBezTo>
                  <a:pt x="368981" y="547666"/>
                  <a:pt x="368543" y="561593"/>
                  <a:pt x="369521" y="575453"/>
                </a:cubicBezTo>
                <a:cubicBezTo>
                  <a:pt x="370128" y="581876"/>
                  <a:pt x="370297" y="588738"/>
                  <a:pt x="373906" y="594282"/>
                </a:cubicBezTo>
                <a:cubicBezTo>
                  <a:pt x="380551" y="603578"/>
                  <a:pt x="392019" y="596919"/>
                  <a:pt x="400991" y="595195"/>
                </a:cubicBezTo>
                <a:cubicBezTo>
                  <a:pt x="418125" y="590496"/>
                  <a:pt x="435024" y="584817"/>
                  <a:pt x="451990" y="579577"/>
                </a:cubicBezTo>
                <a:cubicBezTo>
                  <a:pt x="462648" y="576332"/>
                  <a:pt x="473375" y="573357"/>
                  <a:pt x="484101" y="570382"/>
                </a:cubicBezTo>
                <a:cubicBezTo>
                  <a:pt x="491319" y="568253"/>
                  <a:pt x="501471" y="566326"/>
                  <a:pt x="503192" y="557604"/>
                </a:cubicBezTo>
                <a:cubicBezTo>
                  <a:pt x="504406" y="516025"/>
                  <a:pt x="505721" y="474310"/>
                  <a:pt x="508656" y="432765"/>
                </a:cubicBezTo>
                <a:cubicBezTo>
                  <a:pt x="511422" y="397439"/>
                  <a:pt x="515739" y="361708"/>
                  <a:pt x="527780" y="327937"/>
                </a:cubicBezTo>
                <a:cubicBezTo>
                  <a:pt x="536078" y="305051"/>
                  <a:pt x="547006" y="283315"/>
                  <a:pt x="559756" y="262627"/>
                </a:cubicBezTo>
                <a:cubicBezTo>
                  <a:pt x="573046" y="239707"/>
                  <a:pt x="587819" y="217599"/>
                  <a:pt x="607045" y="199243"/>
                </a:cubicBezTo>
                <a:cubicBezTo>
                  <a:pt x="624416" y="182105"/>
                  <a:pt x="643136" y="163952"/>
                  <a:pt x="668096" y="159692"/>
                </a:cubicBezTo>
                <a:cubicBezTo>
                  <a:pt x="723311" y="151140"/>
                  <a:pt x="773838" y="179130"/>
                  <a:pt x="806421" y="222805"/>
                </a:cubicBezTo>
                <a:cubicBezTo>
                  <a:pt x="855194" y="287541"/>
                  <a:pt x="882110" y="366035"/>
                  <a:pt x="892533" y="446083"/>
                </a:cubicBezTo>
                <a:cubicBezTo>
                  <a:pt x="895299" y="465791"/>
                  <a:pt x="898705" y="485601"/>
                  <a:pt x="897963" y="505545"/>
                </a:cubicBezTo>
                <a:cubicBezTo>
                  <a:pt x="897525" y="519777"/>
                  <a:pt x="895434" y="533907"/>
                  <a:pt x="895535" y="548139"/>
                </a:cubicBezTo>
                <a:cubicBezTo>
                  <a:pt x="895434" y="564095"/>
                  <a:pt x="902416" y="569605"/>
                  <a:pt x="917763" y="566461"/>
                </a:cubicBezTo>
                <a:cubicBezTo>
                  <a:pt x="938371" y="564467"/>
                  <a:pt x="958812" y="561120"/>
                  <a:pt x="979252" y="558010"/>
                </a:cubicBezTo>
                <a:cubicBezTo>
                  <a:pt x="992103" y="556083"/>
                  <a:pt x="1004886" y="554190"/>
                  <a:pt x="1017670" y="552027"/>
                </a:cubicBezTo>
                <a:cubicBezTo>
                  <a:pt x="1027148" y="550979"/>
                  <a:pt x="1035614" y="546483"/>
                  <a:pt x="1036052" y="535969"/>
                </a:cubicBezTo>
                <a:cubicBezTo>
                  <a:pt x="1040269" y="514605"/>
                  <a:pt x="1044721" y="493308"/>
                  <a:pt x="1050320" y="472282"/>
                </a:cubicBezTo>
                <a:cubicBezTo>
                  <a:pt x="1057066" y="447165"/>
                  <a:pt x="1065363" y="422522"/>
                  <a:pt x="1072885" y="397642"/>
                </a:cubicBezTo>
                <a:cubicBezTo>
                  <a:pt x="1079968" y="374756"/>
                  <a:pt x="1086074" y="351465"/>
                  <a:pt x="1095552" y="329357"/>
                </a:cubicBezTo>
                <a:cubicBezTo>
                  <a:pt x="1120781" y="266379"/>
                  <a:pt x="1166991" y="210771"/>
                  <a:pt x="1234518" y="192550"/>
                </a:cubicBezTo>
                <a:cubicBezTo>
                  <a:pt x="1258196" y="187919"/>
                  <a:pt x="1285618" y="194849"/>
                  <a:pt x="1301505" y="213813"/>
                </a:cubicBezTo>
                <a:cubicBezTo>
                  <a:pt x="1318268" y="234434"/>
                  <a:pt x="1322552" y="262018"/>
                  <a:pt x="1327375" y="287439"/>
                </a:cubicBezTo>
                <a:cubicBezTo>
                  <a:pt x="1329433" y="302516"/>
                  <a:pt x="1327611" y="317728"/>
                  <a:pt x="1327139" y="332872"/>
                </a:cubicBezTo>
                <a:cubicBezTo>
                  <a:pt x="1326195" y="354473"/>
                  <a:pt x="1325621" y="376142"/>
                  <a:pt x="1322350" y="397540"/>
                </a:cubicBezTo>
                <a:cubicBezTo>
                  <a:pt x="1317965" y="435334"/>
                  <a:pt x="1303900" y="470727"/>
                  <a:pt x="1292904" y="506898"/>
                </a:cubicBezTo>
                <a:cubicBezTo>
                  <a:pt x="1287338" y="523969"/>
                  <a:pt x="1282245" y="541277"/>
                  <a:pt x="1274656" y="557604"/>
                </a:cubicBezTo>
                <a:cubicBezTo>
                  <a:pt x="1269529" y="568591"/>
                  <a:pt x="1262985" y="579172"/>
                  <a:pt x="1260085" y="591071"/>
                </a:cubicBezTo>
                <a:cubicBezTo>
                  <a:pt x="1257892" y="598609"/>
                  <a:pt x="1261232" y="608649"/>
                  <a:pt x="1270372" y="608412"/>
                </a:cubicBezTo>
                <a:cubicBezTo>
                  <a:pt x="1290644" y="608886"/>
                  <a:pt x="1310882" y="610441"/>
                  <a:pt x="1330984" y="613382"/>
                </a:cubicBezTo>
                <a:cubicBezTo>
                  <a:pt x="1341171" y="614768"/>
                  <a:pt x="1351391" y="616255"/>
                  <a:pt x="1361678" y="616424"/>
                </a:cubicBezTo>
                <a:cubicBezTo>
                  <a:pt x="1368020" y="616390"/>
                  <a:pt x="1375811" y="617168"/>
                  <a:pt x="1380533" y="612063"/>
                </a:cubicBezTo>
                <a:cubicBezTo>
                  <a:pt x="1382894" y="609765"/>
                  <a:pt x="1383232" y="606283"/>
                  <a:pt x="1384007" y="603240"/>
                </a:cubicBezTo>
                <a:cubicBezTo>
                  <a:pt x="1385424" y="597696"/>
                  <a:pt x="1387009" y="592186"/>
                  <a:pt x="1388527" y="586676"/>
                </a:cubicBezTo>
                <a:cubicBezTo>
                  <a:pt x="1394329" y="565109"/>
                  <a:pt x="1400872" y="543677"/>
                  <a:pt x="1409608" y="523090"/>
                </a:cubicBezTo>
                <a:cubicBezTo>
                  <a:pt x="1418108" y="504937"/>
                  <a:pt x="1428092" y="487494"/>
                  <a:pt x="1437570" y="469814"/>
                </a:cubicBezTo>
                <a:cubicBezTo>
                  <a:pt x="1452512" y="446827"/>
                  <a:pt x="1464115" y="420223"/>
                  <a:pt x="1486040" y="402949"/>
                </a:cubicBezTo>
                <a:cubicBezTo>
                  <a:pt x="1496260" y="395478"/>
                  <a:pt x="1507357" y="387196"/>
                  <a:pt x="1520646" y="387433"/>
                </a:cubicBezTo>
                <a:cubicBezTo>
                  <a:pt x="1583181" y="398690"/>
                  <a:pt x="1567429" y="508655"/>
                  <a:pt x="1560245" y="554630"/>
                </a:cubicBezTo>
                <a:cubicBezTo>
                  <a:pt x="1553904" y="588333"/>
                  <a:pt x="1541693" y="620447"/>
                  <a:pt x="1530934" y="652899"/>
                </a:cubicBezTo>
                <a:cubicBezTo>
                  <a:pt x="1527527" y="662702"/>
                  <a:pt x="1520680" y="680652"/>
                  <a:pt x="1535959" y="683424"/>
                </a:cubicBezTo>
                <a:cubicBezTo>
                  <a:pt x="1542469" y="683695"/>
                  <a:pt x="1549047" y="683086"/>
                  <a:pt x="1555590" y="683323"/>
                </a:cubicBezTo>
                <a:cubicBezTo>
                  <a:pt x="1586149" y="684439"/>
                  <a:pt x="1616405" y="689746"/>
                  <a:pt x="1646829" y="692653"/>
                </a:cubicBezTo>
                <a:cubicBezTo>
                  <a:pt x="1651112" y="692924"/>
                  <a:pt x="1655868" y="693126"/>
                  <a:pt x="1659410" y="690321"/>
                </a:cubicBezTo>
                <a:cubicBezTo>
                  <a:pt x="1662210" y="688123"/>
                  <a:pt x="1663289" y="684439"/>
                  <a:pt x="1663660" y="681058"/>
                </a:cubicBezTo>
                <a:cubicBezTo>
                  <a:pt x="1664503" y="673385"/>
                  <a:pt x="1665279" y="665677"/>
                  <a:pt x="1666291" y="658004"/>
                </a:cubicBezTo>
                <a:cubicBezTo>
                  <a:pt x="1669731" y="631974"/>
                  <a:pt x="1674824" y="606181"/>
                  <a:pt x="1678906" y="580253"/>
                </a:cubicBezTo>
                <a:cubicBezTo>
                  <a:pt x="1687777" y="527687"/>
                  <a:pt x="1690947" y="472519"/>
                  <a:pt x="1675971" y="420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37"/>
          <p:cNvSpPr/>
          <p:nvPr/>
        </p:nvSpPr>
        <p:spPr>
          <a:xfrm>
            <a:off x="4189885" y="2398519"/>
            <a:ext cx="843190" cy="346399"/>
          </a:xfrm>
          <a:custGeom>
            <a:rect b="b" l="l" r="r" t="t"/>
            <a:pathLst>
              <a:path extrusionOk="0" h="692799" w="1686381">
                <a:moveTo>
                  <a:pt x="1646829" y="692653"/>
                </a:moveTo>
                <a:cubicBezTo>
                  <a:pt x="1616405" y="689746"/>
                  <a:pt x="1586149" y="684439"/>
                  <a:pt x="1555590" y="683323"/>
                </a:cubicBezTo>
                <a:cubicBezTo>
                  <a:pt x="1549047" y="683086"/>
                  <a:pt x="1542469" y="683695"/>
                  <a:pt x="1535959" y="683424"/>
                </a:cubicBezTo>
                <a:cubicBezTo>
                  <a:pt x="1520680" y="680652"/>
                  <a:pt x="1527527" y="662702"/>
                  <a:pt x="1530934" y="652899"/>
                </a:cubicBezTo>
                <a:cubicBezTo>
                  <a:pt x="1541693" y="620447"/>
                  <a:pt x="1553904" y="588333"/>
                  <a:pt x="1560245" y="554630"/>
                </a:cubicBezTo>
                <a:cubicBezTo>
                  <a:pt x="1567429" y="508655"/>
                  <a:pt x="1583181" y="398690"/>
                  <a:pt x="1520646" y="387433"/>
                </a:cubicBezTo>
                <a:cubicBezTo>
                  <a:pt x="1507357" y="387196"/>
                  <a:pt x="1496260" y="395478"/>
                  <a:pt x="1486040" y="402949"/>
                </a:cubicBezTo>
                <a:cubicBezTo>
                  <a:pt x="1464115" y="420223"/>
                  <a:pt x="1452512" y="446827"/>
                  <a:pt x="1437570" y="469814"/>
                </a:cubicBezTo>
                <a:cubicBezTo>
                  <a:pt x="1428092" y="487494"/>
                  <a:pt x="1418108" y="504937"/>
                  <a:pt x="1409608" y="523090"/>
                </a:cubicBezTo>
                <a:cubicBezTo>
                  <a:pt x="1400872" y="543677"/>
                  <a:pt x="1394329" y="565109"/>
                  <a:pt x="1388527" y="586676"/>
                </a:cubicBezTo>
                <a:cubicBezTo>
                  <a:pt x="1387009" y="592186"/>
                  <a:pt x="1385424" y="597696"/>
                  <a:pt x="1384007" y="603240"/>
                </a:cubicBezTo>
                <a:cubicBezTo>
                  <a:pt x="1383232" y="606283"/>
                  <a:pt x="1382894" y="609765"/>
                  <a:pt x="1380533" y="612063"/>
                </a:cubicBezTo>
                <a:cubicBezTo>
                  <a:pt x="1375811" y="617168"/>
                  <a:pt x="1368020" y="616390"/>
                  <a:pt x="1361678" y="616424"/>
                </a:cubicBezTo>
                <a:cubicBezTo>
                  <a:pt x="1351391" y="616255"/>
                  <a:pt x="1341171" y="614768"/>
                  <a:pt x="1330984" y="613382"/>
                </a:cubicBezTo>
                <a:cubicBezTo>
                  <a:pt x="1310882" y="610441"/>
                  <a:pt x="1290644" y="608886"/>
                  <a:pt x="1270372" y="608412"/>
                </a:cubicBezTo>
                <a:cubicBezTo>
                  <a:pt x="1261232" y="608649"/>
                  <a:pt x="1257892" y="598609"/>
                  <a:pt x="1260085" y="591071"/>
                </a:cubicBezTo>
                <a:cubicBezTo>
                  <a:pt x="1262985" y="579172"/>
                  <a:pt x="1269529" y="568591"/>
                  <a:pt x="1274656" y="557604"/>
                </a:cubicBezTo>
                <a:cubicBezTo>
                  <a:pt x="1282245" y="541277"/>
                  <a:pt x="1287338" y="523969"/>
                  <a:pt x="1292904" y="506898"/>
                </a:cubicBezTo>
                <a:cubicBezTo>
                  <a:pt x="1303900" y="470727"/>
                  <a:pt x="1317965" y="435334"/>
                  <a:pt x="1322350" y="397540"/>
                </a:cubicBezTo>
                <a:cubicBezTo>
                  <a:pt x="1325621" y="376142"/>
                  <a:pt x="1326195" y="354473"/>
                  <a:pt x="1327139" y="332872"/>
                </a:cubicBezTo>
                <a:cubicBezTo>
                  <a:pt x="1327611" y="317728"/>
                  <a:pt x="1329433" y="302516"/>
                  <a:pt x="1327375" y="287439"/>
                </a:cubicBezTo>
                <a:cubicBezTo>
                  <a:pt x="1322552" y="262018"/>
                  <a:pt x="1318268" y="234434"/>
                  <a:pt x="1301505" y="213813"/>
                </a:cubicBezTo>
                <a:cubicBezTo>
                  <a:pt x="1285618" y="194849"/>
                  <a:pt x="1258196" y="187919"/>
                  <a:pt x="1234518" y="192550"/>
                </a:cubicBezTo>
                <a:cubicBezTo>
                  <a:pt x="1166991" y="210771"/>
                  <a:pt x="1120781" y="266379"/>
                  <a:pt x="1095552" y="329357"/>
                </a:cubicBezTo>
                <a:cubicBezTo>
                  <a:pt x="1086074" y="351465"/>
                  <a:pt x="1079968" y="374756"/>
                  <a:pt x="1072885" y="397642"/>
                </a:cubicBezTo>
                <a:cubicBezTo>
                  <a:pt x="1065363" y="422522"/>
                  <a:pt x="1057066" y="447165"/>
                  <a:pt x="1050320" y="472282"/>
                </a:cubicBezTo>
                <a:cubicBezTo>
                  <a:pt x="1044721" y="493308"/>
                  <a:pt x="1040269" y="514605"/>
                  <a:pt x="1036052" y="535969"/>
                </a:cubicBezTo>
                <a:cubicBezTo>
                  <a:pt x="1035614" y="546483"/>
                  <a:pt x="1027148" y="550979"/>
                  <a:pt x="1017670" y="552027"/>
                </a:cubicBezTo>
                <a:cubicBezTo>
                  <a:pt x="1004886" y="554190"/>
                  <a:pt x="992103" y="556083"/>
                  <a:pt x="979252" y="558010"/>
                </a:cubicBezTo>
                <a:cubicBezTo>
                  <a:pt x="958812" y="561120"/>
                  <a:pt x="938371" y="564467"/>
                  <a:pt x="917763" y="566461"/>
                </a:cubicBezTo>
                <a:cubicBezTo>
                  <a:pt x="902416" y="569605"/>
                  <a:pt x="895434" y="564095"/>
                  <a:pt x="895535" y="548139"/>
                </a:cubicBezTo>
                <a:cubicBezTo>
                  <a:pt x="895434" y="533907"/>
                  <a:pt x="897525" y="519777"/>
                  <a:pt x="897963" y="505545"/>
                </a:cubicBezTo>
                <a:cubicBezTo>
                  <a:pt x="898705" y="485601"/>
                  <a:pt x="895299" y="465791"/>
                  <a:pt x="892533" y="446083"/>
                </a:cubicBezTo>
                <a:cubicBezTo>
                  <a:pt x="882110" y="366035"/>
                  <a:pt x="855194" y="287541"/>
                  <a:pt x="806421" y="222805"/>
                </a:cubicBezTo>
                <a:cubicBezTo>
                  <a:pt x="773838" y="179130"/>
                  <a:pt x="723311" y="151140"/>
                  <a:pt x="668096" y="159692"/>
                </a:cubicBezTo>
                <a:cubicBezTo>
                  <a:pt x="643136" y="163952"/>
                  <a:pt x="624416" y="182105"/>
                  <a:pt x="607045" y="199243"/>
                </a:cubicBezTo>
                <a:cubicBezTo>
                  <a:pt x="587819" y="217599"/>
                  <a:pt x="573046" y="239707"/>
                  <a:pt x="559756" y="262627"/>
                </a:cubicBezTo>
                <a:cubicBezTo>
                  <a:pt x="547006" y="283315"/>
                  <a:pt x="536078" y="305051"/>
                  <a:pt x="527780" y="327937"/>
                </a:cubicBezTo>
                <a:cubicBezTo>
                  <a:pt x="515739" y="361708"/>
                  <a:pt x="511422" y="397439"/>
                  <a:pt x="508656" y="432765"/>
                </a:cubicBezTo>
                <a:cubicBezTo>
                  <a:pt x="505721" y="474310"/>
                  <a:pt x="504406" y="516025"/>
                  <a:pt x="503192" y="557604"/>
                </a:cubicBezTo>
                <a:cubicBezTo>
                  <a:pt x="501471" y="566326"/>
                  <a:pt x="491319" y="568253"/>
                  <a:pt x="484101" y="570382"/>
                </a:cubicBezTo>
                <a:cubicBezTo>
                  <a:pt x="473375" y="573357"/>
                  <a:pt x="462648" y="576332"/>
                  <a:pt x="451990" y="579577"/>
                </a:cubicBezTo>
                <a:cubicBezTo>
                  <a:pt x="435024" y="584817"/>
                  <a:pt x="418125" y="590496"/>
                  <a:pt x="400991" y="595195"/>
                </a:cubicBezTo>
                <a:cubicBezTo>
                  <a:pt x="392019" y="596919"/>
                  <a:pt x="380551" y="603578"/>
                  <a:pt x="373906" y="594282"/>
                </a:cubicBezTo>
                <a:cubicBezTo>
                  <a:pt x="370297" y="588738"/>
                  <a:pt x="370128" y="581876"/>
                  <a:pt x="369521" y="575453"/>
                </a:cubicBezTo>
                <a:cubicBezTo>
                  <a:pt x="368543" y="561593"/>
                  <a:pt x="368981" y="547666"/>
                  <a:pt x="368340" y="533772"/>
                </a:cubicBezTo>
                <a:cubicBezTo>
                  <a:pt x="366755" y="509196"/>
                  <a:pt x="360515" y="485263"/>
                  <a:pt x="354950" y="461397"/>
                </a:cubicBezTo>
                <a:cubicBezTo>
                  <a:pt x="348541" y="432663"/>
                  <a:pt x="336466" y="405856"/>
                  <a:pt x="325200" y="378813"/>
                </a:cubicBezTo>
                <a:cubicBezTo>
                  <a:pt x="318623" y="362485"/>
                  <a:pt x="312518" y="345955"/>
                  <a:pt x="304558" y="330236"/>
                </a:cubicBezTo>
                <a:cubicBezTo>
                  <a:pt x="289379" y="301468"/>
                  <a:pt x="264790" y="270199"/>
                  <a:pt x="231904" y="262593"/>
                </a:cubicBezTo>
                <a:cubicBezTo>
                  <a:pt x="225158" y="261545"/>
                  <a:pt x="217265" y="259720"/>
                  <a:pt x="211700" y="264351"/>
                </a:cubicBezTo>
                <a:cubicBezTo>
                  <a:pt x="201075" y="275134"/>
                  <a:pt x="194734" y="289265"/>
                  <a:pt x="186976" y="302110"/>
                </a:cubicBezTo>
                <a:cubicBezTo>
                  <a:pt x="180129" y="314348"/>
                  <a:pt x="172607" y="326213"/>
                  <a:pt x="167076" y="339092"/>
                </a:cubicBezTo>
                <a:cubicBezTo>
                  <a:pt x="152538" y="379556"/>
                  <a:pt x="145185" y="422319"/>
                  <a:pt x="138237" y="464642"/>
                </a:cubicBezTo>
                <a:cubicBezTo>
                  <a:pt x="135404" y="482389"/>
                  <a:pt x="132739" y="500171"/>
                  <a:pt x="130513" y="518019"/>
                </a:cubicBezTo>
                <a:cubicBezTo>
                  <a:pt x="127949" y="538944"/>
                  <a:pt x="125116" y="559903"/>
                  <a:pt x="121676" y="580727"/>
                </a:cubicBezTo>
                <a:cubicBezTo>
                  <a:pt x="121035" y="584952"/>
                  <a:pt x="121001" y="589786"/>
                  <a:pt x="117898" y="593065"/>
                </a:cubicBezTo>
                <a:cubicBezTo>
                  <a:pt x="110747" y="600232"/>
                  <a:pt x="99650" y="601821"/>
                  <a:pt x="90105" y="603984"/>
                </a:cubicBezTo>
                <a:cubicBezTo>
                  <a:pt x="74724" y="607128"/>
                  <a:pt x="58905" y="605370"/>
                  <a:pt x="43389" y="606181"/>
                </a:cubicBezTo>
                <a:cubicBezTo>
                  <a:pt x="34113" y="605877"/>
                  <a:pt x="22409" y="611793"/>
                  <a:pt x="14483" y="605505"/>
                </a:cubicBezTo>
                <a:cubicBezTo>
                  <a:pt x="13" y="589347"/>
                  <a:pt x="4769" y="528296"/>
                  <a:pt x="2205" y="504700"/>
                </a:cubicBezTo>
                <a:cubicBezTo>
                  <a:pt x="13" y="465724"/>
                  <a:pt x="-2180" y="425868"/>
                  <a:pt x="4296" y="387230"/>
                </a:cubicBezTo>
                <a:cubicBezTo>
                  <a:pt x="11278" y="353155"/>
                  <a:pt x="26153" y="321548"/>
                  <a:pt x="41871" y="290752"/>
                </a:cubicBezTo>
                <a:cubicBezTo>
                  <a:pt x="57522" y="258705"/>
                  <a:pt x="76377" y="228450"/>
                  <a:pt x="100122" y="201779"/>
                </a:cubicBezTo>
                <a:cubicBezTo>
                  <a:pt x="143296" y="144886"/>
                  <a:pt x="214702" y="114800"/>
                  <a:pt x="285366" y="128491"/>
                </a:cubicBezTo>
                <a:cubicBezTo>
                  <a:pt x="331508" y="136164"/>
                  <a:pt x="369926" y="152221"/>
                  <a:pt x="404229" y="184640"/>
                </a:cubicBezTo>
                <a:cubicBezTo>
                  <a:pt x="433911" y="97627"/>
                  <a:pt x="501910" y="11257"/>
                  <a:pt x="598646" y="1285"/>
                </a:cubicBezTo>
                <a:cubicBezTo>
                  <a:pt x="663441" y="-5071"/>
                  <a:pt x="736904" y="12542"/>
                  <a:pt x="792929" y="45535"/>
                </a:cubicBezTo>
                <a:cubicBezTo>
                  <a:pt x="833742" y="70043"/>
                  <a:pt x="869293" y="103678"/>
                  <a:pt x="899582" y="140052"/>
                </a:cubicBezTo>
                <a:cubicBezTo>
                  <a:pt x="912231" y="154419"/>
                  <a:pt x="925149" y="168617"/>
                  <a:pt x="936449" y="184065"/>
                </a:cubicBezTo>
                <a:cubicBezTo>
                  <a:pt x="948659" y="200866"/>
                  <a:pt x="959014" y="218884"/>
                  <a:pt x="970415" y="236225"/>
                </a:cubicBezTo>
                <a:cubicBezTo>
                  <a:pt x="992373" y="189744"/>
                  <a:pt x="1026608" y="151106"/>
                  <a:pt x="1061889" y="114360"/>
                </a:cubicBezTo>
                <a:cubicBezTo>
                  <a:pt x="1127089" y="45230"/>
                  <a:pt x="1225377" y="18660"/>
                  <a:pt x="1312231" y="62572"/>
                </a:cubicBezTo>
                <a:cubicBezTo>
                  <a:pt x="1330006" y="70956"/>
                  <a:pt x="1347141" y="80894"/>
                  <a:pt x="1362758" y="92827"/>
                </a:cubicBezTo>
                <a:cubicBezTo>
                  <a:pt x="1378476" y="105436"/>
                  <a:pt x="1392102" y="120378"/>
                  <a:pt x="1405729" y="135150"/>
                </a:cubicBezTo>
                <a:cubicBezTo>
                  <a:pt x="1449814" y="180448"/>
                  <a:pt x="1481958" y="240890"/>
                  <a:pt x="1482903" y="305153"/>
                </a:cubicBezTo>
                <a:cubicBezTo>
                  <a:pt x="1503343" y="292814"/>
                  <a:pt x="1527763" y="288690"/>
                  <a:pt x="1551374" y="289231"/>
                </a:cubicBezTo>
                <a:cubicBezTo>
                  <a:pt x="1578155" y="291935"/>
                  <a:pt x="1602710" y="306978"/>
                  <a:pt x="1622982" y="324016"/>
                </a:cubicBezTo>
                <a:cubicBezTo>
                  <a:pt x="1649696" y="349842"/>
                  <a:pt x="1664469" y="385979"/>
                  <a:pt x="1675971" y="420730"/>
                </a:cubicBezTo>
                <a:cubicBezTo>
                  <a:pt x="1690947" y="472519"/>
                  <a:pt x="1687777" y="527687"/>
                  <a:pt x="1678906" y="580253"/>
                </a:cubicBezTo>
                <a:cubicBezTo>
                  <a:pt x="1674824" y="606181"/>
                  <a:pt x="1669731" y="631974"/>
                  <a:pt x="1666291" y="658004"/>
                </a:cubicBezTo>
                <a:cubicBezTo>
                  <a:pt x="1665279" y="665677"/>
                  <a:pt x="1664503" y="673385"/>
                  <a:pt x="1663660" y="681058"/>
                </a:cubicBezTo>
                <a:cubicBezTo>
                  <a:pt x="1663289" y="684439"/>
                  <a:pt x="1662210" y="688123"/>
                  <a:pt x="1659410" y="690321"/>
                </a:cubicBezTo>
                <a:cubicBezTo>
                  <a:pt x="1655868" y="693126"/>
                  <a:pt x="1651112" y="692924"/>
                  <a:pt x="1646829" y="692653"/>
                </a:cubicBezTo>
                <a:close/>
                <a:moveTo>
                  <a:pt x="1649291" y="678016"/>
                </a:moveTo>
                <a:cubicBezTo>
                  <a:pt x="1657015" y="601449"/>
                  <a:pt x="1681671" y="524746"/>
                  <a:pt x="1667438" y="447503"/>
                </a:cubicBezTo>
                <a:cubicBezTo>
                  <a:pt x="1659747" y="409778"/>
                  <a:pt x="1640656" y="361370"/>
                  <a:pt x="1612627" y="334394"/>
                </a:cubicBezTo>
                <a:cubicBezTo>
                  <a:pt x="1596875" y="321075"/>
                  <a:pt x="1577750" y="309818"/>
                  <a:pt x="1557749" y="304849"/>
                </a:cubicBezTo>
                <a:cubicBezTo>
                  <a:pt x="1539096" y="302246"/>
                  <a:pt x="1519297" y="305254"/>
                  <a:pt x="1501758" y="312015"/>
                </a:cubicBezTo>
                <a:cubicBezTo>
                  <a:pt x="1494303" y="315159"/>
                  <a:pt x="1487659" y="319891"/>
                  <a:pt x="1480272" y="323137"/>
                </a:cubicBezTo>
                <a:cubicBezTo>
                  <a:pt x="1477101" y="324489"/>
                  <a:pt x="1472818" y="323475"/>
                  <a:pt x="1470659" y="320703"/>
                </a:cubicBezTo>
                <a:cubicBezTo>
                  <a:pt x="1467826" y="317052"/>
                  <a:pt x="1468736" y="312218"/>
                  <a:pt x="1468399" y="307925"/>
                </a:cubicBezTo>
                <a:cubicBezTo>
                  <a:pt x="1468197" y="298324"/>
                  <a:pt x="1467589" y="290177"/>
                  <a:pt x="1466476" y="280983"/>
                </a:cubicBezTo>
                <a:cubicBezTo>
                  <a:pt x="1458078" y="224800"/>
                  <a:pt x="1426406" y="175716"/>
                  <a:pt x="1386841" y="136300"/>
                </a:cubicBezTo>
                <a:cubicBezTo>
                  <a:pt x="1365861" y="112265"/>
                  <a:pt x="1340732" y="92455"/>
                  <a:pt x="1311961" y="78629"/>
                </a:cubicBezTo>
                <a:cubicBezTo>
                  <a:pt x="1282650" y="64499"/>
                  <a:pt x="1250168" y="53614"/>
                  <a:pt x="1217349" y="55575"/>
                </a:cubicBezTo>
                <a:cubicBezTo>
                  <a:pt x="1167328" y="57873"/>
                  <a:pt x="1119061" y="79745"/>
                  <a:pt x="1082937" y="114191"/>
                </a:cubicBezTo>
                <a:cubicBezTo>
                  <a:pt x="1055852" y="141573"/>
                  <a:pt x="1028699" y="169665"/>
                  <a:pt x="1007214" y="201779"/>
                </a:cubicBezTo>
                <a:cubicBezTo>
                  <a:pt x="998916" y="214455"/>
                  <a:pt x="991124" y="227504"/>
                  <a:pt x="984345" y="241093"/>
                </a:cubicBezTo>
                <a:cubicBezTo>
                  <a:pt x="980803" y="249409"/>
                  <a:pt x="973922" y="263134"/>
                  <a:pt x="964040" y="252959"/>
                </a:cubicBezTo>
                <a:cubicBezTo>
                  <a:pt x="947209" y="228484"/>
                  <a:pt x="933211" y="201982"/>
                  <a:pt x="914120" y="179096"/>
                </a:cubicBezTo>
                <a:cubicBezTo>
                  <a:pt x="883898" y="143872"/>
                  <a:pt x="855228" y="108479"/>
                  <a:pt x="818058" y="80657"/>
                </a:cubicBezTo>
                <a:cubicBezTo>
                  <a:pt x="764057" y="37185"/>
                  <a:pt x="694236" y="15854"/>
                  <a:pt x="625495" y="14401"/>
                </a:cubicBezTo>
                <a:cubicBezTo>
                  <a:pt x="548862" y="12981"/>
                  <a:pt x="490172" y="57603"/>
                  <a:pt x="450607" y="120479"/>
                </a:cubicBezTo>
                <a:cubicBezTo>
                  <a:pt x="440218" y="138193"/>
                  <a:pt x="430639" y="156481"/>
                  <a:pt x="422982" y="175547"/>
                </a:cubicBezTo>
                <a:cubicBezTo>
                  <a:pt x="417957" y="184471"/>
                  <a:pt x="416911" y="210568"/>
                  <a:pt x="401665" y="201542"/>
                </a:cubicBezTo>
                <a:cubicBezTo>
                  <a:pt x="382709" y="185485"/>
                  <a:pt x="364192" y="168042"/>
                  <a:pt x="340648" y="159050"/>
                </a:cubicBezTo>
                <a:cubicBezTo>
                  <a:pt x="297238" y="141303"/>
                  <a:pt x="248162" y="132885"/>
                  <a:pt x="202391" y="146170"/>
                </a:cubicBezTo>
                <a:cubicBezTo>
                  <a:pt x="168391" y="155805"/>
                  <a:pt x="138372" y="176933"/>
                  <a:pt x="115908" y="203841"/>
                </a:cubicBezTo>
                <a:cubicBezTo>
                  <a:pt x="80087" y="241938"/>
                  <a:pt x="55565" y="288386"/>
                  <a:pt x="33675" y="335475"/>
                </a:cubicBezTo>
                <a:cubicBezTo>
                  <a:pt x="35260" y="336625"/>
                  <a:pt x="35699" y="338788"/>
                  <a:pt x="34754" y="340512"/>
                </a:cubicBezTo>
                <a:cubicBezTo>
                  <a:pt x="30302" y="348828"/>
                  <a:pt x="26120" y="356671"/>
                  <a:pt x="22207" y="364716"/>
                </a:cubicBezTo>
                <a:cubicBezTo>
                  <a:pt x="14280" y="388819"/>
                  <a:pt x="12661" y="414679"/>
                  <a:pt x="14044" y="439897"/>
                </a:cubicBezTo>
                <a:cubicBezTo>
                  <a:pt x="14786" y="465284"/>
                  <a:pt x="15866" y="490705"/>
                  <a:pt x="17417" y="516059"/>
                </a:cubicBezTo>
                <a:cubicBezTo>
                  <a:pt x="18733" y="541987"/>
                  <a:pt x="16776" y="568591"/>
                  <a:pt x="23826" y="593471"/>
                </a:cubicBezTo>
                <a:cubicBezTo>
                  <a:pt x="51147" y="588366"/>
                  <a:pt x="80492" y="595871"/>
                  <a:pt x="106362" y="583701"/>
                </a:cubicBezTo>
                <a:cubicBezTo>
                  <a:pt x="117122" y="515349"/>
                  <a:pt x="123126" y="446117"/>
                  <a:pt x="139991" y="378846"/>
                </a:cubicBezTo>
                <a:cubicBezTo>
                  <a:pt x="144207" y="362113"/>
                  <a:pt x="148120" y="345177"/>
                  <a:pt x="155203" y="329391"/>
                </a:cubicBezTo>
                <a:cubicBezTo>
                  <a:pt x="162185" y="314415"/>
                  <a:pt x="171191" y="300454"/>
                  <a:pt x="179185" y="285986"/>
                </a:cubicBezTo>
                <a:cubicBezTo>
                  <a:pt x="188089" y="272193"/>
                  <a:pt x="195172" y="253229"/>
                  <a:pt x="212004" y="247787"/>
                </a:cubicBezTo>
                <a:cubicBezTo>
                  <a:pt x="235648" y="242986"/>
                  <a:pt x="259495" y="254919"/>
                  <a:pt x="276697" y="270537"/>
                </a:cubicBezTo>
                <a:cubicBezTo>
                  <a:pt x="311439" y="298933"/>
                  <a:pt x="326381" y="342135"/>
                  <a:pt x="342571" y="382464"/>
                </a:cubicBezTo>
                <a:cubicBezTo>
                  <a:pt x="362337" y="425699"/>
                  <a:pt x="374682" y="471944"/>
                  <a:pt x="381664" y="518898"/>
                </a:cubicBezTo>
                <a:cubicBezTo>
                  <a:pt x="384733" y="540432"/>
                  <a:pt x="381933" y="562438"/>
                  <a:pt x="385273" y="583938"/>
                </a:cubicBezTo>
                <a:cubicBezTo>
                  <a:pt x="420149" y="575014"/>
                  <a:pt x="454216" y="563081"/>
                  <a:pt x="488856" y="553311"/>
                </a:cubicBezTo>
                <a:cubicBezTo>
                  <a:pt x="490509" y="490469"/>
                  <a:pt x="491251" y="427085"/>
                  <a:pt x="502483" y="365088"/>
                </a:cubicBezTo>
                <a:cubicBezTo>
                  <a:pt x="509870" y="325909"/>
                  <a:pt x="526195" y="288927"/>
                  <a:pt x="547074" y="255156"/>
                </a:cubicBezTo>
                <a:cubicBezTo>
                  <a:pt x="563534" y="225915"/>
                  <a:pt x="583839" y="199074"/>
                  <a:pt x="609069" y="176865"/>
                </a:cubicBezTo>
                <a:cubicBezTo>
                  <a:pt x="626338" y="160368"/>
                  <a:pt x="647251" y="146678"/>
                  <a:pt x="671469" y="144210"/>
                </a:cubicBezTo>
                <a:cubicBezTo>
                  <a:pt x="768340" y="135116"/>
                  <a:pt x="824062" y="208912"/>
                  <a:pt x="862513" y="287405"/>
                </a:cubicBezTo>
                <a:cubicBezTo>
                  <a:pt x="891791" y="347510"/>
                  <a:pt x="904304" y="414071"/>
                  <a:pt x="911759" y="480057"/>
                </a:cubicBezTo>
                <a:cubicBezTo>
                  <a:pt x="914963" y="503923"/>
                  <a:pt x="909431" y="528668"/>
                  <a:pt x="910511" y="552365"/>
                </a:cubicBezTo>
                <a:cubicBezTo>
                  <a:pt x="947478" y="548173"/>
                  <a:pt x="984682" y="543136"/>
                  <a:pt x="1021110" y="535969"/>
                </a:cubicBezTo>
                <a:cubicBezTo>
                  <a:pt x="1029947" y="486277"/>
                  <a:pt x="1044519" y="438004"/>
                  <a:pt x="1059899" y="390002"/>
                </a:cubicBezTo>
                <a:cubicBezTo>
                  <a:pt x="1073863" y="340614"/>
                  <a:pt x="1091470" y="290786"/>
                  <a:pt x="1124121" y="250390"/>
                </a:cubicBezTo>
                <a:cubicBezTo>
                  <a:pt x="1140513" y="229498"/>
                  <a:pt x="1160312" y="211244"/>
                  <a:pt x="1183721" y="198534"/>
                </a:cubicBezTo>
                <a:cubicBezTo>
                  <a:pt x="1206792" y="185282"/>
                  <a:pt x="1232730" y="172910"/>
                  <a:pt x="1259984" y="177135"/>
                </a:cubicBezTo>
                <a:cubicBezTo>
                  <a:pt x="1316852" y="183220"/>
                  <a:pt x="1333042" y="232101"/>
                  <a:pt x="1341339" y="281287"/>
                </a:cubicBezTo>
                <a:cubicBezTo>
                  <a:pt x="1344375" y="298696"/>
                  <a:pt x="1342385" y="316342"/>
                  <a:pt x="1341744" y="333853"/>
                </a:cubicBezTo>
                <a:cubicBezTo>
                  <a:pt x="1340901" y="368637"/>
                  <a:pt x="1337865" y="403456"/>
                  <a:pt x="1329770" y="437396"/>
                </a:cubicBezTo>
                <a:cubicBezTo>
                  <a:pt x="1320495" y="471775"/>
                  <a:pt x="1308284" y="505343"/>
                  <a:pt x="1297626" y="539316"/>
                </a:cubicBezTo>
                <a:cubicBezTo>
                  <a:pt x="1292060" y="558416"/>
                  <a:pt x="1280660" y="575081"/>
                  <a:pt x="1274487" y="593809"/>
                </a:cubicBezTo>
                <a:cubicBezTo>
                  <a:pt x="1306328" y="593336"/>
                  <a:pt x="1337595" y="601753"/>
                  <a:pt x="1369369" y="601516"/>
                </a:cubicBezTo>
                <a:cubicBezTo>
                  <a:pt x="1379454" y="563047"/>
                  <a:pt x="1389978" y="524138"/>
                  <a:pt x="1410249" y="489624"/>
                </a:cubicBezTo>
                <a:cubicBezTo>
                  <a:pt x="1426271" y="460045"/>
                  <a:pt x="1442764" y="428843"/>
                  <a:pt x="1464284" y="402949"/>
                </a:cubicBezTo>
                <a:cubicBezTo>
                  <a:pt x="1524727" y="339633"/>
                  <a:pt x="1577042" y="385303"/>
                  <a:pt x="1581562" y="459808"/>
                </a:cubicBezTo>
                <a:cubicBezTo>
                  <a:pt x="1582810" y="496824"/>
                  <a:pt x="1580145" y="534245"/>
                  <a:pt x="1571814" y="570416"/>
                </a:cubicBezTo>
                <a:cubicBezTo>
                  <a:pt x="1564697" y="604052"/>
                  <a:pt x="1551070" y="635794"/>
                  <a:pt x="1541424" y="668686"/>
                </a:cubicBezTo>
                <a:cubicBezTo>
                  <a:pt x="1577616" y="667536"/>
                  <a:pt x="1613369" y="675007"/>
                  <a:pt x="1649291" y="678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37"/>
          <p:cNvSpPr/>
          <p:nvPr/>
        </p:nvSpPr>
        <p:spPr>
          <a:xfrm>
            <a:off x="4196692" y="2405704"/>
            <a:ext cx="829092" cy="331823"/>
          </a:xfrm>
          <a:custGeom>
            <a:rect b="b" l="l" r="r" t="t"/>
            <a:pathLst>
              <a:path extrusionOk="0" h="663646" w="1658183">
                <a:moveTo>
                  <a:pt x="1653824" y="433134"/>
                </a:moveTo>
                <a:cubicBezTo>
                  <a:pt x="1668091" y="510377"/>
                  <a:pt x="1643435" y="587079"/>
                  <a:pt x="1635677" y="663646"/>
                </a:cubicBezTo>
                <a:cubicBezTo>
                  <a:pt x="1599755" y="660638"/>
                  <a:pt x="1564002" y="653167"/>
                  <a:pt x="1527776" y="654384"/>
                </a:cubicBezTo>
                <a:cubicBezTo>
                  <a:pt x="1537423" y="621492"/>
                  <a:pt x="1551049" y="589750"/>
                  <a:pt x="1558166" y="556148"/>
                </a:cubicBezTo>
                <a:cubicBezTo>
                  <a:pt x="1566498" y="520011"/>
                  <a:pt x="1569162" y="482590"/>
                  <a:pt x="1567914" y="445540"/>
                </a:cubicBezTo>
                <a:cubicBezTo>
                  <a:pt x="1563361" y="371035"/>
                  <a:pt x="1511080" y="325365"/>
                  <a:pt x="1450636" y="388681"/>
                </a:cubicBezTo>
                <a:cubicBezTo>
                  <a:pt x="1429117" y="414575"/>
                  <a:pt x="1412623" y="445777"/>
                  <a:pt x="1396601" y="475356"/>
                </a:cubicBezTo>
                <a:cubicBezTo>
                  <a:pt x="1376330" y="509870"/>
                  <a:pt x="1365806" y="548779"/>
                  <a:pt x="1355721" y="587248"/>
                </a:cubicBezTo>
                <a:cubicBezTo>
                  <a:pt x="1323948" y="587451"/>
                  <a:pt x="1292714" y="579034"/>
                  <a:pt x="1260873" y="579541"/>
                </a:cubicBezTo>
                <a:cubicBezTo>
                  <a:pt x="1267046" y="560779"/>
                  <a:pt x="1278447" y="544148"/>
                  <a:pt x="1284012" y="525048"/>
                </a:cubicBezTo>
                <a:cubicBezTo>
                  <a:pt x="1294671" y="491075"/>
                  <a:pt x="1306881" y="457507"/>
                  <a:pt x="1316156" y="423128"/>
                </a:cubicBezTo>
                <a:cubicBezTo>
                  <a:pt x="1324251" y="389188"/>
                  <a:pt x="1327253" y="354370"/>
                  <a:pt x="1328130" y="319585"/>
                </a:cubicBezTo>
                <a:cubicBezTo>
                  <a:pt x="1328771" y="302040"/>
                  <a:pt x="1330727" y="284394"/>
                  <a:pt x="1327726" y="267019"/>
                </a:cubicBezTo>
                <a:cubicBezTo>
                  <a:pt x="1319394" y="217833"/>
                  <a:pt x="1303204" y="168952"/>
                  <a:pt x="1246370" y="162867"/>
                </a:cubicBezTo>
                <a:cubicBezTo>
                  <a:pt x="1219116" y="158608"/>
                  <a:pt x="1193144" y="171014"/>
                  <a:pt x="1170107" y="184266"/>
                </a:cubicBezTo>
                <a:cubicBezTo>
                  <a:pt x="1146699" y="196976"/>
                  <a:pt x="1126899" y="215230"/>
                  <a:pt x="1110507" y="236122"/>
                </a:cubicBezTo>
                <a:cubicBezTo>
                  <a:pt x="1077856" y="276484"/>
                  <a:pt x="1060283" y="326312"/>
                  <a:pt x="1046285" y="375734"/>
                </a:cubicBezTo>
                <a:cubicBezTo>
                  <a:pt x="1030938" y="423736"/>
                  <a:pt x="1016333" y="471975"/>
                  <a:pt x="1007496" y="521702"/>
                </a:cubicBezTo>
                <a:cubicBezTo>
                  <a:pt x="971068" y="528868"/>
                  <a:pt x="933865" y="533905"/>
                  <a:pt x="896897" y="538097"/>
                </a:cubicBezTo>
                <a:cubicBezTo>
                  <a:pt x="895851" y="514400"/>
                  <a:pt x="901383" y="489655"/>
                  <a:pt x="898179" y="465789"/>
                </a:cubicBezTo>
                <a:cubicBezTo>
                  <a:pt x="890724" y="399803"/>
                  <a:pt x="878211" y="333242"/>
                  <a:pt x="848933" y="273137"/>
                </a:cubicBezTo>
                <a:cubicBezTo>
                  <a:pt x="810481" y="194644"/>
                  <a:pt x="754760" y="120815"/>
                  <a:pt x="657889" y="129942"/>
                </a:cubicBezTo>
                <a:cubicBezTo>
                  <a:pt x="633637" y="132410"/>
                  <a:pt x="612758" y="146134"/>
                  <a:pt x="595489" y="162597"/>
                </a:cubicBezTo>
                <a:cubicBezTo>
                  <a:pt x="570259" y="184806"/>
                  <a:pt x="549920" y="211613"/>
                  <a:pt x="533494" y="240888"/>
                </a:cubicBezTo>
                <a:cubicBezTo>
                  <a:pt x="512615" y="274659"/>
                  <a:pt x="496290" y="311641"/>
                  <a:pt x="488903" y="350820"/>
                </a:cubicBezTo>
                <a:cubicBezTo>
                  <a:pt x="477671" y="412817"/>
                  <a:pt x="476929" y="476201"/>
                  <a:pt x="475276" y="539043"/>
                </a:cubicBezTo>
                <a:cubicBezTo>
                  <a:pt x="440636" y="548779"/>
                  <a:pt x="406569" y="560712"/>
                  <a:pt x="371693" y="569636"/>
                </a:cubicBezTo>
                <a:cubicBezTo>
                  <a:pt x="368353" y="548137"/>
                  <a:pt x="371119" y="526164"/>
                  <a:pt x="368084" y="504596"/>
                </a:cubicBezTo>
                <a:cubicBezTo>
                  <a:pt x="361101" y="457608"/>
                  <a:pt x="348756" y="411398"/>
                  <a:pt x="328991" y="368162"/>
                </a:cubicBezTo>
                <a:cubicBezTo>
                  <a:pt x="312801" y="327833"/>
                  <a:pt x="297858" y="284597"/>
                  <a:pt x="263117" y="256201"/>
                </a:cubicBezTo>
                <a:cubicBezTo>
                  <a:pt x="245915" y="240584"/>
                  <a:pt x="222034" y="228651"/>
                  <a:pt x="198423" y="233451"/>
                </a:cubicBezTo>
                <a:cubicBezTo>
                  <a:pt x="181592" y="238894"/>
                  <a:pt x="174509" y="257858"/>
                  <a:pt x="165604" y="271650"/>
                </a:cubicBezTo>
                <a:cubicBezTo>
                  <a:pt x="157611" y="286085"/>
                  <a:pt x="148638" y="300080"/>
                  <a:pt x="141623" y="315055"/>
                </a:cubicBezTo>
                <a:cubicBezTo>
                  <a:pt x="134506" y="330842"/>
                  <a:pt x="130593" y="347778"/>
                  <a:pt x="126411" y="364511"/>
                </a:cubicBezTo>
                <a:cubicBezTo>
                  <a:pt x="109512" y="431748"/>
                  <a:pt x="103508" y="501013"/>
                  <a:pt x="92748" y="569332"/>
                </a:cubicBezTo>
                <a:cubicBezTo>
                  <a:pt x="66878" y="581468"/>
                  <a:pt x="37533" y="573997"/>
                  <a:pt x="10212" y="579068"/>
                </a:cubicBezTo>
                <a:cubicBezTo>
                  <a:pt x="3163" y="554188"/>
                  <a:pt x="5119" y="527584"/>
                  <a:pt x="3803" y="501656"/>
                </a:cubicBezTo>
                <a:cubicBezTo>
                  <a:pt x="2252" y="476302"/>
                  <a:pt x="1172" y="450915"/>
                  <a:pt x="430" y="425494"/>
                </a:cubicBezTo>
                <a:cubicBezTo>
                  <a:pt x="-919" y="400276"/>
                  <a:pt x="667" y="374382"/>
                  <a:pt x="8593" y="350313"/>
                </a:cubicBezTo>
                <a:cubicBezTo>
                  <a:pt x="12506" y="342268"/>
                  <a:pt x="16688" y="334425"/>
                  <a:pt x="21140" y="326109"/>
                </a:cubicBezTo>
                <a:cubicBezTo>
                  <a:pt x="22085" y="324385"/>
                  <a:pt x="21646" y="322188"/>
                  <a:pt x="20061" y="321072"/>
                </a:cubicBezTo>
                <a:cubicBezTo>
                  <a:pt x="41952" y="273983"/>
                  <a:pt x="66507" y="227535"/>
                  <a:pt x="102294" y="189471"/>
                </a:cubicBezTo>
                <a:cubicBezTo>
                  <a:pt x="124758" y="162563"/>
                  <a:pt x="154777" y="141402"/>
                  <a:pt x="188777" y="131801"/>
                </a:cubicBezTo>
                <a:cubicBezTo>
                  <a:pt x="234548" y="118516"/>
                  <a:pt x="283625" y="126933"/>
                  <a:pt x="327035" y="144681"/>
                </a:cubicBezTo>
                <a:cubicBezTo>
                  <a:pt x="350578" y="153639"/>
                  <a:pt x="369095" y="171116"/>
                  <a:pt x="388051" y="187173"/>
                </a:cubicBezTo>
                <a:cubicBezTo>
                  <a:pt x="403297" y="196199"/>
                  <a:pt x="404343" y="170102"/>
                  <a:pt x="409369" y="161177"/>
                </a:cubicBezTo>
                <a:cubicBezTo>
                  <a:pt x="417025" y="142111"/>
                  <a:pt x="426604" y="123789"/>
                  <a:pt x="436993" y="106110"/>
                </a:cubicBezTo>
                <a:cubicBezTo>
                  <a:pt x="476524" y="43267"/>
                  <a:pt x="535248" y="-1355"/>
                  <a:pt x="611881" y="31"/>
                </a:cubicBezTo>
                <a:cubicBezTo>
                  <a:pt x="680622" y="1451"/>
                  <a:pt x="750443" y="22782"/>
                  <a:pt x="804444" y="66288"/>
                </a:cubicBezTo>
                <a:cubicBezTo>
                  <a:pt x="841614" y="94109"/>
                  <a:pt x="870284" y="129502"/>
                  <a:pt x="900506" y="164727"/>
                </a:cubicBezTo>
                <a:cubicBezTo>
                  <a:pt x="919597" y="187612"/>
                  <a:pt x="933595" y="214115"/>
                  <a:pt x="950426" y="238589"/>
                </a:cubicBezTo>
                <a:cubicBezTo>
                  <a:pt x="960309" y="248731"/>
                  <a:pt x="967189" y="235040"/>
                  <a:pt x="970731" y="226690"/>
                </a:cubicBezTo>
                <a:cubicBezTo>
                  <a:pt x="977477" y="213101"/>
                  <a:pt x="985269" y="200052"/>
                  <a:pt x="993566" y="187376"/>
                </a:cubicBezTo>
                <a:cubicBezTo>
                  <a:pt x="1015052" y="155228"/>
                  <a:pt x="1042204" y="127170"/>
                  <a:pt x="1069289" y="99788"/>
                </a:cubicBezTo>
                <a:cubicBezTo>
                  <a:pt x="1105414" y="65342"/>
                  <a:pt x="1153681" y="43470"/>
                  <a:pt x="1203702" y="41171"/>
                </a:cubicBezTo>
                <a:cubicBezTo>
                  <a:pt x="1236487" y="39211"/>
                  <a:pt x="1268968" y="50096"/>
                  <a:pt x="1298280" y="64226"/>
                </a:cubicBezTo>
                <a:cubicBezTo>
                  <a:pt x="1327051" y="78052"/>
                  <a:pt x="1352180" y="97861"/>
                  <a:pt x="1373159" y="121896"/>
                </a:cubicBezTo>
                <a:cubicBezTo>
                  <a:pt x="1412724" y="161312"/>
                  <a:pt x="1444363" y="210396"/>
                  <a:pt x="1452795" y="266579"/>
                </a:cubicBezTo>
                <a:cubicBezTo>
                  <a:pt x="1453942" y="275774"/>
                  <a:pt x="1454515" y="283887"/>
                  <a:pt x="1454718" y="293522"/>
                </a:cubicBezTo>
                <a:cubicBezTo>
                  <a:pt x="1455021" y="297815"/>
                  <a:pt x="1454111" y="302649"/>
                  <a:pt x="1456978" y="306300"/>
                </a:cubicBezTo>
                <a:cubicBezTo>
                  <a:pt x="1459103" y="309072"/>
                  <a:pt x="1463386" y="310086"/>
                  <a:pt x="1466590" y="308734"/>
                </a:cubicBezTo>
                <a:cubicBezTo>
                  <a:pt x="1473977" y="305488"/>
                  <a:pt x="1480622" y="300756"/>
                  <a:pt x="1488110" y="297612"/>
                </a:cubicBezTo>
                <a:cubicBezTo>
                  <a:pt x="1505649" y="290817"/>
                  <a:pt x="1525415" y="287842"/>
                  <a:pt x="1544101" y="290445"/>
                </a:cubicBezTo>
                <a:cubicBezTo>
                  <a:pt x="1564103" y="295381"/>
                  <a:pt x="1583228" y="306672"/>
                  <a:pt x="1598979" y="319957"/>
                </a:cubicBezTo>
                <a:cubicBezTo>
                  <a:pt x="1627009" y="347000"/>
                  <a:pt x="1646100" y="395408"/>
                  <a:pt x="1653824" y="4331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37"/>
          <p:cNvSpPr/>
          <p:nvPr/>
        </p:nvSpPr>
        <p:spPr>
          <a:xfrm>
            <a:off x="4239014" y="717391"/>
            <a:ext cx="341275" cy="474313"/>
          </a:xfrm>
          <a:custGeom>
            <a:rect b="b" l="l" r="r" t="t"/>
            <a:pathLst>
              <a:path extrusionOk="0" h="948627" w="682549">
                <a:moveTo>
                  <a:pt x="678238" y="311374"/>
                </a:moveTo>
                <a:cubicBezTo>
                  <a:pt x="671351" y="269919"/>
                  <a:pt x="655642" y="229563"/>
                  <a:pt x="629592" y="196342"/>
                </a:cubicBezTo>
                <a:cubicBezTo>
                  <a:pt x="623691" y="188980"/>
                  <a:pt x="616462" y="182833"/>
                  <a:pt x="608968" y="177141"/>
                </a:cubicBezTo>
                <a:cubicBezTo>
                  <a:pt x="602859" y="172170"/>
                  <a:pt x="596294" y="167939"/>
                  <a:pt x="589331" y="164372"/>
                </a:cubicBezTo>
                <a:cubicBezTo>
                  <a:pt x="587586" y="146917"/>
                  <a:pt x="583639" y="129709"/>
                  <a:pt x="577435" y="113240"/>
                </a:cubicBezTo>
                <a:cubicBezTo>
                  <a:pt x="574589" y="104816"/>
                  <a:pt x="571478" y="96373"/>
                  <a:pt x="566564" y="88898"/>
                </a:cubicBezTo>
                <a:cubicBezTo>
                  <a:pt x="559069" y="77989"/>
                  <a:pt x="550759" y="67421"/>
                  <a:pt x="540855" y="58579"/>
                </a:cubicBezTo>
                <a:cubicBezTo>
                  <a:pt x="530306" y="50402"/>
                  <a:pt x="519492" y="42471"/>
                  <a:pt x="508317" y="35167"/>
                </a:cubicBezTo>
                <a:cubicBezTo>
                  <a:pt x="493157" y="26895"/>
                  <a:pt x="477505" y="19116"/>
                  <a:pt x="461131" y="13557"/>
                </a:cubicBezTo>
                <a:cubicBezTo>
                  <a:pt x="444530" y="8472"/>
                  <a:pt x="427473" y="5038"/>
                  <a:pt x="410454" y="1736"/>
                </a:cubicBezTo>
                <a:cubicBezTo>
                  <a:pt x="397591" y="-47"/>
                  <a:pt x="384594" y="-256"/>
                  <a:pt x="371636" y="219"/>
                </a:cubicBezTo>
                <a:cubicBezTo>
                  <a:pt x="358108" y="313"/>
                  <a:pt x="344543" y="294"/>
                  <a:pt x="331167" y="2514"/>
                </a:cubicBezTo>
                <a:cubicBezTo>
                  <a:pt x="318493" y="3918"/>
                  <a:pt x="305686" y="4393"/>
                  <a:pt x="293031" y="6119"/>
                </a:cubicBezTo>
                <a:cubicBezTo>
                  <a:pt x="267038" y="10502"/>
                  <a:pt x="241140" y="16649"/>
                  <a:pt x="217462" y="28545"/>
                </a:cubicBezTo>
                <a:cubicBezTo>
                  <a:pt x="209683" y="32302"/>
                  <a:pt x="202151" y="36514"/>
                  <a:pt x="194581" y="40650"/>
                </a:cubicBezTo>
                <a:cubicBezTo>
                  <a:pt x="185891" y="45241"/>
                  <a:pt x="177505" y="50440"/>
                  <a:pt x="171434" y="58352"/>
                </a:cubicBezTo>
                <a:cubicBezTo>
                  <a:pt x="171491" y="58276"/>
                  <a:pt x="171548" y="58219"/>
                  <a:pt x="171604" y="58162"/>
                </a:cubicBezTo>
                <a:cubicBezTo>
                  <a:pt x="171604" y="58162"/>
                  <a:pt x="171623" y="58143"/>
                  <a:pt x="171661" y="58143"/>
                </a:cubicBezTo>
                <a:cubicBezTo>
                  <a:pt x="170978" y="58769"/>
                  <a:pt x="170770" y="59794"/>
                  <a:pt x="171263" y="60628"/>
                </a:cubicBezTo>
                <a:cubicBezTo>
                  <a:pt x="172136" y="62013"/>
                  <a:pt x="173445" y="61710"/>
                  <a:pt x="174583" y="60989"/>
                </a:cubicBezTo>
                <a:cubicBezTo>
                  <a:pt x="174849" y="62943"/>
                  <a:pt x="175437" y="65087"/>
                  <a:pt x="175380" y="66093"/>
                </a:cubicBezTo>
                <a:cubicBezTo>
                  <a:pt x="176499" y="74422"/>
                  <a:pt x="177828" y="82713"/>
                  <a:pt x="179156" y="91004"/>
                </a:cubicBezTo>
                <a:cubicBezTo>
                  <a:pt x="179801" y="95235"/>
                  <a:pt x="180692" y="99428"/>
                  <a:pt x="181413" y="103640"/>
                </a:cubicBezTo>
                <a:cubicBezTo>
                  <a:pt x="182040" y="107643"/>
                  <a:pt x="186935" y="107435"/>
                  <a:pt x="189686" y="105784"/>
                </a:cubicBezTo>
                <a:cubicBezTo>
                  <a:pt x="196554" y="102179"/>
                  <a:pt x="202758" y="97455"/>
                  <a:pt x="209569" y="93736"/>
                </a:cubicBezTo>
                <a:cubicBezTo>
                  <a:pt x="221465" y="88348"/>
                  <a:pt x="233874" y="84117"/>
                  <a:pt x="246073" y="79431"/>
                </a:cubicBezTo>
                <a:cubicBezTo>
                  <a:pt x="269049" y="71007"/>
                  <a:pt x="292747" y="63228"/>
                  <a:pt x="317165" y="60192"/>
                </a:cubicBezTo>
                <a:cubicBezTo>
                  <a:pt x="342285" y="57991"/>
                  <a:pt x="367765" y="56701"/>
                  <a:pt x="392886" y="60097"/>
                </a:cubicBezTo>
                <a:cubicBezTo>
                  <a:pt x="425045" y="64480"/>
                  <a:pt x="444814" y="74118"/>
                  <a:pt x="469688" y="95026"/>
                </a:cubicBezTo>
                <a:cubicBezTo>
                  <a:pt x="479668" y="104949"/>
                  <a:pt x="488111" y="116523"/>
                  <a:pt x="494580" y="129083"/>
                </a:cubicBezTo>
                <a:cubicBezTo>
                  <a:pt x="493935" y="128988"/>
                  <a:pt x="493309" y="128893"/>
                  <a:pt x="492664" y="128760"/>
                </a:cubicBezTo>
                <a:cubicBezTo>
                  <a:pt x="480521" y="125895"/>
                  <a:pt x="467430" y="126901"/>
                  <a:pt x="455041" y="127830"/>
                </a:cubicBezTo>
                <a:cubicBezTo>
                  <a:pt x="437832" y="129917"/>
                  <a:pt x="420681" y="132706"/>
                  <a:pt x="404440" y="138987"/>
                </a:cubicBezTo>
                <a:cubicBezTo>
                  <a:pt x="396225" y="142117"/>
                  <a:pt x="388977" y="147126"/>
                  <a:pt x="381483" y="151622"/>
                </a:cubicBezTo>
                <a:cubicBezTo>
                  <a:pt x="377574" y="153747"/>
                  <a:pt x="373742" y="156024"/>
                  <a:pt x="370099" y="158605"/>
                </a:cubicBezTo>
                <a:cubicBezTo>
                  <a:pt x="352929" y="171658"/>
                  <a:pt x="337978" y="188335"/>
                  <a:pt x="329080" y="208124"/>
                </a:cubicBezTo>
                <a:cubicBezTo>
                  <a:pt x="323274" y="220058"/>
                  <a:pt x="319498" y="232865"/>
                  <a:pt x="316311" y="245728"/>
                </a:cubicBezTo>
                <a:cubicBezTo>
                  <a:pt x="313560" y="258744"/>
                  <a:pt x="313939" y="272404"/>
                  <a:pt x="315761" y="285533"/>
                </a:cubicBezTo>
                <a:cubicBezTo>
                  <a:pt x="320257" y="302476"/>
                  <a:pt x="326917" y="319590"/>
                  <a:pt x="338395" y="333061"/>
                </a:cubicBezTo>
                <a:cubicBezTo>
                  <a:pt x="355281" y="350079"/>
                  <a:pt x="386055" y="359015"/>
                  <a:pt x="409164" y="363892"/>
                </a:cubicBezTo>
                <a:cubicBezTo>
                  <a:pt x="420150" y="365504"/>
                  <a:pt x="431287" y="363683"/>
                  <a:pt x="442253" y="362715"/>
                </a:cubicBezTo>
                <a:cubicBezTo>
                  <a:pt x="453504" y="361387"/>
                  <a:pt x="464034" y="356625"/>
                  <a:pt x="474545" y="352641"/>
                </a:cubicBezTo>
                <a:cubicBezTo>
                  <a:pt x="493840" y="343856"/>
                  <a:pt x="512662" y="333099"/>
                  <a:pt x="527214" y="317427"/>
                </a:cubicBezTo>
                <a:cubicBezTo>
                  <a:pt x="538180" y="306479"/>
                  <a:pt x="546908" y="293692"/>
                  <a:pt x="556091" y="281283"/>
                </a:cubicBezTo>
                <a:cubicBezTo>
                  <a:pt x="564382" y="271000"/>
                  <a:pt x="573071" y="260717"/>
                  <a:pt x="577720" y="248176"/>
                </a:cubicBezTo>
                <a:cubicBezTo>
                  <a:pt x="579560" y="243584"/>
                  <a:pt x="581059" y="238898"/>
                  <a:pt x="582368" y="234136"/>
                </a:cubicBezTo>
                <a:cubicBezTo>
                  <a:pt x="582406" y="234212"/>
                  <a:pt x="582425" y="234269"/>
                  <a:pt x="582463" y="234325"/>
                </a:cubicBezTo>
                <a:cubicBezTo>
                  <a:pt x="585745" y="241459"/>
                  <a:pt x="588933" y="249276"/>
                  <a:pt x="590545" y="257055"/>
                </a:cubicBezTo>
                <a:cubicBezTo>
                  <a:pt x="592063" y="265251"/>
                  <a:pt x="592576" y="273599"/>
                  <a:pt x="593221" y="281891"/>
                </a:cubicBezTo>
                <a:cubicBezTo>
                  <a:pt x="596579" y="318186"/>
                  <a:pt x="596332" y="355031"/>
                  <a:pt x="590792" y="391099"/>
                </a:cubicBezTo>
                <a:cubicBezTo>
                  <a:pt x="583734" y="425648"/>
                  <a:pt x="568651" y="457959"/>
                  <a:pt x="548312" y="486836"/>
                </a:cubicBezTo>
                <a:cubicBezTo>
                  <a:pt x="542658" y="496038"/>
                  <a:pt x="536928" y="505278"/>
                  <a:pt x="530174" y="513683"/>
                </a:cubicBezTo>
                <a:cubicBezTo>
                  <a:pt x="527878" y="504671"/>
                  <a:pt x="523818" y="496095"/>
                  <a:pt x="519093" y="488107"/>
                </a:cubicBezTo>
                <a:cubicBezTo>
                  <a:pt x="509531" y="469552"/>
                  <a:pt x="494296" y="454962"/>
                  <a:pt x="478321" y="441851"/>
                </a:cubicBezTo>
                <a:cubicBezTo>
                  <a:pt x="472458" y="437487"/>
                  <a:pt x="465969" y="434091"/>
                  <a:pt x="459613" y="430543"/>
                </a:cubicBezTo>
                <a:cubicBezTo>
                  <a:pt x="450582" y="425402"/>
                  <a:pt x="441494" y="420298"/>
                  <a:pt x="431476" y="417357"/>
                </a:cubicBezTo>
                <a:cubicBezTo>
                  <a:pt x="417380" y="413012"/>
                  <a:pt x="403245" y="408402"/>
                  <a:pt x="388579" y="406372"/>
                </a:cubicBezTo>
                <a:cubicBezTo>
                  <a:pt x="373970" y="404759"/>
                  <a:pt x="358924" y="404892"/>
                  <a:pt x="344448" y="407643"/>
                </a:cubicBezTo>
                <a:cubicBezTo>
                  <a:pt x="319726" y="412918"/>
                  <a:pt x="298818" y="421114"/>
                  <a:pt x="281780" y="440694"/>
                </a:cubicBezTo>
                <a:cubicBezTo>
                  <a:pt x="257229" y="467730"/>
                  <a:pt x="272351" y="507991"/>
                  <a:pt x="289445" y="534970"/>
                </a:cubicBezTo>
                <a:cubicBezTo>
                  <a:pt x="296921" y="547834"/>
                  <a:pt x="307337" y="558592"/>
                  <a:pt x="317165" y="569672"/>
                </a:cubicBezTo>
                <a:cubicBezTo>
                  <a:pt x="326727" y="581283"/>
                  <a:pt x="338984" y="589897"/>
                  <a:pt x="351733" y="597638"/>
                </a:cubicBezTo>
                <a:cubicBezTo>
                  <a:pt x="363762" y="606290"/>
                  <a:pt x="377480" y="611868"/>
                  <a:pt x="391804" y="615416"/>
                </a:cubicBezTo>
                <a:cubicBezTo>
                  <a:pt x="402998" y="618413"/>
                  <a:pt x="414363" y="621316"/>
                  <a:pt x="425974" y="621752"/>
                </a:cubicBezTo>
                <a:cubicBezTo>
                  <a:pt x="442025" y="621677"/>
                  <a:pt x="458190" y="620614"/>
                  <a:pt x="474033" y="617920"/>
                </a:cubicBezTo>
                <a:cubicBezTo>
                  <a:pt x="470807" y="621240"/>
                  <a:pt x="468208" y="625300"/>
                  <a:pt x="465002" y="628621"/>
                </a:cubicBezTo>
                <a:cubicBezTo>
                  <a:pt x="457526" y="637405"/>
                  <a:pt x="448002" y="644160"/>
                  <a:pt x="438022" y="649965"/>
                </a:cubicBezTo>
                <a:cubicBezTo>
                  <a:pt x="425709" y="657573"/>
                  <a:pt x="412295" y="663132"/>
                  <a:pt x="398426" y="667212"/>
                </a:cubicBezTo>
                <a:cubicBezTo>
                  <a:pt x="387251" y="670627"/>
                  <a:pt x="376189" y="674573"/>
                  <a:pt x="364711" y="676926"/>
                </a:cubicBezTo>
                <a:cubicBezTo>
                  <a:pt x="358127" y="678083"/>
                  <a:pt x="351525" y="679032"/>
                  <a:pt x="344903" y="679904"/>
                </a:cubicBezTo>
                <a:cubicBezTo>
                  <a:pt x="345169" y="677931"/>
                  <a:pt x="345358" y="675939"/>
                  <a:pt x="345377" y="673966"/>
                </a:cubicBezTo>
                <a:cubicBezTo>
                  <a:pt x="345548" y="662734"/>
                  <a:pt x="344656" y="651521"/>
                  <a:pt x="342702" y="640479"/>
                </a:cubicBezTo>
                <a:cubicBezTo>
                  <a:pt x="341014" y="628241"/>
                  <a:pt x="338528" y="616137"/>
                  <a:pt x="332836" y="605056"/>
                </a:cubicBezTo>
                <a:cubicBezTo>
                  <a:pt x="326537" y="591946"/>
                  <a:pt x="317791" y="579955"/>
                  <a:pt x="307887" y="569330"/>
                </a:cubicBezTo>
                <a:cubicBezTo>
                  <a:pt x="300772" y="561931"/>
                  <a:pt x="292082" y="556372"/>
                  <a:pt x="283564" y="550756"/>
                </a:cubicBezTo>
                <a:cubicBezTo>
                  <a:pt x="269770" y="542028"/>
                  <a:pt x="254877" y="533149"/>
                  <a:pt x="238275" y="531726"/>
                </a:cubicBezTo>
                <a:cubicBezTo>
                  <a:pt x="225658" y="531100"/>
                  <a:pt x="212814" y="530758"/>
                  <a:pt x="200310" y="532789"/>
                </a:cubicBezTo>
                <a:cubicBezTo>
                  <a:pt x="183994" y="536431"/>
                  <a:pt x="167924" y="544381"/>
                  <a:pt x="157982" y="558231"/>
                </a:cubicBezTo>
                <a:cubicBezTo>
                  <a:pt x="133829" y="588664"/>
                  <a:pt x="138648" y="632605"/>
                  <a:pt x="155496" y="665390"/>
                </a:cubicBezTo>
                <a:cubicBezTo>
                  <a:pt x="164717" y="684060"/>
                  <a:pt x="179042" y="699560"/>
                  <a:pt x="192740" y="715023"/>
                </a:cubicBezTo>
                <a:cubicBezTo>
                  <a:pt x="212510" y="736539"/>
                  <a:pt x="239679" y="750711"/>
                  <a:pt x="267342" y="759287"/>
                </a:cubicBezTo>
                <a:cubicBezTo>
                  <a:pt x="277113" y="762361"/>
                  <a:pt x="286903" y="765548"/>
                  <a:pt x="297015" y="767085"/>
                </a:cubicBezTo>
                <a:cubicBezTo>
                  <a:pt x="296958" y="767104"/>
                  <a:pt x="296902" y="767104"/>
                  <a:pt x="296864" y="767142"/>
                </a:cubicBezTo>
                <a:cubicBezTo>
                  <a:pt x="295611" y="767844"/>
                  <a:pt x="294834" y="769077"/>
                  <a:pt x="294113" y="770273"/>
                </a:cubicBezTo>
                <a:cubicBezTo>
                  <a:pt x="289901" y="779038"/>
                  <a:pt x="285859" y="788012"/>
                  <a:pt x="279143" y="795222"/>
                </a:cubicBezTo>
                <a:cubicBezTo>
                  <a:pt x="252258" y="824042"/>
                  <a:pt x="218619" y="846392"/>
                  <a:pt x="182533" y="862026"/>
                </a:cubicBezTo>
                <a:cubicBezTo>
                  <a:pt x="156768" y="873106"/>
                  <a:pt x="130945" y="884414"/>
                  <a:pt x="103207" y="889631"/>
                </a:cubicBezTo>
                <a:cubicBezTo>
                  <a:pt x="85581" y="893464"/>
                  <a:pt x="67519" y="893426"/>
                  <a:pt x="49590" y="893786"/>
                </a:cubicBezTo>
                <a:cubicBezTo>
                  <a:pt x="34924" y="894507"/>
                  <a:pt x="20257" y="892951"/>
                  <a:pt x="5686" y="891623"/>
                </a:cubicBezTo>
                <a:cubicBezTo>
                  <a:pt x="-4331" y="893767"/>
                  <a:pt x="1873" y="914941"/>
                  <a:pt x="2176" y="922322"/>
                </a:cubicBezTo>
                <a:cubicBezTo>
                  <a:pt x="5079" y="941674"/>
                  <a:pt x="2404" y="947423"/>
                  <a:pt x="24944" y="948542"/>
                </a:cubicBezTo>
                <a:cubicBezTo>
                  <a:pt x="54485" y="949358"/>
                  <a:pt x="83969" y="944216"/>
                  <a:pt x="112883" y="938543"/>
                </a:cubicBezTo>
                <a:cubicBezTo>
                  <a:pt x="122616" y="936210"/>
                  <a:pt x="132387" y="934749"/>
                  <a:pt x="142272" y="932738"/>
                </a:cubicBezTo>
                <a:cubicBezTo>
                  <a:pt x="155971" y="929778"/>
                  <a:pt x="169309" y="925376"/>
                  <a:pt x="182912" y="922132"/>
                </a:cubicBezTo>
                <a:cubicBezTo>
                  <a:pt x="203877" y="915738"/>
                  <a:pt x="224804" y="908073"/>
                  <a:pt x="243550" y="896575"/>
                </a:cubicBezTo>
                <a:cubicBezTo>
                  <a:pt x="256451" y="889840"/>
                  <a:pt x="266773" y="879519"/>
                  <a:pt x="278896" y="871626"/>
                </a:cubicBezTo>
                <a:cubicBezTo>
                  <a:pt x="302935" y="855859"/>
                  <a:pt x="320845" y="832712"/>
                  <a:pt x="333918" y="807365"/>
                </a:cubicBezTo>
                <a:cubicBezTo>
                  <a:pt x="340141" y="795355"/>
                  <a:pt x="345302" y="782510"/>
                  <a:pt x="347407" y="769096"/>
                </a:cubicBezTo>
                <a:cubicBezTo>
                  <a:pt x="347559" y="767939"/>
                  <a:pt x="347218" y="766838"/>
                  <a:pt x="346573" y="765947"/>
                </a:cubicBezTo>
                <a:cubicBezTo>
                  <a:pt x="356647" y="764125"/>
                  <a:pt x="366608" y="761526"/>
                  <a:pt x="376436" y="758433"/>
                </a:cubicBezTo>
                <a:cubicBezTo>
                  <a:pt x="392259" y="753975"/>
                  <a:pt x="407628" y="748378"/>
                  <a:pt x="422123" y="740542"/>
                </a:cubicBezTo>
                <a:cubicBezTo>
                  <a:pt x="429655" y="737089"/>
                  <a:pt x="436903" y="733029"/>
                  <a:pt x="443467" y="727944"/>
                </a:cubicBezTo>
                <a:cubicBezTo>
                  <a:pt x="449994" y="722840"/>
                  <a:pt x="456729" y="718021"/>
                  <a:pt x="463351" y="713050"/>
                </a:cubicBezTo>
                <a:cubicBezTo>
                  <a:pt x="473274" y="705366"/>
                  <a:pt x="481072" y="695424"/>
                  <a:pt x="489515" y="686222"/>
                </a:cubicBezTo>
                <a:cubicBezTo>
                  <a:pt x="497730" y="677191"/>
                  <a:pt x="503365" y="666320"/>
                  <a:pt x="509436" y="655828"/>
                </a:cubicBezTo>
                <a:cubicBezTo>
                  <a:pt x="518316" y="642073"/>
                  <a:pt x="525601" y="627444"/>
                  <a:pt x="530287" y="611735"/>
                </a:cubicBezTo>
                <a:cubicBezTo>
                  <a:pt x="531426" y="608453"/>
                  <a:pt x="533001" y="604373"/>
                  <a:pt x="534158" y="600825"/>
                </a:cubicBezTo>
                <a:cubicBezTo>
                  <a:pt x="534424" y="599953"/>
                  <a:pt x="534841" y="598966"/>
                  <a:pt x="534860" y="597998"/>
                </a:cubicBezTo>
                <a:cubicBezTo>
                  <a:pt x="558121" y="588360"/>
                  <a:pt x="579313" y="573884"/>
                  <a:pt x="598192" y="557339"/>
                </a:cubicBezTo>
                <a:cubicBezTo>
                  <a:pt x="610296" y="545405"/>
                  <a:pt x="620295" y="531479"/>
                  <a:pt x="630502" y="517952"/>
                </a:cubicBezTo>
                <a:cubicBezTo>
                  <a:pt x="641184" y="501521"/>
                  <a:pt x="649532" y="483592"/>
                  <a:pt x="657425" y="465700"/>
                </a:cubicBezTo>
                <a:cubicBezTo>
                  <a:pt x="665242" y="447372"/>
                  <a:pt x="670118" y="427982"/>
                  <a:pt x="675051" y="408725"/>
                </a:cubicBezTo>
                <a:cubicBezTo>
                  <a:pt x="678181" y="396582"/>
                  <a:pt x="681160" y="384325"/>
                  <a:pt x="682223" y="371803"/>
                </a:cubicBezTo>
                <a:cubicBezTo>
                  <a:pt x="683342" y="351635"/>
                  <a:pt x="681483" y="331334"/>
                  <a:pt x="678238" y="311374"/>
                </a:cubicBezTo>
                <a:close/>
                <a:moveTo>
                  <a:pt x="480540" y="278931"/>
                </a:moveTo>
                <a:cubicBezTo>
                  <a:pt x="474355" y="285837"/>
                  <a:pt x="467468" y="291965"/>
                  <a:pt x="459784" y="297354"/>
                </a:cubicBezTo>
                <a:cubicBezTo>
                  <a:pt x="442025" y="308377"/>
                  <a:pt x="421762" y="317199"/>
                  <a:pt x="400494" y="316877"/>
                </a:cubicBezTo>
                <a:cubicBezTo>
                  <a:pt x="392278" y="316611"/>
                  <a:pt x="384537" y="313234"/>
                  <a:pt x="377688" y="308927"/>
                </a:cubicBezTo>
                <a:cubicBezTo>
                  <a:pt x="368240" y="303861"/>
                  <a:pt x="361163" y="295551"/>
                  <a:pt x="357596" y="285439"/>
                </a:cubicBezTo>
                <a:cubicBezTo>
                  <a:pt x="355756" y="280126"/>
                  <a:pt x="355547" y="274434"/>
                  <a:pt x="355433" y="268875"/>
                </a:cubicBezTo>
                <a:cubicBezTo>
                  <a:pt x="355376" y="261665"/>
                  <a:pt x="355888" y="254608"/>
                  <a:pt x="358488" y="247758"/>
                </a:cubicBezTo>
                <a:cubicBezTo>
                  <a:pt x="362719" y="236602"/>
                  <a:pt x="368164" y="225522"/>
                  <a:pt x="377612" y="217800"/>
                </a:cubicBezTo>
                <a:cubicBezTo>
                  <a:pt x="402334" y="195431"/>
                  <a:pt x="422180" y="188240"/>
                  <a:pt x="455382" y="186590"/>
                </a:cubicBezTo>
                <a:cubicBezTo>
                  <a:pt x="473312" y="185318"/>
                  <a:pt x="492797" y="183345"/>
                  <a:pt x="509474" y="191636"/>
                </a:cubicBezTo>
                <a:cubicBezTo>
                  <a:pt x="510631" y="214119"/>
                  <a:pt x="509190" y="237835"/>
                  <a:pt x="497730" y="257776"/>
                </a:cubicBezTo>
                <a:cubicBezTo>
                  <a:pt x="493233" y="265745"/>
                  <a:pt x="486422" y="272006"/>
                  <a:pt x="480540" y="278931"/>
                </a:cubicBezTo>
                <a:close/>
                <a:moveTo>
                  <a:pt x="305876" y="683509"/>
                </a:moveTo>
                <a:cubicBezTo>
                  <a:pt x="299975" y="683642"/>
                  <a:pt x="294037" y="683737"/>
                  <a:pt x="288136" y="683471"/>
                </a:cubicBezTo>
                <a:cubicBezTo>
                  <a:pt x="268898" y="682845"/>
                  <a:pt x="250911" y="679430"/>
                  <a:pt x="235126" y="667724"/>
                </a:cubicBezTo>
                <a:cubicBezTo>
                  <a:pt x="229548" y="663645"/>
                  <a:pt x="225051" y="658351"/>
                  <a:pt x="220953" y="652830"/>
                </a:cubicBezTo>
                <a:cubicBezTo>
                  <a:pt x="215033" y="645336"/>
                  <a:pt x="209873" y="636779"/>
                  <a:pt x="209569" y="626989"/>
                </a:cubicBezTo>
                <a:cubicBezTo>
                  <a:pt x="208165" y="615169"/>
                  <a:pt x="212814" y="602931"/>
                  <a:pt x="221750" y="594944"/>
                </a:cubicBezTo>
                <a:cubicBezTo>
                  <a:pt x="235733" y="582782"/>
                  <a:pt x="256546" y="588872"/>
                  <a:pt x="269656" y="599459"/>
                </a:cubicBezTo>
                <a:cubicBezTo>
                  <a:pt x="291248" y="617066"/>
                  <a:pt x="303485" y="656416"/>
                  <a:pt x="305876" y="683509"/>
                </a:cubicBezTo>
                <a:close/>
                <a:moveTo>
                  <a:pt x="364806" y="480708"/>
                </a:moveTo>
                <a:cubicBezTo>
                  <a:pt x="376910" y="474959"/>
                  <a:pt x="390950" y="477938"/>
                  <a:pt x="403435" y="480992"/>
                </a:cubicBezTo>
                <a:cubicBezTo>
                  <a:pt x="417873" y="485034"/>
                  <a:pt x="432103" y="490763"/>
                  <a:pt x="444302" y="499700"/>
                </a:cubicBezTo>
                <a:cubicBezTo>
                  <a:pt x="449007" y="504082"/>
                  <a:pt x="453200" y="508977"/>
                  <a:pt x="457602" y="513664"/>
                </a:cubicBezTo>
                <a:cubicBezTo>
                  <a:pt x="465988" y="524156"/>
                  <a:pt x="474374" y="536412"/>
                  <a:pt x="474943" y="550263"/>
                </a:cubicBezTo>
                <a:cubicBezTo>
                  <a:pt x="470447" y="551553"/>
                  <a:pt x="465893" y="552691"/>
                  <a:pt x="461321" y="553640"/>
                </a:cubicBezTo>
                <a:cubicBezTo>
                  <a:pt x="457507" y="554323"/>
                  <a:pt x="453656" y="554721"/>
                  <a:pt x="449785" y="555025"/>
                </a:cubicBezTo>
                <a:cubicBezTo>
                  <a:pt x="429389" y="556865"/>
                  <a:pt x="408235" y="552634"/>
                  <a:pt x="391159" y="541004"/>
                </a:cubicBezTo>
                <a:cubicBezTo>
                  <a:pt x="379111" y="534268"/>
                  <a:pt x="367253" y="525370"/>
                  <a:pt x="362757" y="511691"/>
                </a:cubicBezTo>
                <a:cubicBezTo>
                  <a:pt x="359228" y="501711"/>
                  <a:pt x="357539" y="489568"/>
                  <a:pt x="364806" y="4807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9" name="Google Shape;1669;p37"/>
          <p:cNvGrpSpPr/>
          <p:nvPr/>
        </p:nvGrpSpPr>
        <p:grpSpPr>
          <a:xfrm>
            <a:off x="4239014" y="717391"/>
            <a:ext cx="341275" cy="474314"/>
            <a:chOff x="8478029" y="1434782"/>
            <a:chExt cx="682549" cy="948627"/>
          </a:xfrm>
        </p:grpSpPr>
        <p:sp>
          <p:nvSpPr>
            <p:cNvPr id="1670" name="Google Shape;1670;p37"/>
            <p:cNvSpPr/>
            <p:nvPr/>
          </p:nvSpPr>
          <p:spPr>
            <a:xfrm>
              <a:off x="9073697" y="1608697"/>
              <a:ext cx="872" cy="872"/>
            </a:xfrm>
            <a:custGeom>
              <a:rect b="b" l="l" r="r" t="t"/>
              <a:pathLst>
                <a:path extrusionOk="0" h="872" w="872">
                  <a:moveTo>
                    <a:pt x="436" y="0"/>
                  </a:moveTo>
                  <a:cubicBezTo>
                    <a:pt x="190" y="0"/>
                    <a:pt x="0" y="190"/>
                    <a:pt x="0" y="436"/>
                  </a:cubicBezTo>
                  <a:cubicBezTo>
                    <a:pt x="0" y="683"/>
                    <a:pt x="190" y="873"/>
                    <a:pt x="436" y="873"/>
                  </a:cubicBezTo>
                  <a:cubicBezTo>
                    <a:pt x="683" y="873"/>
                    <a:pt x="873" y="683"/>
                    <a:pt x="873" y="436"/>
                  </a:cubicBezTo>
                  <a:cubicBezTo>
                    <a:pt x="873" y="190"/>
                    <a:pt x="683" y="0"/>
                    <a:pt x="43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8478029" y="1434782"/>
              <a:ext cx="682549" cy="948627"/>
            </a:xfrm>
            <a:custGeom>
              <a:rect b="b" l="l" r="r" t="t"/>
              <a:pathLst>
                <a:path extrusionOk="0" h="948627" w="682549">
                  <a:moveTo>
                    <a:pt x="678238" y="311374"/>
                  </a:moveTo>
                  <a:cubicBezTo>
                    <a:pt x="671351" y="269919"/>
                    <a:pt x="655642" y="229563"/>
                    <a:pt x="629592" y="196342"/>
                  </a:cubicBezTo>
                  <a:cubicBezTo>
                    <a:pt x="623691" y="188980"/>
                    <a:pt x="616462" y="182833"/>
                    <a:pt x="608968" y="177141"/>
                  </a:cubicBezTo>
                  <a:cubicBezTo>
                    <a:pt x="602859" y="172170"/>
                    <a:pt x="596294" y="167939"/>
                    <a:pt x="589331" y="164372"/>
                  </a:cubicBezTo>
                  <a:cubicBezTo>
                    <a:pt x="587586" y="146917"/>
                    <a:pt x="583639" y="129709"/>
                    <a:pt x="577435" y="113240"/>
                  </a:cubicBezTo>
                  <a:cubicBezTo>
                    <a:pt x="574589" y="104816"/>
                    <a:pt x="571478" y="96373"/>
                    <a:pt x="566564" y="88898"/>
                  </a:cubicBezTo>
                  <a:cubicBezTo>
                    <a:pt x="559069" y="77989"/>
                    <a:pt x="550759" y="67421"/>
                    <a:pt x="540855" y="58579"/>
                  </a:cubicBezTo>
                  <a:cubicBezTo>
                    <a:pt x="530306" y="50402"/>
                    <a:pt x="519492" y="42471"/>
                    <a:pt x="508317" y="35167"/>
                  </a:cubicBezTo>
                  <a:cubicBezTo>
                    <a:pt x="493157" y="26895"/>
                    <a:pt x="477505" y="19116"/>
                    <a:pt x="461131" y="13557"/>
                  </a:cubicBezTo>
                  <a:cubicBezTo>
                    <a:pt x="444530" y="8472"/>
                    <a:pt x="427473" y="5038"/>
                    <a:pt x="410454" y="1736"/>
                  </a:cubicBezTo>
                  <a:cubicBezTo>
                    <a:pt x="397591" y="-47"/>
                    <a:pt x="384594" y="-256"/>
                    <a:pt x="371636" y="219"/>
                  </a:cubicBezTo>
                  <a:cubicBezTo>
                    <a:pt x="358108" y="313"/>
                    <a:pt x="344543" y="294"/>
                    <a:pt x="331167" y="2514"/>
                  </a:cubicBezTo>
                  <a:cubicBezTo>
                    <a:pt x="318493" y="3918"/>
                    <a:pt x="305686" y="4393"/>
                    <a:pt x="293031" y="6119"/>
                  </a:cubicBezTo>
                  <a:cubicBezTo>
                    <a:pt x="267038" y="10502"/>
                    <a:pt x="241140" y="16649"/>
                    <a:pt x="217462" y="28545"/>
                  </a:cubicBezTo>
                  <a:cubicBezTo>
                    <a:pt x="209683" y="32302"/>
                    <a:pt x="202151" y="36514"/>
                    <a:pt x="194581" y="40650"/>
                  </a:cubicBezTo>
                  <a:cubicBezTo>
                    <a:pt x="185891" y="45241"/>
                    <a:pt x="177505" y="50440"/>
                    <a:pt x="171434" y="58352"/>
                  </a:cubicBezTo>
                  <a:cubicBezTo>
                    <a:pt x="171491" y="58276"/>
                    <a:pt x="171548" y="58219"/>
                    <a:pt x="171604" y="58162"/>
                  </a:cubicBezTo>
                  <a:cubicBezTo>
                    <a:pt x="171604" y="58162"/>
                    <a:pt x="171623" y="58143"/>
                    <a:pt x="171661" y="58143"/>
                  </a:cubicBezTo>
                  <a:cubicBezTo>
                    <a:pt x="170978" y="58769"/>
                    <a:pt x="170770" y="59794"/>
                    <a:pt x="171263" y="60628"/>
                  </a:cubicBezTo>
                  <a:cubicBezTo>
                    <a:pt x="172136" y="62013"/>
                    <a:pt x="173445" y="61710"/>
                    <a:pt x="174583" y="60989"/>
                  </a:cubicBezTo>
                  <a:cubicBezTo>
                    <a:pt x="174849" y="62943"/>
                    <a:pt x="175437" y="65087"/>
                    <a:pt x="175380" y="66093"/>
                  </a:cubicBezTo>
                  <a:cubicBezTo>
                    <a:pt x="176499" y="74422"/>
                    <a:pt x="177828" y="82713"/>
                    <a:pt x="179156" y="91004"/>
                  </a:cubicBezTo>
                  <a:cubicBezTo>
                    <a:pt x="179801" y="95235"/>
                    <a:pt x="180692" y="99428"/>
                    <a:pt x="181413" y="103640"/>
                  </a:cubicBezTo>
                  <a:cubicBezTo>
                    <a:pt x="182040" y="107643"/>
                    <a:pt x="186935" y="107435"/>
                    <a:pt x="189686" y="105784"/>
                  </a:cubicBezTo>
                  <a:cubicBezTo>
                    <a:pt x="196554" y="102179"/>
                    <a:pt x="202758" y="97455"/>
                    <a:pt x="209569" y="93736"/>
                  </a:cubicBezTo>
                  <a:cubicBezTo>
                    <a:pt x="221465" y="88348"/>
                    <a:pt x="233874" y="84117"/>
                    <a:pt x="246073" y="79431"/>
                  </a:cubicBezTo>
                  <a:cubicBezTo>
                    <a:pt x="269049" y="71007"/>
                    <a:pt x="292747" y="63228"/>
                    <a:pt x="317165" y="60192"/>
                  </a:cubicBezTo>
                  <a:cubicBezTo>
                    <a:pt x="342285" y="57991"/>
                    <a:pt x="367765" y="56701"/>
                    <a:pt x="392886" y="60097"/>
                  </a:cubicBezTo>
                  <a:cubicBezTo>
                    <a:pt x="425045" y="64480"/>
                    <a:pt x="444814" y="74118"/>
                    <a:pt x="469688" y="95026"/>
                  </a:cubicBezTo>
                  <a:cubicBezTo>
                    <a:pt x="479668" y="104949"/>
                    <a:pt x="488111" y="116523"/>
                    <a:pt x="494580" y="129083"/>
                  </a:cubicBezTo>
                  <a:cubicBezTo>
                    <a:pt x="493935" y="128988"/>
                    <a:pt x="493309" y="128893"/>
                    <a:pt x="492664" y="128760"/>
                  </a:cubicBezTo>
                  <a:cubicBezTo>
                    <a:pt x="480521" y="125895"/>
                    <a:pt x="467430" y="126901"/>
                    <a:pt x="455041" y="127830"/>
                  </a:cubicBezTo>
                  <a:cubicBezTo>
                    <a:pt x="437832" y="129917"/>
                    <a:pt x="420681" y="132706"/>
                    <a:pt x="404440" y="138987"/>
                  </a:cubicBezTo>
                  <a:cubicBezTo>
                    <a:pt x="396225" y="142117"/>
                    <a:pt x="388977" y="147126"/>
                    <a:pt x="381483" y="151622"/>
                  </a:cubicBezTo>
                  <a:cubicBezTo>
                    <a:pt x="377574" y="153747"/>
                    <a:pt x="373742" y="156024"/>
                    <a:pt x="370099" y="158605"/>
                  </a:cubicBezTo>
                  <a:cubicBezTo>
                    <a:pt x="352929" y="171658"/>
                    <a:pt x="337978" y="188335"/>
                    <a:pt x="329080" y="208124"/>
                  </a:cubicBezTo>
                  <a:cubicBezTo>
                    <a:pt x="323274" y="220058"/>
                    <a:pt x="319498" y="232865"/>
                    <a:pt x="316311" y="245728"/>
                  </a:cubicBezTo>
                  <a:cubicBezTo>
                    <a:pt x="313560" y="258744"/>
                    <a:pt x="313939" y="272404"/>
                    <a:pt x="315761" y="285533"/>
                  </a:cubicBezTo>
                  <a:cubicBezTo>
                    <a:pt x="320257" y="302476"/>
                    <a:pt x="326917" y="319590"/>
                    <a:pt x="338395" y="333061"/>
                  </a:cubicBezTo>
                  <a:cubicBezTo>
                    <a:pt x="355281" y="350079"/>
                    <a:pt x="386055" y="359015"/>
                    <a:pt x="409164" y="363892"/>
                  </a:cubicBezTo>
                  <a:cubicBezTo>
                    <a:pt x="420150" y="365504"/>
                    <a:pt x="431287" y="363683"/>
                    <a:pt x="442253" y="362715"/>
                  </a:cubicBezTo>
                  <a:cubicBezTo>
                    <a:pt x="453504" y="361387"/>
                    <a:pt x="464034" y="356625"/>
                    <a:pt x="474545" y="352641"/>
                  </a:cubicBezTo>
                  <a:cubicBezTo>
                    <a:pt x="493840" y="343856"/>
                    <a:pt x="512662" y="333099"/>
                    <a:pt x="527214" y="317427"/>
                  </a:cubicBezTo>
                  <a:cubicBezTo>
                    <a:pt x="538180" y="306479"/>
                    <a:pt x="546908" y="293692"/>
                    <a:pt x="556091" y="281283"/>
                  </a:cubicBezTo>
                  <a:cubicBezTo>
                    <a:pt x="564382" y="271000"/>
                    <a:pt x="573071" y="260717"/>
                    <a:pt x="577720" y="248176"/>
                  </a:cubicBezTo>
                  <a:cubicBezTo>
                    <a:pt x="579560" y="243584"/>
                    <a:pt x="581059" y="238898"/>
                    <a:pt x="582368" y="234136"/>
                  </a:cubicBezTo>
                  <a:cubicBezTo>
                    <a:pt x="582406" y="234212"/>
                    <a:pt x="582425" y="234269"/>
                    <a:pt x="582463" y="234325"/>
                  </a:cubicBezTo>
                  <a:cubicBezTo>
                    <a:pt x="585745" y="241459"/>
                    <a:pt x="588933" y="249276"/>
                    <a:pt x="590545" y="257055"/>
                  </a:cubicBezTo>
                  <a:cubicBezTo>
                    <a:pt x="592063" y="265251"/>
                    <a:pt x="592576" y="273599"/>
                    <a:pt x="593221" y="281891"/>
                  </a:cubicBezTo>
                  <a:cubicBezTo>
                    <a:pt x="596579" y="318186"/>
                    <a:pt x="596332" y="355031"/>
                    <a:pt x="590792" y="391099"/>
                  </a:cubicBezTo>
                  <a:cubicBezTo>
                    <a:pt x="583734" y="425648"/>
                    <a:pt x="568651" y="457959"/>
                    <a:pt x="548312" y="486836"/>
                  </a:cubicBezTo>
                  <a:cubicBezTo>
                    <a:pt x="542658" y="496038"/>
                    <a:pt x="536928" y="505278"/>
                    <a:pt x="530174" y="513683"/>
                  </a:cubicBezTo>
                  <a:cubicBezTo>
                    <a:pt x="527878" y="504671"/>
                    <a:pt x="523818" y="496095"/>
                    <a:pt x="519093" y="488107"/>
                  </a:cubicBezTo>
                  <a:cubicBezTo>
                    <a:pt x="509531" y="469552"/>
                    <a:pt x="494296" y="454962"/>
                    <a:pt x="478321" y="441851"/>
                  </a:cubicBezTo>
                  <a:cubicBezTo>
                    <a:pt x="472458" y="437487"/>
                    <a:pt x="465969" y="434091"/>
                    <a:pt x="459613" y="430543"/>
                  </a:cubicBezTo>
                  <a:cubicBezTo>
                    <a:pt x="450582" y="425402"/>
                    <a:pt x="441494" y="420298"/>
                    <a:pt x="431476" y="417357"/>
                  </a:cubicBezTo>
                  <a:cubicBezTo>
                    <a:pt x="417380" y="413012"/>
                    <a:pt x="403245" y="408402"/>
                    <a:pt x="388579" y="406372"/>
                  </a:cubicBezTo>
                  <a:cubicBezTo>
                    <a:pt x="373970" y="404759"/>
                    <a:pt x="358924" y="404892"/>
                    <a:pt x="344448" y="407643"/>
                  </a:cubicBezTo>
                  <a:cubicBezTo>
                    <a:pt x="319726" y="412918"/>
                    <a:pt x="298818" y="421114"/>
                    <a:pt x="281780" y="440694"/>
                  </a:cubicBezTo>
                  <a:cubicBezTo>
                    <a:pt x="257229" y="467730"/>
                    <a:pt x="272351" y="507991"/>
                    <a:pt x="289445" y="534970"/>
                  </a:cubicBezTo>
                  <a:cubicBezTo>
                    <a:pt x="296921" y="547834"/>
                    <a:pt x="307337" y="558592"/>
                    <a:pt x="317165" y="569672"/>
                  </a:cubicBezTo>
                  <a:cubicBezTo>
                    <a:pt x="326727" y="581283"/>
                    <a:pt x="338984" y="589897"/>
                    <a:pt x="351733" y="597638"/>
                  </a:cubicBezTo>
                  <a:cubicBezTo>
                    <a:pt x="363762" y="606290"/>
                    <a:pt x="377480" y="611868"/>
                    <a:pt x="391804" y="615416"/>
                  </a:cubicBezTo>
                  <a:cubicBezTo>
                    <a:pt x="402998" y="618413"/>
                    <a:pt x="414363" y="621316"/>
                    <a:pt x="425974" y="621752"/>
                  </a:cubicBezTo>
                  <a:cubicBezTo>
                    <a:pt x="442025" y="621677"/>
                    <a:pt x="458190" y="620614"/>
                    <a:pt x="474033" y="617920"/>
                  </a:cubicBezTo>
                  <a:cubicBezTo>
                    <a:pt x="470807" y="621240"/>
                    <a:pt x="468208" y="625300"/>
                    <a:pt x="465002" y="628621"/>
                  </a:cubicBezTo>
                  <a:cubicBezTo>
                    <a:pt x="457526" y="637405"/>
                    <a:pt x="448002" y="644160"/>
                    <a:pt x="438022" y="649965"/>
                  </a:cubicBezTo>
                  <a:cubicBezTo>
                    <a:pt x="425709" y="657573"/>
                    <a:pt x="412295" y="663132"/>
                    <a:pt x="398426" y="667212"/>
                  </a:cubicBezTo>
                  <a:cubicBezTo>
                    <a:pt x="387251" y="670627"/>
                    <a:pt x="376189" y="674573"/>
                    <a:pt x="364711" y="676926"/>
                  </a:cubicBezTo>
                  <a:cubicBezTo>
                    <a:pt x="358127" y="678083"/>
                    <a:pt x="351525" y="679032"/>
                    <a:pt x="344903" y="679904"/>
                  </a:cubicBezTo>
                  <a:cubicBezTo>
                    <a:pt x="345169" y="677931"/>
                    <a:pt x="345358" y="675939"/>
                    <a:pt x="345377" y="673966"/>
                  </a:cubicBezTo>
                  <a:cubicBezTo>
                    <a:pt x="345548" y="662734"/>
                    <a:pt x="344656" y="651521"/>
                    <a:pt x="342702" y="640479"/>
                  </a:cubicBezTo>
                  <a:cubicBezTo>
                    <a:pt x="341014" y="628241"/>
                    <a:pt x="338528" y="616137"/>
                    <a:pt x="332836" y="605056"/>
                  </a:cubicBezTo>
                  <a:cubicBezTo>
                    <a:pt x="326537" y="591946"/>
                    <a:pt x="317791" y="579955"/>
                    <a:pt x="307887" y="569330"/>
                  </a:cubicBezTo>
                  <a:cubicBezTo>
                    <a:pt x="300772" y="561931"/>
                    <a:pt x="292082" y="556372"/>
                    <a:pt x="283564" y="550756"/>
                  </a:cubicBezTo>
                  <a:cubicBezTo>
                    <a:pt x="269770" y="542028"/>
                    <a:pt x="254877" y="533149"/>
                    <a:pt x="238275" y="531726"/>
                  </a:cubicBezTo>
                  <a:cubicBezTo>
                    <a:pt x="225658" y="531100"/>
                    <a:pt x="212814" y="530758"/>
                    <a:pt x="200310" y="532789"/>
                  </a:cubicBezTo>
                  <a:cubicBezTo>
                    <a:pt x="183994" y="536431"/>
                    <a:pt x="167924" y="544381"/>
                    <a:pt x="157982" y="558231"/>
                  </a:cubicBezTo>
                  <a:cubicBezTo>
                    <a:pt x="133829" y="588664"/>
                    <a:pt x="138648" y="632605"/>
                    <a:pt x="155496" y="665390"/>
                  </a:cubicBezTo>
                  <a:cubicBezTo>
                    <a:pt x="164717" y="684060"/>
                    <a:pt x="179042" y="699560"/>
                    <a:pt x="192740" y="715023"/>
                  </a:cubicBezTo>
                  <a:cubicBezTo>
                    <a:pt x="212510" y="736539"/>
                    <a:pt x="239679" y="750711"/>
                    <a:pt x="267342" y="759287"/>
                  </a:cubicBezTo>
                  <a:cubicBezTo>
                    <a:pt x="277113" y="762361"/>
                    <a:pt x="286903" y="765548"/>
                    <a:pt x="297015" y="767085"/>
                  </a:cubicBezTo>
                  <a:cubicBezTo>
                    <a:pt x="296958" y="767104"/>
                    <a:pt x="296902" y="767104"/>
                    <a:pt x="296864" y="767142"/>
                  </a:cubicBezTo>
                  <a:cubicBezTo>
                    <a:pt x="295611" y="767844"/>
                    <a:pt x="294834" y="769077"/>
                    <a:pt x="294113" y="770273"/>
                  </a:cubicBezTo>
                  <a:cubicBezTo>
                    <a:pt x="289901" y="779038"/>
                    <a:pt x="285859" y="788012"/>
                    <a:pt x="279143" y="795222"/>
                  </a:cubicBezTo>
                  <a:cubicBezTo>
                    <a:pt x="252258" y="824042"/>
                    <a:pt x="218619" y="846392"/>
                    <a:pt x="182533" y="862026"/>
                  </a:cubicBezTo>
                  <a:cubicBezTo>
                    <a:pt x="156768" y="873106"/>
                    <a:pt x="130945" y="884414"/>
                    <a:pt x="103207" y="889631"/>
                  </a:cubicBezTo>
                  <a:cubicBezTo>
                    <a:pt x="85581" y="893464"/>
                    <a:pt x="67519" y="893426"/>
                    <a:pt x="49590" y="893786"/>
                  </a:cubicBezTo>
                  <a:cubicBezTo>
                    <a:pt x="34924" y="894507"/>
                    <a:pt x="20257" y="892951"/>
                    <a:pt x="5686" y="891623"/>
                  </a:cubicBezTo>
                  <a:cubicBezTo>
                    <a:pt x="-4331" y="893767"/>
                    <a:pt x="1873" y="914941"/>
                    <a:pt x="2176" y="922322"/>
                  </a:cubicBezTo>
                  <a:cubicBezTo>
                    <a:pt x="5079" y="941674"/>
                    <a:pt x="2404" y="947423"/>
                    <a:pt x="24944" y="948542"/>
                  </a:cubicBezTo>
                  <a:cubicBezTo>
                    <a:pt x="54485" y="949358"/>
                    <a:pt x="83969" y="944216"/>
                    <a:pt x="112883" y="938543"/>
                  </a:cubicBezTo>
                  <a:cubicBezTo>
                    <a:pt x="122616" y="936210"/>
                    <a:pt x="132387" y="934749"/>
                    <a:pt x="142272" y="932738"/>
                  </a:cubicBezTo>
                  <a:cubicBezTo>
                    <a:pt x="155971" y="929778"/>
                    <a:pt x="169309" y="925376"/>
                    <a:pt x="182912" y="922132"/>
                  </a:cubicBezTo>
                  <a:cubicBezTo>
                    <a:pt x="203877" y="915738"/>
                    <a:pt x="224804" y="908073"/>
                    <a:pt x="243550" y="896575"/>
                  </a:cubicBezTo>
                  <a:cubicBezTo>
                    <a:pt x="256451" y="889840"/>
                    <a:pt x="266773" y="879519"/>
                    <a:pt x="278896" y="871626"/>
                  </a:cubicBezTo>
                  <a:cubicBezTo>
                    <a:pt x="302935" y="855859"/>
                    <a:pt x="320845" y="832712"/>
                    <a:pt x="333918" y="807365"/>
                  </a:cubicBezTo>
                  <a:cubicBezTo>
                    <a:pt x="340141" y="795355"/>
                    <a:pt x="345302" y="782510"/>
                    <a:pt x="347407" y="769096"/>
                  </a:cubicBezTo>
                  <a:cubicBezTo>
                    <a:pt x="347559" y="767939"/>
                    <a:pt x="347218" y="766838"/>
                    <a:pt x="346573" y="765947"/>
                  </a:cubicBezTo>
                  <a:cubicBezTo>
                    <a:pt x="356647" y="764125"/>
                    <a:pt x="366608" y="761526"/>
                    <a:pt x="376436" y="758433"/>
                  </a:cubicBezTo>
                  <a:cubicBezTo>
                    <a:pt x="392259" y="753975"/>
                    <a:pt x="407628" y="748378"/>
                    <a:pt x="422123" y="740542"/>
                  </a:cubicBezTo>
                  <a:cubicBezTo>
                    <a:pt x="429655" y="737089"/>
                    <a:pt x="436903" y="733029"/>
                    <a:pt x="443467" y="727944"/>
                  </a:cubicBezTo>
                  <a:cubicBezTo>
                    <a:pt x="449994" y="722840"/>
                    <a:pt x="456729" y="718021"/>
                    <a:pt x="463351" y="713050"/>
                  </a:cubicBezTo>
                  <a:cubicBezTo>
                    <a:pt x="473274" y="705366"/>
                    <a:pt x="481072" y="695424"/>
                    <a:pt x="489515" y="686222"/>
                  </a:cubicBezTo>
                  <a:cubicBezTo>
                    <a:pt x="497730" y="677191"/>
                    <a:pt x="503365" y="666320"/>
                    <a:pt x="509436" y="655828"/>
                  </a:cubicBezTo>
                  <a:cubicBezTo>
                    <a:pt x="518316" y="642073"/>
                    <a:pt x="525601" y="627444"/>
                    <a:pt x="530287" y="611735"/>
                  </a:cubicBezTo>
                  <a:cubicBezTo>
                    <a:pt x="531426" y="608453"/>
                    <a:pt x="533001" y="604373"/>
                    <a:pt x="534158" y="600825"/>
                  </a:cubicBezTo>
                  <a:cubicBezTo>
                    <a:pt x="534424" y="599953"/>
                    <a:pt x="534841" y="598966"/>
                    <a:pt x="534860" y="597998"/>
                  </a:cubicBezTo>
                  <a:cubicBezTo>
                    <a:pt x="558121" y="588360"/>
                    <a:pt x="579313" y="573884"/>
                    <a:pt x="598192" y="557339"/>
                  </a:cubicBezTo>
                  <a:cubicBezTo>
                    <a:pt x="610296" y="545405"/>
                    <a:pt x="620295" y="531479"/>
                    <a:pt x="630502" y="517952"/>
                  </a:cubicBezTo>
                  <a:cubicBezTo>
                    <a:pt x="641184" y="501521"/>
                    <a:pt x="649532" y="483592"/>
                    <a:pt x="657425" y="465700"/>
                  </a:cubicBezTo>
                  <a:cubicBezTo>
                    <a:pt x="665242" y="447372"/>
                    <a:pt x="670118" y="427982"/>
                    <a:pt x="675051" y="408725"/>
                  </a:cubicBezTo>
                  <a:cubicBezTo>
                    <a:pt x="678181" y="396582"/>
                    <a:pt x="681160" y="384325"/>
                    <a:pt x="682223" y="371803"/>
                  </a:cubicBezTo>
                  <a:cubicBezTo>
                    <a:pt x="683342" y="351635"/>
                    <a:pt x="681483" y="331334"/>
                    <a:pt x="678238" y="311374"/>
                  </a:cubicBezTo>
                  <a:close/>
                  <a:moveTo>
                    <a:pt x="583203" y="194843"/>
                  </a:moveTo>
                  <a:cubicBezTo>
                    <a:pt x="582368" y="205278"/>
                    <a:pt x="579693" y="215315"/>
                    <a:pt x="577340" y="225541"/>
                  </a:cubicBezTo>
                  <a:cubicBezTo>
                    <a:pt x="575196" y="234819"/>
                    <a:pt x="572312" y="243964"/>
                    <a:pt x="568119" y="252539"/>
                  </a:cubicBezTo>
                  <a:cubicBezTo>
                    <a:pt x="564135" y="260394"/>
                    <a:pt x="558405" y="267168"/>
                    <a:pt x="552941" y="274017"/>
                  </a:cubicBezTo>
                  <a:cubicBezTo>
                    <a:pt x="535884" y="296841"/>
                    <a:pt x="519207" y="321525"/>
                    <a:pt x="493138" y="335053"/>
                  </a:cubicBezTo>
                  <a:cubicBezTo>
                    <a:pt x="478909" y="343837"/>
                    <a:pt x="463123" y="350421"/>
                    <a:pt x="446958" y="354860"/>
                  </a:cubicBezTo>
                  <a:cubicBezTo>
                    <a:pt x="437036" y="356568"/>
                    <a:pt x="426885" y="357289"/>
                    <a:pt x="416829" y="357555"/>
                  </a:cubicBezTo>
                  <a:cubicBezTo>
                    <a:pt x="402865" y="356834"/>
                    <a:pt x="389565" y="351597"/>
                    <a:pt x="376360" y="347328"/>
                  </a:cubicBezTo>
                  <a:cubicBezTo>
                    <a:pt x="364369" y="342756"/>
                    <a:pt x="351733" y="337083"/>
                    <a:pt x="342721" y="327426"/>
                  </a:cubicBezTo>
                  <a:cubicBezTo>
                    <a:pt x="333311" y="315852"/>
                    <a:pt x="327941" y="301698"/>
                    <a:pt x="323445" y="287639"/>
                  </a:cubicBezTo>
                  <a:cubicBezTo>
                    <a:pt x="320314" y="272765"/>
                    <a:pt x="320447" y="256732"/>
                    <a:pt x="324412" y="242009"/>
                  </a:cubicBezTo>
                  <a:cubicBezTo>
                    <a:pt x="331793" y="213114"/>
                    <a:pt x="344106" y="189682"/>
                    <a:pt x="366969" y="170064"/>
                  </a:cubicBezTo>
                  <a:cubicBezTo>
                    <a:pt x="373343" y="164183"/>
                    <a:pt x="380895" y="159990"/>
                    <a:pt x="388332" y="155664"/>
                  </a:cubicBezTo>
                  <a:cubicBezTo>
                    <a:pt x="393815" y="152211"/>
                    <a:pt x="399279" y="148701"/>
                    <a:pt x="405275" y="146196"/>
                  </a:cubicBezTo>
                  <a:cubicBezTo>
                    <a:pt x="422673" y="139214"/>
                    <a:pt x="441285" y="136349"/>
                    <a:pt x="459822" y="134414"/>
                  </a:cubicBezTo>
                  <a:cubicBezTo>
                    <a:pt x="467430" y="134016"/>
                    <a:pt x="475057" y="133940"/>
                    <a:pt x="482665" y="134073"/>
                  </a:cubicBezTo>
                  <a:cubicBezTo>
                    <a:pt x="487636" y="134566"/>
                    <a:pt x="492209" y="136198"/>
                    <a:pt x="497350" y="136406"/>
                  </a:cubicBezTo>
                  <a:cubicBezTo>
                    <a:pt x="497597" y="136425"/>
                    <a:pt x="497844" y="136444"/>
                    <a:pt x="498052" y="136425"/>
                  </a:cubicBezTo>
                  <a:cubicBezTo>
                    <a:pt x="504655" y="151357"/>
                    <a:pt x="508544" y="167465"/>
                    <a:pt x="509095" y="183782"/>
                  </a:cubicBezTo>
                  <a:cubicBezTo>
                    <a:pt x="491127" y="176420"/>
                    <a:pt x="471282" y="178431"/>
                    <a:pt x="452404" y="179835"/>
                  </a:cubicBezTo>
                  <a:cubicBezTo>
                    <a:pt x="420453" y="181524"/>
                    <a:pt x="398805" y="189473"/>
                    <a:pt x="374899" y="210913"/>
                  </a:cubicBezTo>
                  <a:cubicBezTo>
                    <a:pt x="361941" y="221120"/>
                    <a:pt x="354143" y="236450"/>
                    <a:pt x="349874" y="252122"/>
                  </a:cubicBezTo>
                  <a:cubicBezTo>
                    <a:pt x="347692" y="264549"/>
                    <a:pt x="347256" y="278172"/>
                    <a:pt x="351866" y="290106"/>
                  </a:cubicBezTo>
                  <a:cubicBezTo>
                    <a:pt x="355528" y="298549"/>
                    <a:pt x="360897" y="306555"/>
                    <a:pt x="368809" y="311507"/>
                  </a:cubicBezTo>
                  <a:cubicBezTo>
                    <a:pt x="377878" y="317901"/>
                    <a:pt x="388218" y="323327"/>
                    <a:pt x="399507" y="323840"/>
                  </a:cubicBezTo>
                  <a:cubicBezTo>
                    <a:pt x="428422" y="324769"/>
                    <a:pt x="462440" y="308244"/>
                    <a:pt x="482134" y="287450"/>
                  </a:cubicBezTo>
                  <a:cubicBezTo>
                    <a:pt x="491810" y="276730"/>
                    <a:pt x="502530" y="266428"/>
                    <a:pt x="508032" y="252786"/>
                  </a:cubicBezTo>
                  <a:cubicBezTo>
                    <a:pt x="517424" y="231176"/>
                    <a:pt x="517462" y="207175"/>
                    <a:pt x="516096" y="184047"/>
                  </a:cubicBezTo>
                  <a:cubicBezTo>
                    <a:pt x="515166" y="158567"/>
                    <a:pt x="507140" y="133181"/>
                    <a:pt x="492493" y="112216"/>
                  </a:cubicBezTo>
                  <a:cubicBezTo>
                    <a:pt x="486251" y="103204"/>
                    <a:pt x="480066" y="93964"/>
                    <a:pt x="471244" y="87247"/>
                  </a:cubicBezTo>
                  <a:cubicBezTo>
                    <a:pt x="459803" y="78520"/>
                    <a:pt x="448192" y="69432"/>
                    <a:pt x="434797" y="63930"/>
                  </a:cubicBezTo>
                  <a:cubicBezTo>
                    <a:pt x="400930" y="49852"/>
                    <a:pt x="363478" y="49833"/>
                    <a:pt x="327448" y="52299"/>
                  </a:cubicBezTo>
                  <a:cubicBezTo>
                    <a:pt x="298533" y="53931"/>
                    <a:pt x="270681" y="63038"/>
                    <a:pt x="243645" y="72923"/>
                  </a:cubicBezTo>
                  <a:cubicBezTo>
                    <a:pt x="231881" y="77400"/>
                    <a:pt x="220004" y="81669"/>
                    <a:pt x="208431" y="86621"/>
                  </a:cubicBezTo>
                  <a:cubicBezTo>
                    <a:pt x="200804" y="90245"/>
                    <a:pt x="194182" y="95614"/>
                    <a:pt x="186802" y="99675"/>
                  </a:cubicBezTo>
                  <a:cubicBezTo>
                    <a:pt x="183880" y="88386"/>
                    <a:pt x="181812" y="76869"/>
                    <a:pt x="179421" y="65296"/>
                  </a:cubicBezTo>
                  <a:cubicBezTo>
                    <a:pt x="178928" y="63000"/>
                    <a:pt x="178643" y="60590"/>
                    <a:pt x="177562" y="58484"/>
                  </a:cubicBezTo>
                  <a:cubicBezTo>
                    <a:pt x="179630" y="56739"/>
                    <a:pt x="181717" y="55012"/>
                    <a:pt x="183975" y="53476"/>
                  </a:cubicBezTo>
                  <a:cubicBezTo>
                    <a:pt x="206515" y="40157"/>
                    <a:pt x="230250" y="28223"/>
                    <a:pt x="255484" y="20994"/>
                  </a:cubicBezTo>
                  <a:cubicBezTo>
                    <a:pt x="269068" y="17958"/>
                    <a:pt x="282008" y="14562"/>
                    <a:pt x="295934" y="12684"/>
                  </a:cubicBezTo>
                  <a:cubicBezTo>
                    <a:pt x="308722" y="11052"/>
                    <a:pt x="321661" y="10692"/>
                    <a:pt x="334449" y="9117"/>
                  </a:cubicBezTo>
                  <a:cubicBezTo>
                    <a:pt x="346743" y="7106"/>
                    <a:pt x="359209" y="7390"/>
                    <a:pt x="371617" y="7201"/>
                  </a:cubicBezTo>
                  <a:cubicBezTo>
                    <a:pt x="386017" y="6726"/>
                    <a:pt x="400323" y="6859"/>
                    <a:pt x="414629" y="9553"/>
                  </a:cubicBezTo>
                  <a:cubicBezTo>
                    <a:pt x="430964" y="13253"/>
                    <a:pt x="447547" y="16175"/>
                    <a:pt x="463408" y="21696"/>
                  </a:cubicBezTo>
                  <a:cubicBezTo>
                    <a:pt x="476841" y="26932"/>
                    <a:pt x="489856" y="33213"/>
                    <a:pt x="502606" y="39967"/>
                  </a:cubicBezTo>
                  <a:cubicBezTo>
                    <a:pt x="514578" y="47404"/>
                    <a:pt x="526038" y="55999"/>
                    <a:pt x="537156" y="64651"/>
                  </a:cubicBezTo>
                  <a:cubicBezTo>
                    <a:pt x="546699" y="73682"/>
                    <a:pt x="555104" y="84041"/>
                    <a:pt x="562162" y="95121"/>
                  </a:cubicBezTo>
                  <a:cubicBezTo>
                    <a:pt x="565596" y="101041"/>
                    <a:pt x="568025" y="107435"/>
                    <a:pt x="570263" y="113904"/>
                  </a:cubicBezTo>
                  <a:cubicBezTo>
                    <a:pt x="576012" y="129424"/>
                    <a:pt x="580224" y="145513"/>
                    <a:pt x="582102" y="161963"/>
                  </a:cubicBezTo>
                  <a:cubicBezTo>
                    <a:pt x="581951" y="162190"/>
                    <a:pt x="581989" y="162494"/>
                    <a:pt x="582197" y="162836"/>
                  </a:cubicBezTo>
                  <a:cubicBezTo>
                    <a:pt x="582482" y="165473"/>
                    <a:pt x="582710" y="168110"/>
                    <a:pt x="582880" y="170747"/>
                  </a:cubicBezTo>
                  <a:cubicBezTo>
                    <a:pt x="583336" y="178754"/>
                    <a:pt x="583450" y="186798"/>
                    <a:pt x="583203" y="194843"/>
                  </a:cubicBezTo>
                  <a:close/>
                  <a:moveTo>
                    <a:pt x="509474" y="191636"/>
                  </a:moveTo>
                  <a:cubicBezTo>
                    <a:pt x="510631" y="214119"/>
                    <a:pt x="509190" y="237835"/>
                    <a:pt x="497730" y="257776"/>
                  </a:cubicBezTo>
                  <a:cubicBezTo>
                    <a:pt x="493233" y="265745"/>
                    <a:pt x="486422" y="272006"/>
                    <a:pt x="480540" y="278931"/>
                  </a:cubicBezTo>
                  <a:cubicBezTo>
                    <a:pt x="474355" y="285837"/>
                    <a:pt x="467468" y="291965"/>
                    <a:pt x="459784" y="297354"/>
                  </a:cubicBezTo>
                  <a:cubicBezTo>
                    <a:pt x="442025" y="308377"/>
                    <a:pt x="421762" y="317199"/>
                    <a:pt x="400494" y="316877"/>
                  </a:cubicBezTo>
                  <a:cubicBezTo>
                    <a:pt x="392278" y="316611"/>
                    <a:pt x="384537" y="313234"/>
                    <a:pt x="377688" y="308927"/>
                  </a:cubicBezTo>
                  <a:cubicBezTo>
                    <a:pt x="368240" y="303861"/>
                    <a:pt x="361163" y="295551"/>
                    <a:pt x="357596" y="285439"/>
                  </a:cubicBezTo>
                  <a:cubicBezTo>
                    <a:pt x="355756" y="280126"/>
                    <a:pt x="355547" y="274434"/>
                    <a:pt x="355433" y="268875"/>
                  </a:cubicBezTo>
                  <a:cubicBezTo>
                    <a:pt x="355376" y="261665"/>
                    <a:pt x="355888" y="254608"/>
                    <a:pt x="358488" y="247758"/>
                  </a:cubicBezTo>
                  <a:cubicBezTo>
                    <a:pt x="362719" y="236602"/>
                    <a:pt x="368164" y="225522"/>
                    <a:pt x="377612" y="217800"/>
                  </a:cubicBezTo>
                  <a:cubicBezTo>
                    <a:pt x="402334" y="195431"/>
                    <a:pt x="422180" y="188240"/>
                    <a:pt x="455382" y="186590"/>
                  </a:cubicBezTo>
                  <a:cubicBezTo>
                    <a:pt x="473312" y="185318"/>
                    <a:pt x="492797" y="183345"/>
                    <a:pt x="509474" y="191636"/>
                  </a:cubicBezTo>
                  <a:close/>
                  <a:moveTo>
                    <a:pt x="338395" y="771259"/>
                  </a:moveTo>
                  <a:cubicBezTo>
                    <a:pt x="335094" y="785925"/>
                    <a:pt x="328814" y="799794"/>
                    <a:pt x="321168" y="812696"/>
                  </a:cubicBezTo>
                  <a:cubicBezTo>
                    <a:pt x="312915" y="826243"/>
                    <a:pt x="303978" y="839865"/>
                    <a:pt x="291741" y="850528"/>
                  </a:cubicBezTo>
                  <a:cubicBezTo>
                    <a:pt x="281325" y="860337"/>
                    <a:pt x="268898" y="867566"/>
                    <a:pt x="257723" y="876445"/>
                  </a:cubicBezTo>
                  <a:cubicBezTo>
                    <a:pt x="243018" y="888607"/>
                    <a:pt x="225620" y="897581"/>
                    <a:pt x="207805" y="904297"/>
                  </a:cubicBezTo>
                  <a:cubicBezTo>
                    <a:pt x="185455" y="913461"/>
                    <a:pt x="161833" y="919020"/>
                    <a:pt x="138421" y="924769"/>
                  </a:cubicBezTo>
                  <a:cubicBezTo>
                    <a:pt x="113377" y="929304"/>
                    <a:pt x="87763" y="935394"/>
                    <a:pt x="62282" y="938088"/>
                  </a:cubicBezTo>
                  <a:cubicBezTo>
                    <a:pt x="52151" y="939094"/>
                    <a:pt x="42664" y="940080"/>
                    <a:pt x="32343" y="940175"/>
                  </a:cubicBezTo>
                  <a:cubicBezTo>
                    <a:pt x="25987" y="939833"/>
                    <a:pt x="19100" y="940403"/>
                    <a:pt x="13219" y="937633"/>
                  </a:cubicBezTo>
                  <a:cubicBezTo>
                    <a:pt x="11359" y="925319"/>
                    <a:pt x="8912" y="912930"/>
                    <a:pt x="8798" y="900446"/>
                  </a:cubicBezTo>
                  <a:cubicBezTo>
                    <a:pt x="23824" y="902400"/>
                    <a:pt x="39041" y="902855"/>
                    <a:pt x="54181" y="902286"/>
                  </a:cubicBezTo>
                  <a:cubicBezTo>
                    <a:pt x="68790" y="901907"/>
                    <a:pt x="83475" y="901983"/>
                    <a:pt x="97895" y="899326"/>
                  </a:cubicBezTo>
                  <a:cubicBezTo>
                    <a:pt x="127246" y="894602"/>
                    <a:pt x="154794" y="883408"/>
                    <a:pt x="181831" y="871455"/>
                  </a:cubicBezTo>
                  <a:cubicBezTo>
                    <a:pt x="210746" y="859673"/>
                    <a:pt x="237403" y="842901"/>
                    <a:pt x="261441" y="823055"/>
                  </a:cubicBezTo>
                  <a:cubicBezTo>
                    <a:pt x="278024" y="808901"/>
                    <a:pt x="294587" y="792812"/>
                    <a:pt x="299767" y="770861"/>
                  </a:cubicBezTo>
                  <a:cubicBezTo>
                    <a:pt x="300525" y="771126"/>
                    <a:pt x="300791" y="769988"/>
                    <a:pt x="300089" y="769817"/>
                  </a:cubicBezTo>
                  <a:cubicBezTo>
                    <a:pt x="300108" y="769836"/>
                    <a:pt x="300108" y="769817"/>
                    <a:pt x="300108" y="769817"/>
                  </a:cubicBezTo>
                  <a:cubicBezTo>
                    <a:pt x="300089" y="769817"/>
                    <a:pt x="300089" y="769798"/>
                    <a:pt x="300070" y="769779"/>
                  </a:cubicBezTo>
                  <a:lnTo>
                    <a:pt x="300070" y="769779"/>
                  </a:lnTo>
                  <a:cubicBezTo>
                    <a:pt x="300393" y="768982"/>
                    <a:pt x="300260" y="768072"/>
                    <a:pt x="299729" y="767483"/>
                  </a:cubicBezTo>
                  <a:cubicBezTo>
                    <a:pt x="301057" y="767654"/>
                    <a:pt x="302404" y="767787"/>
                    <a:pt x="303751" y="767882"/>
                  </a:cubicBezTo>
                  <a:cubicBezTo>
                    <a:pt x="315685" y="769191"/>
                    <a:pt x="327524" y="768755"/>
                    <a:pt x="339211" y="767142"/>
                  </a:cubicBezTo>
                  <a:cubicBezTo>
                    <a:pt x="338718" y="768413"/>
                    <a:pt x="338509" y="769912"/>
                    <a:pt x="338395" y="771259"/>
                  </a:cubicBezTo>
                  <a:close/>
                  <a:moveTo>
                    <a:pt x="492133" y="671860"/>
                  </a:moveTo>
                  <a:cubicBezTo>
                    <a:pt x="487181" y="679259"/>
                    <a:pt x="480882" y="685596"/>
                    <a:pt x="474962" y="692218"/>
                  </a:cubicBezTo>
                  <a:cubicBezTo>
                    <a:pt x="467202" y="701553"/>
                    <a:pt x="457773" y="709104"/>
                    <a:pt x="447793" y="715972"/>
                  </a:cubicBezTo>
                  <a:cubicBezTo>
                    <a:pt x="440451" y="721512"/>
                    <a:pt x="433279" y="727413"/>
                    <a:pt x="424950" y="731473"/>
                  </a:cubicBezTo>
                  <a:cubicBezTo>
                    <a:pt x="411100" y="738436"/>
                    <a:pt x="397230" y="745399"/>
                    <a:pt x="382166" y="749402"/>
                  </a:cubicBezTo>
                  <a:cubicBezTo>
                    <a:pt x="365413" y="754487"/>
                    <a:pt x="349115" y="759629"/>
                    <a:pt x="331470" y="761185"/>
                  </a:cubicBezTo>
                  <a:cubicBezTo>
                    <a:pt x="318094" y="762038"/>
                    <a:pt x="304567" y="761754"/>
                    <a:pt x="291399" y="759078"/>
                  </a:cubicBezTo>
                  <a:cubicBezTo>
                    <a:pt x="281458" y="756726"/>
                    <a:pt x="271781" y="753311"/>
                    <a:pt x="261991" y="750332"/>
                  </a:cubicBezTo>
                  <a:cubicBezTo>
                    <a:pt x="234557" y="740656"/>
                    <a:pt x="208829" y="724984"/>
                    <a:pt x="190445" y="702160"/>
                  </a:cubicBezTo>
                  <a:cubicBezTo>
                    <a:pt x="165913" y="674953"/>
                    <a:pt x="148249" y="646000"/>
                    <a:pt x="148382" y="608130"/>
                  </a:cubicBezTo>
                  <a:cubicBezTo>
                    <a:pt x="147907" y="585552"/>
                    <a:pt x="158684" y="561589"/>
                    <a:pt x="177884" y="549105"/>
                  </a:cubicBezTo>
                  <a:cubicBezTo>
                    <a:pt x="197199" y="537437"/>
                    <a:pt x="214369" y="537854"/>
                    <a:pt x="236055" y="538613"/>
                  </a:cubicBezTo>
                  <a:cubicBezTo>
                    <a:pt x="250721" y="539429"/>
                    <a:pt x="263870" y="547056"/>
                    <a:pt x="276221" y="554399"/>
                  </a:cubicBezTo>
                  <a:cubicBezTo>
                    <a:pt x="286542" y="561191"/>
                    <a:pt x="297300" y="567775"/>
                    <a:pt x="305572" y="577166"/>
                  </a:cubicBezTo>
                  <a:cubicBezTo>
                    <a:pt x="316501" y="589859"/>
                    <a:pt x="325949" y="604032"/>
                    <a:pt x="331375" y="619988"/>
                  </a:cubicBezTo>
                  <a:cubicBezTo>
                    <a:pt x="335511" y="635603"/>
                    <a:pt x="337940" y="651882"/>
                    <a:pt x="338319" y="668027"/>
                  </a:cubicBezTo>
                  <a:cubicBezTo>
                    <a:pt x="338490" y="672353"/>
                    <a:pt x="338357" y="676660"/>
                    <a:pt x="337655" y="680910"/>
                  </a:cubicBezTo>
                  <a:cubicBezTo>
                    <a:pt x="329402" y="681878"/>
                    <a:pt x="321130" y="682694"/>
                    <a:pt x="312858" y="683339"/>
                  </a:cubicBezTo>
                  <a:cubicBezTo>
                    <a:pt x="310296" y="653361"/>
                    <a:pt x="296370" y="609211"/>
                    <a:pt x="270662" y="591605"/>
                  </a:cubicBezTo>
                  <a:cubicBezTo>
                    <a:pt x="254687" y="579917"/>
                    <a:pt x="229889" y="576104"/>
                    <a:pt x="215128" y="591680"/>
                  </a:cubicBezTo>
                  <a:cubicBezTo>
                    <a:pt x="205376" y="601376"/>
                    <a:pt x="200956" y="615435"/>
                    <a:pt x="202739" y="629000"/>
                  </a:cubicBezTo>
                  <a:cubicBezTo>
                    <a:pt x="203403" y="638126"/>
                    <a:pt x="207463" y="646569"/>
                    <a:pt x="212946" y="653779"/>
                  </a:cubicBezTo>
                  <a:cubicBezTo>
                    <a:pt x="218961" y="662260"/>
                    <a:pt x="225734" y="670456"/>
                    <a:pt x="234708" y="675920"/>
                  </a:cubicBezTo>
                  <a:cubicBezTo>
                    <a:pt x="251101" y="686905"/>
                    <a:pt x="269410" y="689827"/>
                    <a:pt x="288762" y="690491"/>
                  </a:cubicBezTo>
                  <a:cubicBezTo>
                    <a:pt x="306521" y="691174"/>
                    <a:pt x="324223" y="689619"/>
                    <a:pt x="341810" y="687247"/>
                  </a:cubicBezTo>
                  <a:cubicBezTo>
                    <a:pt x="356932" y="685596"/>
                    <a:pt x="371958" y="683092"/>
                    <a:pt x="386378" y="678140"/>
                  </a:cubicBezTo>
                  <a:cubicBezTo>
                    <a:pt x="406470" y="672050"/>
                    <a:pt x="426657" y="665599"/>
                    <a:pt x="444245" y="653798"/>
                  </a:cubicBezTo>
                  <a:cubicBezTo>
                    <a:pt x="457944" y="645488"/>
                    <a:pt x="470447" y="634161"/>
                    <a:pt x="477789" y="619722"/>
                  </a:cubicBezTo>
                  <a:cubicBezTo>
                    <a:pt x="478036" y="619191"/>
                    <a:pt x="478415" y="618110"/>
                    <a:pt x="478529" y="617142"/>
                  </a:cubicBezTo>
                  <a:cubicBezTo>
                    <a:pt x="479516" y="616952"/>
                    <a:pt x="480521" y="616782"/>
                    <a:pt x="481508" y="616573"/>
                  </a:cubicBezTo>
                  <a:cubicBezTo>
                    <a:pt x="497597" y="612646"/>
                    <a:pt x="512984" y="606346"/>
                    <a:pt x="528485" y="600617"/>
                  </a:cubicBezTo>
                  <a:cubicBezTo>
                    <a:pt x="523969" y="611602"/>
                    <a:pt x="520232" y="622910"/>
                    <a:pt x="514938" y="633554"/>
                  </a:cubicBezTo>
                  <a:cubicBezTo>
                    <a:pt x="507558" y="646398"/>
                    <a:pt x="499893" y="659186"/>
                    <a:pt x="492133" y="671860"/>
                  </a:cubicBezTo>
                  <a:close/>
                  <a:moveTo>
                    <a:pt x="305876" y="683509"/>
                  </a:moveTo>
                  <a:cubicBezTo>
                    <a:pt x="299975" y="683642"/>
                    <a:pt x="294037" y="683737"/>
                    <a:pt x="288136" y="683471"/>
                  </a:cubicBezTo>
                  <a:cubicBezTo>
                    <a:pt x="268898" y="682845"/>
                    <a:pt x="250911" y="679430"/>
                    <a:pt x="235126" y="667724"/>
                  </a:cubicBezTo>
                  <a:cubicBezTo>
                    <a:pt x="229548" y="663645"/>
                    <a:pt x="225051" y="658351"/>
                    <a:pt x="220953" y="652830"/>
                  </a:cubicBezTo>
                  <a:cubicBezTo>
                    <a:pt x="215033" y="645336"/>
                    <a:pt x="209873" y="636779"/>
                    <a:pt x="209569" y="626989"/>
                  </a:cubicBezTo>
                  <a:cubicBezTo>
                    <a:pt x="208165" y="615169"/>
                    <a:pt x="212814" y="602931"/>
                    <a:pt x="221750" y="594944"/>
                  </a:cubicBezTo>
                  <a:cubicBezTo>
                    <a:pt x="235733" y="582782"/>
                    <a:pt x="256546" y="588872"/>
                    <a:pt x="269656" y="599459"/>
                  </a:cubicBezTo>
                  <a:cubicBezTo>
                    <a:pt x="291248" y="617066"/>
                    <a:pt x="303485" y="656416"/>
                    <a:pt x="305876" y="683509"/>
                  </a:cubicBezTo>
                  <a:close/>
                  <a:moveTo>
                    <a:pt x="675411" y="372031"/>
                  </a:moveTo>
                  <a:cubicBezTo>
                    <a:pt x="673097" y="392882"/>
                    <a:pt x="666741" y="413202"/>
                    <a:pt x="661371" y="433446"/>
                  </a:cubicBezTo>
                  <a:cubicBezTo>
                    <a:pt x="656609" y="450636"/>
                    <a:pt x="649855" y="467180"/>
                    <a:pt x="641829" y="483098"/>
                  </a:cubicBezTo>
                  <a:cubicBezTo>
                    <a:pt x="636213" y="493932"/>
                    <a:pt x="630787" y="506056"/>
                    <a:pt x="623369" y="516054"/>
                  </a:cubicBezTo>
                  <a:cubicBezTo>
                    <a:pt x="614641" y="527381"/>
                    <a:pt x="606160" y="538974"/>
                    <a:pt x="596370" y="549428"/>
                  </a:cubicBezTo>
                  <a:cubicBezTo>
                    <a:pt x="580395" y="564796"/>
                    <a:pt x="561593" y="577052"/>
                    <a:pt x="541994" y="587279"/>
                  </a:cubicBezTo>
                  <a:cubicBezTo>
                    <a:pt x="522034" y="596101"/>
                    <a:pt x="501430" y="603785"/>
                    <a:pt x="480294" y="609629"/>
                  </a:cubicBezTo>
                  <a:cubicBezTo>
                    <a:pt x="461681" y="613310"/>
                    <a:pt x="442595" y="615036"/>
                    <a:pt x="423622" y="614619"/>
                  </a:cubicBezTo>
                  <a:cubicBezTo>
                    <a:pt x="413964" y="613955"/>
                    <a:pt x="404478" y="611526"/>
                    <a:pt x="395086" y="609041"/>
                  </a:cubicBezTo>
                  <a:cubicBezTo>
                    <a:pt x="384955" y="606233"/>
                    <a:pt x="374634" y="603463"/>
                    <a:pt x="365527" y="598036"/>
                  </a:cubicBezTo>
                  <a:cubicBezTo>
                    <a:pt x="355054" y="591415"/>
                    <a:pt x="344201" y="585154"/>
                    <a:pt x="334563" y="577299"/>
                  </a:cubicBezTo>
                  <a:cubicBezTo>
                    <a:pt x="326367" y="570222"/>
                    <a:pt x="319384" y="561457"/>
                    <a:pt x="312080" y="553450"/>
                  </a:cubicBezTo>
                  <a:cubicBezTo>
                    <a:pt x="296465" y="535995"/>
                    <a:pt x="283867" y="514688"/>
                    <a:pt x="277739" y="491940"/>
                  </a:cubicBezTo>
                  <a:cubicBezTo>
                    <a:pt x="273148" y="469457"/>
                    <a:pt x="276923" y="452097"/>
                    <a:pt x="295099" y="437260"/>
                  </a:cubicBezTo>
                  <a:cubicBezTo>
                    <a:pt x="306047" y="427508"/>
                    <a:pt x="319517" y="420905"/>
                    <a:pt x="333766" y="417623"/>
                  </a:cubicBezTo>
                  <a:cubicBezTo>
                    <a:pt x="347502" y="413145"/>
                    <a:pt x="361903" y="411969"/>
                    <a:pt x="376284" y="412443"/>
                  </a:cubicBezTo>
                  <a:cubicBezTo>
                    <a:pt x="395011" y="412728"/>
                    <a:pt x="412921" y="419027"/>
                    <a:pt x="430661" y="424434"/>
                  </a:cubicBezTo>
                  <a:cubicBezTo>
                    <a:pt x="440204" y="427356"/>
                    <a:pt x="448761" y="432498"/>
                    <a:pt x="457431" y="437336"/>
                  </a:cubicBezTo>
                  <a:cubicBezTo>
                    <a:pt x="463218" y="440580"/>
                    <a:pt x="469100" y="443673"/>
                    <a:pt x="474412" y="447657"/>
                  </a:cubicBezTo>
                  <a:cubicBezTo>
                    <a:pt x="484639" y="456309"/>
                    <a:pt x="494713" y="465245"/>
                    <a:pt x="503061" y="475813"/>
                  </a:cubicBezTo>
                  <a:cubicBezTo>
                    <a:pt x="511068" y="487291"/>
                    <a:pt x="518524" y="499491"/>
                    <a:pt x="522698" y="512924"/>
                  </a:cubicBezTo>
                  <a:cubicBezTo>
                    <a:pt x="523305" y="514574"/>
                    <a:pt x="523628" y="516339"/>
                    <a:pt x="524482" y="517895"/>
                  </a:cubicBezTo>
                  <a:cubicBezTo>
                    <a:pt x="524766" y="518426"/>
                    <a:pt x="525165" y="518824"/>
                    <a:pt x="525601" y="519090"/>
                  </a:cubicBezTo>
                  <a:cubicBezTo>
                    <a:pt x="522357" y="522695"/>
                    <a:pt x="518885" y="526072"/>
                    <a:pt x="515071" y="529165"/>
                  </a:cubicBezTo>
                  <a:cubicBezTo>
                    <a:pt x="505148" y="536963"/>
                    <a:pt x="493613" y="543527"/>
                    <a:pt x="481850" y="548176"/>
                  </a:cubicBezTo>
                  <a:cubicBezTo>
                    <a:pt x="480502" y="532599"/>
                    <a:pt x="471092" y="518578"/>
                    <a:pt x="461036" y="507061"/>
                  </a:cubicBezTo>
                  <a:cubicBezTo>
                    <a:pt x="456217" y="502071"/>
                    <a:pt x="451910" y="496474"/>
                    <a:pt x="446294" y="492357"/>
                  </a:cubicBezTo>
                  <a:cubicBezTo>
                    <a:pt x="437434" y="486665"/>
                    <a:pt x="427948" y="481827"/>
                    <a:pt x="418006" y="478317"/>
                  </a:cubicBezTo>
                  <a:cubicBezTo>
                    <a:pt x="402846" y="472701"/>
                    <a:pt x="371769" y="464486"/>
                    <a:pt x="358810" y="477008"/>
                  </a:cubicBezTo>
                  <a:cubicBezTo>
                    <a:pt x="347901" y="491750"/>
                    <a:pt x="353118" y="512848"/>
                    <a:pt x="362927" y="526831"/>
                  </a:cubicBezTo>
                  <a:cubicBezTo>
                    <a:pt x="369264" y="535786"/>
                    <a:pt x="378504" y="541744"/>
                    <a:pt x="387820" y="547151"/>
                  </a:cubicBezTo>
                  <a:cubicBezTo>
                    <a:pt x="402581" y="556960"/>
                    <a:pt x="420434" y="562272"/>
                    <a:pt x="438136" y="562386"/>
                  </a:cubicBezTo>
                  <a:cubicBezTo>
                    <a:pt x="471737" y="563088"/>
                    <a:pt x="505509" y="549826"/>
                    <a:pt x="529035" y="525731"/>
                  </a:cubicBezTo>
                  <a:cubicBezTo>
                    <a:pt x="537402" y="516946"/>
                    <a:pt x="544176" y="506871"/>
                    <a:pt x="550437" y="496531"/>
                  </a:cubicBezTo>
                  <a:cubicBezTo>
                    <a:pt x="558102" y="484464"/>
                    <a:pt x="566393" y="472758"/>
                    <a:pt x="573128" y="460122"/>
                  </a:cubicBezTo>
                  <a:cubicBezTo>
                    <a:pt x="584891" y="437848"/>
                    <a:pt x="593562" y="413866"/>
                    <a:pt x="598211" y="389107"/>
                  </a:cubicBezTo>
                  <a:cubicBezTo>
                    <a:pt x="602783" y="354822"/>
                    <a:pt x="603599" y="319817"/>
                    <a:pt x="600051" y="285363"/>
                  </a:cubicBezTo>
                  <a:cubicBezTo>
                    <a:pt x="598590" y="271304"/>
                    <a:pt x="598400" y="256695"/>
                    <a:pt x="592424" y="243622"/>
                  </a:cubicBezTo>
                  <a:cubicBezTo>
                    <a:pt x="590033" y="238310"/>
                    <a:pt x="587756" y="232732"/>
                    <a:pt x="583905" y="228311"/>
                  </a:cubicBezTo>
                  <a:cubicBezTo>
                    <a:pt x="584854" y="224479"/>
                    <a:pt x="585726" y="220608"/>
                    <a:pt x="586599" y="216757"/>
                  </a:cubicBezTo>
                  <a:cubicBezTo>
                    <a:pt x="588515" y="208162"/>
                    <a:pt x="590375" y="199491"/>
                    <a:pt x="590356" y="190650"/>
                  </a:cubicBezTo>
                  <a:cubicBezTo>
                    <a:pt x="590545" y="183231"/>
                    <a:pt x="590356" y="175813"/>
                    <a:pt x="589749" y="168433"/>
                  </a:cubicBezTo>
                  <a:cubicBezTo>
                    <a:pt x="590470" y="168888"/>
                    <a:pt x="591039" y="169267"/>
                    <a:pt x="591380" y="169533"/>
                  </a:cubicBezTo>
                  <a:cubicBezTo>
                    <a:pt x="605249" y="179759"/>
                    <a:pt x="619138" y="190764"/>
                    <a:pt x="629004" y="205088"/>
                  </a:cubicBezTo>
                  <a:cubicBezTo>
                    <a:pt x="662699" y="253412"/>
                    <a:pt x="677669" y="313480"/>
                    <a:pt x="675411" y="372031"/>
                  </a:cubicBezTo>
                  <a:close/>
                  <a:moveTo>
                    <a:pt x="474943" y="550263"/>
                  </a:moveTo>
                  <a:cubicBezTo>
                    <a:pt x="470447" y="551553"/>
                    <a:pt x="465893" y="552691"/>
                    <a:pt x="461321" y="553640"/>
                  </a:cubicBezTo>
                  <a:cubicBezTo>
                    <a:pt x="457507" y="554323"/>
                    <a:pt x="453656" y="554721"/>
                    <a:pt x="449785" y="555025"/>
                  </a:cubicBezTo>
                  <a:cubicBezTo>
                    <a:pt x="429389" y="556865"/>
                    <a:pt x="408235" y="552634"/>
                    <a:pt x="391159" y="541004"/>
                  </a:cubicBezTo>
                  <a:cubicBezTo>
                    <a:pt x="379111" y="534268"/>
                    <a:pt x="367253" y="525370"/>
                    <a:pt x="362757" y="511691"/>
                  </a:cubicBezTo>
                  <a:cubicBezTo>
                    <a:pt x="359228" y="501711"/>
                    <a:pt x="357539" y="489568"/>
                    <a:pt x="364806" y="480708"/>
                  </a:cubicBezTo>
                  <a:cubicBezTo>
                    <a:pt x="376910" y="474959"/>
                    <a:pt x="390950" y="477938"/>
                    <a:pt x="403435" y="480992"/>
                  </a:cubicBezTo>
                  <a:cubicBezTo>
                    <a:pt x="417873" y="485034"/>
                    <a:pt x="432103" y="490763"/>
                    <a:pt x="444302" y="499700"/>
                  </a:cubicBezTo>
                  <a:cubicBezTo>
                    <a:pt x="449007" y="504082"/>
                    <a:pt x="453200" y="508977"/>
                    <a:pt x="457602" y="513664"/>
                  </a:cubicBezTo>
                  <a:cubicBezTo>
                    <a:pt x="465988" y="524156"/>
                    <a:pt x="474374" y="536412"/>
                    <a:pt x="474943" y="5502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37"/>
          <p:cNvSpPr/>
          <p:nvPr/>
        </p:nvSpPr>
        <p:spPr>
          <a:xfrm>
            <a:off x="4327824" y="720865"/>
            <a:ext cx="202856" cy="175292"/>
          </a:xfrm>
          <a:custGeom>
            <a:rect b="b" l="l" r="r" t="t"/>
            <a:pathLst>
              <a:path extrusionOk="0" h="350585" w="405712">
                <a:moveTo>
                  <a:pt x="405280" y="163760"/>
                </a:moveTo>
                <a:cubicBezTo>
                  <a:pt x="405717" y="171804"/>
                  <a:pt x="405831" y="179830"/>
                  <a:pt x="405584" y="187874"/>
                </a:cubicBezTo>
                <a:cubicBezTo>
                  <a:pt x="404749" y="198309"/>
                  <a:pt x="402074" y="208346"/>
                  <a:pt x="399721" y="218572"/>
                </a:cubicBezTo>
                <a:cubicBezTo>
                  <a:pt x="397577" y="227850"/>
                  <a:pt x="394694" y="236995"/>
                  <a:pt x="390501" y="245571"/>
                </a:cubicBezTo>
                <a:cubicBezTo>
                  <a:pt x="386516" y="253426"/>
                  <a:pt x="380786" y="260199"/>
                  <a:pt x="375322" y="267048"/>
                </a:cubicBezTo>
                <a:cubicBezTo>
                  <a:pt x="358266" y="289873"/>
                  <a:pt x="341588" y="314556"/>
                  <a:pt x="315539" y="328084"/>
                </a:cubicBezTo>
                <a:cubicBezTo>
                  <a:pt x="301309" y="336868"/>
                  <a:pt x="285523" y="343452"/>
                  <a:pt x="269359" y="347892"/>
                </a:cubicBezTo>
                <a:cubicBezTo>
                  <a:pt x="259436" y="349599"/>
                  <a:pt x="249285" y="350339"/>
                  <a:pt x="239211" y="350586"/>
                </a:cubicBezTo>
                <a:cubicBezTo>
                  <a:pt x="225246" y="349846"/>
                  <a:pt x="211946" y="344628"/>
                  <a:pt x="198741" y="340359"/>
                </a:cubicBezTo>
                <a:cubicBezTo>
                  <a:pt x="186750" y="335787"/>
                  <a:pt x="174114" y="330133"/>
                  <a:pt x="165121" y="320457"/>
                </a:cubicBezTo>
                <a:cubicBezTo>
                  <a:pt x="155711" y="308883"/>
                  <a:pt x="150341" y="294711"/>
                  <a:pt x="145845" y="280652"/>
                </a:cubicBezTo>
                <a:cubicBezTo>
                  <a:pt x="142714" y="265777"/>
                  <a:pt x="142847" y="249745"/>
                  <a:pt x="146812" y="235022"/>
                </a:cubicBezTo>
                <a:cubicBezTo>
                  <a:pt x="154193" y="206126"/>
                  <a:pt x="166506" y="182695"/>
                  <a:pt x="189369" y="163077"/>
                </a:cubicBezTo>
                <a:cubicBezTo>
                  <a:pt x="195744" y="157195"/>
                  <a:pt x="203295" y="153002"/>
                  <a:pt x="210732" y="148676"/>
                </a:cubicBezTo>
                <a:cubicBezTo>
                  <a:pt x="216215" y="145242"/>
                  <a:pt x="221699" y="141732"/>
                  <a:pt x="227675" y="139209"/>
                </a:cubicBezTo>
                <a:cubicBezTo>
                  <a:pt x="245073" y="132227"/>
                  <a:pt x="263686" y="129343"/>
                  <a:pt x="282222" y="127426"/>
                </a:cubicBezTo>
                <a:cubicBezTo>
                  <a:pt x="289830" y="127028"/>
                  <a:pt x="297457" y="126952"/>
                  <a:pt x="305066" y="127085"/>
                </a:cubicBezTo>
                <a:cubicBezTo>
                  <a:pt x="310036" y="127578"/>
                  <a:pt x="314628" y="129210"/>
                  <a:pt x="319751" y="129419"/>
                </a:cubicBezTo>
                <a:cubicBezTo>
                  <a:pt x="319997" y="129438"/>
                  <a:pt x="320244" y="129457"/>
                  <a:pt x="320453" y="129419"/>
                </a:cubicBezTo>
                <a:cubicBezTo>
                  <a:pt x="327055" y="144350"/>
                  <a:pt x="330945" y="160458"/>
                  <a:pt x="331514" y="176775"/>
                </a:cubicBezTo>
                <a:cubicBezTo>
                  <a:pt x="313565" y="169413"/>
                  <a:pt x="293701" y="171425"/>
                  <a:pt x="274823" y="172829"/>
                </a:cubicBezTo>
                <a:cubicBezTo>
                  <a:pt x="242872" y="174517"/>
                  <a:pt x="221224" y="182467"/>
                  <a:pt x="197299" y="203906"/>
                </a:cubicBezTo>
                <a:cubicBezTo>
                  <a:pt x="184341" y="214114"/>
                  <a:pt x="176543" y="229444"/>
                  <a:pt x="172274" y="245115"/>
                </a:cubicBezTo>
                <a:cubicBezTo>
                  <a:pt x="170092" y="257543"/>
                  <a:pt x="169656" y="271165"/>
                  <a:pt x="174285" y="283099"/>
                </a:cubicBezTo>
                <a:cubicBezTo>
                  <a:pt x="177947" y="291542"/>
                  <a:pt x="183316" y="299549"/>
                  <a:pt x="191228" y="304501"/>
                </a:cubicBezTo>
                <a:cubicBezTo>
                  <a:pt x="200297" y="310914"/>
                  <a:pt x="210637" y="316321"/>
                  <a:pt x="221926" y="316833"/>
                </a:cubicBezTo>
                <a:cubicBezTo>
                  <a:pt x="250841" y="317763"/>
                  <a:pt x="284859" y="301237"/>
                  <a:pt x="304553" y="280462"/>
                </a:cubicBezTo>
                <a:cubicBezTo>
                  <a:pt x="314229" y="269742"/>
                  <a:pt x="324949" y="259440"/>
                  <a:pt x="330451" y="245817"/>
                </a:cubicBezTo>
                <a:cubicBezTo>
                  <a:pt x="339843" y="224188"/>
                  <a:pt x="339881" y="200188"/>
                  <a:pt x="338515" y="177079"/>
                </a:cubicBezTo>
                <a:cubicBezTo>
                  <a:pt x="337585" y="151598"/>
                  <a:pt x="329560" y="126212"/>
                  <a:pt x="314912" y="105247"/>
                </a:cubicBezTo>
                <a:cubicBezTo>
                  <a:pt x="308670" y="96235"/>
                  <a:pt x="302485" y="86995"/>
                  <a:pt x="293682" y="80279"/>
                </a:cubicBezTo>
                <a:cubicBezTo>
                  <a:pt x="282241" y="71551"/>
                  <a:pt x="270630" y="62463"/>
                  <a:pt x="257235" y="56961"/>
                </a:cubicBezTo>
                <a:cubicBezTo>
                  <a:pt x="223368" y="42883"/>
                  <a:pt x="185916" y="42883"/>
                  <a:pt x="149886" y="45331"/>
                </a:cubicBezTo>
                <a:cubicBezTo>
                  <a:pt x="120971" y="46962"/>
                  <a:pt x="93119" y="56069"/>
                  <a:pt x="66083" y="65935"/>
                </a:cubicBezTo>
                <a:cubicBezTo>
                  <a:pt x="54319" y="70413"/>
                  <a:pt x="42461" y="74682"/>
                  <a:pt x="30888" y="79634"/>
                </a:cubicBezTo>
                <a:cubicBezTo>
                  <a:pt x="23280" y="83276"/>
                  <a:pt x="16639" y="88627"/>
                  <a:pt x="9259" y="92687"/>
                </a:cubicBezTo>
                <a:cubicBezTo>
                  <a:pt x="6337" y="81398"/>
                  <a:pt x="4250" y="69882"/>
                  <a:pt x="1859" y="58308"/>
                </a:cubicBezTo>
                <a:cubicBezTo>
                  <a:pt x="1366" y="56012"/>
                  <a:pt x="1081" y="53603"/>
                  <a:pt x="0" y="51497"/>
                </a:cubicBezTo>
                <a:cubicBezTo>
                  <a:pt x="2068" y="49751"/>
                  <a:pt x="4155" y="48006"/>
                  <a:pt x="6413" y="46488"/>
                </a:cubicBezTo>
                <a:cubicBezTo>
                  <a:pt x="28953" y="33169"/>
                  <a:pt x="52688" y="21235"/>
                  <a:pt x="77922" y="14006"/>
                </a:cubicBezTo>
                <a:cubicBezTo>
                  <a:pt x="91506" y="10952"/>
                  <a:pt x="104446" y="7574"/>
                  <a:pt x="118372" y="5696"/>
                </a:cubicBezTo>
                <a:cubicBezTo>
                  <a:pt x="131160" y="4064"/>
                  <a:pt x="144099" y="3704"/>
                  <a:pt x="156887" y="2129"/>
                </a:cubicBezTo>
                <a:cubicBezTo>
                  <a:pt x="169200" y="118"/>
                  <a:pt x="181647" y="403"/>
                  <a:pt x="194055" y="213"/>
                </a:cubicBezTo>
                <a:cubicBezTo>
                  <a:pt x="208455" y="-261"/>
                  <a:pt x="222761" y="-129"/>
                  <a:pt x="237067" y="2566"/>
                </a:cubicBezTo>
                <a:cubicBezTo>
                  <a:pt x="253402" y="6265"/>
                  <a:pt x="269985" y="9187"/>
                  <a:pt x="285846" y="14708"/>
                </a:cubicBezTo>
                <a:cubicBezTo>
                  <a:pt x="299279" y="19945"/>
                  <a:pt x="312294" y="26225"/>
                  <a:pt x="325044" y="32979"/>
                </a:cubicBezTo>
                <a:cubicBezTo>
                  <a:pt x="337016" y="40417"/>
                  <a:pt x="348476" y="49011"/>
                  <a:pt x="359594" y="57663"/>
                </a:cubicBezTo>
                <a:cubicBezTo>
                  <a:pt x="369137" y="66694"/>
                  <a:pt x="377542" y="77053"/>
                  <a:pt x="384600" y="88133"/>
                </a:cubicBezTo>
                <a:cubicBezTo>
                  <a:pt x="388034" y="94053"/>
                  <a:pt x="390463" y="100447"/>
                  <a:pt x="392682" y="106917"/>
                </a:cubicBezTo>
                <a:cubicBezTo>
                  <a:pt x="398431" y="122437"/>
                  <a:pt x="402643" y="138526"/>
                  <a:pt x="404522" y="154975"/>
                </a:cubicBezTo>
                <a:cubicBezTo>
                  <a:pt x="404370" y="155203"/>
                  <a:pt x="404408" y="155506"/>
                  <a:pt x="404616" y="155867"/>
                </a:cubicBezTo>
                <a:cubicBezTo>
                  <a:pt x="404901" y="158485"/>
                  <a:pt x="405110" y="161122"/>
                  <a:pt x="405280" y="163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37"/>
          <p:cNvSpPr/>
          <p:nvPr/>
        </p:nvSpPr>
        <p:spPr>
          <a:xfrm>
            <a:off x="4376994" y="801607"/>
            <a:ext cx="199837" cy="223133"/>
          </a:xfrm>
          <a:custGeom>
            <a:rect b="b" l="l" r="r" t="t"/>
            <a:pathLst>
              <a:path extrusionOk="0" h="446266" w="399674">
                <a:moveTo>
                  <a:pt x="320582" y="5920"/>
                </a:moveTo>
                <a:cubicBezTo>
                  <a:pt x="320582" y="5673"/>
                  <a:pt x="320393" y="5483"/>
                  <a:pt x="320146" y="5483"/>
                </a:cubicBezTo>
                <a:cubicBezTo>
                  <a:pt x="319918" y="5483"/>
                  <a:pt x="319710" y="5673"/>
                  <a:pt x="319710" y="5920"/>
                </a:cubicBezTo>
                <a:cubicBezTo>
                  <a:pt x="319710" y="6147"/>
                  <a:pt x="319899" y="6356"/>
                  <a:pt x="320146" y="6356"/>
                </a:cubicBezTo>
                <a:cubicBezTo>
                  <a:pt x="320393" y="6356"/>
                  <a:pt x="320582" y="6147"/>
                  <a:pt x="320582" y="5920"/>
                </a:cubicBezTo>
                <a:close/>
                <a:moveTo>
                  <a:pt x="352988" y="36675"/>
                </a:moveTo>
                <a:cubicBezTo>
                  <a:pt x="386741" y="84980"/>
                  <a:pt x="401711" y="145048"/>
                  <a:pt x="399453" y="203598"/>
                </a:cubicBezTo>
                <a:cubicBezTo>
                  <a:pt x="397138" y="224450"/>
                  <a:pt x="390782" y="244751"/>
                  <a:pt x="385413" y="265014"/>
                </a:cubicBezTo>
                <a:cubicBezTo>
                  <a:pt x="380651" y="282203"/>
                  <a:pt x="373896" y="298767"/>
                  <a:pt x="365871" y="314685"/>
                </a:cubicBezTo>
                <a:cubicBezTo>
                  <a:pt x="360255" y="325518"/>
                  <a:pt x="354829" y="337642"/>
                  <a:pt x="347410" y="347641"/>
                </a:cubicBezTo>
                <a:cubicBezTo>
                  <a:pt x="338683" y="358968"/>
                  <a:pt x="330202" y="370560"/>
                  <a:pt x="320412" y="381014"/>
                </a:cubicBezTo>
                <a:cubicBezTo>
                  <a:pt x="304456" y="396382"/>
                  <a:pt x="285634" y="408639"/>
                  <a:pt x="266035" y="418865"/>
                </a:cubicBezTo>
                <a:cubicBezTo>
                  <a:pt x="246076" y="427688"/>
                  <a:pt x="225471" y="435372"/>
                  <a:pt x="204335" y="441215"/>
                </a:cubicBezTo>
                <a:cubicBezTo>
                  <a:pt x="185723" y="444896"/>
                  <a:pt x="166636" y="446623"/>
                  <a:pt x="147644" y="446205"/>
                </a:cubicBezTo>
                <a:cubicBezTo>
                  <a:pt x="138006" y="445541"/>
                  <a:pt x="128501" y="443113"/>
                  <a:pt x="119109" y="440646"/>
                </a:cubicBezTo>
                <a:cubicBezTo>
                  <a:pt x="108978" y="437838"/>
                  <a:pt x="98637" y="435049"/>
                  <a:pt x="89549" y="429642"/>
                </a:cubicBezTo>
                <a:cubicBezTo>
                  <a:pt x="79076" y="423001"/>
                  <a:pt x="68224" y="416740"/>
                  <a:pt x="58604" y="408904"/>
                </a:cubicBezTo>
                <a:cubicBezTo>
                  <a:pt x="50408" y="401809"/>
                  <a:pt x="43426" y="393062"/>
                  <a:pt x="36122" y="385036"/>
                </a:cubicBezTo>
                <a:cubicBezTo>
                  <a:pt x="20507" y="367581"/>
                  <a:pt x="7909" y="346275"/>
                  <a:pt x="1781" y="323526"/>
                </a:cubicBezTo>
                <a:cubicBezTo>
                  <a:pt x="-2811" y="301043"/>
                  <a:pt x="965" y="283702"/>
                  <a:pt x="19141" y="268846"/>
                </a:cubicBezTo>
                <a:cubicBezTo>
                  <a:pt x="30088" y="259094"/>
                  <a:pt x="43559" y="252492"/>
                  <a:pt x="57808" y="249209"/>
                </a:cubicBezTo>
                <a:cubicBezTo>
                  <a:pt x="71544" y="244732"/>
                  <a:pt x="85944" y="243555"/>
                  <a:pt x="100326" y="244030"/>
                </a:cubicBezTo>
                <a:cubicBezTo>
                  <a:pt x="119071" y="244333"/>
                  <a:pt x="136963" y="250613"/>
                  <a:pt x="154702" y="256040"/>
                </a:cubicBezTo>
                <a:cubicBezTo>
                  <a:pt x="164246" y="258961"/>
                  <a:pt x="172821" y="264103"/>
                  <a:pt x="181473" y="268941"/>
                </a:cubicBezTo>
                <a:cubicBezTo>
                  <a:pt x="187260" y="272167"/>
                  <a:pt x="193141" y="275278"/>
                  <a:pt x="198454" y="279262"/>
                </a:cubicBezTo>
                <a:cubicBezTo>
                  <a:pt x="208680" y="287914"/>
                  <a:pt x="218755" y="296850"/>
                  <a:pt x="227103" y="307418"/>
                </a:cubicBezTo>
                <a:cubicBezTo>
                  <a:pt x="235109" y="318897"/>
                  <a:pt x="242566" y="331096"/>
                  <a:pt x="246740" y="344529"/>
                </a:cubicBezTo>
                <a:cubicBezTo>
                  <a:pt x="247347" y="346180"/>
                  <a:pt x="247670" y="347944"/>
                  <a:pt x="248523" y="349500"/>
                </a:cubicBezTo>
                <a:cubicBezTo>
                  <a:pt x="248808" y="350031"/>
                  <a:pt x="249187" y="350430"/>
                  <a:pt x="249643" y="350695"/>
                </a:cubicBezTo>
                <a:cubicBezTo>
                  <a:pt x="246398" y="354281"/>
                  <a:pt x="242926" y="357677"/>
                  <a:pt x="239113" y="360770"/>
                </a:cubicBezTo>
                <a:cubicBezTo>
                  <a:pt x="229171" y="368568"/>
                  <a:pt x="217654" y="375133"/>
                  <a:pt x="205872" y="379781"/>
                </a:cubicBezTo>
                <a:cubicBezTo>
                  <a:pt x="204525" y="364204"/>
                  <a:pt x="195115" y="350183"/>
                  <a:pt x="185078" y="338667"/>
                </a:cubicBezTo>
                <a:cubicBezTo>
                  <a:pt x="180259" y="333677"/>
                  <a:pt x="175952" y="328080"/>
                  <a:pt x="170317" y="323963"/>
                </a:cubicBezTo>
                <a:cubicBezTo>
                  <a:pt x="161457" y="318271"/>
                  <a:pt x="151970" y="313433"/>
                  <a:pt x="142028" y="309923"/>
                </a:cubicBezTo>
                <a:cubicBezTo>
                  <a:pt x="126869" y="304307"/>
                  <a:pt x="95791" y="296091"/>
                  <a:pt x="82833" y="308595"/>
                </a:cubicBezTo>
                <a:cubicBezTo>
                  <a:pt x="71923" y="323337"/>
                  <a:pt x="77141" y="344434"/>
                  <a:pt x="86931" y="358417"/>
                </a:cubicBezTo>
                <a:cubicBezTo>
                  <a:pt x="93268" y="367373"/>
                  <a:pt x="102508" y="373330"/>
                  <a:pt x="111823" y="378737"/>
                </a:cubicBezTo>
                <a:cubicBezTo>
                  <a:pt x="126584" y="388546"/>
                  <a:pt x="144419" y="393859"/>
                  <a:pt x="162140" y="393973"/>
                </a:cubicBezTo>
                <a:cubicBezTo>
                  <a:pt x="195741" y="394675"/>
                  <a:pt x="229493" y="381413"/>
                  <a:pt x="253039" y="357317"/>
                </a:cubicBezTo>
                <a:cubicBezTo>
                  <a:pt x="261406" y="348533"/>
                  <a:pt x="268198" y="338458"/>
                  <a:pt x="274440" y="328118"/>
                </a:cubicBezTo>
                <a:cubicBezTo>
                  <a:pt x="282086" y="316032"/>
                  <a:pt x="290397" y="304345"/>
                  <a:pt x="297113" y="291709"/>
                </a:cubicBezTo>
                <a:cubicBezTo>
                  <a:pt x="308876" y="269453"/>
                  <a:pt x="317547" y="245453"/>
                  <a:pt x="322214" y="220693"/>
                </a:cubicBezTo>
                <a:cubicBezTo>
                  <a:pt x="326787" y="186409"/>
                  <a:pt x="327584" y="151385"/>
                  <a:pt x="324055" y="116949"/>
                </a:cubicBezTo>
                <a:cubicBezTo>
                  <a:pt x="322575" y="102909"/>
                  <a:pt x="322404" y="88281"/>
                  <a:pt x="316427" y="75209"/>
                </a:cubicBezTo>
                <a:cubicBezTo>
                  <a:pt x="314037" y="69896"/>
                  <a:pt x="311760" y="64318"/>
                  <a:pt x="307909" y="59898"/>
                </a:cubicBezTo>
                <a:cubicBezTo>
                  <a:pt x="308857" y="56065"/>
                  <a:pt x="309730" y="52195"/>
                  <a:pt x="310603" y="48343"/>
                </a:cubicBezTo>
                <a:cubicBezTo>
                  <a:pt x="312519" y="39748"/>
                  <a:pt x="314378" y="31078"/>
                  <a:pt x="314340" y="22217"/>
                </a:cubicBezTo>
                <a:cubicBezTo>
                  <a:pt x="314530" y="14799"/>
                  <a:pt x="314340" y="7380"/>
                  <a:pt x="313733" y="0"/>
                </a:cubicBezTo>
                <a:cubicBezTo>
                  <a:pt x="314454" y="455"/>
                  <a:pt x="315023" y="835"/>
                  <a:pt x="315365" y="1100"/>
                </a:cubicBezTo>
                <a:cubicBezTo>
                  <a:pt x="329253" y="11346"/>
                  <a:pt x="343122" y="22350"/>
                  <a:pt x="352988" y="366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37"/>
          <p:cNvSpPr/>
          <p:nvPr/>
        </p:nvSpPr>
        <p:spPr>
          <a:xfrm>
            <a:off x="4313236" y="986515"/>
            <a:ext cx="190011" cy="111663"/>
          </a:xfrm>
          <a:custGeom>
            <a:rect b="b" l="l" r="r" t="t"/>
            <a:pathLst>
              <a:path extrusionOk="0" h="223326" w="380023">
                <a:moveTo>
                  <a:pt x="380024" y="62311"/>
                </a:moveTo>
                <a:cubicBezTo>
                  <a:pt x="375508" y="73296"/>
                  <a:pt x="371770" y="84604"/>
                  <a:pt x="366496" y="95248"/>
                </a:cubicBezTo>
                <a:cubicBezTo>
                  <a:pt x="359134" y="108150"/>
                  <a:pt x="351469" y="120919"/>
                  <a:pt x="343709" y="133592"/>
                </a:cubicBezTo>
                <a:cubicBezTo>
                  <a:pt x="338739" y="140992"/>
                  <a:pt x="332459" y="147329"/>
                  <a:pt x="326539" y="153950"/>
                </a:cubicBezTo>
                <a:cubicBezTo>
                  <a:pt x="318779" y="163285"/>
                  <a:pt x="309349" y="170836"/>
                  <a:pt x="299389" y="177704"/>
                </a:cubicBezTo>
                <a:cubicBezTo>
                  <a:pt x="292046" y="183245"/>
                  <a:pt x="284874" y="189145"/>
                  <a:pt x="276545" y="193205"/>
                </a:cubicBezTo>
                <a:cubicBezTo>
                  <a:pt x="262695" y="200168"/>
                  <a:pt x="248826" y="207131"/>
                  <a:pt x="233761" y="211135"/>
                </a:cubicBezTo>
                <a:cubicBezTo>
                  <a:pt x="217008" y="216220"/>
                  <a:pt x="200711" y="221361"/>
                  <a:pt x="183066" y="222898"/>
                </a:cubicBezTo>
                <a:cubicBezTo>
                  <a:pt x="169690" y="223752"/>
                  <a:pt x="156162" y="223467"/>
                  <a:pt x="142995" y="220792"/>
                </a:cubicBezTo>
                <a:cubicBezTo>
                  <a:pt x="133053" y="218420"/>
                  <a:pt x="123377" y="215024"/>
                  <a:pt x="113606" y="212027"/>
                </a:cubicBezTo>
                <a:cubicBezTo>
                  <a:pt x="86171" y="202350"/>
                  <a:pt x="60444" y="186679"/>
                  <a:pt x="42059" y="163854"/>
                </a:cubicBezTo>
                <a:cubicBezTo>
                  <a:pt x="17546" y="136628"/>
                  <a:pt x="-137" y="107694"/>
                  <a:pt x="15" y="69824"/>
                </a:cubicBezTo>
                <a:cubicBezTo>
                  <a:pt x="-459" y="47266"/>
                  <a:pt x="10317" y="23284"/>
                  <a:pt x="29518" y="10819"/>
                </a:cubicBezTo>
                <a:cubicBezTo>
                  <a:pt x="48832" y="-850"/>
                  <a:pt x="66003" y="-432"/>
                  <a:pt x="87689" y="327"/>
                </a:cubicBezTo>
                <a:cubicBezTo>
                  <a:pt x="102336" y="1142"/>
                  <a:pt x="115503" y="8770"/>
                  <a:pt x="127855" y="16093"/>
                </a:cubicBezTo>
                <a:cubicBezTo>
                  <a:pt x="138176" y="22885"/>
                  <a:pt x="148933" y="29469"/>
                  <a:pt x="157206" y="38861"/>
                </a:cubicBezTo>
                <a:cubicBezTo>
                  <a:pt x="168134" y="51554"/>
                  <a:pt x="177583" y="65726"/>
                  <a:pt x="182990" y="81664"/>
                </a:cubicBezTo>
                <a:cubicBezTo>
                  <a:pt x="187126" y="97278"/>
                  <a:pt x="189554" y="113557"/>
                  <a:pt x="189934" y="129703"/>
                </a:cubicBezTo>
                <a:cubicBezTo>
                  <a:pt x="190105" y="134029"/>
                  <a:pt x="190010" y="138336"/>
                  <a:pt x="189289" y="142605"/>
                </a:cubicBezTo>
                <a:cubicBezTo>
                  <a:pt x="181017" y="143572"/>
                  <a:pt x="172726" y="144388"/>
                  <a:pt x="164453" y="145033"/>
                </a:cubicBezTo>
                <a:cubicBezTo>
                  <a:pt x="161892" y="115056"/>
                  <a:pt x="147966" y="70906"/>
                  <a:pt x="122258" y="53299"/>
                </a:cubicBezTo>
                <a:cubicBezTo>
                  <a:pt x="106282" y="41612"/>
                  <a:pt x="81485" y="37798"/>
                  <a:pt x="66705" y="53375"/>
                </a:cubicBezTo>
                <a:cubicBezTo>
                  <a:pt x="56953" y="63070"/>
                  <a:pt x="52532" y="77129"/>
                  <a:pt x="54316" y="90695"/>
                </a:cubicBezTo>
                <a:cubicBezTo>
                  <a:pt x="54980" y="99821"/>
                  <a:pt x="59040" y="108264"/>
                  <a:pt x="64523" y="115473"/>
                </a:cubicBezTo>
                <a:cubicBezTo>
                  <a:pt x="70537" y="123954"/>
                  <a:pt x="77292" y="132151"/>
                  <a:pt x="86285" y="137615"/>
                </a:cubicBezTo>
                <a:cubicBezTo>
                  <a:pt x="102677" y="148600"/>
                  <a:pt x="120986" y="151522"/>
                  <a:pt x="140358" y="152186"/>
                </a:cubicBezTo>
                <a:cubicBezTo>
                  <a:pt x="158116" y="152869"/>
                  <a:pt x="175818" y="151313"/>
                  <a:pt x="193406" y="148961"/>
                </a:cubicBezTo>
                <a:cubicBezTo>
                  <a:pt x="208508" y="147310"/>
                  <a:pt x="223554" y="144805"/>
                  <a:pt x="237973" y="139854"/>
                </a:cubicBezTo>
                <a:cubicBezTo>
                  <a:pt x="258066" y="133763"/>
                  <a:pt x="278253" y="127312"/>
                  <a:pt x="295841" y="115511"/>
                </a:cubicBezTo>
                <a:cubicBezTo>
                  <a:pt x="309539" y="107201"/>
                  <a:pt x="322042" y="95874"/>
                  <a:pt x="329385" y="81436"/>
                </a:cubicBezTo>
                <a:cubicBezTo>
                  <a:pt x="329632" y="80905"/>
                  <a:pt x="330011" y="79842"/>
                  <a:pt x="330125" y="78875"/>
                </a:cubicBezTo>
                <a:cubicBezTo>
                  <a:pt x="331111" y="78685"/>
                  <a:pt x="332098" y="78495"/>
                  <a:pt x="333085" y="78286"/>
                </a:cubicBezTo>
                <a:cubicBezTo>
                  <a:pt x="349117" y="74340"/>
                  <a:pt x="364504" y="68041"/>
                  <a:pt x="380024" y="623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37"/>
          <p:cNvSpPr/>
          <p:nvPr/>
        </p:nvSpPr>
        <p:spPr>
          <a:xfrm>
            <a:off x="4243414" y="1100971"/>
            <a:ext cx="165197" cy="86498"/>
          </a:xfrm>
          <a:custGeom>
            <a:rect b="b" l="l" r="r" t="t"/>
            <a:pathLst>
              <a:path extrusionOk="0" h="172995" w="330394">
                <a:moveTo>
                  <a:pt x="330394" y="0"/>
                </a:moveTo>
                <a:cubicBezTo>
                  <a:pt x="329920" y="1271"/>
                  <a:pt x="329730" y="2770"/>
                  <a:pt x="329598" y="4098"/>
                </a:cubicBezTo>
                <a:cubicBezTo>
                  <a:pt x="326296" y="18764"/>
                  <a:pt x="320016" y="32633"/>
                  <a:pt x="312370" y="45535"/>
                </a:cubicBezTo>
                <a:cubicBezTo>
                  <a:pt x="304117" y="59082"/>
                  <a:pt x="295181" y="72704"/>
                  <a:pt x="282943" y="83348"/>
                </a:cubicBezTo>
                <a:cubicBezTo>
                  <a:pt x="272527" y="93157"/>
                  <a:pt x="260100" y="100405"/>
                  <a:pt x="248925" y="109265"/>
                </a:cubicBezTo>
                <a:cubicBezTo>
                  <a:pt x="234221" y="121427"/>
                  <a:pt x="216823" y="130401"/>
                  <a:pt x="199007" y="137117"/>
                </a:cubicBezTo>
                <a:cubicBezTo>
                  <a:pt x="176657" y="146281"/>
                  <a:pt x="153036" y="151840"/>
                  <a:pt x="129623" y="157589"/>
                </a:cubicBezTo>
                <a:cubicBezTo>
                  <a:pt x="104579" y="162124"/>
                  <a:pt x="78965" y="168214"/>
                  <a:pt x="53485" y="170908"/>
                </a:cubicBezTo>
                <a:cubicBezTo>
                  <a:pt x="43353" y="171914"/>
                  <a:pt x="33867" y="172881"/>
                  <a:pt x="23545" y="172995"/>
                </a:cubicBezTo>
                <a:cubicBezTo>
                  <a:pt x="17189" y="172654"/>
                  <a:pt x="10302" y="173223"/>
                  <a:pt x="4421" y="170453"/>
                </a:cubicBezTo>
                <a:cubicBezTo>
                  <a:pt x="2561" y="158139"/>
                  <a:pt x="114" y="145731"/>
                  <a:pt x="0" y="133266"/>
                </a:cubicBezTo>
                <a:cubicBezTo>
                  <a:pt x="15027" y="135220"/>
                  <a:pt x="30243" y="135675"/>
                  <a:pt x="45402" y="135106"/>
                </a:cubicBezTo>
                <a:cubicBezTo>
                  <a:pt x="59992" y="134727"/>
                  <a:pt x="74696" y="134803"/>
                  <a:pt x="89116" y="132146"/>
                </a:cubicBezTo>
                <a:cubicBezTo>
                  <a:pt x="118467" y="127422"/>
                  <a:pt x="146016" y="116228"/>
                  <a:pt x="173052" y="104275"/>
                </a:cubicBezTo>
                <a:cubicBezTo>
                  <a:pt x="201967" y="92493"/>
                  <a:pt x="228624" y="75721"/>
                  <a:pt x="252662" y="55875"/>
                </a:cubicBezTo>
                <a:cubicBezTo>
                  <a:pt x="269245" y="41721"/>
                  <a:pt x="285808" y="25632"/>
                  <a:pt x="290988" y="3681"/>
                </a:cubicBezTo>
                <a:cubicBezTo>
                  <a:pt x="291766" y="3965"/>
                  <a:pt x="292012" y="2808"/>
                  <a:pt x="291329" y="2637"/>
                </a:cubicBezTo>
                <a:lnTo>
                  <a:pt x="291329" y="2637"/>
                </a:lnTo>
                <a:lnTo>
                  <a:pt x="291310" y="2618"/>
                </a:lnTo>
                <a:lnTo>
                  <a:pt x="291310" y="2618"/>
                </a:lnTo>
                <a:cubicBezTo>
                  <a:pt x="291633" y="1821"/>
                  <a:pt x="291500" y="930"/>
                  <a:pt x="290988" y="341"/>
                </a:cubicBezTo>
                <a:cubicBezTo>
                  <a:pt x="292316" y="493"/>
                  <a:pt x="293663" y="645"/>
                  <a:pt x="295010" y="721"/>
                </a:cubicBezTo>
                <a:cubicBezTo>
                  <a:pt x="306868" y="2030"/>
                  <a:pt x="318707" y="1613"/>
                  <a:pt x="3303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37"/>
          <p:cNvSpPr/>
          <p:nvPr/>
        </p:nvSpPr>
        <p:spPr>
          <a:xfrm>
            <a:off x="4166925" y="1513999"/>
            <a:ext cx="711366" cy="349467"/>
          </a:xfrm>
          <a:custGeom>
            <a:rect b="b" l="l" r="r" t="t"/>
            <a:pathLst>
              <a:path extrusionOk="0" h="698934" w="1422732">
                <a:moveTo>
                  <a:pt x="1421079" y="448816"/>
                </a:moveTo>
                <a:cubicBezTo>
                  <a:pt x="1418859" y="411642"/>
                  <a:pt x="1418461" y="374411"/>
                  <a:pt x="1415416" y="337294"/>
                </a:cubicBezTo>
                <a:cubicBezTo>
                  <a:pt x="1414278" y="324437"/>
                  <a:pt x="1413197" y="311722"/>
                  <a:pt x="1412514" y="298780"/>
                </a:cubicBezTo>
                <a:cubicBezTo>
                  <a:pt x="1411802" y="292936"/>
                  <a:pt x="1412087" y="282245"/>
                  <a:pt x="1406026" y="280136"/>
                </a:cubicBezTo>
                <a:cubicBezTo>
                  <a:pt x="1405229" y="274035"/>
                  <a:pt x="1396209" y="272667"/>
                  <a:pt x="1390546" y="270899"/>
                </a:cubicBezTo>
                <a:cubicBezTo>
                  <a:pt x="1381043" y="267963"/>
                  <a:pt x="1371482" y="265226"/>
                  <a:pt x="1361807" y="262917"/>
                </a:cubicBezTo>
                <a:cubicBezTo>
                  <a:pt x="1317503" y="253680"/>
                  <a:pt x="1272885" y="245385"/>
                  <a:pt x="1229492" y="232357"/>
                </a:cubicBezTo>
                <a:cubicBezTo>
                  <a:pt x="1185899" y="219642"/>
                  <a:pt x="1141395" y="210434"/>
                  <a:pt x="1097688" y="198204"/>
                </a:cubicBezTo>
                <a:cubicBezTo>
                  <a:pt x="1039099" y="180929"/>
                  <a:pt x="980055" y="165221"/>
                  <a:pt x="921296" y="148572"/>
                </a:cubicBezTo>
                <a:cubicBezTo>
                  <a:pt x="863589" y="132009"/>
                  <a:pt x="806822" y="112425"/>
                  <a:pt x="748916" y="96574"/>
                </a:cubicBezTo>
                <a:cubicBezTo>
                  <a:pt x="631682" y="67040"/>
                  <a:pt x="516325" y="29325"/>
                  <a:pt x="397099" y="8429"/>
                </a:cubicBezTo>
                <a:cubicBezTo>
                  <a:pt x="380794" y="5692"/>
                  <a:pt x="362555" y="-380"/>
                  <a:pt x="345368" y="19"/>
                </a:cubicBezTo>
                <a:cubicBezTo>
                  <a:pt x="338539" y="133"/>
                  <a:pt x="333474" y="4922"/>
                  <a:pt x="328267" y="8714"/>
                </a:cubicBezTo>
                <a:cubicBezTo>
                  <a:pt x="319502" y="14871"/>
                  <a:pt x="310596" y="20858"/>
                  <a:pt x="301804" y="26987"/>
                </a:cubicBezTo>
                <a:cubicBezTo>
                  <a:pt x="277958" y="43208"/>
                  <a:pt x="254682" y="60170"/>
                  <a:pt x="231121" y="76733"/>
                </a:cubicBezTo>
                <a:cubicBezTo>
                  <a:pt x="214532" y="88165"/>
                  <a:pt x="196976" y="98057"/>
                  <a:pt x="179903" y="108747"/>
                </a:cubicBezTo>
                <a:cubicBezTo>
                  <a:pt x="157992" y="122916"/>
                  <a:pt x="136537" y="137854"/>
                  <a:pt x="114712" y="152136"/>
                </a:cubicBezTo>
                <a:cubicBezTo>
                  <a:pt x="101452" y="160945"/>
                  <a:pt x="88221" y="169811"/>
                  <a:pt x="74847" y="178420"/>
                </a:cubicBezTo>
                <a:cubicBezTo>
                  <a:pt x="51685" y="193843"/>
                  <a:pt x="25847" y="205673"/>
                  <a:pt x="5303" y="224660"/>
                </a:cubicBezTo>
                <a:cubicBezTo>
                  <a:pt x="3596" y="226370"/>
                  <a:pt x="1803" y="228023"/>
                  <a:pt x="693" y="230162"/>
                </a:cubicBezTo>
                <a:cubicBezTo>
                  <a:pt x="-1014" y="232870"/>
                  <a:pt x="665" y="236234"/>
                  <a:pt x="3197" y="237460"/>
                </a:cubicBezTo>
                <a:cubicBezTo>
                  <a:pt x="2685" y="238628"/>
                  <a:pt x="2657" y="239997"/>
                  <a:pt x="3425" y="241194"/>
                </a:cubicBezTo>
                <a:cubicBezTo>
                  <a:pt x="3880" y="241907"/>
                  <a:pt x="4478" y="242477"/>
                  <a:pt x="5132" y="242990"/>
                </a:cubicBezTo>
                <a:cubicBezTo>
                  <a:pt x="5331" y="270871"/>
                  <a:pt x="7892" y="298666"/>
                  <a:pt x="9970" y="326432"/>
                </a:cubicBezTo>
                <a:cubicBezTo>
                  <a:pt x="10681" y="339831"/>
                  <a:pt x="11307" y="353258"/>
                  <a:pt x="12047" y="366656"/>
                </a:cubicBezTo>
                <a:cubicBezTo>
                  <a:pt x="12445" y="370619"/>
                  <a:pt x="11762" y="375038"/>
                  <a:pt x="12986" y="378829"/>
                </a:cubicBezTo>
                <a:cubicBezTo>
                  <a:pt x="13043" y="380882"/>
                  <a:pt x="13128" y="382963"/>
                  <a:pt x="13214" y="385015"/>
                </a:cubicBezTo>
                <a:cubicBezTo>
                  <a:pt x="13270" y="386270"/>
                  <a:pt x="13498" y="387610"/>
                  <a:pt x="14096" y="388664"/>
                </a:cubicBezTo>
                <a:cubicBezTo>
                  <a:pt x="13157" y="395478"/>
                  <a:pt x="30230" y="396533"/>
                  <a:pt x="38823" y="400239"/>
                </a:cubicBezTo>
                <a:cubicBezTo>
                  <a:pt x="50290" y="404116"/>
                  <a:pt x="61758" y="407907"/>
                  <a:pt x="73225" y="411870"/>
                </a:cubicBezTo>
                <a:cubicBezTo>
                  <a:pt x="107826" y="424128"/>
                  <a:pt x="142655" y="435617"/>
                  <a:pt x="177199" y="447961"/>
                </a:cubicBezTo>
                <a:cubicBezTo>
                  <a:pt x="227991" y="463611"/>
                  <a:pt x="279637" y="476155"/>
                  <a:pt x="330628" y="491064"/>
                </a:cubicBezTo>
                <a:cubicBezTo>
                  <a:pt x="354502" y="498191"/>
                  <a:pt x="378120" y="506202"/>
                  <a:pt x="402221" y="512616"/>
                </a:cubicBezTo>
                <a:cubicBezTo>
                  <a:pt x="438643" y="521967"/>
                  <a:pt x="475492" y="529464"/>
                  <a:pt x="511801" y="539185"/>
                </a:cubicBezTo>
                <a:cubicBezTo>
                  <a:pt x="548508" y="549419"/>
                  <a:pt x="585784" y="557088"/>
                  <a:pt x="623003" y="565241"/>
                </a:cubicBezTo>
                <a:cubicBezTo>
                  <a:pt x="660962" y="573280"/>
                  <a:pt x="698039" y="584798"/>
                  <a:pt x="735684" y="594148"/>
                </a:cubicBezTo>
                <a:cubicBezTo>
                  <a:pt x="771993" y="603185"/>
                  <a:pt x="808899" y="609485"/>
                  <a:pt x="845264" y="618237"/>
                </a:cubicBezTo>
                <a:cubicBezTo>
                  <a:pt x="905731" y="633774"/>
                  <a:pt x="967279" y="643809"/>
                  <a:pt x="1027490" y="660628"/>
                </a:cubicBezTo>
                <a:cubicBezTo>
                  <a:pt x="1059359" y="668981"/>
                  <a:pt x="1091855" y="674625"/>
                  <a:pt x="1123867" y="682322"/>
                </a:cubicBezTo>
                <a:cubicBezTo>
                  <a:pt x="1144696" y="687254"/>
                  <a:pt x="1164984" y="694125"/>
                  <a:pt x="1185899" y="698686"/>
                </a:cubicBezTo>
                <a:cubicBezTo>
                  <a:pt x="1189484" y="699712"/>
                  <a:pt x="1193553" y="697460"/>
                  <a:pt x="1194492" y="693783"/>
                </a:cubicBezTo>
                <a:cubicBezTo>
                  <a:pt x="1194663" y="693127"/>
                  <a:pt x="1194720" y="692471"/>
                  <a:pt x="1194691" y="691815"/>
                </a:cubicBezTo>
                <a:cubicBezTo>
                  <a:pt x="1216402" y="681781"/>
                  <a:pt x="1254930" y="638877"/>
                  <a:pt x="1268873" y="628072"/>
                </a:cubicBezTo>
                <a:cubicBezTo>
                  <a:pt x="1309023" y="593150"/>
                  <a:pt x="1353413" y="562904"/>
                  <a:pt x="1389920" y="523962"/>
                </a:cubicBezTo>
                <a:cubicBezTo>
                  <a:pt x="1417379" y="493373"/>
                  <a:pt x="1426940" y="493174"/>
                  <a:pt x="1421079" y="4488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37"/>
          <p:cNvGrpSpPr/>
          <p:nvPr/>
        </p:nvGrpSpPr>
        <p:grpSpPr>
          <a:xfrm>
            <a:off x="4166925" y="1513999"/>
            <a:ext cx="711366" cy="349467"/>
            <a:chOff x="8333851" y="3027997"/>
            <a:chExt cx="1422732" cy="698934"/>
          </a:xfrm>
        </p:grpSpPr>
        <p:sp>
          <p:nvSpPr>
            <p:cNvPr id="1678" name="Google Shape;1678;p37"/>
            <p:cNvSpPr/>
            <p:nvPr/>
          </p:nvSpPr>
          <p:spPr>
            <a:xfrm>
              <a:off x="9539224" y="3688168"/>
              <a:ext cx="2910" cy="4164"/>
            </a:xfrm>
            <a:custGeom>
              <a:rect b="b" l="l" r="r" t="t"/>
              <a:pathLst>
                <a:path extrusionOk="0" h="4164" w="2910">
                  <a:moveTo>
                    <a:pt x="1325" y="429"/>
                  </a:moveTo>
                  <a:cubicBezTo>
                    <a:pt x="1041" y="1540"/>
                    <a:pt x="-780" y="3051"/>
                    <a:pt x="386" y="4049"/>
                  </a:cubicBezTo>
                  <a:cubicBezTo>
                    <a:pt x="785" y="4277"/>
                    <a:pt x="1382" y="4163"/>
                    <a:pt x="1581" y="3736"/>
                  </a:cubicBezTo>
                  <a:cubicBezTo>
                    <a:pt x="1894" y="2624"/>
                    <a:pt x="3687" y="1113"/>
                    <a:pt x="2520" y="115"/>
                  </a:cubicBezTo>
                  <a:cubicBezTo>
                    <a:pt x="2122" y="-113"/>
                    <a:pt x="1524" y="1"/>
                    <a:pt x="1325" y="4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8333851" y="3027997"/>
              <a:ext cx="1422732" cy="698934"/>
            </a:xfrm>
            <a:custGeom>
              <a:rect b="b" l="l" r="r" t="t"/>
              <a:pathLst>
                <a:path extrusionOk="0" h="698934" w="1422732">
                  <a:moveTo>
                    <a:pt x="1421079" y="448816"/>
                  </a:moveTo>
                  <a:cubicBezTo>
                    <a:pt x="1418859" y="411642"/>
                    <a:pt x="1418461" y="374411"/>
                    <a:pt x="1415416" y="337294"/>
                  </a:cubicBezTo>
                  <a:cubicBezTo>
                    <a:pt x="1414278" y="324437"/>
                    <a:pt x="1413197" y="311722"/>
                    <a:pt x="1412514" y="298780"/>
                  </a:cubicBezTo>
                  <a:cubicBezTo>
                    <a:pt x="1411802" y="292936"/>
                    <a:pt x="1412087" y="282245"/>
                    <a:pt x="1406026" y="280136"/>
                  </a:cubicBezTo>
                  <a:cubicBezTo>
                    <a:pt x="1405229" y="274035"/>
                    <a:pt x="1396209" y="272667"/>
                    <a:pt x="1390546" y="270899"/>
                  </a:cubicBezTo>
                  <a:cubicBezTo>
                    <a:pt x="1381043" y="267963"/>
                    <a:pt x="1371482" y="265226"/>
                    <a:pt x="1361807" y="262917"/>
                  </a:cubicBezTo>
                  <a:cubicBezTo>
                    <a:pt x="1317503" y="253680"/>
                    <a:pt x="1272885" y="245385"/>
                    <a:pt x="1229492" y="232357"/>
                  </a:cubicBezTo>
                  <a:cubicBezTo>
                    <a:pt x="1185899" y="219642"/>
                    <a:pt x="1141395" y="210434"/>
                    <a:pt x="1097688" y="198204"/>
                  </a:cubicBezTo>
                  <a:cubicBezTo>
                    <a:pt x="1039099" y="180929"/>
                    <a:pt x="980055" y="165221"/>
                    <a:pt x="921296" y="148572"/>
                  </a:cubicBezTo>
                  <a:cubicBezTo>
                    <a:pt x="863589" y="132009"/>
                    <a:pt x="806822" y="112425"/>
                    <a:pt x="748916" y="96574"/>
                  </a:cubicBezTo>
                  <a:cubicBezTo>
                    <a:pt x="631682" y="67040"/>
                    <a:pt x="516325" y="29325"/>
                    <a:pt x="397099" y="8429"/>
                  </a:cubicBezTo>
                  <a:cubicBezTo>
                    <a:pt x="380794" y="5692"/>
                    <a:pt x="362555" y="-380"/>
                    <a:pt x="345368" y="19"/>
                  </a:cubicBezTo>
                  <a:cubicBezTo>
                    <a:pt x="338539" y="133"/>
                    <a:pt x="333474" y="4922"/>
                    <a:pt x="328267" y="8714"/>
                  </a:cubicBezTo>
                  <a:cubicBezTo>
                    <a:pt x="319502" y="14871"/>
                    <a:pt x="310596" y="20858"/>
                    <a:pt x="301804" y="26987"/>
                  </a:cubicBezTo>
                  <a:cubicBezTo>
                    <a:pt x="277958" y="43208"/>
                    <a:pt x="254682" y="60170"/>
                    <a:pt x="231121" y="76733"/>
                  </a:cubicBezTo>
                  <a:cubicBezTo>
                    <a:pt x="214532" y="88165"/>
                    <a:pt x="196976" y="98057"/>
                    <a:pt x="179903" y="108747"/>
                  </a:cubicBezTo>
                  <a:cubicBezTo>
                    <a:pt x="157992" y="122916"/>
                    <a:pt x="136537" y="137854"/>
                    <a:pt x="114712" y="152136"/>
                  </a:cubicBezTo>
                  <a:cubicBezTo>
                    <a:pt x="101452" y="160945"/>
                    <a:pt x="88221" y="169811"/>
                    <a:pt x="74847" y="178420"/>
                  </a:cubicBezTo>
                  <a:cubicBezTo>
                    <a:pt x="51685" y="193843"/>
                    <a:pt x="25847" y="205673"/>
                    <a:pt x="5303" y="224660"/>
                  </a:cubicBezTo>
                  <a:cubicBezTo>
                    <a:pt x="3596" y="226370"/>
                    <a:pt x="1803" y="228023"/>
                    <a:pt x="693" y="230162"/>
                  </a:cubicBezTo>
                  <a:cubicBezTo>
                    <a:pt x="-1014" y="232870"/>
                    <a:pt x="665" y="236234"/>
                    <a:pt x="3197" y="237460"/>
                  </a:cubicBezTo>
                  <a:cubicBezTo>
                    <a:pt x="2685" y="238628"/>
                    <a:pt x="2657" y="239997"/>
                    <a:pt x="3425" y="241194"/>
                  </a:cubicBezTo>
                  <a:cubicBezTo>
                    <a:pt x="3880" y="241907"/>
                    <a:pt x="4478" y="242477"/>
                    <a:pt x="5132" y="242990"/>
                  </a:cubicBezTo>
                  <a:cubicBezTo>
                    <a:pt x="5331" y="270871"/>
                    <a:pt x="7892" y="298666"/>
                    <a:pt x="9970" y="326432"/>
                  </a:cubicBezTo>
                  <a:cubicBezTo>
                    <a:pt x="10681" y="339831"/>
                    <a:pt x="11307" y="353258"/>
                    <a:pt x="12047" y="366656"/>
                  </a:cubicBezTo>
                  <a:cubicBezTo>
                    <a:pt x="12445" y="370619"/>
                    <a:pt x="11762" y="375038"/>
                    <a:pt x="12986" y="378829"/>
                  </a:cubicBezTo>
                  <a:cubicBezTo>
                    <a:pt x="13043" y="380882"/>
                    <a:pt x="13128" y="382963"/>
                    <a:pt x="13214" y="385015"/>
                  </a:cubicBezTo>
                  <a:cubicBezTo>
                    <a:pt x="13270" y="386270"/>
                    <a:pt x="13498" y="387610"/>
                    <a:pt x="14096" y="388664"/>
                  </a:cubicBezTo>
                  <a:cubicBezTo>
                    <a:pt x="13157" y="395478"/>
                    <a:pt x="30230" y="396533"/>
                    <a:pt x="38823" y="400239"/>
                  </a:cubicBezTo>
                  <a:cubicBezTo>
                    <a:pt x="50290" y="404116"/>
                    <a:pt x="61758" y="407907"/>
                    <a:pt x="73225" y="411870"/>
                  </a:cubicBezTo>
                  <a:cubicBezTo>
                    <a:pt x="107826" y="424128"/>
                    <a:pt x="142655" y="435617"/>
                    <a:pt x="177199" y="447961"/>
                  </a:cubicBezTo>
                  <a:cubicBezTo>
                    <a:pt x="227991" y="463611"/>
                    <a:pt x="279637" y="476155"/>
                    <a:pt x="330628" y="491064"/>
                  </a:cubicBezTo>
                  <a:cubicBezTo>
                    <a:pt x="354502" y="498191"/>
                    <a:pt x="378120" y="506202"/>
                    <a:pt x="402221" y="512616"/>
                  </a:cubicBezTo>
                  <a:cubicBezTo>
                    <a:pt x="438643" y="521967"/>
                    <a:pt x="475492" y="529464"/>
                    <a:pt x="511801" y="539185"/>
                  </a:cubicBezTo>
                  <a:cubicBezTo>
                    <a:pt x="548508" y="549419"/>
                    <a:pt x="585784" y="557088"/>
                    <a:pt x="623003" y="565241"/>
                  </a:cubicBezTo>
                  <a:cubicBezTo>
                    <a:pt x="660962" y="573280"/>
                    <a:pt x="698039" y="584798"/>
                    <a:pt x="735684" y="594148"/>
                  </a:cubicBezTo>
                  <a:cubicBezTo>
                    <a:pt x="771993" y="603185"/>
                    <a:pt x="808899" y="609485"/>
                    <a:pt x="845264" y="618237"/>
                  </a:cubicBezTo>
                  <a:cubicBezTo>
                    <a:pt x="905731" y="633774"/>
                    <a:pt x="967279" y="643809"/>
                    <a:pt x="1027490" y="660628"/>
                  </a:cubicBezTo>
                  <a:cubicBezTo>
                    <a:pt x="1059359" y="668981"/>
                    <a:pt x="1091855" y="674625"/>
                    <a:pt x="1123867" y="682322"/>
                  </a:cubicBezTo>
                  <a:cubicBezTo>
                    <a:pt x="1144696" y="687254"/>
                    <a:pt x="1164984" y="694125"/>
                    <a:pt x="1185899" y="698686"/>
                  </a:cubicBezTo>
                  <a:cubicBezTo>
                    <a:pt x="1189484" y="699712"/>
                    <a:pt x="1193553" y="697460"/>
                    <a:pt x="1194492" y="693783"/>
                  </a:cubicBezTo>
                  <a:cubicBezTo>
                    <a:pt x="1194663" y="693127"/>
                    <a:pt x="1194720" y="692471"/>
                    <a:pt x="1194691" y="691815"/>
                  </a:cubicBezTo>
                  <a:cubicBezTo>
                    <a:pt x="1216402" y="681781"/>
                    <a:pt x="1254930" y="638877"/>
                    <a:pt x="1268873" y="628072"/>
                  </a:cubicBezTo>
                  <a:cubicBezTo>
                    <a:pt x="1309023" y="593150"/>
                    <a:pt x="1353413" y="562904"/>
                    <a:pt x="1389920" y="523962"/>
                  </a:cubicBezTo>
                  <a:cubicBezTo>
                    <a:pt x="1417379" y="493373"/>
                    <a:pt x="1426940" y="493174"/>
                    <a:pt x="1421079" y="448816"/>
                  </a:cubicBezTo>
                  <a:close/>
                  <a:moveTo>
                    <a:pt x="16258" y="229306"/>
                  </a:moveTo>
                  <a:cubicBezTo>
                    <a:pt x="31880" y="216905"/>
                    <a:pt x="49750" y="207811"/>
                    <a:pt x="66766" y="197520"/>
                  </a:cubicBezTo>
                  <a:cubicBezTo>
                    <a:pt x="105408" y="173859"/>
                    <a:pt x="142769" y="148145"/>
                    <a:pt x="180728" y="123372"/>
                  </a:cubicBezTo>
                  <a:cubicBezTo>
                    <a:pt x="199736" y="111227"/>
                    <a:pt x="219512" y="100366"/>
                    <a:pt x="238178" y="87708"/>
                  </a:cubicBezTo>
                  <a:cubicBezTo>
                    <a:pt x="273036" y="63078"/>
                    <a:pt x="308064" y="38932"/>
                    <a:pt x="343205" y="14729"/>
                  </a:cubicBezTo>
                  <a:cubicBezTo>
                    <a:pt x="345311" y="13389"/>
                    <a:pt x="347901" y="13788"/>
                    <a:pt x="350291" y="13816"/>
                  </a:cubicBezTo>
                  <a:cubicBezTo>
                    <a:pt x="369555" y="16040"/>
                    <a:pt x="387538" y="21171"/>
                    <a:pt x="407286" y="24592"/>
                  </a:cubicBezTo>
                  <a:cubicBezTo>
                    <a:pt x="490118" y="39274"/>
                    <a:pt x="570873" y="63306"/>
                    <a:pt x="651970" y="85314"/>
                  </a:cubicBezTo>
                  <a:cubicBezTo>
                    <a:pt x="710018" y="101136"/>
                    <a:pt x="768493" y="115304"/>
                    <a:pt x="825716" y="134005"/>
                  </a:cubicBezTo>
                  <a:cubicBezTo>
                    <a:pt x="884049" y="152678"/>
                    <a:pt x="942922" y="169583"/>
                    <a:pt x="1002051" y="185547"/>
                  </a:cubicBezTo>
                  <a:cubicBezTo>
                    <a:pt x="1030278" y="193073"/>
                    <a:pt x="1058221" y="201540"/>
                    <a:pt x="1086306" y="209579"/>
                  </a:cubicBezTo>
                  <a:cubicBezTo>
                    <a:pt x="1145379" y="225401"/>
                    <a:pt x="1204878" y="239598"/>
                    <a:pt x="1263751" y="256104"/>
                  </a:cubicBezTo>
                  <a:cubicBezTo>
                    <a:pt x="1306035" y="267336"/>
                    <a:pt x="1349486" y="272096"/>
                    <a:pt x="1391172" y="285809"/>
                  </a:cubicBezTo>
                  <a:cubicBezTo>
                    <a:pt x="1371169" y="306933"/>
                    <a:pt x="1355291" y="331592"/>
                    <a:pt x="1334462" y="351946"/>
                  </a:cubicBezTo>
                  <a:cubicBezTo>
                    <a:pt x="1303446" y="380540"/>
                    <a:pt x="1277040" y="413637"/>
                    <a:pt x="1247190" y="443371"/>
                  </a:cubicBezTo>
                  <a:cubicBezTo>
                    <a:pt x="1232479" y="458394"/>
                    <a:pt x="1218736" y="474302"/>
                    <a:pt x="1204593" y="489867"/>
                  </a:cubicBezTo>
                  <a:cubicBezTo>
                    <a:pt x="1197167" y="497535"/>
                    <a:pt x="1190565" y="505603"/>
                    <a:pt x="1181232" y="511162"/>
                  </a:cubicBezTo>
                  <a:cubicBezTo>
                    <a:pt x="1181175" y="511219"/>
                    <a:pt x="1180321" y="511647"/>
                    <a:pt x="1179411" y="511989"/>
                  </a:cubicBezTo>
                  <a:cubicBezTo>
                    <a:pt x="1178870" y="512160"/>
                    <a:pt x="1178329" y="512302"/>
                    <a:pt x="1177760" y="512302"/>
                  </a:cubicBezTo>
                  <a:cubicBezTo>
                    <a:pt x="1165525" y="509452"/>
                    <a:pt x="1153773" y="505175"/>
                    <a:pt x="1142277" y="500158"/>
                  </a:cubicBezTo>
                  <a:cubicBezTo>
                    <a:pt x="1115899" y="491606"/>
                    <a:pt x="1088696" y="485933"/>
                    <a:pt x="1061863" y="479062"/>
                  </a:cubicBezTo>
                  <a:cubicBezTo>
                    <a:pt x="1005210" y="463269"/>
                    <a:pt x="947674" y="450868"/>
                    <a:pt x="891048" y="434989"/>
                  </a:cubicBezTo>
                  <a:cubicBezTo>
                    <a:pt x="847342" y="423102"/>
                    <a:pt x="803009" y="413609"/>
                    <a:pt x="759587" y="400695"/>
                  </a:cubicBezTo>
                  <a:cubicBezTo>
                    <a:pt x="717075" y="387923"/>
                    <a:pt x="673596" y="379143"/>
                    <a:pt x="630287" y="369621"/>
                  </a:cubicBezTo>
                  <a:cubicBezTo>
                    <a:pt x="558097" y="351348"/>
                    <a:pt x="486419" y="331221"/>
                    <a:pt x="413603" y="315400"/>
                  </a:cubicBezTo>
                  <a:cubicBezTo>
                    <a:pt x="355242" y="301089"/>
                    <a:pt x="297108" y="285324"/>
                    <a:pt x="237353" y="277912"/>
                  </a:cubicBezTo>
                  <a:cubicBezTo>
                    <a:pt x="207276" y="273664"/>
                    <a:pt x="177313" y="268561"/>
                    <a:pt x="147492" y="262831"/>
                  </a:cubicBezTo>
                  <a:cubicBezTo>
                    <a:pt x="102704" y="254479"/>
                    <a:pt x="57290" y="248549"/>
                    <a:pt x="13356" y="236291"/>
                  </a:cubicBezTo>
                  <a:cubicBezTo>
                    <a:pt x="13270" y="235863"/>
                    <a:pt x="13214" y="235407"/>
                    <a:pt x="13128" y="234979"/>
                  </a:cubicBezTo>
                  <a:cubicBezTo>
                    <a:pt x="15405" y="233868"/>
                    <a:pt x="17083" y="232243"/>
                    <a:pt x="16258" y="229306"/>
                  </a:cubicBezTo>
                  <a:close/>
                  <a:moveTo>
                    <a:pt x="1117834" y="666472"/>
                  </a:moveTo>
                  <a:cubicBezTo>
                    <a:pt x="1072477" y="657293"/>
                    <a:pt x="1027575" y="646374"/>
                    <a:pt x="982816" y="634658"/>
                  </a:cubicBezTo>
                  <a:cubicBezTo>
                    <a:pt x="932337" y="624138"/>
                    <a:pt x="881431" y="612735"/>
                    <a:pt x="831065" y="600591"/>
                  </a:cubicBezTo>
                  <a:cubicBezTo>
                    <a:pt x="794785" y="592723"/>
                    <a:pt x="758278" y="585909"/>
                    <a:pt x="722368" y="576388"/>
                  </a:cubicBezTo>
                  <a:cubicBezTo>
                    <a:pt x="696872" y="569546"/>
                    <a:pt x="671490" y="562048"/>
                    <a:pt x="645738" y="556176"/>
                  </a:cubicBezTo>
                  <a:cubicBezTo>
                    <a:pt x="596910" y="545029"/>
                    <a:pt x="547825" y="535023"/>
                    <a:pt x="499508" y="521653"/>
                  </a:cubicBezTo>
                  <a:cubicBezTo>
                    <a:pt x="469175" y="513842"/>
                    <a:pt x="438444" y="507599"/>
                    <a:pt x="408083" y="499788"/>
                  </a:cubicBezTo>
                  <a:cubicBezTo>
                    <a:pt x="377664" y="491834"/>
                    <a:pt x="347901" y="481400"/>
                    <a:pt x="317653" y="472762"/>
                  </a:cubicBezTo>
                  <a:cubicBezTo>
                    <a:pt x="274999" y="461587"/>
                    <a:pt x="232516" y="449813"/>
                    <a:pt x="190118" y="437755"/>
                  </a:cubicBezTo>
                  <a:cubicBezTo>
                    <a:pt x="157395" y="427150"/>
                    <a:pt x="125155" y="415234"/>
                    <a:pt x="92290" y="404971"/>
                  </a:cubicBezTo>
                  <a:cubicBezTo>
                    <a:pt x="72884" y="398272"/>
                    <a:pt x="52737" y="391458"/>
                    <a:pt x="32734" y="386469"/>
                  </a:cubicBezTo>
                  <a:cubicBezTo>
                    <a:pt x="29803" y="386156"/>
                    <a:pt x="26587" y="385158"/>
                    <a:pt x="23429" y="384702"/>
                  </a:cubicBezTo>
                  <a:cubicBezTo>
                    <a:pt x="23628" y="384189"/>
                    <a:pt x="23827" y="383676"/>
                    <a:pt x="23998" y="383191"/>
                  </a:cubicBezTo>
                  <a:cubicBezTo>
                    <a:pt x="27071" y="381338"/>
                    <a:pt x="27242" y="378003"/>
                    <a:pt x="25933" y="375465"/>
                  </a:cubicBezTo>
                  <a:cubicBezTo>
                    <a:pt x="25193" y="363977"/>
                    <a:pt x="23685" y="352517"/>
                    <a:pt x="23144" y="341028"/>
                  </a:cubicBezTo>
                  <a:cubicBezTo>
                    <a:pt x="22091" y="322584"/>
                    <a:pt x="20014" y="304253"/>
                    <a:pt x="18108" y="285866"/>
                  </a:cubicBezTo>
                  <a:cubicBezTo>
                    <a:pt x="16913" y="273009"/>
                    <a:pt x="16372" y="260009"/>
                    <a:pt x="14892" y="247152"/>
                  </a:cubicBezTo>
                  <a:cubicBezTo>
                    <a:pt x="19758" y="248777"/>
                    <a:pt x="24738" y="250088"/>
                    <a:pt x="29660" y="251514"/>
                  </a:cubicBezTo>
                  <a:cubicBezTo>
                    <a:pt x="57489" y="259040"/>
                    <a:pt x="85916" y="263858"/>
                    <a:pt x="114229" y="269132"/>
                  </a:cubicBezTo>
                  <a:cubicBezTo>
                    <a:pt x="143736" y="274263"/>
                    <a:pt x="173045" y="280706"/>
                    <a:pt x="202610" y="285495"/>
                  </a:cubicBezTo>
                  <a:cubicBezTo>
                    <a:pt x="232317" y="290256"/>
                    <a:pt x="262166" y="294218"/>
                    <a:pt x="291730" y="299863"/>
                  </a:cubicBezTo>
                  <a:cubicBezTo>
                    <a:pt x="331795" y="308102"/>
                    <a:pt x="371205" y="318963"/>
                    <a:pt x="410985" y="328570"/>
                  </a:cubicBezTo>
                  <a:cubicBezTo>
                    <a:pt x="466814" y="341342"/>
                    <a:pt x="522500" y="354854"/>
                    <a:pt x="577646" y="370391"/>
                  </a:cubicBezTo>
                  <a:cubicBezTo>
                    <a:pt x="621039" y="382792"/>
                    <a:pt x="665486" y="390688"/>
                    <a:pt x="709278" y="401493"/>
                  </a:cubicBezTo>
                  <a:cubicBezTo>
                    <a:pt x="737904" y="408506"/>
                    <a:pt x="766046" y="417372"/>
                    <a:pt x="794501" y="424898"/>
                  </a:cubicBezTo>
                  <a:cubicBezTo>
                    <a:pt x="830752" y="433935"/>
                    <a:pt x="867061" y="442715"/>
                    <a:pt x="903056" y="452721"/>
                  </a:cubicBezTo>
                  <a:cubicBezTo>
                    <a:pt x="925194" y="459107"/>
                    <a:pt x="947588" y="464466"/>
                    <a:pt x="970011" y="469712"/>
                  </a:cubicBezTo>
                  <a:cubicBezTo>
                    <a:pt x="1012807" y="479889"/>
                    <a:pt x="1055034" y="492490"/>
                    <a:pt x="1097916" y="502353"/>
                  </a:cubicBezTo>
                  <a:cubicBezTo>
                    <a:pt x="1110948" y="505575"/>
                    <a:pt x="1123981" y="509053"/>
                    <a:pt x="1136785" y="513072"/>
                  </a:cubicBezTo>
                  <a:cubicBezTo>
                    <a:pt x="1149049" y="518403"/>
                    <a:pt x="1161570" y="522936"/>
                    <a:pt x="1174602" y="525958"/>
                  </a:cubicBezTo>
                  <a:cubicBezTo>
                    <a:pt x="1177618" y="526471"/>
                    <a:pt x="1180663" y="526100"/>
                    <a:pt x="1183708" y="525131"/>
                  </a:cubicBezTo>
                  <a:cubicBezTo>
                    <a:pt x="1182370" y="561507"/>
                    <a:pt x="1180862" y="597854"/>
                    <a:pt x="1180634" y="634230"/>
                  </a:cubicBezTo>
                  <a:cubicBezTo>
                    <a:pt x="1180407" y="646517"/>
                    <a:pt x="1180179" y="658832"/>
                    <a:pt x="1180008" y="671119"/>
                  </a:cubicBezTo>
                  <a:cubicBezTo>
                    <a:pt x="1180378" y="674768"/>
                    <a:pt x="1179411" y="679016"/>
                    <a:pt x="1179838" y="682807"/>
                  </a:cubicBezTo>
                  <a:cubicBezTo>
                    <a:pt x="1159122" y="677619"/>
                    <a:pt x="1138720" y="671147"/>
                    <a:pt x="1117834" y="666472"/>
                  </a:cubicBezTo>
                  <a:close/>
                  <a:moveTo>
                    <a:pt x="1399994" y="492461"/>
                  </a:moveTo>
                  <a:cubicBezTo>
                    <a:pt x="1383803" y="510421"/>
                    <a:pt x="1367669" y="528495"/>
                    <a:pt x="1349514" y="544545"/>
                  </a:cubicBezTo>
                  <a:cubicBezTo>
                    <a:pt x="1324730" y="564985"/>
                    <a:pt x="1300401" y="585938"/>
                    <a:pt x="1275788" y="606577"/>
                  </a:cubicBezTo>
                  <a:cubicBezTo>
                    <a:pt x="1246081" y="630809"/>
                    <a:pt x="1222207" y="661483"/>
                    <a:pt x="1192585" y="685743"/>
                  </a:cubicBezTo>
                  <a:cubicBezTo>
                    <a:pt x="1192898" y="684945"/>
                    <a:pt x="1193069" y="684090"/>
                    <a:pt x="1193126" y="683206"/>
                  </a:cubicBezTo>
                  <a:cubicBezTo>
                    <a:pt x="1193268" y="677362"/>
                    <a:pt x="1192927" y="671489"/>
                    <a:pt x="1192955" y="665645"/>
                  </a:cubicBezTo>
                  <a:cubicBezTo>
                    <a:pt x="1192785" y="649368"/>
                    <a:pt x="1192756" y="633090"/>
                    <a:pt x="1192557" y="616783"/>
                  </a:cubicBezTo>
                  <a:cubicBezTo>
                    <a:pt x="1191305" y="585795"/>
                    <a:pt x="1193809" y="554551"/>
                    <a:pt x="1190224" y="523734"/>
                  </a:cubicBezTo>
                  <a:cubicBezTo>
                    <a:pt x="1190110" y="523278"/>
                    <a:pt x="1190025" y="522793"/>
                    <a:pt x="1189911" y="522309"/>
                  </a:cubicBezTo>
                  <a:cubicBezTo>
                    <a:pt x="1203626" y="514355"/>
                    <a:pt x="1216687" y="496310"/>
                    <a:pt x="1225508" y="487529"/>
                  </a:cubicBezTo>
                  <a:cubicBezTo>
                    <a:pt x="1239081" y="472135"/>
                    <a:pt x="1253081" y="457140"/>
                    <a:pt x="1267536" y="442573"/>
                  </a:cubicBezTo>
                  <a:cubicBezTo>
                    <a:pt x="1295877" y="412183"/>
                    <a:pt x="1323478" y="381252"/>
                    <a:pt x="1353441" y="352460"/>
                  </a:cubicBezTo>
                  <a:cubicBezTo>
                    <a:pt x="1369120" y="335070"/>
                    <a:pt x="1382693" y="315913"/>
                    <a:pt x="1398428" y="298580"/>
                  </a:cubicBezTo>
                  <a:cubicBezTo>
                    <a:pt x="1398571" y="300062"/>
                    <a:pt x="1398685" y="301545"/>
                    <a:pt x="1398770" y="303027"/>
                  </a:cubicBezTo>
                  <a:cubicBezTo>
                    <a:pt x="1399396" y="317680"/>
                    <a:pt x="1401246" y="333588"/>
                    <a:pt x="1402185" y="348440"/>
                  </a:cubicBezTo>
                  <a:cubicBezTo>
                    <a:pt x="1404575" y="380796"/>
                    <a:pt x="1405002" y="413352"/>
                    <a:pt x="1406880" y="445737"/>
                  </a:cubicBezTo>
                  <a:cubicBezTo>
                    <a:pt x="1407306" y="461160"/>
                    <a:pt x="1413680" y="480858"/>
                    <a:pt x="1399994" y="4924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0" name="Google Shape;1680;p37"/>
          <p:cNvSpPr/>
          <p:nvPr/>
        </p:nvSpPr>
        <p:spPr>
          <a:xfrm>
            <a:off x="4173518" y="1520868"/>
            <a:ext cx="688993" cy="249297"/>
          </a:xfrm>
          <a:custGeom>
            <a:rect b="b" l="l" r="r" t="t"/>
            <a:pathLst>
              <a:path extrusionOk="0" h="498594" w="1377987">
                <a:moveTo>
                  <a:pt x="1377987" y="272069"/>
                </a:moveTo>
                <a:cubicBezTo>
                  <a:pt x="1357984" y="293194"/>
                  <a:pt x="1342106" y="317881"/>
                  <a:pt x="1321305" y="338236"/>
                </a:cubicBezTo>
                <a:cubicBezTo>
                  <a:pt x="1290261" y="366829"/>
                  <a:pt x="1263883" y="399927"/>
                  <a:pt x="1234034" y="429660"/>
                </a:cubicBezTo>
                <a:cubicBezTo>
                  <a:pt x="1219323" y="444684"/>
                  <a:pt x="1205579" y="460591"/>
                  <a:pt x="1191437" y="476156"/>
                </a:cubicBezTo>
                <a:cubicBezTo>
                  <a:pt x="1184010" y="483825"/>
                  <a:pt x="1177409" y="491892"/>
                  <a:pt x="1168075" y="497451"/>
                </a:cubicBezTo>
                <a:cubicBezTo>
                  <a:pt x="1168018" y="497508"/>
                  <a:pt x="1167136" y="497936"/>
                  <a:pt x="1166254" y="498278"/>
                </a:cubicBezTo>
                <a:cubicBezTo>
                  <a:pt x="1165714" y="498449"/>
                  <a:pt x="1165173" y="498620"/>
                  <a:pt x="1164604" y="498592"/>
                </a:cubicBezTo>
                <a:cubicBezTo>
                  <a:pt x="1152368" y="495741"/>
                  <a:pt x="1140645" y="491465"/>
                  <a:pt x="1129121" y="486476"/>
                </a:cubicBezTo>
                <a:cubicBezTo>
                  <a:pt x="1102743" y="477924"/>
                  <a:pt x="1075540" y="472222"/>
                  <a:pt x="1048707" y="465380"/>
                </a:cubicBezTo>
                <a:cubicBezTo>
                  <a:pt x="992053" y="449587"/>
                  <a:pt x="934517" y="437186"/>
                  <a:pt x="877892" y="421307"/>
                </a:cubicBezTo>
                <a:cubicBezTo>
                  <a:pt x="834185" y="409420"/>
                  <a:pt x="789824" y="399927"/>
                  <a:pt x="746430" y="387013"/>
                </a:cubicBezTo>
                <a:cubicBezTo>
                  <a:pt x="703918" y="374241"/>
                  <a:pt x="660411" y="365461"/>
                  <a:pt x="617131" y="355939"/>
                </a:cubicBezTo>
                <a:cubicBezTo>
                  <a:pt x="544941" y="337666"/>
                  <a:pt x="473263" y="317539"/>
                  <a:pt x="400446" y="301717"/>
                </a:cubicBezTo>
                <a:cubicBezTo>
                  <a:pt x="342085" y="287407"/>
                  <a:pt x="283952" y="271613"/>
                  <a:pt x="224196" y="264230"/>
                </a:cubicBezTo>
                <a:cubicBezTo>
                  <a:pt x="194120" y="259982"/>
                  <a:pt x="164157" y="254879"/>
                  <a:pt x="134336" y="249149"/>
                </a:cubicBezTo>
                <a:cubicBezTo>
                  <a:pt x="89576" y="240796"/>
                  <a:pt x="44162" y="234895"/>
                  <a:pt x="228" y="222637"/>
                </a:cubicBezTo>
                <a:cubicBezTo>
                  <a:pt x="171" y="222181"/>
                  <a:pt x="85" y="221725"/>
                  <a:pt x="0" y="221269"/>
                </a:cubicBezTo>
                <a:cubicBezTo>
                  <a:pt x="2248" y="220128"/>
                  <a:pt x="3870" y="218503"/>
                  <a:pt x="3073" y="215567"/>
                </a:cubicBezTo>
                <a:cubicBezTo>
                  <a:pt x="18695" y="203166"/>
                  <a:pt x="36536" y="194072"/>
                  <a:pt x="53581" y="183781"/>
                </a:cubicBezTo>
                <a:cubicBezTo>
                  <a:pt x="92222" y="160120"/>
                  <a:pt x="129584" y="134406"/>
                  <a:pt x="167543" y="109632"/>
                </a:cubicBezTo>
                <a:cubicBezTo>
                  <a:pt x="186551" y="97488"/>
                  <a:pt x="206355" y="86655"/>
                  <a:pt x="224993" y="73969"/>
                </a:cubicBezTo>
                <a:cubicBezTo>
                  <a:pt x="259851" y="49339"/>
                  <a:pt x="294879" y="25193"/>
                  <a:pt x="330049" y="990"/>
                </a:cubicBezTo>
                <a:cubicBezTo>
                  <a:pt x="332155" y="-350"/>
                  <a:pt x="334744" y="49"/>
                  <a:pt x="337134" y="77"/>
                </a:cubicBezTo>
                <a:cubicBezTo>
                  <a:pt x="356398" y="2301"/>
                  <a:pt x="374382" y="7432"/>
                  <a:pt x="394129" y="10853"/>
                </a:cubicBezTo>
                <a:cubicBezTo>
                  <a:pt x="476962" y="25563"/>
                  <a:pt x="557717" y="49567"/>
                  <a:pt x="638813" y="71575"/>
                </a:cubicBezTo>
                <a:cubicBezTo>
                  <a:pt x="696861" y="87396"/>
                  <a:pt x="755336" y="101565"/>
                  <a:pt x="812559" y="120266"/>
                </a:cubicBezTo>
                <a:cubicBezTo>
                  <a:pt x="870920" y="138967"/>
                  <a:pt x="929765" y="155843"/>
                  <a:pt x="988895" y="171808"/>
                </a:cubicBezTo>
                <a:cubicBezTo>
                  <a:pt x="1017122" y="179334"/>
                  <a:pt x="1045065" y="187801"/>
                  <a:pt x="1073150" y="195840"/>
                </a:cubicBezTo>
                <a:cubicBezTo>
                  <a:pt x="1132222" y="211662"/>
                  <a:pt x="1191721" y="225858"/>
                  <a:pt x="1250595" y="242364"/>
                </a:cubicBezTo>
                <a:cubicBezTo>
                  <a:pt x="1292850" y="253596"/>
                  <a:pt x="1336329" y="258357"/>
                  <a:pt x="1377987" y="2720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37"/>
          <p:cNvSpPr/>
          <p:nvPr/>
        </p:nvSpPr>
        <p:spPr>
          <a:xfrm>
            <a:off x="4174371" y="1637588"/>
            <a:ext cx="584407" cy="217813"/>
          </a:xfrm>
          <a:custGeom>
            <a:rect b="b" l="l" r="r" t="t"/>
            <a:pathLst>
              <a:path extrusionOk="0" h="435626" w="1168815">
                <a:moveTo>
                  <a:pt x="1168815" y="277979"/>
                </a:moveTo>
                <a:cubicBezTo>
                  <a:pt x="1167478" y="314355"/>
                  <a:pt x="1165970" y="350673"/>
                  <a:pt x="1165742" y="387078"/>
                </a:cubicBezTo>
                <a:cubicBezTo>
                  <a:pt x="1165486" y="399365"/>
                  <a:pt x="1165287" y="411680"/>
                  <a:pt x="1165116" y="423967"/>
                </a:cubicBezTo>
                <a:cubicBezTo>
                  <a:pt x="1165458" y="427616"/>
                  <a:pt x="1164490" y="431863"/>
                  <a:pt x="1164917" y="435626"/>
                </a:cubicBezTo>
                <a:cubicBezTo>
                  <a:pt x="1144173" y="430438"/>
                  <a:pt x="1123771" y="423967"/>
                  <a:pt x="1102914" y="419291"/>
                </a:cubicBezTo>
                <a:cubicBezTo>
                  <a:pt x="1057556" y="410112"/>
                  <a:pt x="1012626" y="399194"/>
                  <a:pt x="967895" y="387477"/>
                </a:cubicBezTo>
                <a:cubicBezTo>
                  <a:pt x="917416" y="376958"/>
                  <a:pt x="866510" y="365583"/>
                  <a:pt x="816145" y="353410"/>
                </a:cubicBezTo>
                <a:cubicBezTo>
                  <a:pt x="779865" y="345542"/>
                  <a:pt x="743357" y="338729"/>
                  <a:pt x="707447" y="329207"/>
                </a:cubicBezTo>
                <a:cubicBezTo>
                  <a:pt x="681923" y="322365"/>
                  <a:pt x="656569" y="314868"/>
                  <a:pt x="630818" y="308995"/>
                </a:cubicBezTo>
                <a:cubicBezTo>
                  <a:pt x="581989" y="297849"/>
                  <a:pt x="532876" y="287842"/>
                  <a:pt x="484588" y="274472"/>
                </a:cubicBezTo>
                <a:cubicBezTo>
                  <a:pt x="454226" y="266661"/>
                  <a:pt x="423495" y="260418"/>
                  <a:pt x="393162" y="252607"/>
                </a:cubicBezTo>
                <a:cubicBezTo>
                  <a:pt x="362744" y="244653"/>
                  <a:pt x="332980" y="234219"/>
                  <a:pt x="302732" y="225582"/>
                </a:cubicBezTo>
                <a:cubicBezTo>
                  <a:pt x="260078" y="214407"/>
                  <a:pt x="217595" y="202661"/>
                  <a:pt x="175197" y="190574"/>
                </a:cubicBezTo>
                <a:cubicBezTo>
                  <a:pt x="142474" y="179969"/>
                  <a:pt x="110206" y="168053"/>
                  <a:pt x="77369" y="157762"/>
                </a:cubicBezTo>
                <a:cubicBezTo>
                  <a:pt x="57934" y="151062"/>
                  <a:pt x="37817" y="144278"/>
                  <a:pt x="17813" y="139289"/>
                </a:cubicBezTo>
                <a:cubicBezTo>
                  <a:pt x="14882" y="138947"/>
                  <a:pt x="11667" y="137949"/>
                  <a:pt x="8508" y="137521"/>
                </a:cubicBezTo>
                <a:cubicBezTo>
                  <a:pt x="8707" y="137008"/>
                  <a:pt x="8906" y="136495"/>
                  <a:pt x="9077" y="136039"/>
                </a:cubicBezTo>
                <a:cubicBezTo>
                  <a:pt x="12150" y="134186"/>
                  <a:pt x="12349" y="130850"/>
                  <a:pt x="11012" y="128313"/>
                </a:cubicBezTo>
                <a:cubicBezTo>
                  <a:pt x="10272" y="116825"/>
                  <a:pt x="8764" y="105365"/>
                  <a:pt x="8223" y="93847"/>
                </a:cubicBezTo>
                <a:cubicBezTo>
                  <a:pt x="7171" y="75403"/>
                  <a:pt x="5093" y="57072"/>
                  <a:pt x="3187" y="38685"/>
                </a:cubicBezTo>
                <a:cubicBezTo>
                  <a:pt x="1963" y="25828"/>
                  <a:pt x="1451" y="12857"/>
                  <a:pt x="0" y="0"/>
                </a:cubicBezTo>
                <a:cubicBezTo>
                  <a:pt x="4866" y="1625"/>
                  <a:pt x="9845" y="2936"/>
                  <a:pt x="14768" y="4362"/>
                </a:cubicBezTo>
                <a:cubicBezTo>
                  <a:pt x="42569" y="11888"/>
                  <a:pt x="71024" y="16706"/>
                  <a:pt x="99336" y="21979"/>
                </a:cubicBezTo>
                <a:cubicBezTo>
                  <a:pt x="128844" y="27111"/>
                  <a:pt x="158124" y="33554"/>
                  <a:pt x="187717" y="38343"/>
                </a:cubicBezTo>
                <a:cubicBezTo>
                  <a:pt x="217424" y="43104"/>
                  <a:pt x="247245" y="47066"/>
                  <a:pt x="276810" y="52711"/>
                </a:cubicBezTo>
                <a:cubicBezTo>
                  <a:pt x="316874" y="60950"/>
                  <a:pt x="356284" y="71839"/>
                  <a:pt x="396064" y="81418"/>
                </a:cubicBezTo>
                <a:cubicBezTo>
                  <a:pt x="451893" y="94189"/>
                  <a:pt x="507579" y="107731"/>
                  <a:pt x="562725" y="123239"/>
                </a:cubicBezTo>
                <a:cubicBezTo>
                  <a:pt x="606119" y="135640"/>
                  <a:pt x="650565" y="143508"/>
                  <a:pt x="694357" y="154369"/>
                </a:cubicBezTo>
                <a:cubicBezTo>
                  <a:pt x="722983" y="161354"/>
                  <a:pt x="751097" y="170220"/>
                  <a:pt x="779580" y="177774"/>
                </a:cubicBezTo>
                <a:cubicBezTo>
                  <a:pt x="815803" y="186811"/>
                  <a:pt x="852140" y="195563"/>
                  <a:pt x="888136" y="205598"/>
                </a:cubicBezTo>
                <a:cubicBezTo>
                  <a:pt x="910274" y="211955"/>
                  <a:pt x="932668" y="217343"/>
                  <a:pt x="955090" y="222588"/>
                </a:cubicBezTo>
                <a:cubicBezTo>
                  <a:pt x="997886" y="232766"/>
                  <a:pt x="1040085" y="245337"/>
                  <a:pt x="1082995" y="255230"/>
                </a:cubicBezTo>
                <a:cubicBezTo>
                  <a:pt x="1096027" y="258451"/>
                  <a:pt x="1109031" y="261929"/>
                  <a:pt x="1121865" y="265949"/>
                </a:cubicBezTo>
                <a:cubicBezTo>
                  <a:pt x="1134129" y="271279"/>
                  <a:pt x="1146649" y="275812"/>
                  <a:pt x="1159710" y="278862"/>
                </a:cubicBezTo>
                <a:cubicBezTo>
                  <a:pt x="1162726" y="279319"/>
                  <a:pt x="1165770" y="278977"/>
                  <a:pt x="1168815" y="2779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37"/>
          <p:cNvSpPr/>
          <p:nvPr/>
        </p:nvSpPr>
        <p:spPr>
          <a:xfrm>
            <a:off x="4761866" y="1663260"/>
            <a:ext cx="109422" cy="193610"/>
          </a:xfrm>
          <a:custGeom>
            <a:rect b="b" l="l" r="r" t="t"/>
            <a:pathLst>
              <a:path extrusionOk="0" h="387220" w="218845">
                <a:moveTo>
                  <a:pt x="17073" y="365383"/>
                </a:moveTo>
                <a:cubicBezTo>
                  <a:pt x="17386" y="364272"/>
                  <a:pt x="19150" y="362732"/>
                  <a:pt x="18012" y="361763"/>
                </a:cubicBezTo>
                <a:cubicBezTo>
                  <a:pt x="17614" y="361535"/>
                  <a:pt x="17016" y="361649"/>
                  <a:pt x="16817" y="362077"/>
                </a:cubicBezTo>
                <a:cubicBezTo>
                  <a:pt x="16504" y="363188"/>
                  <a:pt x="14711" y="364699"/>
                  <a:pt x="15878" y="365697"/>
                </a:cubicBezTo>
                <a:cubicBezTo>
                  <a:pt x="16276" y="365925"/>
                  <a:pt x="16874" y="365811"/>
                  <a:pt x="17073" y="365383"/>
                </a:cubicBezTo>
                <a:close/>
                <a:moveTo>
                  <a:pt x="216997" y="147242"/>
                </a:moveTo>
                <a:cubicBezTo>
                  <a:pt x="217424" y="162637"/>
                  <a:pt x="223798" y="182335"/>
                  <a:pt x="210083" y="193938"/>
                </a:cubicBezTo>
                <a:cubicBezTo>
                  <a:pt x="193892" y="211898"/>
                  <a:pt x="177730" y="229972"/>
                  <a:pt x="159604" y="245993"/>
                </a:cubicBezTo>
                <a:cubicBezTo>
                  <a:pt x="134819" y="266433"/>
                  <a:pt x="110462" y="287386"/>
                  <a:pt x="85877" y="308026"/>
                </a:cubicBezTo>
                <a:cubicBezTo>
                  <a:pt x="56170" y="332286"/>
                  <a:pt x="32296" y="362960"/>
                  <a:pt x="2646" y="387220"/>
                </a:cubicBezTo>
                <a:cubicBezTo>
                  <a:pt x="2988" y="386422"/>
                  <a:pt x="3158" y="385538"/>
                  <a:pt x="3215" y="384655"/>
                </a:cubicBezTo>
                <a:cubicBezTo>
                  <a:pt x="3358" y="378839"/>
                  <a:pt x="3016" y="372966"/>
                  <a:pt x="3045" y="367094"/>
                </a:cubicBezTo>
                <a:cubicBezTo>
                  <a:pt x="2874" y="350816"/>
                  <a:pt x="2845" y="334538"/>
                  <a:pt x="2646" y="318232"/>
                </a:cubicBezTo>
                <a:cubicBezTo>
                  <a:pt x="1394" y="287272"/>
                  <a:pt x="3898" y="255999"/>
                  <a:pt x="313" y="225182"/>
                </a:cubicBezTo>
                <a:cubicBezTo>
                  <a:pt x="199" y="224726"/>
                  <a:pt x="114" y="224270"/>
                  <a:pt x="0" y="223786"/>
                </a:cubicBezTo>
                <a:cubicBezTo>
                  <a:pt x="13687" y="215832"/>
                  <a:pt x="26776" y="197758"/>
                  <a:pt x="35569" y="189006"/>
                </a:cubicBezTo>
                <a:cubicBezTo>
                  <a:pt x="49142" y="173612"/>
                  <a:pt x="63141" y="158617"/>
                  <a:pt x="77597" y="144050"/>
                </a:cubicBezTo>
                <a:cubicBezTo>
                  <a:pt x="105938" y="113660"/>
                  <a:pt x="133539" y="82729"/>
                  <a:pt x="163502" y="53937"/>
                </a:cubicBezTo>
                <a:cubicBezTo>
                  <a:pt x="179181" y="36518"/>
                  <a:pt x="192725" y="17333"/>
                  <a:pt x="208489" y="0"/>
                </a:cubicBezTo>
                <a:cubicBezTo>
                  <a:pt x="208603" y="1482"/>
                  <a:pt x="208717" y="2993"/>
                  <a:pt x="208831" y="4476"/>
                </a:cubicBezTo>
                <a:cubicBezTo>
                  <a:pt x="209457" y="19129"/>
                  <a:pt x="211306" y="35036"/>
                  <a:pt x="212245" y="49889"/>
                </a:cubicBezTo>
                <a:cubicBezTo>
                  <a:pt x="214721" y="82273"/>
                  <a:pt x="215148" y="114829"/>
                  <a:pt x="216997" y="147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37"/>
          <p:cNvSpPr/>
          <p:nvPr/>
        </p:nvSpPr>
        <p:spPr>
          <a:xfrm>
            <a:off x="5101818" y="1451458"/>
            <a:ext cx="458959" cy="474325"/>
          </a:xfrm>
          <a:custGeom>
            <a:rect b="b" l="l" r="r" t="t"/>
            <a:pathLst>
              <a:path extrusionOk="0" h="948650" w="917918">
                <a:moveTo>
                  <a:pt x="916628" y="150811"/>
                </a:moveTo>
                <a:cubicBezTo>
                  <a:pt x="916324" y="149274"/>
                  <a:pt x="915358" y="147832"/>
                  <a:pt x="913500" y="147035"/>
                </a:cubicBezTo>
                <a:cubicBezTo>
                  <a:pt x="907660" y="145195"/>
                  <a:pt x="901802" y="143335"/>
                  <a:pt x="895963" y="141476"/>
                </a:cubicBezTo>
                <a:cubicBezTo>
                  <a:pt x="869079" y="133052"/>
                  <a:pt x="842215" y="124723"/>
                  <a:pt x="816071" y="114155"/>
                </a:cubicBezTo>
                <a:cubicBezTo>
                  <a:pt x="806440" y="111005"/>
                  <a:pt x="796449" y="109165"/>
                  <a:pt x="786837" y="105921"/>
                </a:cubicBezTo>
                <a:cubicBezTo>
                  <a:pt x="773698" y="100760"/>
                  <a:pt x="760351" y="96301"/>
                  <a:pt x="746663" y="92886"/>
                </a:cubicBezTo>
                <a:cubicBezTo>
                  <a:pt x="706888" y="79681"/>
                  <a:pt x="666601" y="68203"/>
                  <a:pt x="626257" y="56876"/>
                </a:cubicBezTo>
                <a:cubicBezTo>
                  <a:pt x="568679" y="39952"/>
                  <a:pt x="509926" y="26709"/>
                  <a:pt x="453372" y="6522"/>
                </a:cubicBezTo>
                <a:cubicBezTo>
                  <a:pt x="452140" y="6237"/>
                  <a:pt x="449145" y="5250"/>
                  <a:pt x="445637" y="4207"/>
                </a:cubicBezTo>
                <a:cubicBezTo>
                  <a:pt x="445353" y="3998"/>
                  <a:pt x="445031" y="3789"/>
                  <a:pt x="444670" y="3619"/>
                </a:cubicBezTo>
                <a:cubicBezTo>
                  <a:pt x="444689" y="3619"/>
                  <a:pt x="444689" y="3600"/>
                  <a:pt x="444708" y="3600"/>
                </a:cubicBezTo>
                <a:cubicBezTo>
                  <a:pt x="443533" y="3106"/>
                  <a:pt x="442244" y="2993"/>
                  <a:pt x="440954" y="2917"/>
                </a:cubicBezTo>
                <a:cubicBezTo>
                  <a:pt x="437902" y="2139"/>
                  <a:pt x="434869" y="1551"/>
                  <a:pt x="432499" y="1494"/>
                </a:cubicBezTo>
                <a:cubicBezTo>
                  <a:pt x="431342" y="355"/>
                  <a:pt x="429598" y="-290"/>
                  <a:pt x="427285" y="128"/>
                </a:cubicBezTo>
                <a:cubicBezTo>
                  <a:pt x="399132" y="9728"/>
                  <a:pt x="370637" y="18209"/>
                  <a:pt x="342805" y="28739"/>
                </a:cubicBezTo>
                <a:cubicBezTo>
                  <a:pt x="310215" y="41849"/>
                  <a:pt x="277872" y="55680"/>
                  <a:pt x="245794" y="70005"/>
                </a:cubicBezTo>
                <a:cubicBezTo>
                  <a:pt x="208237" y="86436"/>
                  <a:pt x="173163" y="107609"/>
                  <a:pt x="137236" y="127227"/>
                </a:cubicBezTo>
                <a:cubicBezTo>
                  <a:pt x="110770" y="141552"/>
                  <a:pt x="84721" y="156521"/>
                  <a:pt x="58122" y="170580"/>
                </a:cubicBezTo>
                <a:cubicBezTo>
                  <a:pt x="43922" y="178018"/>
                  <a:pt x="30044" y="185986"/>
                  <a:pt x="16185" y="194031"/>
                </a:cubicBezTo>
                <a:cubicBezTo>
                  <a:pt x="9910" y="192039"/>
                  <a:pt x="6213" y="194657"/>
                  <a:pt x="4317" y="200558"/>
                </a:cubicBezTo>
                <a:cubicBezTo>
                  <a:pt x="4279" y="200690"/>
                  <a:pt x="4241" y="200823"/>
                  <a:pt x="4222" y="200937"/>
                </a:cubicBezTo>
                <a:cubicBezTo>
                  <a:pt x="3312" y="201658"/>
                  <a:pt x="2687" y="202702"/>
                  <a:pt x="2706" y="203973"/>
                </a:cubicBezTo>
                <a:cubicBezTo>
                  <a:pt x="2819" y="204504"/>
                  <a:pt x="2952" y="204959"/>
                  <a:pt x="3104" y="205358"/>
                </a:cubicBezTo>
                <a:cubicBezTo>
                  <a:pt x="1398" y="213251"/>
                  <a:pt x="1075" y="221447"/>
                  <a:pt x="791" y="229510"/>
                </a:cubicBezTo>
                <a:cubicBezTo>
                  <a:pt x="-631" y="254896"/>
                  <a:pt x="89" y="280434"/>
                  <a:pt x="1189" y="305857"/>
                </a:cubicBezTo>
                <a:cubicBezTo>
                  <a:pt x="1322" y="309652"/>
                  <a:pt x="1398" y="313447"/>
                  <a:pt x="1454" y="317241"/>
                </a:cubicBezTo>
                <a:cubicBezTo>
                  <a:pt x="1265" y="324906"/>
                  <a:pt x="1170" y="332571"/>
                  <a:pt x="1227" y="340236"/>
                </a:cubicBezTo>
                <a:cubicBezTo>
                  <a:pt x="1227" y="346118"/>
                  <a:pt x="1360" y="351981"/>
                  <a:pt x="1568" y="357862"/>
                </a:cubicBezTo>
                <a:cubicBezTo>
                  <a:pt x="1606" y="364673"/>
                  <a:pt x="1720" y="371504"/>
                  <a:pt x="2004" y="378315"/>
                </a:cubicBezTo>
                <a:cubicBezTo>
                  <a:pt x="2914" y="395182"/>
                  <a:pt x="4090" y="412049"/>
                  <a:pt x="4753" y="428935"/>
                </a:cubicBezTo>
                <a:cubicBezTo>
                  <a:pt x="4810" y="430965"/>
                  <a:pt x="4886" y="432995"/>
                  <a:pt x="4962" y="435025"/>
                </a:cubicBezTo>
                <a:cubicBezTo>
                  <a:pt x="5113" y="440337"/>
                  <a:pt x="5227" y="445669"/>
                  <a:pt x="5246" y="451000"/>
                </a:cubicBezTo>
                <a:cubicBezTo>
                  <a:pt x="4829" y="482913"/>
                  <a:pt x="7275" y="514711"/>
                  <a:pt x="10024" y="546491"/>
                </a:cubicBezTo>
                <a:cubicBezTo>
                  <a:pt x="11351" y="576146"/>
                  <a:pt x="12962" y="605743"/>
                  <a:pt x="15806" y="635284"/>
                </a:cubicBezTo>
                <a:cubicBezTo>
                  <a:pt x="17190" y="667026"/>
                  <a:pt x="18479" y="698919"/>
                  <a:pt x="19446" y="730699"/>
                </a:cubicBezTo>
                <a:cubicBezTo>
                  <a:pt x="18214" y="738573"/>
                  <a:pt x="25551" y="742386"/>
                  <a:pt x="31883" y="744473"/>
                </a:cubicBezTo>
                <a:cubicBezTo>
                  <a:pt x="45742" y="749975"/>
                  <a:pt x="59828" y="754965"/>
                  <a:pt x="74104" y="759310"/>
                </a:cubicBezTo>
                <a:cubicBezTo>
                  <a:pt x="102618" y="768057"/>
                  <a:pt x="130089" y="779858"/>
                  <a:pt x="157143" y="792361"/>
                </a:cubicBezTo>
                <a:cubicBezTo>
                  <a:pt x="190283" y="806553"/>
                  <a:pt x="223840" y="819796"/>
                  <a:pt x="256524" y="835069"/>
                </a:cubicBezTo>
                <a:cubicBezTo>
                  <a:pt x="293153" y="850873"/>
                  <a:pt x="330065" y="866071"/>
                  <a:pt x="366238" y="882976"/>
                </a:cubicBezTo>
                <a:cubicBezTo>
                  <a:pt x="394619" y="897642"/>
                  <a:pt x="424972" y="907849"/>
                  <a:pt x="453771" y="921604"/>
                </a:cubicBezTo>
                <a:cubicBezTo>
                  <a:pt x="471516" y="930806"/>
                  <a:pt x="490247" y="937750"/>
                  <a:pt x="508656" y="945397"/>
                </a:cubicBezTo>
                <a:cubicBezTo>
                  <a:pt x="508827" y="945814"/>
                  <a:pt x="509035" y="946231"/>
                  <a:pt x="509319" y="946611"/>
                </a:cubicBezTo>
                <a:cubicBezTo>
                  <a:pt x="512315" y="950500"/>
                  <a:pt x="516827" y="948072"/>
                  <a:pt x="519785" y="945567"/>
                </a:cubicBezTo>
                <a:cubicBezTo>
                  <a:pt x="523614" y="942949"/>
                  <a:pt x="527577" y="940331"/>
                  <a:pt x="531729" y="938149"/>
                </a:cubicBezTo>
                <a:cubicBezTo>
                  <a:pt x="551446" y="929213"/>
                  <a:pt x="569608" y="917392"/>
                  <a:pt x="588624" y="907109"/>
                </a:cubicBezTo>
                <a:cubicBezTo>
                  <a:pt x="605630" y="896541"/>
                  <a:pt x="621972" y="884930"/>
                  <a:pt x="639774" y="875652"/>
                </a:cubicBezTo>
                <a:cubicBezTo>
                  <a:pt x="676383" y="853966"/>
                  <a:pt x="713523" y="833039"/>
                  <a:pt x="748692" y="809019"/>
                </a:cubicBezTo>
                <a:cubicBezTo>
                  <a:pt x="766759" y="797560"/>
                  <a:pt x="785434" y="787030"/>
                  <a:pt x="802345" y="773824"/>
                </a:cubicBezTo>
                <a:cubicBezTo>
                  <a:pt x="824090" y="758798"/>
                  <a:pt x="842442" y="741248"/>
                  <a:pt x="863183" y="724571"/>
                </a:cubicBezTo>
                <a:cubicBezTo>
                  <a:pt x="871790" y="717304"/>
                  <a:pt x="881478" y="711252"/>
                  <a:pt x="889403" y="703207"/>
                </a:cubicBezTo>
                <a:cubicBezTo>
                  <a:pt x="893460" y="699280"/>
                  <a:pt x="894882" y="693816"/>
                  <a:pt x="894920" y="688332"/>
                </a:cubicBezTo>
                <a:cubicBezTo>
                  <a:pt x="895716" y="677859"/>
                  <a:pt x="895716" y="667348"/>
                  <a:pt x="896114" y="656856"/>
                </a:cubicBezTo>
                <a:cubicBezTo>
                  <a:pt x="897138" y="629365"/>
                  <a:pt x="898579" y="603030"/>
                  <a:pt x="900494" y="575311"/>
                </a:cubicBezTo>
                <a:cubicBezTo>
                  <a:pt x="900968" y="549849"/>
                  <a:pt x="904267" y="524976"/>
                  <a:pt x="905347" y="499400"/>
                </a:cubicBezTo>
                <a:cubicBezTo>
                  <a:pt x="905499" y="450564"/>
                  <a:pt x="908532" y="401803"/>
                  <a:pt x="908532" y="352948"/>
                </a:cubicBezTo>
                <a:cubicBezTo>
                  <a:pt x="906769" y="297433"/>
                  <a:pt x="912912" y="242146"/>
                  <a:pt x="916116" y="186783"/>
                </a:cubicBezTo>
                <a:cubicBezTo>
                  <a:pt x="916609" y="177980"/>
                  <a:pt x="916779" y="169176"/>
                  <a:pt x="917595" y="160392"/>
                </a:cubicBezTo>
                <a:cubicBezTo>
                  <a:pt x="918182" y="157072"/>
                  <a:pt x="918031" y="153334"/>
                  <a:pt x="916628" y="1508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37"/>
          <p:cNvSpPr/>
          <p:nvPr/>
        </p:nvSpPr>
        <p:spPr>
          <a:xfrm>
            <a:off x="5101818" y="1451458"/>
            <a:ext cx="458959" cy="474325"/>
          </a:xfrm>
          <a:custGeom>
            <a:rect b="b" l="l" r="r" t="t"/>
            <a:pathLst>
              <a:path extrusionOk="0" h="948650" w="917918">
                <a:moveTo>
                  <a:pt x="916628" y="150811"/>
                </a:moveTo>
                <a:cubicBezTo>
                  <a:pt x="916324" y="149274"/>
                  <a:pt x="915358" y="147832"/>
                  <a:pt x="913500" y="147035"/>
                </a:cubicBezTo>
                <a:cubicBezTo>
                  <a:pt x="907660" y="145195"/>
                  <a:pt x="901802" y="143335"/>
                  <a:pt x="895963" y="141476"/>
                </a:cubicBezTo>
                <a:cubicBezTo>
                  <a:pt x="869079" y="133052"/>
                  <a:pt x="842215" y="124723"/>
                  <a:pt x="816071" y="114155"/>
                </a:cubicBezTo>
                <a:cubicBezTo>
                  <a:pt x="806440" y="111005"/>
                  <a:pt x="796449" y="109165"/>
                  <a:pt x="786837" y="105921"/>
                </a:cubicBezTo>
                <a:cubicBezTo>
                  <a:pt x="773698" y="100760"/>
                  <a:pt x="760351" y="96301"/>
                  <a:pt x="746663" y="92886"/>
                </a:cubicBezTo>
                <a:cubicBezTo>
                  <a:pt x="706888" y="79681"/>
                  <a:pt x="666601" y="68203"/>
                  <a:pt x="626257" y="56876"/>
                </a:cubicBezTo>
                <a:cubicBezTo>
                  <a:pt x="568679" y="39952"/>
                  <a:pt x="509926" y="26709"/>
                  <a:pt x="453372" y="6522"/>
                </a:cubicBezTo>
                <a:cubicBezTo>
                  <a:pt x="452140" y="6237"/>
                  <a:pt x="449145" y="5250"/>
                  <a:pt x="445637" y="4207"/>
                </a:cubicBezTo>
                <a:cubicBezTo>
                  <a:pt x="445353" y="3998"/>
                  <a:pt x="445031" y="3789"/>
                  <a:pt x="444670" y="3619"/>
                </a:cubicBezTo>
                <a:cubicBezTo>
                  <a:pt x="444689" y="3619"/>
                  <a:pt x="444689" y="3600"/>
                  <a:pt x="444708" y="3600"/>
                </a:cubicBezTo>
                <a:cubicBezTo>
                  <a:pt x="443533" y="3106"/>
                  <a:pt x="442244" y="2993"/>
                  <a:pt x="440954" y="2917"/>
                </a:cubicBezTo>
                <a:cubicBezTo>
                  <a:pt x="437902" y="2139"/>
                  <a:pt x="434869" y="1551"/>
                  <a:pt x="432499" y="1494"/>
                </a:cubicBezTo>
                <a:cubicBezTo>
                  <a:pt x="431342" y="355"/>
                  <a:pt x="429598" y="-290"/>
                  <a:pt x="427285" y="128"/>
                </a:cubicBezTo>
                <a:cubicBezTo>
                  <a:pt x="399132" y="9728"/>
                  <a:pt x="370637" y="18209"/>
                  <a:pt x="342805" y="28739"/>
                </a:cubicBezTo>
                <a:cubicBezTo>
                  <a:pt x="310215" y="41849"/>
                  <a:pt x="277872" y="55680"/>
                  <a:pt x="245794" y="70005"/>
                </a:cubicBezTo>
                <a:cubicBezTo>
                  <a:pt x="208237" y="86436"/>
                  <a:pt x="173163" y="107609"/>
                  <a:pt x="137236" y="127227"/>
                </a:cubicBezTo>
                <a:cubicBezTo>
                  <a:pt x="110770" y="141552"/>
                  <a:pt x="84721" y="156521"/>
                  <a:pt x="58122" y="170580"/>
                </a:cubicBezTo>
                <a:cubicBezTo>
                  <a:pt x="43922" y="178018"/>
                  <a:pt x="30044" y="185986"/>
                  <a:pt x="16185" y="194031"/>
                </a:cubicBezTo>
                <a:cubicBezTo>
                  <a:pt x="9910" y="192039"/>
                  <a:pt x="6213" y="194657"/>
                  <a:pt x="4317" y="200558"/>
                </a:cubicBezTo>
                <a:cubicBezTo>
                  <a:pt x="4279" y="200690"/>
                  <a:pt x="4241" y="200823"/>
                  <a:pt x="4222" y="200937"/>
                </a:cubicBezTo>
                <a:cubicBezTo>
                  <a:pt x="3312" y="201658"/>
                  <a:pt x="2687" y="202702"/>
                  <a:pt x="2706" y="203973"/>
                </a:cubicBezTo>
                <a:cubicBezTo>
                  <a:pt x="2819" y="204504"/>
                  <a:pt x="2952" y="204959"/>
                  <a:pt x="3104" y="205358"/>
                </a:cubicBezTo>
                <a:cubicBezTo>
                  <a:pt x="1398" y="213251"/>
                  <a:pt x="1075" y="221447"/>
                  <a:pt x="791" y="229510"/>
                </a:cubicBezTo>
                <a:cubicBezTo>
                  <a:pt x="-631" y="254896"/>
                  <a:pt x="89" y="280434"/>
                  <a:pt x="1189" y="305857"/>
                </a:cubicBezTo>
                <a:cubicBezTo>
                  <a:pt x="1322" y="309652"/>
                  <a:pt x="1398" y="313447"/>
                  <a:pt x="1454" y="317241"/>
                </a:cubicBezTo>
                <a:cubicBezTo>
                  <a:pt x="1265" y="324906"/>
                  <a:pt x="1170" y="332571"/>
                  <a:pt x="1227" y="340236"/>
                </a:cubicBezTo>
                <a:cubicBezTo>
                  <a:pt x="1227" y="346118"/>
                  <a:pt x="1360" y="351981"/>
                  <a:pt x="1568" y="357862"/>
                </a:cubicBezTo>
                <a:cubicBezTo>
                  <a:pt x="1606" y="364673"/>
                  <a:pt x="1720" y="371504"/>
                  <a:pt x="2004" y="378315"/>
                </a:cubicBezTo>
                <a:cubicBezTo>
                  <a:pt x="2914" y="395182"/>
                  <a:pt x="4090" y="412049"/>
                  <a:pt x="4753" y="428935"/>
                </a:cubicBezTo>
                <a:cubicBezTo>
                  <a:pt x="4810" y="430965"/>
                  <a:pt x="4886" y="432995"/>
                  <a:pt x="4962" y="435025"/>
                </a:cubicBezTo>
                <a:cubicBezTo>
                  <a:pt x="5113" y="440337"/>
                  <a:pt x="5227" y="445669"/>
                  <a:pt x="5246" y="451000"/>
                </a:cubicBezTo>
                <a:cubicBezTo>
                  <a:pt x="4829" y="482913"/>
                  <a:pt x="7275" y="514711"/>
                  <a:pt x="10024" y="546491"/>
                </a:cubicBezTo>
                <a:cubicBezTo>
                  <a:pt x="11351" y="576146"/>
                  <a:pt x="12962" y="605743"/>
                  <a:pt x="15806" y="635284"/>
                </a:cubicBezTo>
                <a:cubicBezTo>
                  <a:pt x="17190" y="667026"/>
                  <a:pt x="18479" y="698919"/>
                  <a:pt x="19446" y="730699"/>
                </a:cubicBezTo>
                <a:cubicBezTo>
                  <a:pt x="18214" y="738573"/>
                  <a:pt x="25551" y="742386"/>
                  <a:pt x="31883" y="744473"/>
                </a:cubicBezTo>
                <a:cubicBezTo>
                  <a:pt x="45742" y="749975"/>
                  <a:pt x="59828" y="754965"/>
                  <a:pt x="74104" y="759310"/>
                </a:cubicBezTo>
                <a:cubicBezTo>
                  <a:pt x="102618" y="768057"/>
                  <a:pt x="130089" y="779858"/>
                  <a:pt x="157143" y="792361"/>
                </a:cubicBezTo>
                <a:cubicBezTo>
                  <a:pt x="190283" y="806553"/>
                  <a:pt x="223840" y="819796"/>
                  <a:pt x="256524" y="835069"/>
                </a:cubicBezTo>
                <a:cubicBezTo>
                  <a:pt x="293153" y="850873"/>
                  <a:pt x="330065" y="866071"/>
                  <a:pt x="366238" y="882976"/>
                </a:cubicBezTo>
                <a:cubicBezTo>
                  <a:pt x="394619" y="897642"/>
                  <a:pt x="424972" y="907849"/>
                  <a:pt x="453771" y="921604"/>
                </a:cubicBezTo>
                <a:cubicBezTo>
                  <a:pt x="471516" y="930806"/>
                  <a:pt x="490247" y="937750"/>
                  <a:pt x="508656" y="945397"/>
                </a:cubicBezTo>
                <a:cubicBezTo>
                  <a:pt x="508827" y="945814"/>
                  <a:pt x="509035" y="946231"/>
                  <a:pt x="509319" y="946611"/>
                </a:cubicBezTo>
                <a:cubicBezTo>
                  <a:pt x="512315" y="950500"/>
                  <a:pt x="516827" y="948072"/>
                  <a:pt x="519785" y="945567"/>
                </a:cubicBezTo>
                <a:cubicBezTo>
                  <a:pt x="523614" y="942949"/>
                  <a:pt x="527577" y="940331"/>
                  <a:pt x="531729" y="938149"/>
                </a:cubicBezTo>
                <a:cubicBezTo>
                  <a:pt x="551446" y="929213"/>
                  <a:pt x="569608" y="917392"/>
                  <a:pt x="588624" y="907109"/>
                </a:cubicBezTo>
                <a:cubicBezTo>
                  <a:pt x="605630" y="896541"/>
                  <a:pt x="621972" y="884930"/>
                  <a:pt x="639774" y="875652"/>
                </a:cubicBezTo>
                <a:cubicBezTo>
                  <a:pt x="676383" y="853966"/>
                  <a:pt x="713523" y="833039"/>
                  <a:pt x="748692" y="809019"/>
                </a:cubicBezTo>
                <a:cubicBezTo>
                  <a:pt x="766759" y="797560"/>
                  <a:pt x="785434" y="787030"/>
                  <a:pt x="802345" y="773824"/>
                </a:cubicBezTo>
                <a:cubicBezTo>
                  <a:pt x="824090" y="758798"/>
                  <a:pt x="842442" y="741248"/>
                  <a:pt x="863183" y="724571"/>
                </a:cubicBezTo>
                <a:cubicBezTo>
                  <a:pt x="871790" y="717304"/>
                  <a:pt x="881478" y="711252"/>
                  <a:pt x="889403" y="703207"/>
                </a:cubicBezTo>
                <a:cubicBezTo>
                  <a:pt x="893460" y="699280"/>
                  <a:pt x="894882" y="693816"/>
                  <a:pt x="894920" y="688332"/>
                </a:cubicBezTo>
                <a:cubicBezTo>
                  <a:pt x="895716" y="677859"/>
                  <a:pt x="895716" y="667348"/>
                  <a:pt x="896114" y="656856"/>
                </a:cubicBezTo>
                <a:cubicBezTo>
                  <a:pt x="897138" y="629365"/>
                  <a:pt x="898579" y="603030"/>
                  <a:pt x="900494" y="575311"/>
                </a:cubicBezTo>
                <a:cubicBezTo>
                  <a:pt x="900968" y="549849"/>
                  <a:pt x="904267" y="524976"/>
                  <a:pt x="905347" y="499400"/>
                </a:cubicBezTo>
                <a:cubicBezTo>
                  <a:pt x="905499" y="450564"/>
                  <a:pt x="908532" y="401803"/>
                  <a:pt x="908532" y="352948"/>
                </a:cubicBezTo>
                <a:cubicBezTo>
                  <a:pt x="906769" y="297433"/>
                  <a:pt x="912912" y="242146"/>
                  <a:pt x="916116" y="186783"/>
                </a:cubicBezTo>
                <a:cubicBezTo>
                  <a:pt x="916609" y="177980"/>
                  <a:pt x="916779" y="169176"/>
                  <a:pt x="917595" y="160392"/>
                </a:cubicBezTo>
                <a:cubicBezTo>
                  <a:pt x="918182" y="157072"/>
                  <a:pt x="918031" y="153334"/>
                  <a:pt x="916628" y="150811"/>
                </a:cubicBezTo>
                <a:close/>
                <a:moveTo>
                  <a:pt x="183571" y="113415"/>
                </a:moveTo>
                <a:cubicBezTo>
                  <a:pt x="220048" y="91805"/>
                  <a:pt x="259311" y="75659"/>
                  <a:pt x="298082" y="58735"/>
                </a:cubicBezTo>
                <a:cubicBezTo>
                  <a:pt x="316529" y="51317"/>
                  <a:pt x="334691" y="43177"/>
                  <a:pt x="353365" y="36328"/>
                </a:cubicBezTo>
                <a:cubicBezTo>
                  <a:pt x="378012" y="27183"/>
                  <a:pt x="403265" y="19746"/>
                  <a:pt x="428176" y="11246"/>
                </a:cubicBezTo>
                <a:cubicBezTo>
                  <a:pt x="428764" y="11625"/>
                  <a:pt x="429428" y="11872"/>
                  <a:pt x="430186" y="11948"/>
                </a:cubicBezTo>
                <a:cubicBezTo>
                  <a:pt x="433674" y="12422"/>
                  <a:pt x="437163" y="12953"/>
                  <a:pt x="440689" y="13029"/>
                </a:cubicBezTo>
                <a:cubicBezTo>
                  <a:pt x="442850" y="13466"/>
                  <a:pt x="444708" y="12802"/>
                  <a:pt x="445979" y="11663"/>
                </a:cubicBezTo>
                <a:cubicBezTo>
                  <a:pt x="452292" y="14054"/>
                  <a:pt x="458548" y="16558"/>
                  <a:pt x="464767" y="19195"/>
                </a:cubicBezTo>
                <a:cubicBezTo>
                  <a:pt x="499196" y="32078"/>
                  <a:pt x="534914" y="41223"/>
                  <a:pt x="570158" y="51487"/>
                </a:cubicBezTo>
                <a:cubicBezTo>
                  <a:pt x="615317" y="64787"/>
                  <a:pt x="660705" y="77291"/>
                  <a:pt x="705750" y="90951"/>
                </a:cubicBezTo>
                <a:cubicBezTo>
                  <a:pt x="725411" y="97516"/>
                  <a:pt x="745109" y="103815"/>
                  <a:pt x="765091" y="109374"/>
                </a:cubicBezTo>
                <a:cubicBezTo>
                  <a:pt x="779443" y="115104"/>
                  <a:pt x="794117" y="119676"/>
                  <a:pt x="809113" y="123319"/>
                </a:cubicBezTo>
                <a:cubicBezTo>
                  <a:pt x="820754" y="126905"/>
                  <a:pt x="832318" y="132369"/>
                  <a:pt x="844243" y="136391"/>
                </a:cubicBezTo>
                <a:cubicBezTo>
                  <a:pt x="862577" y="142500"/>
                  <a:pt x="881080" y="148079"/>
                  <a:pt x="899508" y="153922"/>
                </a:cubicBezTo>
                <a:cubicBezTo>
                  <a:pt x="889498" y="159576"/>
                  <a:pt x="879165" y="164452"/>
                  <a:pt x="868700" y="169992"/>
                </a:cubicBezTo>
                <a:cubicBezTo>
                  <a:pt x="843030" y="184639"/>
                  <a:pt x="816450" y="197313"/>
                  <a:pt x="790344" y="211201"/>
                </a:cubicBezTo>
                <a:cubicBezTo>
                  <a:pt x="760408" y="229245"/>
                  <a:pt x="731136" y="248426"/>
                  <a:pt x="701105" y="266337"/>
                </a:cubicBezTo>
                <a:cubicBezTo>
                  <a:pt x="687721" y="275197"/>
                  <a:pt x="674772" y="284797"/>
                  <a:pt x="660856" y="292842"/>
                </a:cubicBezTo>
                <a:cubicBezTo>
                  <a:pt x="627413" y="314300"/>
                  <a:pt x="591069" y="331148"/>
                  <a:pt x="559048" y="354788"/>
                </a:cubicBezTo>
                <a:cubicBezTo>
                  <a:pt x="558309" y="354428"/>
                  <a:pt x="557493" y="354105"/>
                  <a:pt x="556546" y="353859"/>
                </a:cubicBezTo>
                <a:cubicBezTo>
                  <a:pt x="548336" y="352967"/>
                  <a:pt x="540014" y="352322"/>
                  <a:pt x="532259" y="349154"/>
                </a:cubicBezTo>
                <a:cubicBezTo>
                  <a:pt x="485223" y="331509"/>
                  <a:pt x="437845" y="315002"/>
                  <a:pt x="389804" y="300279"/>
                </a:cubicBezTo>
                <a:cubicBezTo>
                  <a:pt x="331885" y="281800"/>
                  <a:pt x="274042" y="263035"/>
                  <a:pt x="215820" y="245485"/>
                </a:cubicBezTo>
                <a:cubicBezTo>
                  <a:pt x="186207" y="235999"/>
                  <a:pt x="155588" y="230042"/>
                  <a:pt x="125975" y="220612"/>
                </a:cubicBezTo>
                <a:cubicBezTo>
                  <a:pt x="106239" y="213611"/>
                  <a:pt x="85422" y="206420"/>
                  <a:pt x="64795" y="202132"/>
                </a:cubicBezTo>
                <a:cubicBezTo>
                  <a:pt x="52434" y="201449"/>
                  <a:pt x="40377" y="199135"/>
                  <a:pt x="28319" y="196630"/>
                </a:cubicBezTo>
                <a:cubicBezTo>
                  <a:pt x="35409" y="192684"/>
                  <a:pt x="42538" y="188813"/>
                  <a:pt x="49761" y="185114"/>
                </a:cubicBezTo>
                <a:cubicBezTo>
                  <a:pt x="94826" y="162081"/>
                  <a:pt x="138962" y="137302"/>
                  <a:pt x="183571" y="113415"/>
                </a:cubicBezTo>
                <a:close/>
                <a:moveTo>
                  <a:pt x="388420" y="881629"/>
                </a:moveTo>
                <a:cubicBezTo>
                  <a:pt x="374011" y="874647"/>
                  <a:pt x="359584" y="867759"/>
                  <a:pt x="344910" y="861365"/>
                </a:cubicBezTo>
                <a:cubicBezTo>
                  <a:pt x="285891" y="835923"/>
                  <a:pt x="227252" y="809626"/>
                  <a:pt x="167817" y="785170"/>
                </a:cubicBezTo>
                <a:cubicBezTo>
                  <a:pt x="145863" y="775285"/>
                  <a:pt x="123890" y="765362"/>
                  <a:pt x="101291" y="757014"/>
                </a:cubicBezTo>
                <a:cubicBezTo>
                  <a:pt x="77687" y="748439"/>
                  <a:pt x="53155" y="742253"/>
                  <a:pt x="30196" y="731932"/>
                </a:cubicBezTo>
                <a:cubicBezTo>
                  <a:pt x="30063" y="710284"/>
                  <a:pt x="28034" y="688731"/>
                  <a:pt x="27693" y="667083"/>
                </a:cubicBezTo>
                <a:cubicBezTo>
                  <a:pt x="27504" y="642873"/>
                  <a:pt x="24774" y="618816"/>
                  <a:pt x="22897" y="594701"/>
                </a:cubicBezTo>
                <a:cubicBezTo>
                  <a:pt x="21418" y="561859"/>
                  <a:pt x="18953" y="529112"/>
                  <a:pt x="16128" y="496364"/>
                </a:cubicBezTo>
                <a:cubicBezTo>
                  <a:pt x="15048" y="468740"/>
                  <a:pt x="14896" y="441096"/>
                  <a:pt x="13569" y="413491"/>
                </a:cubicBezTo>
                <a:cubicBezTo>
                  <a:pt x="13948" y="399451"/>
                  <a:pt x="14119" y="385411"/>
                  <a:pt x="13057" y="371390"/>
                </a:cubicBezTo>
                <a:cubicBezTo>
                  <a:pt x="8678" y="316539"/>
                  <a:pt x="17095" y="261499"/>
                  <a:pt x="13683" y="206724"/>
                </a:cubicBezTo>
                <a:cubicBezTo>
                  <a:pt x="13834" y="206041"/>
                  <a:pt x="13986" y="205377"/>
                  <a:pt x="14157" y="204713"/>
                </a:cubicBezTo>
                <a:cubicBezTo>
                  <a:pt x="23958" y="206306"/>
                  <a:pt x="33495" y="209323"/>
                  <a:pt x="43372" y="210670"/>
                </a:cubicBezTo>
                <a:cubicBezTo>
                  <a:pt x="51012" y="211941"/>
                  <a:pt x="58785" y="212074"/>
                  <a:pt x="66426" y="213364"/>
                </a:cubicBezTo>
                <a:cubicBezTo>
                  <a:pt x="86863" y="218658"/>
                  <a:pt x="106940" y="225184"/>
                  <a:pt x="126809" y="232318"/>
                </a:cubicBezTo>
                <a:cubicBezTo>
                  <a:pt x="152915" y="240268"/>
                  <a:pt x="179742" y="245694"/>
                  <a:pt x="205810" y="253815"/>
                </a:cubicBezTo>
                <a:cubicBezTo>
                  <a:pt x="253870" y="268120"/>
                  <a:pt x="301665" y="283374"/>
                  <a:pt x="349327" y="298932"/>
                </a:cubicBezTo>
                <a:cubicBezTo>
                  <a:pt x="389576" y="311359"/>
                  <a:pt x="429617" y="323901"/>
                  <a:pt x="469449" y="337732"/>
                </a:cubicBezTo>
                <a:cubicBezTo>
                  <a:pt x="487024" y="343765"/>
                  <a:pt x="504258" y="350690"/>
                  <a:pt x="521775" y="356894"/>
                </a:cubicBezTo>
                <a:cubicBezTo>
                  <a:pt x="531918" y="360822"/>
                  <a:pt x="542346" y="364047"/>
                  <a:pt x="553323" y="364275"/>
                </a:cubicBezTo>
                <a:cubicBezTo>
                  <a:pt x="552432" y="380990"/>
                  <a:pt x="548052" y="397231"/>
                  <a:pt x="546327" y="413832"/>
                </a:cubicBezTo>
                <a:cubicBezTo>
                  <a:pt x="542232" y="451683"/>
                  <a:pt x="537739" y="489553"/>
                  <a:pt x="534876" y="527518"/>
                </a:cubicBezTo>
                <a:cubicBezTo>
                  <a:pt x="531198" y="593620"/>
                  <a:pt x="525814" y="659607"/>
                  <a:pt x="519804" y="725538"/>
                </a:cubicBezTo>
                <a:cubicBezTo>
                  <a:pt x="516789" y="772496"/>
                  <a:pt x="513434" y="819473"/>
                  <a:pt x="512542" y="866526"/>
                </a:cubicBezTo>
                <a:cubicBezTo>
                  <a:pt x="511841" y="888838"/>
                  <a:pt x="512846" y="911473"/>
                  <a:pt x="508447" y="933463"/>
                </a:cubicBezTo>
                <a:cubicBezTo>
                  <a:pt x="489887" y="926291"/>
                  <a:pt x="471649" y="918550"/>
                  <a:pt x="453827" y="909671"/>
                </a:cubicBezTo>
                <a:cubicBezTo>
                  <a:pt x="432347" y="899539"/>
                  <a:pt x="409995" y="891532"/>
                  <a:pt x="388420" y="881629"/>
                </a:cubicBezTo>
                <a:close/>
                <a:moveTo>
                  <a:pt x="898636" y="287605"/>
                </a:moveTo>
                <a:cubicBezTo>
                  <a:pt x="896683" y="311929"/>
                  <a:pt x="897707" y="336309"/>
                  <a:pt x="897669" y="360670"/>
                </a:cubicBezTo>
                <a:cubicBezTo>
                  <a:pt x="897612" y="385733"/>
                  <a:pt x="896380" y="410778"/>
                  <a:pt x="895906" y="435822"/>
                </a:cubicBezTo>
                <a:cubicBezTo>
                  <a:pt x="894579" y="460733"/>
                  <a:pt x="895072" y="485664"/>
                  <a:pt x="893972" y="510575"/>
                </a:cubicBezTo>
                <a:cubicBezTo>
                  <a:pt x="888986" y="568803"/>
                  <a:pt x="886389" y="627259"/>
                  <a:pt x="884227" y="685695"/>
                </a:cubicBezTo>
                <a:cubicBezTo>
                  <a:pt x="883810" y="688484"/>
                  <a:pt x="884360" y="691672"/>
                  <a:pt x="882805" y="694119"/>
                </a:cubicBezTo>
                <a:cubicBezTo>
                  <a:pt x="878407" y="699697"/>
                  <a:pt x="872132" y="703473"/>
                  <a:pt x="866691" y="707950"/>
                </a:cubicBezTo>
                <a:cubicBezTo>
                  <a:pt x="854311" y="717551"/>
                  <a:pt x="842196" y="727455"/>
                  <a:pt x="830517" y="737909"/>
                </a:cubicBezTo>
                <a:cubicBezTo>
                  <a:pt x="803198" y="761796"/>
                  <a:pt x="772011" y="782173"/>
                  <a:pt x="740862" y="801183"/>
                </a:cubicBezTo>
                <a:cubicBezTo>
                  <a:pt x="706167" y="824786"/>
                  <a:pt x="669577" y="845295"/>
                  <a:pt x="633518" y="866697"/>
                </a:cubicBezTo>
                <a:cubicBezTo>
                  <a:pt x="619564" y="874628"/>
                  <a:pt x="605459" y="882406"/>
                  <a:pt x="592548" y="891988"/>
                </a:cubicBezTo>
                <a:cubicBezTo>
                  <a:pt x="576168" y="902119"/>
                  <a:pt x="559048" y="910999"/>
                  <a:pt x="542497" y="920865"/>
                </a:cubicBezTo>
                <a:cubicBezTo>
                  <a:pt x="534800" y="924488"/>
                  <a:pt x="527141" y="928150"/>
                  <a:pt x="519879" y="932514"/>
                </a:cubicBezTo>
                <a:cubicBezTo>
                  <a:pt x="522117" y="921225"/>
                  <a:pt x="522060" y="906085"/>
                  <a:pt x="522704" y="900374"/>
                </a:cubicBezTo>
                <a:cubicBezTo>
                  <a:pt x="523330" y="877473"/>
                  <a:pt x="523482" y="854554"/>
                  <a:pt x="524373" y="831654"/>
                </a:cubicBezTo>
                <a:cubicBezTo>
                  <a:pt x="527387" y="754700"/>
                  <a:pt x="535407" y="678125"/>
                  <a:pt x="540943" y="601342"/>
                </a:cubicBezTo>
                <a:cubicBezTo>
                  <a:pt x="543938" y="565559"/>
                  <a:pt x="544829" y="529472"/>
                  <a:pt x="548602" y="493689"/>
                </a:cubicBezTo>
                <a:cubicBezTo>
                  <a:pt x="551995" y="467431"/>
                  <a:pt x="553702" y="440963"/>
                  <a:pt x="557152" y="414724"/>
                </a:cubicBezTo>
                <a:cubicBezTo>
                  <a:pt x="558593" y="400361"/>
                  <a:pt x="562252" y="386340"/>
                  <a:pt x="563541" y="371978"/>
                </a:cubicBezTo>
                <a:cubicBezTo>
                  <a:pt x="564015" y="368088"/>
                  <a:pt x="564546" y="364028"/>
                  <a:pt x="563731" y="360689"/>
                </a:cubicBezTo>
                <a:cubicBezTo>
                  <a:pt x="601269" y="335076"/>
                  <a:pt x="643225" y="316729"/>
                  <a:pt x="681294" y="291874"/>
                </a:cubicBezTo>
                <a:cubicBezTo>
                  <a:pt x="716348" y="267912"/>
                  <a:pt x="753450" y="246776"/>
                  <a:pt x="789396" y="224122"/>
                </a:cubicBezTo>
                <a:cubicBezTo>
                  <a:pt x="808051" y="212909"/>
                  <a:pt x="828185" y="204371"/>
                  <a:pt x="847410" y="193898"/>
                </a:cubicBezTo>
                <a:cubicBezTo>
                  <a:pt x="866918" y="182837"/>
                  <a:pt x="886483" y="173104"/>
                  <a:pt x="906485" y="162612"/>
                </a:cubicBezTo>
                <a:cubicBezTo>
                  <a:pt x="904703" y="204295"/>
                  <a:pt x="900646" y="245903"/>
                  <a:pt x="898636" y="28760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37"/>
          <p:cNvSpPr/>
          <p:nvPr/>
        </p:nvSpPr>
        <p:spPr>
          <a:xfrm>
            <a:off x="5107700" y="1553805"/>
            <a:ext cx="270778" cy="364384"/>
          </a:xfrm>
          <a:custGeom>
            <a:rect b="b" l="l" r="r" t="t"/>
            <a:pathLst>
              <a:path extrusionOk="0" h="728768" w="541555">
                <a:moveTo>
                  <a:pt x="541556" y="159581"/>
                </a:moveTo>
                <a:cubicBezTo>
                  <a:pt x="540665" y="176296"/>
                  <a:pt x="536285" y="192518"/>
                  <a:pt x="534560" y="209138"/>
                </a:cubicBezTo>
                <a:cubicBezTo>
                  <a:pt x="530446" y="247008"/>
                  <a:pt x="525972" y="284859"/>
                  <a:pt x="523109" y="322824"/>
                </a:cubicBezTo>
                <a:cubicBezTo>
                  <a:pt x="519431" y="388926"/>
                  <a:pt x="514047" y="454933"/>
                  <a:pt x="508037" y="520845"/>
                </a:cubicBezTo>
                <a:cubicBezTo>
                  <a:pt x="505023" y="567803"/>
                  <a:pt x="501667" y="614780"/>
                  <a:pt x="500776" y="661832"/>
                </a:cubicBezTo>
                <a:cubicBezTo>
                  <a:pt x="500074" y="684164"/>
                  <a:pt x="501079" y="706779"/>
                  <a:pt x="496681" y="728769"/>
                </a:cubicBezTo>
                <a:cubicBezTo>
                  <a:pt x="478120" y="721597"/>
                  <a:pt x="459882" y="713856"/>
                  <a:pt x="442061" y="704977"/>
                </a:cubicBezTo>
                <a:cubicBezTo>
                  <a:pt x="420600" y="694845"/>
                  <a:pt x="398228" y="686839"/>
                  <a:pt x="376672" y="676935"/>
                </a:cubicBezTo>
                <a:cubicBezTo>
                  <a:pt x="362264" y="669953"/>
                  <a:pt x="347836" y="663066"/>
                  <a:pt x="333162" y="656672"/>
                </a:cubicBezTo>
                <a:cubicBezTo>
                  <a:pt x="274144" y="631229"/>
                  <a:pt x="215505" y="604933"/>
                  <a:pt x="156069" y="580477"/>
                </a:cubicBezTo>
                <a:cubicBezTo>
                  <a:pt x="134096" y="570573"/>
                  <a:pt x="112123" y="560669"/>
                  <a:pt x="89524" y="552321"/>
                </a:cubicBezTo>
                <a:cubicBezTo>
                  <a:pt x="65921" y="543745"/>
                  <a:pt x="41388" y="537560"/>
                  <a:pt x="18429" y="527239"/>
                </a:cubicBezTo>
                <a:cubicBezTo>
                  <a:pt x="18296" y="505590"/>
                  <a:pt x="16249" y="484037"/>
                  <a:pt x="15927" y="462389"/>
                </a:cubicBezTo>
                <a:cubicBezTo>
                  <a:pt x="15718" y="438180"/>
                  <a:pt x="13007" y="414122"/>
                  <a:pt x="11130" y="390007"/>
                </a:cubicBezTo>
                <a:cubicBezTo>
                  <a:pt x="9632" y="357165"/>
                  <a:pt x="7187" y="324437"/>
                  <a:pt x="4362" y="291671"/>
                </a:cubicBezTo>
                <a:cubicBezTo>
                  <a:pt x="3262" y="263894"/>
                  <a:pt x="3149" y="236118"/>
                  <a:pt x="1802" y="208361"/>
                </a:cubicBezTo>
                <a:cubicBezTo>
                  <a:pt x="2182" y="194472"/>
                  <a:pt x="2314" y="180584"/>
                  <a:pt x="1291" y="166696"/>
                </a:cubicBezTo>
                <a:cubicBezTo>
                  <a:pt x="-3089" y="111807"/>
                  <a:pt x="5367" y="56710"/>
                  <a:pt x="1935" y="1878"/>
                </a:cubicBezTo>
                <a:cubicBezTo>
                  <a:pt x="2087" y="1252"/>
                  <a:pt x="2238" y="626"/>
                  <a:pt x="2409" y="0"/>
                </a:cubicBezTo>
                <a:cubicBezTo>
                  <a:pt x="12211" y="1594"/>
                  <a:pt x="21747" y="4591"/>
                  <a:pt x="31624" y="5957"/>
                </a:cubicBezTo>
                <a:cubicBezTo>
                  <a:pt x="39265" y="7229"/>
                  <a:pt x="47038" y="7361"/>
                  <a:pt x="54678" y="8652"/>
                </a:cubicBezTo>
                <a:cubicBezTo>
                  <a:pt x="75116" y="13945"/>
                  <a:pt x="95193" y="20472"/>
                  <a:pt x="115062" y="27606"/>
                </a:cubicBezTo>
                <a:cubicBezTo>
                  <a:pt x="141187" y="35555"/>
                  <a:pt x="167994" y="40982"/>
                  <a:pt x="194062" y="49102"/>
                </a:cubicBezTo>
                <a:cubicBezTo>
                  <a:pt x="242123" y="63407"/>
                  <a:pt x="289917" y="78662"/>
                  <a:pt x="337580" y="94220"/>
                </a:cubicBezTo>
                <a:cubicBezTo>
                  <a:pt x="377829" y="106647"/>
                  <a:pt x="417870" y="119188"/>
                  <a:pt x="457702" y="133019"/>
                </a:cubicBezTo>
                <a:cubicBezTo>
                  <a:pt x="475276" y="139053"/>
                  <a:pt x="492510" y="145978"/>
                  <a:pt x="510028" y="152163"/>
                </a:cubicBezTo>
                <a:cubicBezTo>
                  <a:pt x="520152" y="156128"/>
                  <a:pt x="530598" y="159354"/>
                  <a:pt x="541556" y="1595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37"/>
          <p:cNvSpPr/>
          <p:nvPr/>
        </p:nvSpPr>
        <p:spPr>
          <a:xfrm>
            <a:off x="5361776" y="1532754"/>
            <a:ext cx="193293" cy="384951"/>
          </a:xfrm>
          <a:custGeom>
            <a:rect b="b" l="l" r="r" t="t"/>
            <a:pathLst>
              <a:path extrusionOk="0" h="769902" w="386586">
                <a:moveTo>
                  <a:pt x="386586" y="0"/>
                </a:moveTo>
                <a:cubicBezTo>
                  <a:pt x="384804" y="41684"/>
                  <a:pt x="380728" y="83310"/>
                  <a:pt x="378719" y="125013"/>
                </a:cubicBezTo>
                <a:cubicBezTo>
                  <a:pt x="376766" y="149336"/>
                  <a:pt x="377790" y="173735"/>
                  <a:pt x="377752" y="198077"/>
                </a:cubicBezTo>
                <a:cubicBezTo>
                  <a:pt x="377695" y="223141"/>
                  <a:pt x="376462" y="248185"/>
                  <a:pt x="375989" y="273229"/>
                </a:cubicBezTo>
                <a:cubicBezTo>
                  <a:pt x="374661" y="298140"/>
                  <a:pt x="375154" y="323071"/>
                  <a:pt x="374055" y="347982"/>
                </a:cubicBezTo>
                <a:cubicBezTo>
                  <a:pt x="369050" y="406210"/>
                  <a:pt x="366471" y="464666"/>
                  <a:pt x="364310" y="523102"/>
                </a:cubicBezTo>
                <a:cubicBezTo>
                  <a:pt x="363893" y="525872"/>
                  <a:pt x="364443" y="529079"/>
                  <a:pt x="362888" y="531545"/>
                </a:cubicBezTo>
                <a:cubicBezTo>
                  <a:pt x="358490" y="537104"/>
                  <a:pt x="352214" y="540899"/>
                  <a:pt x="346773" y="545358"/>
                </a:cubicBezTo>
                <a:cubicBezTo>
                  <a:pt x="334393" y="554958"/>
                  <a:pt x="322279" y="564862"/>
                  <a:pt x="310600" y="575316"/>
                </a:cubicBezTo>
                <a:cubicBezTo>
                  <a:pt x="283281" y="599203"/>
                  <a:pt x="252113" y="619580"/>
                  <a:pt x="220963" y="638591"/>
                </a:cubicBezTo>
                <a:cubicBezTo>
                  <a:pt x="186269" y="662193"/>
                  <a:pt x="149679" y="682703"/>
                  <a:pt x="113619" y="704104"/>
                </a:cubicBezTo>
                <a:cubicBezTo>
                  <a:pt x="99666" y="712035"/>
                  <a:pt x="85561" y="719814"/>
                  <a:pt x="72650" y="729395"/>
                </a:cubicBezTo>
                <a:cubicBezTo>
                  <a:pt x="56269" y="739527"/>
                  <a:pt x="39131" y="748406"/>
                  <a:pt x="22599" y="758272"/>
                </a:cubicBezTo>
                <a:cubicBezTo>
                  <a:pt x="14920" y="761896"/>
                  <a:pt x="7261" y="765538"/>
                  <a:pt x="0" y="769902"/>
                </a:cubicBezTo>
                <a:cubicBezTo>
                  <a:pt x="2218" y="758613"/>
                  <a:pt x="2180" y="743492"/>
                  <a:pt x="2825" y="737781"/>
                </a:cubicBezTo>
                <a:cubicBezTo>
                  <a:pt x="3450" y="714881"/>
                  <a:pt x="3602" y="691961"/>
                  <a:pt x="4493" y="669061"/>
                </a:cubicBezTo>
                <a:cubicBezTo>
                  <a:pt x="7508" y="592107"/>
                  <a:pt x="15527" y="515532"/>
                  <a:pt x="21063" y="438749"/>
                </a:cubicBezTo>
                <a:cubicBezTo>
                  <a:pt x="24059" y="402947"/>
                  <a:pt x="24950" y="366879"/>
                  <a:pt x="28722" y="331096"/>
                </a:cubicBezTo>
                <a:cubicBezTo>
                  <a:pt x="32116" y="304838"/>
                  <a:pt x="33822" y="278371"/>
                  <a:pt x="37273" y="252131"/>
                </a:cubicBezTo>
                <a:cubicBezTo>
                  <a:pt x="38695" y="237769"/>
                  <a:pt x="42373" y="223748"/>
                  <a:pt x="43662" y="209385"/>
                </a:cubicBezTo>
                <a:cubicBezTo>
                  <a:pt x="44136" y="205477"/>
                  <a:pt x="44686" y="201417"/>
                  <a:pt x="43870" y="198058"/>
                </a:cubicBezTo>
                <a:cubicBezTo>
                  <a:pt x="81409" y="172445"/>
                  <a:pt x="123364" y="154117"/>
                  <a:pt x="161433" y="129263"/>
                </a:cubicBezTo>
                <a:cubicBezTo>
                  <a:pt x="196488" y="105300"/>
                  <a:pt x="233590" y="84164"/>
                  <a:pt x="269536" y="61491"/>
                </a:cubicBezTo>
                <a:cubicBezTo>
                  <a:pt x="288191" y="50278"/>
                  <a:pt x="308325" y="41740"/>
                  <a:pt x="327549" y="31267"/>
                </a:cubicBezTo>
                <a:cubicBezTo>
                  <a:pt x="347020" y="20244"/>
                  <a:pt x="366585" y="10511"/>
                  <a:pt x="3865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37"/>
          <p:cNvSpPr/>
          <p:nvPr/>
        </p:nvSpPr>
        <p:spPr>
          <a:xfrm>
            <a:off x="5115958" y="1457100"/>
            <a:ext cx="435614" cy="171742"/>
          </a:xfrm>
          <a:custGeom>
            <a:rect b="b" l="l" r="r" t="t"/>
            <a:pathLst>
              <a:path extrusionOk="0" h="343485" w="871227">
                <a:moveTo>
                  <a:pt x="871227" y="142619"/>
                </a:moveTo>
                <a:cubicBezTo>
                  <a:pt x="861217" y="148292"/>
                  <a:pt x="850884" y="153168"/>
                  <a:pt x="840400" y="158708"/>
                </a:cubicBezTo>
                <a:cubicBezTo>
                  <a:pt x="814730" y="173375"/>
                  <a:pt x="788150" y="186029"/>
                  <a:pt x="762044" y="199918"/>
                </a:cubicBezTo>
                <a:cubicBezTo>
                  <a:pt x="732108" y="217961"/>
                  <a:pt x="702836" y="237143"/>
                  <a:pt x="672806" y="255053"/>
                </a:cubicBezTo>
                <a:cubicBezTo>
                  <a:pt x="659402" y="263913"/>
                  <a:pt x="646472" y="273514"/>
                  <a:pt x="632556" y="281558"/>
                </a:cubicBezTo>
                <a:cubicBezTo>
                  <a:pt x="599113" y="303017"/>
                  <a:pt x="562769" y="319827"/>
                  <a:pt x="530767" y="343486"/>
                </a:cubicBezTo>
                <a:cubicBezTo>
                  <a:pt x="530028" y="343125"/>
                  <a:pt x="529213" y="342822"/>
                  <a:pt x="528265" y="342594"/>
                </a:cubicBezTo>
                <a:cubicBezTo>
                  <a:pt x="520056" y="341702"/>
                  <a:pt x="511733" y="341076"/>
                  <a:pt x="503960" y="337889"/>
                </a:cubicBezTo>
                <a:cubicBezTo>
                  <a:pt x="456942" y="320225"/>
                  <a:pt x="409545" y="303737"/>
                  <a:pt x="361504" y="289015"/>
                </a:cubicBezTo>
                <a:cubicBezTo>
                  <a:pt x="303604" y="270535"/>
                  <a:pt x="245742" y="251771"/>
                  <a:pt x="187520" y="234221"/>
                </a:cubicBezTo>
                <a:cubicBezTo>
                  <a:pt x="157907" y="224734"/>
                  <a:pt x="127289" y="218777"/>
                  <a:pt x="97675" y="209347"/>
                </a:cubicBezTo>
                <a:cubicBezTo>
                  <a:pt x="77939" y="202346"/>
                  <a:pt x="57122" y="195155"/>
                  <a:pt x="36495" y="190868"/>
                </a:cubicBezTo>
                <a:cubicBezTo>
                  <a:pt x="24115" y="190185"/>
                  <a:pt x="12058" y="187870"/>
                  <a:pt x="0" y="185365"/>
                </a:cubicBezTo>
                <a:cubicBezTo>
                  <a:pt x="7091" y="181419"/>
                  <a:pt x="14219" y="177549"/>
                  <a:pt x="21442" y="173849"/>
                </a:cubicBezTo>
                <a:cubicBezTo>
                  <a:pt x="66507" y="150835"/>
                  <a:pt x="110662" y="126056"/>
                  <a:pt x="155272" y="102169"/>
                </a:cubicBezTo>
                <a:cubicBezTo>
                  <a:pt x="191729" y="80559"/>
                  <a:pt x="230993" y="64413"/>
                  <a:pt x="269782" y="47489"/>
                </a:cubicBezTo>
                <a:cubicBezTo>
                  <a:pt x="288229" y="40052"/>
                  <a:pt x="306391" y="31931"/>
                  <a:pt x="325066" y="25082"/>
                </a:cubicBezTo>
                <a:cubicBezTo>
                  <a:pt x="349693" y="15937"/>
                  <a:pt x="374946" y="8500"/>
                  <a:pt x="399857" y="0"/>
                </a:cubicBezTo>
                <a:cubicBezTo>
                  <a:pt x="400445" y="379"/>
                  <a:pt x="401109" y="626"/>
                  <a:pt x="401867" y="702"/>
                </a:cubicBezTo>
                <a:cubicBezTo>
                  <a:pt x="405355" y="1176"/>
                  <a:pt x="408844" y="1708"/>
                  <a:pt x="412370" y="1783"/>
                </a:cubicBezTo>
                <a:cubicBezTo>
                  <a:pt x="414550" y="2201"/>
                  <a:pt x="416408" y="1556"/>
                  <a:pt x="417679" y="398"/>
                </a:cubicBezTo>
                <a:cubicBezTo>
                  <a:pt x="423973" y="2789"/>
                  <a:pt x="430248" y="5293"/>
                  <a:pt x="436448" y="7931"/>
                </a:cubicBezTo>
                <a:cubicBezTo>
                  <a:pt x="470877" y="20813"/>
                  <a:pt x="506576" y="29958"/>
                  <a:pt x="541839" y="40223"/>
                </a:cubicBezTo>
                <a:cubicBezTo>
                  <a:pt x="586999" y="53523"/>
                  <a:pt x="632386" y="66026"/>
                  <a:pt x="677431" y="79686"/>
                </a:cubicBezTo>
                <a:cubicBezTo>
                  <a:pt x="697092" y="86251"/>
                  <a:pt x="716790" y="92550"/>
                  <a:pt x="736772" y="98128"/>
                </a:cubicBezTo>
                <a:cubicBezTo>
                  <a:pt x="751105" y="103839"/>
                  <a:pt x="765798" y="108430"/>
                  <a:pt x="780794" y="112073"/>
                </a:cubicBezTo>
                <a:cubicBezTo>
                  <a:pt x="792435" y="115659"/>
                  <a:pt x="804000" y="121123"/>
                  <a:pt x="815925" y="125145"/>
                </a:cubicBezTo>
                <a:cubicBezTo>
                  <a:pt x="834296" y="131217"/>
                  <a:pt x="852799" y="136776"/>
                  <a:pt x="871227" y="1426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37"/>
          <p:cNvSpPr/>
          <p:nvPr/>
        </p:nvSpPr>
        <p:spPr>
          <a:xfrm>
            <a:off x="5784132" y="1451478"/>
            <a:ext cx="417674" cy="474301"/>
          </a:xfrm>
          <a:custGeom>
            <a:rect b="b" l="l" r="r" t="t"/>
            <a:pathLst>
              <a:path extrusionOk="0" h="948602" w="835347">
                <a:moveTo>
                  <a:pt x="831238" y="220649"/>
                </a:moveTo>
                <a:cubicBezTo>
                  <a:pt x="821069" y="211239"/>
                  <a:pt x="810710" y="201505"/>
                  <a:pt x="801489" y="191051"/>
                </a:cubicBezTo>
                <a:cubicBezTo>
                  <a:pt x="787354" y="175437"/>
                  <a:pt x="771341" y="161681"/>
                  <a:pt x="755859" y="147433"/>
                </a:cubicBezTo>
                <a:cubicBezTo>
                  <a:pt x="738518" y="130376"/>
                  <a:pt x="720152" y="114609"/>
                  <a:pt x="701369" y="99014"/>
                </a:cubicBezTo>
                <a:cubicBezTo>
                  <a:pt x="692015" y="90077"/>
                  <a:pt x="681732" y="82242"/>
                  <a:pt x="671771" y="74007"/>
                </a:cubicBezTo>
                <a:cubicBezTo>
                  <a:pt x="657958" y="61884"/>
                  <a:pt x="644032" y="49343"/>
                  <a:pt x="629518" y="37978"/>
                </a:cubicBezTo>
                <a:cubicBezTo>
                  <a:pt x="614605" y="27239"/>
                  <a:pt x="602235" y="13256"/>
                  <a:pt x="586582" y="3504"/>
                </a:cubicBezTo>
                <a:cubicBezTo>
                  <a:pt x="583509" y="2005"/>
                  <a:pt x="579904" y="-879"/>
                  <a:pt x="576356" y="260"/>
                </a:cubicBezTo>
                <a:cubicBezTo>
                  <a:pt x="576014" y="411"/>
                  <a:pt x="575768" y="696"/>
                  <a:pt x="575578" y="981"/>
                </a:cubicBezTo>
                <a:cubicBezTo>
                  <a:pt x="574003" y="355"/>
                  <a:pt x="571840" y="1474"/>
                  <a:pt x="570323" y="2081"/>
                </a:cubicBezTo>
                <a:cubicBezTo>
                  <a:pt x="545278" y="15457"/>
                  <a:pt x="521600" y="31280"/>
                  <a:pt x="497827" y="46781"/>
                </a:cubicBezTo>
                <a:cubicBezTo>
                  <a:pt x="497846" y="46762"/>
                  <a:pt x="497884" y="46743"/>
                  <a:pt x="497903" y="46724"/>
                </a:cubicBezTo>
                <a:cubicBezTo>
                  <a:pt x="497979" y="46667"/>
                  <a:pt x="498074" y="46611"/>
                  <a:pt x="498149" y="46554"/>
                </a:cubicBezTo>
                <a:cubicBezTo>
                  <a:pt x="495322" y="48470"/>
                  <a:pt x="492477" y="50348"/>
                  <a:pt x="489650" y="52283"/>
                </a:cubicBezTo>
                <a:cubicBezTo>
                  <a:pt x="489669" y="52283"/>
                  <a:pt x="489669" y="52264"/>
                  <a:pt x="489688" y="52264"/>
                </a:cubicBezTo>
                <a:cubicBezTo>
                  <a:pt x="489782" y="52208"/>
                  <a:pt x="489858" y="52151"/>
                  <a:pt x="489953" y="52094"/>
                </a:cubicBezTo>
                <a:cubicBezTo>
                  <a:pt x="487012" y="54086"/>
                  <a:pt x="484015" y="56097"/>
                  <a:pt x="481036" y="58108"/>
                </a:cubicBezTo>
                <a:cubicBezTo>
                  <a:pt x="481074" y="58089"/>
                  <a:pt x="481112" y="58051"/>
                  <a:pt x="481150" y="58032"/>
                </a:cubicBezTo>
                <a:cubicBezTo>
                  <a:pt x="481188" y="58013"/>
                  <a:pt x="481207" y="57994"/>
                  <a:pt x="481245" y="57975"/>
                </a:cubicBezTo>
                <a:cubicBezTo>
                  <a:pt x="481283" y="57956"/>
                  <a:pt x="481320" y="57918"/>
                  <a:pt x="481358" y="57899"/>
                </a:cubicBezTo>
                <a:cubicBezTo>
                  <a:pt x="436962" y="88218"/>
                  <a:pt x="392831" y="119618"/>
                  <a:pt x="351773" y="154396"/>
                </a:cubicBezTo>
                <a:cubicBezTo>
                  <a:pt x="344488" y="160676"/>
                  <a:pt x="336955" y="166747"/>
                  <a:pt x="330429" y="173843"/>
                </a:cubicBezTo>
                <a:cubicBezTo>
                  <a:pt x="326350" y="177884"/>
                  <a:pt x="325572" y="182305"/>
                  <a:pt x="329803" y="186593"/>
                </a:cubicBezTo>
                <a:cubicBezTo>
                  <a:pt x="339612" y="197730"/>
                  <a:pt x="346518" y="210935"/>
                  <a:pt x="355720" y="222508"/>
                </a:cubicBezTo>
                <a:cubicBezTo>
                  <a:pt x="357788" y="224785"/>
                  <a:pt x="359571" y="227764"/>
                  <a:pt x="362607" y="228770"/>
                </a:cubicBezTo>
                <a:cubicBezTo>
                  <a:pt x="369039" y="229984"/>
                  <a:pt x="373782" y="223704"/>
                  <a:pt x="378582" y="220365"/>
                </a:cubicBezTo>
                <a:cubicBezTo>
                  <a:pt x="388050" y="212092"/>
                  <a:pt x="398105" y="204522"/>
                  <a:pt x="407800" y="196516"/>
                </a:cubicBezTo>
                <a:cubicBezTo>
                  <a:pt x="422485" y="184316"/>
                  <a:pt x="437493" y="172515"/>
                  <a:pt x="453051" y="161473"/>
                </a:cubicBezTo>
                <a:cubicBezTo>
                  <a:pt x="462974" y="153295"/>
                  <a:pt x="472896" y="145232"/>
                  <a:pt x="483597" y="138060"/>
                </a:cubicBezTo>
                <a:cubicBezTo>
                  <a:pt x="495133" y="128972"/>
                  <a:pt x="507958" y="121667"/>
                  <a:pt x="519001" y="111934"/>
                </a:cubicBezTo>
                <a:cubicBezTo>
                  <a:pt x="523459" y="107836"/>
                  <a:pt x="529132" y="105142"/>
                  <a:pt x="533932" y="101499"/>
                </a:cubicBezTo>
                <a:cubicBezTo>
                  <a:pt x="530271" y="127397"/>
                  <a:pt x="527387" y="153371"/>
                  <a:pt x="526647" y="179535"/>
                </a:cubicBezTo>
                <a:cubicBezTo>
                  <a:pt x="522207" y="223419"/>
                  <a:pt x="514390" y="267133"/>
                  <a:pt x="502798" y="309708"/>
                </a:cubicBezTo>
                <a:cubicBezTo>
                  <a:pt x="497296" y="327827"/>
                  <a:pt x="493179" y="346326"/>
                  <a:pt x="487468" y="364369"/>
                </a:cubicBezTo>
                <a:cubicBezTo>
                  <a:pt x="482402" y="379111"/>
                  <a:pt x="474642" y="392734"/>
                  <a:pt x="467356" y="406451"/>
                </a:cubicBezTo>
                <a:cubicBezTo>
                  <a:pt x="453316" y="427492"/>
                  <a:pt x="435444" y="449406"/>
                  <a:pt x="415276" y="468929"/>
                </a:cubicBezTo>
                <a:cubicBezTo>
                  <a:pt x="411405" y="455003"/>
                  <a:pt x="405998" y="433355"/>
                  <a:pt x="396189" y="422616"/>
                </a:cubicBezTo>
                <a:cubicBezTo>
                  <a:pt x="385033" y="404288"/>
                  <a:pt x="373478" y="386283"/>
                  <a:pt x="361525" y="368258"/>
                </a:cubicBezTo>
                <a:cubicBezTo>
                  <a:pt x="343046" y="344751"/>
                  <a:pt x="321815" y="322686"/>
                  <a:pt x="295765" y="307621"/>
                </a:cubicBezTo>
                <a:cubicBezTo>
                  <a:pt x="287095" y="302384"/>
                  <a:pt x="278614" y="296731"/>
                  <a:pt x="269260" y="292765"/>
                </a:cubicBezTo>
                <a:cubicBezTo>
                  <a:pt x="254404" y="286618"/>
                  <a:pt x="238695" y="282880"/>
                  <a:pt x="223137" y="278953"/>
                </a:cubicBezTo>
                <a:cubicBezTo>
                  <a:pt x="197182" y="272085"/>
                  <a:pt x="170051" y="273052"/>
                  <a:pt x="143545" y="275538"/>
                </a:cubicBezTo>
                <a:cubicBezTo>
                  <a:pt x="121935" y="277720"/>
                  <a:pt x="101520" y="285631"/>
                  <a:pt x="81371" y="293315"/>
                </a:cubicBezTo>
                <a:cubicBezTo>
                  <a:pt x="69190" y="298229"/>
                  <a:pt x="57845" y="304984"/>
                  <a:pt x="46499" y="311510"/>
                </a:cubicBezTo>
                <a:cubicBezTo>
                  <a:pt x="35286" y="318189"/>
                  <a:pt x="23997" y="325721"/>
                  <a:pt x="17907" y="337674"/>
                </a:cubicBezTo>
                <a:cubicBezTo>
                  <a:pt x="10640" y="350993"/>
                  <a:pt x="4682" y="365280"/>
                  <a:pt x="1533" y="380136"/>
                </a:cubicBezTo>
                <a:cubicBezTo>
                  <a:pt x="-516" y="390514"/>
                  <a:pt x="34" y="401176"/>
                  <a:pt x="167" y="411687"/>
                </a:cubicBezTo>
                <a:cubicBezTo>
                  <a:pt x="489" y="429484"/>
                  <a:pt x="2330" y="447413"/>
                  <a:pt x="8781" y="464129"/>
                </a:cubicBezTo>
                <a:cubicBezTo>
                  <a:pt x="13486" y="476575"/>
                  <a:pt x="18343" y="489059"/>
                  <a:pt x="24547" y="500841"/>
                </a:cubicBezTo>
                <a:cubicBezTo>
                  <a:pt x="30789" y="512320"/>
                  <a:pt x="38682" y="522831"/>
                  <a:pt x="46518" y="533247"/>
                </a:cubicBezTo>
                <a:cubicBezTo>
                  <a:pt x="71088" y="564837"/>
                  <a:pt x="102071" y="591797"/>
                  <a:pt x="138840" y="608133"/>
                </a:cubicBezTo>
                <a:cubicBezTo>
                  <a:pt x="168438" y="623141"/>
                  <a:pt x="201565" y="629648"/>
                  <a:pt x="234559" y="630863"/>
                </a:cubicBezTo>
                <a:cubicBezTo>
                  <a:pt x="254290" y="631223"/>
                  <a:pt x="273870" y="628453"/>
                  <a:pt x="293375" y="626290"/>
                </a:cubicBezTo>
                <a:cubicBezTo>
                  <a:pt x="307851" y="624962"/>
                  <a:pt x="321986" y="621699"/>
                  <a:pt x="335931" y="617771"/>
                </a:cubicBezTo>
                <a:cubicBezTo>
                  <a:pt x="335513" y="631773"/>
                  <a:pt x="330448" y="645073"/>
                  <a:pt x="325173" y="657880"/>
                </a:cubicBezTo>
                <a:cubicBezTo>
                  <a:pt x="316863" y="677441"/>
                  <a:pt x="305100" y="695655"/>
                  <a:pt x="294665" y="714230"/>
                </a:cubicBezTo>
                <a:cubicBezTo>
                  <a:pt x="286032" y="730983"/>
                  <a:pt x="274686" y="745990"/>
                  <a:pt x="263303" y="760922"/>
                </a:cubicBezTo>
                <a:cubicBezTo>
                  <a:pt x="253645" y="774583"/>
                  <a:pt x="242186" y="786668"/>
                  <a:pt x="230062" y="798128"/>
                </a:cubicBezTo>
                <a:cubicBezTo>
                  <a:pt x="200255" y="829319"/>
                  <a:pt x="162215" y="850303"/>
                  <a:pt x="128082" y="876107"/>
                </a:cubicBezTo>
                <a:cubicBezTo>
                  <a:pt x="111140" y="885688"/>
                  <a:pt x="140965" y="902858"/>
                  <a:pt x="147947" y="909954"/>
                </a:cubicBezTo>
                <a:cubicBezTo>
                  <a:pt x="164814" y="922647"/>
                  <a:pt x="181377" y="935833"/>
                  <a:pt x="198206" y="948602"/>
                </a:cubicBezTo>
                <a:cubicBezTo>
                  <a:pt x="198263" y="948545"/>
                  <a:pt x="198339" y="948507"/>
                  <a:pt x="198396" y="948469"/>
                </a:cubicBezTo>
                <a:cubicBezTo>
                  <a:pt x="200028" y="947388"/>
                  <a:pt x="201716" y="946439"/>
                  <a:pt x="203481" y="945548"/>
                </a:cubicBezTo>
                <a:cubicBezTo>
                  <a:pt x="203803" y="945377"/>
                  <a:pt x="204145" y="945206"/>
                  <a:pt x="204467" y="945054"/>
                </a:cubicBezTo>
                <a:cubicBezTo>
                  <a:pt x="205340" y="944637"/>
                  <a:pt x="206213" y="944219"/>
                  <a:pt x="207086" y="943840"/>
                </a:cubicBezTo>
                <a:cubicBezTo>
                  <a:pt x="207124" y="943821"/>
                  <a:pt x="207143" y="943821"/>
                  <a:pt x="207181" y="943802"/>
                </a:cubicBezTo>
                <a:cubicBezTo>
                  <a:pt x="208072" y="943404"/>
                  <a:pt x="208964" y="943043"/>
                  <a:pt x="209875" y="942683"/>
                </a:cubicBezTo>
                <a:cubicBezTo>
                  <a:pt x="209894" y="942664"/>
                  <a:pt x="209913" y="942645"/>
                  <a:pt x="209932" y="942626"/>
                </a:cubicBezTo>
                <a:cubicBezTo>
                  <a:pt x="220519" y="935302"/>
                  <a:pt x="230157" y="926745"/>
                  <a:pt x="239890" y="918340"/>
                </a:cubicBezTo>
                <a:cubicBezTo>
                  <a:pt x="251653" y="907886"/>
                  <a:pt x="262638" y="896616"/>
                  <a:pt x="273965" y="885688"/>
                </a:cubicBezTo>
                <a:cubicBezTo>
                  <a:pt x="285235" y="874323"/>
                  <a:pt x="294741" y="861346"/>
                  <a:pt x="305309" y="849355"/>
                </a:cubicBezTo>
                <a:cubicBezTo>
                  <a:pt x="320791" y="831255"/>
                  <a:pt x="334223" y="811580"/>
                  <a:pt x="347068" y="791582"/>
                </a:cubicBezTo>
                <a:cubicBezTo>
                  <a:pt x="358566" y="775702"/>
                  <a:pt x="368887" y="759063"/>
                  <a:pt x="377728" y="741551"/>
                </a:cubicBezTo>
                <a:cubicBezTo>
                  <a:pt x="385223" y="727454"/>
                  <a:pt x="393115" y="713604"/>
                  <a:pt x="400761" y="699602"/>
                </a:cubicBezTo>
                <a:cubicBezTo>
                  <a:pt x="406909" y="688009"/>
                  <a:pt x="410248" y="676170"/>
                  <a:pt x="414669" y="663686"/>
                </a:cubicBezTo>
                <a:cubicBezTo>
                  <a:pt x="420038" y="648716"/>
                  <a:pt x="423339" y="633139"/>
                  <a:pt x="427665" y="617866"/>
                </a:cubicBezTo>
                <a:cubicBezTo>
                  <a:pt x="431023" y="606255"/>
                  <a:pt x="434400" y="594605"/>
                  <a:pt x="435615" y="582539"/>
                </a:cubicBezTo>
                <a:cubicBezTo>
                  <a:pt x="435672" y="580660"/>
                  <a:pt x="436070" y="578478"/>
                  <a:pt x="436108" y="576372"/>
                </a:cubicBezTo>
                <a:cubicBezTo>
                  <a:pt x="451172" y="567892"/>
                  <a:pt x="465497" y="558158"/>
                  <a:pt x="479006" y="547363"/>
                </a:cubicBezTo>
                <a:cubicBezTo>
                  <a:pt x="504828" y="526531"/>
                  <a:pt x="528013" y="502018"/>
                  <a:pt x="545828" y="473938"/>
                </a:cubicBezTo>
                <a:cubicBezTo>
                  <a:pt x="560495" y="452005"/>
                  <a:pt x="571309" y="428061"/>
                  <a:pt x="581137" y="403662"/>
                </a:cubicBezTo>
                <a:cubicBezTo>
                  <a:pt x="595955" y="371408"/>
                  <a:pt x="601267" y="336118"/>
                  <a:pt x="605935" y="301227"/>
                </a:cubicBezTo>
                <a:cubicBezTo>
                  <a:pt x="615175" y="233171"/>
                  <a:pt x="606694" y="164508"/>
                  <a:pt x="599996" y="96680"/>
                </a:cubicBezTo>
                <a:cubicBezTo>
                  <a:pt x="605897" y="100570"/>
                  <a:pt x="610716" y="105654"/>
                  <a:pt x="616047" y="110246"/>
                </a:cubicBezTo>
                <a:cubicBezTo>
                  <a:pt x="621246" y="114420"/>
                  <a:pt x="627108" y="117683"/>
                  <a:pt x="632421" y="121686"/>
                </a:cubicBezTo>
                <a:cubicBezTo>
                  <a:pt x="658964" y="141627"/>
                  <a:pt x="685868" y="161150"/>
                  <a:pt x="711481" y="182305"/>
                </a:cubicBezTo>
                <a:cubicBezTo>
                  <a:pt x="718994" y="189420"/>
                  <a:pt x="726773" y="196212"/>
                  <a:pt x="734742" y="202815"/>
                </a:cubicBezTo>
                <a:cubicBezTo>
                  <a:pt x="742369" y="209873"/>
                  <a:pt x="749029" y="217936"/>
                  <a:pt x="756864" y="224785"/>
                </a:cubicBezTo>
                <a:cubicBezTo>
                  <a:pt x="762670" y="230117"/>
                  <a:pt x="767281" y="236510"/>
                  <a:pt x="773219" y="241880"/>
                </a:cubicBezTo>
                <a:cubicBezTo>
                  <a:pt x="779347" y="247610"/>
                  <a:pt x="786140" y="252562"/>
                  <a:pt x="793463" y="256641"/>
                </a:cubicBezTo>
                <a:cubicBezTo>
                  <a:pt x="797068" y="258955"/>
                  <a:pt x="801982" y="260094"/>
                  <a:pt x="805226" y="256584"/>
                </a:cubicBezTo>
                <a:cubicBezTo>
                  <a:pt x="814922" y="247078"/>
                  <a:pt x="827918" y="240002"/>
                  <a:pt x="835052" y="228276"/>
                </a:cubicBezTo>
                <a:cubicBezTo>
                  <a:pt x="836209" y="224975"/>
                  <a:pt x="833762" y="222376"/>
                  <a:pt x="831238" y="220649"/>
                </a:cubicBezTo>
                <a:close/>
                <a:moveTo>
                  <a:pt x="331548" y="524652"/>
                </a:moveTo>
                <a:cubicBezTo>
                  <a:pt x="311987" y="530420"/>
                  <a:pt x="291629" y="534898"/>
                  <a:pt x="271006" y="534594"/>
                </a:cubicBezTo>
                <a:cubicBezTo>
                  <a:pt x="256985" y="535163"/>
                  <a:pt x="243362" y="532659"/>
                  <a:pt x="230138" y="527783"/>
                </a:cubicBezTo>
                <a:cubicBezTo>
                  <a:pt x="211639" y="523096"/>
                  <a:pt x="194222" y="515337"/>
                  <a:pt x="177848" y="505603"/>
                </a:cubicBezTo>
                <a:cubicBezTo>
                  <a:pt x="145481" y="486706"/>
                  <a:pt x="124990" y="453162"/>
                  <a:pt x="112866" y="418499"/>
                </a:cubicBezTo>
                <a:cubicBezTo>
                  <a:pt x="107857" y="402732"/>
                  <a:pt x="107288" y="384310"/>
                  <a:pt x="117970" y="370554"/>
                </a:cubicBezTo>
                <a:cubicBezTo>
                  <a:pt x="124402" y="359303"/>
                  <a:pt x="132427" y="357691"/>
                  <a:pt x="144228" y="355262"/>
                </a:cubicBezTo>
                <a:cubicBezTo>
                  <a:pt x="172498" y="348678"/>
                  <a:pt x="200009" y="361827"/>
                  <a:pt x="222871" y="377460"/>
                </a:cubicBezTo>
                <a:cubicBezTo>
                  <a:pt x="251767" y="397856"/>
                  <a:pt x="275654" y="424741"/>
                  <a:pt x="295367" y="454054"/>
                </a:cubicBezTo>
                <a:cubicBezTo>
                  <a:pt x="303051" y="465077"/>
                  <a:pt x="308515" y="477827"/>
                  <a:pt x="315250" y="489476"/>
                </a:cubicBezTo>
                <a:cubicBezTo>
                  <a:pt x="321834" y="500595"/>
                  <a:pt x="326388" y="512585"/>
                  <a:pt x="331548" y="524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37"/>
          <p:cNvSpPr/>
          <p:nvPr/>
        </p:nvSpPr>
        <p:spPr>
          <a:xfrm>
            <a:off x="5947621" y="1451865"/>
            <a:ext cx="124892" cy="114074"/>
          </a:xfrm>
          <a:custGeom>
            <a:rect b="b" l="l" r="r" t="t"/>
            <a:pathLst>
              <a:path extrusionOk="0" h="228148" w="249783">
                <a:moveTo>
                  <a:pt x="35630" y="227995"/>
                </a:moveTo>
                <a:cubicBezTo>
                  <a:pt x="32594" y="226989"/>
                  <a:pt x="30810" y="224010"/>
                  <a:pt x="28742" y="221733"/>
                </a:cubicBezTo>
                <a:cubicBezTo>
                  <a:pt x="19541" y="210160"/>
                  <a:pt x="12634" y="196955"/>
                  <a:pt x="2825" y="185818"/>
                </a:cubicBezTo>
                <a:cubicBezTo>
                  <a:pt x="-1406" y="181530"/>
                  <a:pt x="-628" y="177109"/>
                  <a:pt x="3451" y="173068"/>
                </a:cubicBezTo>
                <a:cubicBezTo>
                  <a:pt x="9978" y="165972"/>
                  <a:pt x="17510" y="159901"/>
                  <a:pt x="24796" y="153621"/>
                </a:cubicBezTo>
                <a:cubicBezTo>
                  <a:pt x="65853" y="118843"/>
                  <a:pt x="109984" y="87443"/>
                  <a:pt x="154381" y="57124"/>
                </a:cubicBezTo>
                <a:cubicBezTo>
                  <a:pt x="154343" y="57143"/>
                  <a:pt x="154305" y="57181"/>
                  <a:pt x="154267" y="57200"/>
                </a:cubicBezTo>
                <a:cubicBezTo>
                  <a:pt x="154267" y="57200"/>
                  <a:pt x="154248" y="57200"/>
                  <a:pt x="154267" y="57200"/>
                </a:cubicBezTo>
                <a:cubicBezTo>
                  <a:pt x="154229" y="57219"/>
                  <a:pt x="154210" y="57238"/>
                  <a:pt x="154172" y="57257"/>
                </a:cubicBezTo>
                <a:cubicBezTo>
                  <a:pt x="154135" y="57276"/>
                  <a:pt x="154097" y="57314"/>
                  <a:pt x="154059" y="57333"/>
                </a:cubicBezTo>
                <a:cubicBezTo>
                  <a:pt x="157037" y="55322"/>
                  <a:pt x="160035" y="53311"/>
                  <a:pt x="162976" y="51319"/>
                </a:cubicBezTo>
                <a:cubicBezTo>
                  <a:pt x="162881" y="51376"/>
                  <a:pt x="162805" y="51433"/>
                  <a:pt x="162710" y="51489"/>
                </a:cubicBezTo>
                <a:cubicBezTo>
                  <a:pt x="162691" y="51489"/>
                  <a:pt x="162691" y="51508"/>
                  <a:pt x="162672" y="51508"/>
                </a:cubicBezTo>
                <a:cubicBezTo>
                  <a:pt x="165499" y="49573"/>
                  <a:pt x="168345" y="47695"/>
                  <a:pt x="171172" y="45779"/>
                </a:cubicBezTo>
                <a:cubicBezTo>
                  <a:pt x="171096" y="45836"/>
                  <a:pt x="171001" y="45892"/>
                  <a:pt x="170926" y="45949"/>
                </a:cubicBezTo>
                <a:cubicBezTo>
                  <a:pt x="170907" y="45968"/>
                  <a:pt x="170869" y="45987"/>
                  <a:pt x="170850" y="46006"/>
                </a:cubicBezTo>
                <a:cubicBezTo>
                  <a:pt x="194623" y="30505"/>
                  <a:pt x="218301" y="14682"/>
                  <a:pt x="243345" y="1306"/>
                </a:cubicBezTo>
                <a:cubicBezTo>
                  <a:pt x="245224" y="566"/>
                  <a:pt x="248107" y="-1028"/>
                  <a:pt x="249625" y="965"/>
                </a:cubicBezTo>
                <a:cubicBezTo>
                  <a:pt x="250005" y="1610"/>
                  <a:pt x="249644" y="2350"/>
                  <a:pt x="249132" y="2767"/>
                </a:cubicBezTo>
                <a:cubicBezTo>
                  <a:pt x="243193" y="7150"/>
                  <a:pt x="237198" y="11381"/>
                  <a:pt x="230937" y="15308"/>
                </a:cubicBezTo>
                <a:cubicBezTo>
                  <a:pt x="183182" y="46386"/>
                  <a:pt x="136281" y="78621"/>
                  <a:pt x="90803" y="112924"/>
                </a:cubicBezTo>
                <a:cubicBezTo>
                  <a:pt x="63292" y="134154"/>
                  <a:pt x="34719" y="154702"/>
                  <a:pt x="10434" y="179652"/>
                </a:cubicBezTo>
                <a:cubicBezTo>
                  <a:pt x="21001" y="191491"/>
                  <a:pt x="28059" y="205625"/>
                  <a:pt x="38134" y="217559"/>
                </a:cubicBezTo>
                <a:cubicBezTo>
                  <a:pt x="58113" y="201698"/>
                  <a:pt x="77484" y="185116"/>
                  <a:pt x="97690" y="169520"/>
                </a:cubicBezTo>
                <a:cubicBezTo>
                  <a:pt x="110250" y="159540"/>
                  <a:pt x="123607" y="150604"/>
                  <a:pt x="135712" y="140036"/>
                </a:cubicBezTo>
                <a:cubicBezTo>
                  <a:pt x="148329" y="131214"/>
                  <a:pt x="160434" y="121613"/>
                  <a:pt x="173430" y="113322"/>
                </a:cubicBezTo>
                <a:cubicBezTo>
                  <a:pt x="182252" y="106663"/>
                  <a:pt x="190449" y="99206"/>
                  <a:pt x="199954" y="93495"/>
                </a:cubicBezTo>
                <a:cubicBezTo>
                  <a:pt x="202041" y="92205"/>
                  <a:pt x="203863" y="90232"/>
                  <a:pt x="206386" y="89872"/>
                </a:cubicBezTo>
                <a:cubicBezTo>
                  <a:pt x="210162" y="89208"/>
                  <a:pt x="213140" y="93704"/>
                  <a:pt x="211129" y="96968"/>
                </a:cubicBezTo>
                <a:cubicBezTo>
                  <a:pt x="205836" y="102830"/>
                  <a:pt x="197867" y="105790"/>
                  <a:pt x="192023" y="111159"/>
                </a:cubicBezTo>
                <a:cubicBezTo>
                  <a:pt x="180981" y="120892"/>
                  <a:pt x="168155" y="128197"/>
                  <a:pt x="156620" y="137285"/>
                </a:cubicBezTo>
                <a:cubicBezTo>
                  <a:pt x="145919" y="144457"/>
                  <a:pt x="135996" y="152520"/>
                  <a:pt x="126074" y="160698"/>
                </a:cubicBezTo>
                <a:cubicBezTo>
                  <a:pt x="110516" y="171740"/>
                  <a:pt x="95508" y="183541"/>
                  <a:pt x="80823" y="195741"/>
                </a:cubicBezTo>
                <a:cubicBezTo>
                  <a:pt x="71128" y="203747"/>
                  <a:pt x="61072" y="211317"/>
                  <a:pt x="51605" y="219590"/>
                </a:cubicBezTo>
                <a:cubicBezTo>
                  <a:pt x="46805" y="222929"/>
                  <a:pt x="42061" y="229209"/>
                  <a:pt x="35630" y="227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37"/>
          <p:cNvSpPr/>
          <p:nvPr/>
        </p:nvSpPr>
        <p:spPr>
          <a:xfrm>
            <a:off x="5784132" y="1451478"/>
            <a:ext cx="417674" cy="315447"/>
          </a:xfrm>
          <a:custGeom>
            <a:rect b="b" l="l" r="r" t="t"/>
            <a:pathLst>
              <a:path extrusionOk="0" h="630894" w="835347">
                <a:moveTo>
                  <a:pt x="234559" y="630863"/>
                </a:moveTo>
                <a:cubicBezTo>
                  <a:pt x="201565" y="629648"/>
                  <a:pt x="168438" y="623141"/>
                  <a:pt x="138840" y="608133"/>
                </a:cubicBezTo>
                <a:cubicBezTo>
                  <a:pt x="102071" y="591797"/>
                  <a:pt x="71088" y="564837"/>
                  <a:pt x="46518" y="533247"/>
                </a:cubicBezTo>
                <a:cubicBezTo>
                  <a:pt x="38682" y="522831"/>
                  <a:pt x="30789" y="512320"/>
                  <a:pt x="24547" y="500841"/>
                </a:cubicBezTo>
                <a:cubicBezTo>
                  <a:pt x="18343" y="489059"/>
                  <a:pt x="13486" y="476575"/>
                  <a:pt x="8781" y="464129"/>
                </a:cubicBezTo>
                <a:cubicBezTo>
                  <a:pt x="2330" y="447413"/>
                  <a:pt x="489" y="429484"/>
                  <a:pt x="167" y="411687"/>
                </a:cubicBezTo>
                <a:cubicBezTo>
                  <a:pt x="34" y="401176"/>
                  <a:pt x="-516" y="390514"/>
                  <a:pt x="1533" y="380136"/>
                </a:cubicBezTo>
                <a:cubicBezTo>
                  <a:pt x="4682" y="365280"/>
                  <a:pt x="10640" y="350993"/>
                  <a:pt x="17907" y="337674"/>
                </a:cubicBezTo>
                <a:cubicBezTo>
                  <a:pt x="23997" y="325721"/>
                  <a:pt x="35286" y="318189"/>
                  <a:pt x="46499" y="311510"/>
                </a:cubicBezTo>
                <a:cubicBezTo>
                  <a:pt x="57845" y="304984"/>
                  <a:pt x="69190" y="298229"/>
                  <a:pt x="81371" y="293315"/>
                </a:cubicBezTo>
                <a:cubicBezTo>
                  <a:pt x="101520" y="285631"/>
                  <a:pt x="121935" y="277720"/>
                  <a:pt x="143545" y="275538"/>
                </a:cubicBezTo>
                <a:cubicBezTo>
                  <a:pt x="170051" y="273052"/>
                  <a:pt x="197182" y="272085"/>
                  <a:pt x="223137" y="278953"/>
                </a:cubicBezTo>
                <a:cubicBezTo>
                  <a:pt x="238695" y="282880"/>
                  <a:pt x="254404" y="286618"/>
                  <a:pt x="269260" y="292765"/>
                </a:cubicBezTo>
                <a:cubicBezTo>
                  <a:pt x="278614" y="296731"/>
                  <a:pt x="287095" y="302384"/>
                  <a:pt x="295765" y="307621"/>
                </a:cubicBezTo>
                <a:cubicBezTo>
                  <a:pt x="321815" y="322686"/>
                  <a:pt x="343046" y="344751"/>
                  <a:pt x="361525" y="368258"/>
                </a:cubicBezTo>
                <a:cubicBezTo>
                  <a:pt x="373972" y="387023"/>
                  <a:pt x="385981" y="405749"/>
                  <a:pt x="397555" y="424836"/>
                </a:cubicBezTo>
                <a:cubicBezTo>
                  <a:pt x="398807" y="428763"/>
                  <a:pt x="394045" y="432463"/>
                  <a:pt x="390554" y="430205"/>
                </a:cubicBezTo>
                <a:cubicBezTo>
                  <a:pt x="388429" y="428934"/>
                  <a:pt x="387329" y="426562"/>
                  <a:pt x="385906" y="424627"/>
                </a:cubicBezTo>
                <a:cubicBezTo>
                  <a:pt x="372795" y="404705"/>
                  <a:pt x="361525" y="383702"/>
                  <a:pt x="346556" y="365204"/>
                </a:cubicBezTo>
                <a:cubicBezTo>
                  <a:pt x="334394" y="352207"/>
                  <a:pt x="322555" y="338129"/>
                  <a:pt x="308173" y="327694"/>
                </a:cubicBezTo>
                <a:cubicBezTo>
                  <a:pt x="288461" y="314015"/>
                  <a:pt x="268425" y="300810"/>
                  <a:pt x="244975" y="294871"/>
                </a:cubicBezTo>
                <a:cubicBezTo>
                  <a:pt x="225357" y="289654"/>
                  <a:pt x="205606" y="283696"/>
                  <a:pt x="185115" y="283658"/>
                </a:cubicBezTo>
                <a:cubicBezTo>
                  <a:pt x="167679" y="283544"/>
                  <a:pt x="150110" y="284038"/>
                  <a:pt x="132921" y="287092"/>
                </a:cubicBezTo>
                <a:cubicBezTo>
                  <a:pt x="118558" y="289957"/>
                  <a:pt x="104765" y="295080"/>
                  <a:pt x="91066" y="300203"/>
                </a:cubicBezTo>
                <a:cubicBezTo>
                  <a:pt x="79512" y="304092"/>
                  <a:pt x="68982" y="310163"/>
                  <a:pt x="58433" y="316026"/>
                </a:cubicBezTo>
                <a:cubicBezTo>
                  <a:pt x="48036" y="322363"/>
                  <a:pt x="36329" y="327922"/>
                  <a:pt x="29214" y="338186"/>
                </a:cubicBezTo>
                <a:cubicBezTo>
                  <a:pt x="20373" y="352530"/>
                  <a:pt x="13884" y="368277"/>
                  <a:pt x="10754" y="384784"/>
                </a:cubicBezTo>
                <a:cubicBezTo>
                  <a:pt x="9008" y="401480"/>
                  <a:pt x="9919" y="418195"/>
                  <a:pt x="11646" y="434834"/>
                </a:cubicBezTo>
                <a:cubicBezTo>
                  <a:pt x="13315" y="449690"/>
                  <a:pt x="18931" y="463635"/>
                  <a:pt x="24585" y="477353"/>
                </a:cubicBezTo>
                <a:cubicBezTo>
                  <a:pt x="29613" y="489837"/>
                  <a:pt x="35760" y="501999"/>
                  <a:pt x="43767" y="512794"/>
                </a:cubicBezTo>
                <a:cubicBezTo>
                  <a:pt x="66439" y="545238"/>
                  <a:pt x="94880" y="574475"/>
                  <a:pt x="130264" y="592860"/>
                </a:cubicBezTo>
                <a:cubicBezTo>
                  <a:pt x="143754" y="599804"/>
                  <a:pt x="157566" y="606350"/>
                  <a:pt x="172005" y="611093"/>
                </a:cubicBezTo>
                <a:cubicBezTo>
                  <a:pt x="191376" y="616842"/>
                  <a:pt x="211582" y="619782"/>
                  <a:pt x="231732" y="620959"/>
                </a:cubicBezTo>
                <a:cubicBezTo>
                  <a:pt x="254632" y="621604"/>
                  <a:pt x="277361" y="618132"/>
                  <a:pt x="300034" y="615438"/>
                </a:cubicBezTo>
                <a:cubicBezTo>
                  <a:pt x="313884" y="613749"/>
                  <a:pt x="327393" y="610125"/>
                  <a:pt x="340693" y="606008"/>
                </a:cubicBezTo>
                <a:cubicBezTo>
                  <a:pt x="363821" y="599690"/>
                  <a:pt x="386342" y="591190"/>
                  <a:pt x="407554" y="580034"/>
                </a:cubicBezTo>
                <a:cubicBezTo>
                  <a:pt x="463429" y="553795"/>
                  <a:pt x="512664" y="511959"/>
                  <a:pt x="543836" y="458361"/>
                </a:cubicBezTo>
                <a:cubicBezTo>
                  <a:pt x="553854" y="442822"/>
                  <a:pt x="561178" y="426069"/>
                  <a:pt x="568141" y="409069"/>
                </a:cubicBezTo>
                <a:cubicBezTo>
                  <a:pt x="574212" y="394915"/>
                  <a:pt x="580340" y="380667"/>
                  <a:pt x="584400" y="365773"/>
                </a:cubicBezTo>
                <a:cubicBezTo>
                  <a:pt x="597055" y="313768"/>
                  <a:pt x="602007" y="260018"/>
                  <a:pt x="599522" y="206571"/>
                </a:cubicBezTo>
                <a:cubicBezTo>
                  <a:pt x="599199" y="183538"/>
                  <a:pt x="595860" y="160714"/>
                  <a:pt x="594437" y="137737"/>
                </a:cubicBezTo>
                <a:cubicBezTo>
                  <a:pt x="594892" y="127815"/>
                  <a:pt x="583831" y="84518"/>
                  <a:pt x="595291" y="83532"/>
                </a:cubicBezTo>
                <a:cubicBezTo>
                  <a:pt x="598668" y="83304"/>
                  <a:pt x="601495" y="85847"/>
                  <a:pt x="604227" y="87497"/>
                </a:cubicBezTo>
                <a:cubicBezTo>
                  <a:pt x="612480" y="92696"/>
                  <a:pt x="618779" y="100228"/>
                  <a:pt x="626710" y="105806"/>
                </a:cubicBezTo>
                <a:cubicBezTo>
                  <a:pt x="658053" y="127511"/>
                  <a:pt x="688315" y="150848"/>
                  <a:pt x="717970" y="174811"/>
                </a:cubicBezTo>
                <a:cubicBezTo>
                  <a:pt x="725597" y="181925"/>
                  <a:pt x="732693" y="188281"/>
                  <a:pt x="740586" y="194770"/>
                </a:cubicBezTo>
                <a:cubicBezTo>
                  <a:pt x="748554" y="201809"/>
                  <a:pt x="755195" y="210176"/>
                  <a:pt x="763220" y="217158"/>
                </a:cubicBezTo>
                <a:cubicBezTo>
                  <a:pt x="774490" y="228504"/>
                  <a:pt x="784641" y="241368"/>
                  <a:pt x="799345" y="248558"/>
                </a:cubicBezTo>
                <a:cubicBezTo>
                  <a:pt x="807332" y="241254"/>
                  <a:pt x="816326" y="235107"/>
                  <a:pt x="823725" y="227157"/>
                </a:cubicBezTo>
                <a:cubicBezTo>
                  <a:pt x="801716" y="207159"/>
                  <a:pt x="782762" y="184126"/>
                  <a:pt x="760261" y="164622"/>
                </a:cubicBezTo>
                <a:cubicBezTo>
                  <a:pt x="744570" y="150411"/>
                  <a:pt x="729524" y="135537"/>
                  <a:pt x="713416" y="121762"/>
                </a:cubicBezTo>
                <a:cubicBezTo>
                  <a:pt x="693741" y="104725"/>
                  <a:pt x="673592" y="88294"/>
                  <a:pt x="654240" y="70915"/>
                </a:cubicBezTo>
                <a:cubicBezTo>
                  <a:pt x="640940" y="59114"/>
                  <a:pt x="627848" y="47844"/>
                  <a:pt x="614017" y="36821"/>
                </a:cubicBezTo>
                <a:cubicBezTo>
                  <a:pt x="604037" y="28055"/>
                  <a:pt x="594817" y="18398"/>
                  <a:pt x="584325" y="10183"/>
                </a:cubicBezTo>
                <a:cubicBezTo>
                  <a:pt x="581479" y="7659"/>
                  <a:pt x="577798" y="5857"/>
                  <a:pt x="575521" y="2802"/>
                </a:cubicBezTo>
                <a:cubicBezTo>
                  <a:pt x="574990" y="1891"/>
                  <a:pt x="575388" y="696"/>
                  <a:pt x="576356" y="260"/>
                </a:cubicBezTo>
                <a:cubicBezTo>
                  <a:pt x="579904" y="-879"/>
                  <a:pt x="583509" y="2005"/>
                  <a:pt x="586582" y="3504"/>
                </a:cubicBezTo>
                <a:cubicBezTo>
                  <a:pt x="602235" y="13256"/>
                  <a:pt x="614605" y="27239"/>
                  <a:pt x="629518" y="37978"/>
                </a:cubicBezTo>
                <a:cubicBezTo>
                  <a:pt x="644032" y="49343"/>
                  <a:pt x="657958" y="61884"/>
                  <a:pt x="671771" y="74007"/>
                </a:cubicBezTo>
                <a:cubicBezTo>
                  <a:pt x="681732" y="82242"/>
                  <a:pt x="692015" y="90077"/>
                  <a:pt x="701369" y="99014"/>
                </a:cubicBezTo>
                <a:cubicBezTo>
                  <a:pt x="720152" y="114609"/>
                  <a:pt x="738518" y="130376"/>
                  <a:pt x="755859" y="147433"/>
                </a:cubicBezTo>
                <a:cubicBezTo>
                  <a:pt x="771341" y="161681"/>
                  <a:pt x="787354" y="175437"/>
                  <a:pt x="801489" y="191051"/>
                </a:cubicBezTo>
                <a:cubicBezTo>
                  <a:pt x="810710" y="201505"/>
                  <a:pt x="821069" y="211239"/>
                  <a:pt x="831238" y="220649"/>
                </a:cubicBezTo>
                <a:cubicBezTo>
                  <a:pt x="833762" y="222376"/>
                  <a:pt x="836209" y="224975"/>
                  <a:pt x="835052" y="228276"/>
                </a:cubicBezTo>
                <a:cubicBezTo>
                  <a:pt x="827918" y="240002"/>
                  <a:pt x="814922" y="247078"/>
                  <a:pt x="805226" y="256584"/>
                </a:cubicBezTo>
                <a:cubicBezTo>
                  <a:pt x="801982" y="260094"/>
                  <a:pt x="797068" y="258955"/>
                  <a:pt x="793463" y="256641"/>
                </a:cubicBezTo>
                <a:cubicBezTo>
                  <a:pt x="786140" y="252562"/>
                  <a:pt x="779347" y="247610"/>
                  <a:pt x="773219" y="241880"/>
                </a:cubicBezTo>
                <a:cubicBezTo>
                  <a:pt x="767281" y="236510"/>
                  <a:pt x="762670" y="230117"/>
                  <a:pt x="756864" y="224785"/>
                </a:cubicBezTo>
                <a:cubicBezTo>
                  <a:pt x="749029" y="217936"/>
                  <a:pt x="742369" y="209873"/>
                  <a:pt x="734742" y="202815"/>
                </a:cubicBezTo>
                <a:cubicBezTo>
                  <a:pt x="726773" y="196212"/>
                  <a:pt x="718994" y="189420"/>
                  <a:pt x="711481" y="182305"/>
                </a:cubicBezTo>
                <a:cubicBezTo>
                  <a:pt x="685868" y="161150"/>
                  <a:pt x="658964" y="141627"/>
                  <a:pt x="632421" y="121686"/>
                </a:cubicBezTo>
                <a:cubicBezTo>
                  <a:pt x="627108" y="117683"/>
                  <a:pt x="621246" y="114420"/>
                  <a:pt x="616047" y="110246"/>
                </a:cubicBezTo>
                <a:cubicBezTo>
                  <a:pt x="610716" y="105654"/>
                  <a:pt x="605897" y="100570"/>
                  <a:pt x="599996" y="96680"/>
                </a:cubicBezTo>
                <a:cubicBezTo>
                  <a:pt x="606694" y="164508"/>
                  <a:pt x="615175" y="233171"/>
                  <a:pt x="605935" y="301227"/>
                </a:cubicBezTo>
                <a:cubicBezTo>
                  <a:pt x="601267" y="336118"/>
                  <a:pt x="595955" y="371408"/>
                  <a:pt x="581137" y="403662"/>
                </a:cubicBezTo>
                <a:cubicBezTo>
                  <a:pt x="571309" y="428061"/>
                  <a:pt x="560495" y="452005"/>
                  <a:pt x="545828" y="473938"/>
                </a:cubicBezTo>
                <a:cubicBezTo>
                  <a:pt x="528013" y="502018"/>
                  <a:pt x="504828" y="526531"/>
                  <a:pt x="479006" y="547363"/>
                </a:cubicBezTo>
                <a:cubicBezTo>
                  <a:pt x="460185" y="562389"/>
                  <a:pt x="439827" y="575405"/>
                  <a:pt x="418065" y="585783"/>
                </a:cubicBezTo>
                <a:cubicBezTo>
                  <a:pt x="398428" y="595971"/>
                  <a:pt x="378278" y="605325"/>
                  <a:pt x="356972" y="611491"/>
                </a:cubicBezTo>
                <a:cubicBezTo>
                  <a:pt x="336159" y="617942"/>
                  <a:pt x="315175" y="624298"/>
                  <a:pt x="293375" y="626290"/>
                </a:cubicBezTo>
                <a:cubicBezTo>
                  <a:pt x="273870" y="628453"/>
                  <a:pt x="254290" y="631223"/>
                  <a:pt x="234559" y="6308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37"/>
          <p:cNvSpPr/>
          <p:nvPr/>
        </p:nvSpPr>
        <p:spPr>
          <a:xfrm>
            <a:off x="5833829" y="1496025"/>
            <a:ext cx="220539" cy="227724"/>
          </a:xfrm>
          <a:custGeom>
            <a:rect b="b" l="l" r="r" t="t"/>
            <a:pathLst>
              <a:path extrusionOk="0" h="455449" w="441077">
                <a:moveTo>
                  <a:pt x="163568" y="455365"/>
                </a:moveTo>
                <a:cubicBezTo>
                  <a:pt x="149661" y="455195"/>
                  <a:pt x="136380" y="451002"/>
                  <a:pt x="123288" y="446771"/>
                </a:cubicBezTo>
                <a:cubicBezTo>
                  <a:pt x="105112" y="442084"/>
                  <a:pt x="88226" y="433736"/>
                  <a:pt x="72137" y="424231"/>
                </a:cubicBezTo>
                <a:cubicBezTo>
                  <a:pt x="40282" y="405030"/>
                  <a:pt x="18937" y="372738"/>
                  <a:pt x="6282" y="338378"/>
                </a:cubicBezTo>
                <a:cubicBezTo>
                  <a:pt x="287" y="323048"/>
                  <a:pt x="-2749" y="304929"/>
                  <a:pt x="3285" y="289163"/>
                </a:cubicBezTo>
                <a:cubicBezTo>
                  <a:pt x="7705" y="278671"/>
                  <a:pt x="14232" y="267780"/>
                  <a:pt x="24212" y="261842"/>
                </a:cubicBezTo>
                <a:cubicBezTo>
                  <a:pt x="57946" y="248333"/>
                  <a:pt x="89232" y="254841"/>
                  <a:pt x="119190" y="273909"/>
                </a:cubicBezTo>
                <a:cubicBezTo>
                  <a:pt x="157535" y="297587"/>
                  <a:pt x="187777" y="332592"/>
                  <a:pt x="211228" y="370727"/>
                </a:cubicBezTo>
                <a:cubicBezTo>
                  <a:pt x="221663" y="390952"/>
                  <a:pt x="233711" y="410514"/>
                  <a:pt x="241129" y="432105"/>
                </a:cubicBezTo>
                <a:cubicBezTo>
                  <a:pt x="290952" y="410760"/>
                  <a:pt x="338119" y="362095"/>
                  <a:pt x="367963" y="317356"/>
                </a:cubicBezTo>
                <a:cubicBezTo>
                  <a:pt x="375249" y="303639"/>
                  <a:pt x="383009" y="290017"/>
                  <a:pt x="388075" y="275275"/>
                </a:cubicBezTo>
                <a:cubicBezTo>
                  <a:pt x="393786" y="257231"/>
                  <a:pt x="397903" y="238733"/>
                  <a:pt x="403405" y="220614"/>
                </a:cubicBezTo>
                <a:cubicBezTo>
                  <a:pt x="414997" y="178038"/>
                  <a:pt x="422814" y="134325"/>
                  <a:pt x="427254" y="90440"/>
                </a:cubicBezTo>
                <a:cubicBezTo>
                  <a:pt x="428032" y="62721"/>
                  <a:pt x="431219" y="35229"/>
                  <a:pt x="435184" y="7794"/>
                </a:cubicBezTo>
                <a:cubicBezTo>
                  <a:pt x="435773" y="5271"/>
                  <a:pt x="435545" y="2178"/>
                  <a:pt x="437537" y="319"/>
                </a:cubicBezTo>
                <a:cubicBezTo>
                  <a:pt x="438163" y="-117"/>
                  <a:pt x="439055" y="-136"/>
                  <a:pt x="439624" y="452"/>
                </a:cubicBezTo>
                <a:cubicBezTo>
                  <a:pt x="440971" y="2046"/>
                  <a:pt x="440744" y="4398"/>
                  <a:pt x="440914" y="6352"/>
                </a:cubicBezTo>
                <a:cubicBezTo>
                  <a:pt x="441237" y="13012"/>
                  <a:pt x="441066" y="19690"/>
                  <a:pt x="440535" y="26331"/>
                </a:cubicBezTo>
                <a:cubicBezTo>
                  <a:pt x="437234" y="54316"/>
                  <a:pt x="438163" y="82567"/>
                  <a:pt x="434786" y="110514"/>
                </a:cubicBezTo>
                <a:cubicBezTo>
                  <a:pt x="429170" y="152956"/>
                  <a:pt x="421543" y="195304"/>
                  <a:pt x="409154" y="236342"/>
                </a:cubicBezTo>
                <a:cubicBezTo>
                  <a:pt x="402817" y="259622"/>
                  <a:pt x="397827" y="283547"/>
                  <a:pt x="385779" y="304721"/>
                </a:cubicBezTo>
                <a:cubicBezTo>
                  <a:pt x="377962" y="321758"/>
                  <a:pt x="367337" y="337069"/>
                  <a:pt x="355176" y="351318"/>
                </a:cubicBezTo>
                <a:cubicBezTo>
                  <a:pt x="343261" y="366003"/>
                  <a:pt x="330340" y="380062"/>
                  <a:pt x="316262" y="392717"/>
                </a:cubicBezTo>
                <a:cubicBezTo>
                  <a:pt x="295695" y="412297"/>
                  <a:pt x="272340" y="429392"/>
                  <a:pt x="246176" y="440699"/>
                </a:cubicBezTo>
                <a:cubicBezTo>
                  <a:pt x="220088" y="451286"/>
                  <a:pt x="191629" y="456162"/>
                  <a:pt x="163568" y="455365"/>
                </a:cubicBezTo>
                <a:close/>
                <a:moveTo>
                  <a:pt x="171613" y="445500"/>
                </a:moveTo>
                <a:cubicBezTo>
                  <a:pt x="192236" y="445803"/>
                  <a:pt x="212594" y="441326"/>
                  <a:pt x="232155" y="435558"/>
                </a:cubicBezTo>
                <a:cubicBezTo>
                  <a:pt x="226994" y="423491"/>
                  <a:pt x="222441" y="411500"/>
                  <a:pt x="215857" y="400382"/>
                </a:cubicBezTo>
                <a:cubicBezTo>
                  <a:pt x="209122" y="388733"/>
                  <a:pt x="203658" y="375983"/>
                  <a:pt x="195974" y="364960"/>
                </a:cubicBezTo>
                <a:cubicBezTo>
                  <a:pt x="176261" y="335646"/>
                  <a:pt x="152374" y="308762"/>
                  <a:pt x="123478" y="288366"/>
                </a:cubicBezTo>
                <a:cubicBezTo>
                  <a:pt x="100616" y="272732"/>
                  <a:pt x="73105" y="259584"/>
                  <a:pt x="44835" y="266168"/>
                </a:cubicBezTo>
                <a:cubicBezTo>
                  <a:pt x="33034" y="268596"/>
                  <a:pt x="25009" y="270209"/>
                  <a:pt x="18577" y="281460"/>
                </a:cubicBezTo>
                <a:cubicBezTo>
                  <a:pt x="7895" y="295215"/>
                  <a:pt x="8464" y="313638"/>
                  <a:pt x="13473" y="329404"/>
                </a:cubicBezTo>
                <a:cubicBezTo>
                  <a:pt x="25597" y="364068"/>
                  <a:pt x="46088" y="397612"/>
                  <a:pt x="78455" y="416509"/>
                </a:cubicBezTo>
                <a:cubicBezTo>
                  <a:pt x="94829" y="426242"/>
                  <a:pt x="112246" y="434002"/>
                  <a:pt x="130745" y="438688"/>
                </a:cubicBezTo>
                <a:cubicBezTo>
                  <a:pt x="143969" y="443564"/>
                  <a:pt x="157592" y="446069"/>
                  <a:pt x="171613" y="4455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37"/>
          <p:cNvSpPr/>
          <p:nvPr/>
        </p:nvSpPr>
        <p:spPr>
          <a:xfrm>
            <a:off x="5977473" y="1660429"/>
            <a:ext cx="14950" cy="30547"/>
          </a:xfrm>
          <a:custGeom>
            <a:rect b="b" l="l" r="r" t="t"/>
            <a:pathLst>
              <a:path extrusionOk="0" h="61094" w="29899">
                <a:moveTo>
                  <a:pt x="20247" y="57571"/>
                </a:moveTo>
                <a:cubicBezTo>
                  <a:pt x="15181" y="39205"/>
                  <a:pt x="10798" y="20099"/>
                  <a:pt x="439" y="3877"/>
                </a:cubicBezTo>
                <a:cubicBezTo>
                  <a:pt x="-1098" y="1392"/>
                  <a:pt x="1710" y="-752"/>
                  <a:pt x="4101" y="254"/>
                </a:cubicBezTo>
                <a:cubicBezTo>
                  <a:pt x="18558" y="8469"/>
                  <a:pt x="25161" y="39471"/>
                  <a:pt x="29714" y="54953"/>
                </a:cubicBezTo>
                <a:cubicBezTo>
                  <a:pt x="31308" y="61138"/>
                  <a:pt x="22144" y="63737"/>
                  <a:pt x="20247" y="575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37"/>
          <p:cNvSpPr/>
          <p:nvPr/>
        </p:nvSpPr>
        <p:spPr>
          <a:xfrm>
            <a:off x="5845606" y="1758146"/>
            <a:ext cx="109463" cy="167633"/>
          </a:xfrm>
          <a:custGeom>
            <a:rect b="b" l="l" r="r" t="t"/>
            <a:pathLst>
              <a:path extrusionOk="0" h="335266" w="218926">
                <a:moveTo>
                  <a:pt x="24999" y="296619"/>
                </a:moveTo>
                <a:cubicBezTo>
                  <a:pt x="18017" y="289523"/>
                  <a:pt x="-11808" y="272353"/>
                  <a:pt x="5134" y="262771"/>
                </a:cubicBezTo>
                <a:cubicBezTo>
                  <a:pt x="39267" y="236968"/>
                  <a:pt x="77307" y="215984"/>
                  <a:pt x="107114" y="184793"/>
                </a:cubicBezTo>
                <a:cubicBezTo>
                  <a:pt x="119238" y="173333"/>
                  <a:pt x="130697" y="161247"/>
                  <a:pt x="140355" y="147587"/>
                </a:cubicBezTo>
                <a:cubicBezTo>
                  <a:pt x="151738" y="132655"/>
                  <a:pt x="163084" y="117647"/>
                  <a:pt x="171717" y="100894"/>
                </a:cubicBezTo>
                <a:cubicBezTo>
                  <a:pt x="182152" y="82320"/>
                  <a:pt x="193915" y="64106"/>
                  <a:pt x="202225" y="44545"/>
                </a:cubicBezTo>
                <a:cubicBezTo>
                  <a:pt x="207557" y="31624"/>
                  <a:pt x="212660" y="18191"/>
                  <a:pt x="213002" y="4057"/>
                </a:cubicBezTo>
                <a:cubicBezTo>
                  <a:pt x="213097" y="2311"/>
                  <a:pt x="213837" y="-1047"/>
                  <a:pt x="216132" y="319"/>
                </a:cubicBezTo>
                <a:cubicBezTo>
                  <a:pt x="228313" y="19557"/>
                  <a:pt x="197387" y="74465"/>
                  <a:pt x="186440" y="92736"/>
                </a:cubicBezTo>
                <a:cubicBezTo>
                  <a:pt x="177143" y="109318"/>
                  <a:pt x="168510" y="126280"/>
                  <a:pt x="156671" y="141250"/>
                </a:cubicBezTo>
                <a:cubicBezTo>
                  <a:pt x="147754" y="153070"/>
                  <a:pt x="139406" y="165402"/>
                  <a:pt x="129198" y="176179"/>
                </a:cubicBezTo>
                <a:cubicBezTo>
                  <a:pt x="115728" y="189707"/>
                  <a:pt x="102522" y="203633"/>
                  <a:pt x="87629" y="215605"/>
                </a:cubicBezTo>
                <a:cubicBezTo>
                  <a:pt x="62850" y="235261"/>
                  <a:pt x="35852" y="251919"/>
                  <a:pt x="10618" y="270892"/>
                </a:cubicBezTo>
                <a:cubicBezTo>
                  <a:pt x="32759" y="292141"/>
                  <a:pt x="58581" y="309255"/>
                  <a:pt x="82639" y="328304"/>
                </a:cubicBezTo>
                <a:cubicBezTo>
                  <a:pt x="83436" y="328892"/>
                  <a:pt x="84233" y="329499"/>
                  <a:pt x="85010" y="330106"/>
                </a:cubicBezTo>
                <a:cubicBezTo>
                  <a:pt x="83834" y="330600"/>
                  <a:pt x="82658" y="331150"/>
                  <a:pt x="81481" y="331719"/>
                </a:cubicBezTo>
                <a:cubicBezTo>
                  <a:pt x="79376" y="332724"/>
                  <a:pt x="77383" y="333844"/>
                  <a:pt x="75448" y="335134"/>
                </a:cubicBezTo>
                <a:cubicBezTo>
                  <a:pt x="75391" y="335172"/>
                  <a:pt x="75315" y="335210"/>
                  <a:pt x="75258" y="335267"/>
                </a:cubicBezTo>
                <a:cubicBezTo>
                  <a:pt x="58429" y="322498"/>
                  <a:pt x="41866" y="309312"/>
                  <a:pt x="24999" y="2966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37"/>
          <p:cNvSpPr/>
          <p:nvPr/>
        </p:nvSpPr>
        <p:spPr>
          <a:xfrm>
            <a:off x="5883412" y="1736753"/>
            <a:ext cx="118778" cy="187640"/>
          </a:xfrm>
          <a:custGeom>
            <a:rect b="b" l="l" r="r" t="t"/>
            <a:pathLst>
              <a:path extrusionOk="0" h="375281" w="237556">
                <a:moveTo>
                  <a:pt x="652" y="372947"/>
                </a:moveTo>
                <a:cubicBezTo>
                  <a:pt x="-1056" y="370405"/>
                  <a:pt x="880" y="366762"/>
                  <a:pt x="3137" y="365738"/>
                </a:cubicBezTo>
                <a:cubicBezTo>
                  <a:pt x="8810" y="361905"/>
                  <a:pt x="14255" y="357731"/>
                  <a:pt x="19568" y="353405"/>
                </a:cubicBezTo>
                <a:cubicBezTo>
                  <a:pt x="37896" y="338379"/>
                  <a:pt x="54763" y="321758"/>
                  <a:pt x="71516" y="305005"/>
                </a:cubicBezTo>
                <a:cubicBezTo>
                  <a:pt x="95782" y="277495"/>
                  <a:pt x="119498" y="248959"/>
                  <a:pt x="138870" y="217844"/>
                </a:cubicBezTo>
                <a:cubicBezTo>
                  <a:pt x="157046" y="193331"/>
                  <a:pt x="170441" y="166655"/>
                  <a:pt x="185069" y="140093"/>
                </a:cubicBezTo>
                <a:cubicBezTo>
                  <a:pt x="206736" y="105353"/>
                  <a:pt x="214496" y="64694"/>
                  <a:pt x="226733" y="26236"/>
                </a:cubicBezTo>
                <a:cubicBezTo>
                  <a:pt x="228650" y="19311"/>
                  <a:pt x="230054" y="12310"/>
                  <a:pt x="231420" y="5271"/>
                </a:cubicBezTo>
                <a:cubicBezTo>
                  <a:pt x="231780" y="2919"/>
                  <a:pt x="232900" y="-1407"/>
                  <a:pt x="236011" y="452"/>
                </a:cubicBezTo>
                <a:cubicBezTo>
                  <a:pt x="236011" y="433"/>
                  <a:pt x="236011" y="433"/>
                  <a:pt x="236011" y="433"/>
                </a:cubicBezTo>
                <a:cubicBezTo>
                  <a:pt x="238629" y="3450"/>
                  <a:pt x="237149" y="8326"/>
                  <a:pt x="237055" y="11988"/>
                </a:cubicBezTo>
                <a:cubicBezTo>
                  <a:pt x="235840" y="24054"/>
                  <a:pt x="232463" y="35704"/>
                  <a:pt x="229105" y="47315"/>
                </a:cubicBezTo>
                <a:cubicBezTo>
                  <a:pt x="224779" y="62588"/>
                  <a:pt x="221478" y="78165"/>
                  <a:pt x="216109" y="93135"/>
                </a:cubicBezTo>
                <a:cubicBezTo>
                  <a:pt x="211688" y="105619"/>
                  <a:pt x="208349" y="117458"/>
                  <a:pt x="202201" y="129051"/>
                </a:cubicBezTo>
                <a:cubicBezTo>
                  <a:pt x="194555" y="143053"/>
                  <a:pt x="186663" y="156903"/>
                  <a:pt x="179168" y="171000"/>
                </a:cubicBezTo>
                <a:cubicBezTo>
                  <a:pt x="170327" y="188512"/>
                  <a:pt x="160006" y="205151"/>
                  <a:pt x="148508" y="221031"/>
                </a:cubicBezTo>
                <a:cubicBezTo>
                  <a:pt x="135663" y="241029"/>
                  <a:pt x="122230" y="260704"/>
                  <a:pt x="106749" y="278804"/>
                </a:cubicBezTo>
                <a:cubicBezTo>
                  <a:pt x="96181" y="290795"/>
                  <a:pt x="86675" y="303772"/>
                  <a:pt x="75405" y="315137"/>
                </a:cubicBezTo>
                <a:cubicBezTo>
                  <a:pt x="64078" y="326065"/>
                  <a:pt x="53093" y="337335"/>
                  <a:pt x="41330" y="347789"/>
                </a:cubicBezTo>
                <a:cubicBezTo>
                  <a:pt x="31597" y="356194"/>
                  <a:pt x="21958" y="364751"/>
                  <a:pt x="11372" y="372075"/>
                </a:cubicBezTo>
                <a:cubicBezTo>
                  <a:pt x="11353" y="372094"/>
                  <a:pt x="11334" y="372113"/>
                  <a:pt x="11315" y="372132"/>
                </a:cubicBezTo>
                <a:cubicBezTo>
                  <a:pt x="9493" y="372834"/>
                  <a:pt x="7710" y="373630"/>
                  <a:pt x="5907" y="374503"/>
                </a:cubicBezTo>
                <a:cubicBezTo>
                  <a:pt x="5376" y="374750"/>
                  <a:pt x="4864" y="375015"/>
                  <a:pt x="4352" y="375281"/>
                </a:cubicBezTo>
                <a:cubicBezTo>
                  <a:pt x="2948" y="375243"/>
                  <a:pt x="1657" y="374579"/>
                  <a:pt x="652" y="3729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5" name="Google Shape;1695;p37"/>
          <p:cNvGrpSpPr/>
          <p:nvPr/>
        </p:nvGrpSpPr>
        <p:grpSpPr>
          <a:xfrm>
            <a:off x="5789086" y="1453429"/>
            <a:ext cx="406975" cy="466761"/>
            <a:chOff x="11578173" y="2906858"/>
            <a:chExt cx="813949" cy="933523"/>
          </a:xfrm>
        </p:grpSpPr>
        <p:sp>
          <p:nvSpPr>
            <p:cNvPr id="1696" name="Google Shape;1696;p37"/>
            <p:cNvSpPr/>
            <p:nvPr/>
          </p:nvSpPr>
          <p:spPr>
            <a:xfrm>
              <a:off x="11578173" y="2906858"/>
              <a:ext cx="813949" cy="617134"/>
            </a:xfrm>
            <a:custGeom>
              <a:rect b="b" l="l" r="r" t="t"/>
              <a:pathLst>
                <a:path extrusionOk="0" h="617134" w="813949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11701811" y="3483065"/>
              <a:ext cx="295560" cy="357316"/>
            </a:xfrm>
            <a:custGeom>
              <a:rect b="b" l="l" r="r" t="t"/>
              <a:pathLst>
                <a:path extrusionOk="0" h="357316" w="29556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8" name="Google Shape;1698;p37"/>
          <p:cNvSpPr/>
          <p:nvPr/>
        </p:nvSpPr>
        <p:spPr>
          <a:xfrm>
            <a:off x="6982642" y="1469379"/>
            <a:ext cx="843257" cy="438110"/>
          </a:xfrm>
          <a:custGeom>
            <a:rect b="b" l="l" r="r" t="t"/>
            <a:pathLst>
              <a:path extrusionOk="0" h="876220" w="1686514">
                <a:moveTo>
                  <a:pt x="1659564" y="482663"/>
                </a:moveTo>
                <a:cubicBezTo>
                  <a:pt x="1649243" y="484012"/>
                  <a:pt x="1638551" y="484518"/>
                  <a:pt x="1627994" y="483844"/>
                </a:cubicBezTo>
                <a:cubicBezTo>
                  <a:pt x="1499956" y="473556"/>
                  <a:pt x="1371547" y="465259"/>
                  <a:pt x="1243240" y="454903"/>
                </a:cubicBezTo>
                <a:cubicBezTo>
                  <a:pt x="1103599" y="442727"/>
                  <a:pt x="964059" y="429977"/>
                  <a:pt x="824486" y="417497"/>
                </a:cubicBezTo>
                <a:cubicBezTo>
                  <a:pt x="689129" y="406940"/>
                  <a:pt x="553064" y="406704"/>
                  <a:pt x="417336" y="405759"/>
                </a:cubicBezTo>
                <a:cubicBezTo>
                  <a:pt x="388564" y="404511"/>
                  <a:pt x="359793" y="402083"/>
                  <a:pt x="331021" y="404208"/>
                </a:cubicBezTo>
                <a:cubicBezTo>
                  <a:pt x="301306" y="407547"/>
                  <a:pt x="271556" y="410279"/>
                  <a:pt x="241604" y="409571"/>
                </a:cubicBezTo>
                <a:cubicBezTo>
                  <a:pt x="253140" y="398845"/>
                  <a:pt x="266665" y="390682"/>
                  <a:pt x="279381" y="381474"/>
                </a:cubicBezTo>
                <a:cubicBezTo>
                  <a:pt x="301137" y="364575"/>
                  <a:pt x="323770" y="348959"/>
                  <a:pt x="347886" y="335534"/>
                </a:cubicBezTo>
                <a:cubicBezTo>
                  <a:pt x="398885" y="301906"/>
                  <a:pt x="447355" y="264769"/>
                  <a:pt x="498388" y="231107"/>
                </a:cubicBezTo>
                <a:cubicBezTo>
                  <a:pt x="537143" y="199637"/>
                  <a:pt x="581869" y="176465"/>
                  <a:pt x="623390" y="148605"/>
                </a:cubicBezTo>
                <a:cubicBezTo>
                  <a:pt x="648215" y="128299"/>
                  <a:pt x="615598" y="84181"/>
                  <a:pt x="604130" y="63336"/>
                </a:cubicBezTo>
                <a:cubicBezTo>
                  <a:pt x="595091" y="47652"/>
                  <a:pt x="587367" y="31259"/>
                  <a:pt x="577619" y="16013"/>
                </a:cubicBezTo>
                <a:cubicBezTo>
                  <a:pt x="574415" y="11190"/>
                  <a:pt x="571176" y="5692"/>
                  <a:pt x="566252" y="2589"/>
                </a:cubicBezTo>
                <a:cubicBezTo>
                  <a:pt x="567331" y="-244"/>
                  <a:pt x="563183" y="-447"/>
                  <a:pt x="561462" y="531"/>
                </a:cubicBezTo>
                <a:cubicBezTo>
                  <a:pt x="557212" y="-750"/>
                  <a:pt x="552355" y="1476"/>
                  <a:pt x="550871" y="5692"/>
                </a:cubicBezTo>
                <a:cubicBezTo>
                  <a:pt x="504088" y="32979"/>
                  <a:pt x="463073" y="68969"/>
                  <a:pt x="419258" y="100641"/>
                </a:cubicBezTo>
                <a:cubicBezTo>
                  <a:pt x="362188" y="144928"/>
                  <a:pt x="304544" y="188406"/>
                  <a:pt x="246495" y="231445"/>
                </a:cubicBezTo>
                <a:cubicBezTo>
                  <a:pt x="189897" y="275698"/>
                  <a:pt x="129655" y="315296"/>
                  <a:pt x="74811" y="361776"/>
                </a:cubicBezTo>
                <a:cubicBezTo>
                  <a:pt x="59295" y="377292"/>
                  <a:pt x="-4015" y="417295"/>
                  <a:pt x="201" y="437701"/>
                </a:cubicBezTo>
                <a:cubicBezTo>
                  <a:pt x="3237" y="451025"/>
                  <a:pt x="15278" y="459963"/>
                  <a:pt x="25262" y="468328"/>
                </a:cubicBezTo>
                <a:cubicBezTo>
                  <a:pt x="39665" y="479324"/>
                  <a:pt x="54809" y="489341"/>
                  <a:pt x="68807" y="500877"/>
                </a:cubicBezTo>
                <a:cubicBezTo>
                  <a:pt x="123584" y="544591"/>
                  <a:pt x="180857" y="585066"/>
                  <a:pt x="236747" y="627330"/>
                </a:cubicBezTo>
                <a:cubicBezTo>
                  <a:pt x="293278" y="667771"/>
                  <a:pt x="349202" y="709023"/>
                  <a:pt x="406508" y="748352"/>
                </a:cubicBezTo>
                <a:cubicBezTo>
                  <a:pt x="455416" y="784307"/>
                  <a:pt x="505505" y="818374"/>
                  <a:pt x="558325" y="848326"/>
                </a:cubicBezTo>
                <a:cubicBezTo>
                  <a:pt x="575325" y="858884"/>
                  <a:pt x="592797" y="869542"/>
                  <a:pt x="611720" y="876221"/>
                </a:cubicBezTo>
                <a:cubicBezTo>
                  <a:pt x="635701" y="875883"/>
                  <a:pt x="641638" y="837803"/>
                  <a:pt x="647304" y="819555"/>
                </a:cubicBezTo>
                <a:cubicBezTo>
                  <a:pt x="649834" y="808660"/>
                  <a:pt x="653915" y="798035"/>
                  <a:pt x="655737" y="787039"/>
                </a:cubicBezTo>
                <a:cubicBezTo>
                  <a:pt x="656580" y="769163"/>
                  <a:pt x="627168" y="762687"/>
                  <a:pt x="615227" y="752669"/>
                </a:cubicBezTo>
                <a:cubicBezTo>
                  <a:pt x="596777" y="739919"/>
                  <a:pt x="579440" y="722481"/>
                  <a:pt x="559675" y="711047"/>
                </a:cubicBezTo>
                <a:cubicBezTo>
                  <a:pt x="544935" y="701805"/>
                  <a:pt x="530971" y="691821"/>
                  <a:pt x="516298" y="682343"/>
                </a:cubicBezTo>
                <a:cubicBezTo>
                  <a:pt x="489079" y="665242"/>
                  <a:pt x="461454" y="650670"/>
                  <a:pt x="435145" y="631883"/>
                </a:cubicBezTo>
                <a:cubicBezTo>
                  <a:pt x="378412" y="595725"/>
                  <a:pt x="324242" y="555013"/>
                  <a:pt x="264709" y="523408"/>
                </a:cubicBezTo>
                <a:cubicBezTo>
                  <a:pt x="354295" y="531267"/>
                  <a:pt x="444117" y="535686"/>
                  <a:pt x="534040" y="541117"/>
                </a:cubicBezTo>
                <a:cubicBezTo>
                  <a:pt x="615430" y="548166"/>
                  <a:pt x="696921" y="554710"/>
                  <a:pt x="778243" y="562602"/>
                </a:cubicBezTo>
                <a:cubicBezTo>
                  <a:pt x="828635" y="564997"/>
                  <a:pt x="878555" y="571979"/>
                  <a:pt x="928677" y="577443"/>
                </a:cubicBezTo>
                <a:cubicBezTo>
                  <a:pt x="999779" y="584628"/>
                  <a:pt x="1071252" y="584223"/>
                  <a:pt x="1142557" y="587866"/>
                </a:cubicBezTo>
                <a:cubicBezTo>
                  <a:pt x="1293665" y="600278"/>
                  <a:pt x="1445482" y="597749"/>
                  <a:pt x="1596962" y="597985"/>
                </a:cubicBezTo>
                <a:cubicBezTo>
                  <a:pt x="1613085" y="598086"/>
                  <a:pt x="1629140" y="599503"/>
                  <a:pt x="1645196" y="600885"/>
                </a:cubicBezTo>
                <a:cubicBezTo>
                  <a:pt x="1652852" y="601965"/>
                  <a:pt x="1661420" y="602437"/>
                  <a:pt x="1666648" y="595657"/>
                </a:cubicBezTo>
                <a:cubicBezTo>
                  <a:pt x="1677475" y="581626"/>
                  <a:pt x="1675923" y="562501"/>
                  <a:pt x="1678622" y="545839"/>
                </a:cubicBezTo>
                <a:cubicBezTo>
                  <a:pt x="1680443" y="528367"/>
                  <a:pt x="1684120" y="511165"/>
                  <a:pt x="1686515" y="493794"/>
                </a:cubicBezTo>
                <a:cubicBezTo>
                  <a:pt x="1685772" y="479425"/>
                  <a:pt x="1669987" y="480437"/>
                  <a:pt x="1659564" y="4826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7"/>
          <p:cNvSpPr/>
          <p:nvPr/>
        </p:nvSpPr>
        <p:spPr>
          <a:xfrm>
            <a:off x="6982642" y="1469379"/>
            <a:ext cx="843257" cy="438110"/>
          </a:xfrm>
          <a:custGeom>
            <a:rect b="b" l="l" r="r" t="t"/>
            <a:pathLst>
              <a:path extrusionOk="0" h="876220" w="1686514">
                <a:moveTo>
                  <a:pt x="611720" y="876221"/>
                </a:moveTo>
                <a:cubicBezTo>
                  <a:pt x="592797" y="869542"/>
                  <a:pt x="575325" y="858884"/>
                  <a:pt x="558325" y="848326"/>
                </a:cubicBezTo>
                <a:cubicBezTo>
                  <a:pt x="505505" y="818374"/>
                  <a:pt x="455416" y="784307"/>
                  <a:pt x="406508" y="748352"/>
                </a:cubicBezTo>
                <a:cubicBezTo>
                  <a:pt x="349202" y="709023"/>
                  <a:pt x="293278" y="667771"/>
                  <a:pt x="236747" y="627330"/>
                </a:cubicBezTo>
                <a:cubicBezTo>
                  <a:pt x="180857" y="585066"/>
                  <a:pt x="123584" y="544591"/>
                  <a:pt x="68807" y="500877"/>
                </a:cubicBezTo>
                <a:cubicBezTo>
                  <a:pt x="54809" y="489341"/>
                  <a:pt x="39665" y="479324"/>
                  <a:pt x="25262" y="468328"/>
                </a:cubicBezTo>
                <a:cubicBezTo>
                  <a:pt x="15278" y="459963"/>
                  <a:pt x="3237" y="451025"/>
                  <a:pt x="201" y="437701"/>
                </a:cubicBezTo>
                <a:cubicBezTo>
                  <a:pt x="-4015" y="417295"/>
                  <a:pt x="59295" y="377292"/>
                  <a:pt x="74811" y="361776"/>
                </a:cubicBezTo>
                <a:cubicBezTo>
                  <a:pt x="129655" y="315296"/>
                  <a:pt x="189897" y="275698"/>
                  <a:pt x="246495" y="231445"/>
                </a:cubicBezTo>
                <a:cubicBezTo>
                  <a:pt x="304544" y="188406"/>
                  <a:pt x="362188" y="144928"/>
                  <a:pt x="419258" y="100641"/>
                </a:cubicBezTo>
                <a:cubicBezTo>
                  <a:pt x="463073" y="68969"/>
                  <a:pt x="504088" y="32979"/>
                  <a:pt x="550871" y="5692"/>
                </a:cubicBezTo>
                <a:cubicBezTo>
                  <a:pt x="552355" y="1476"/>
                  <a:pt x="557212" y="-750"/>
                  <a:pt x="561462" y="531"/>
                </a:cubicBezTo>
                <a:cubicBezTo>
                  <a:pt x="563183" y="-447"/>
                  <a:pt x="567331" y="-244"/>
                  <a:pt x="566252" y="2589"/>
                </a:cubicBezTo>
                <a:cubicBezTo>
                  <a:pt x="571176" y="5692"/>
                  <a:pt x="574415" y="11190"/>
                  <a:pt x="577619" y="16013"/>
                </a:cubicBezTo>
                <a:cubicBezTo>
                  <a:pt x="587367" y="31259"/>
                  <a:pt x="595091" y="47652"/>
                  <a:pt x="604130" y="63336"/>
                </a:cubicBezTo>
                <a:cubicBezTo>
                  <a:pt x="615598" y="84181"/>
                  <a:pt x="648215" y="128299"/>
                  <a:pt x="623390" y="148605"/>
                </a:cubicBezTo>
                <a:cubicBezTo>
                  <a:pt x="581869" y="176465"/>
                  <a:pt x="537143" y="199637"/>
                  <a:pt x="498388" y="231107"/>
                </a:cubicBezTo>
                <a:cubicBezTo>
                  <a:pt x="447355" y="264769"/>
                  <a:pt x="398885" y="301906"/>
                  <a:pt x="347886" y="335534"/>
                </a:cubicBezTo>
                <a:cubicBezTo>
                  <a:pt x="323770" y="348959"/>
                  <a:pt x="301137" y="364575"/>
                  <a:pt x="279381" y="381474"/>
                </a:cubicBezTo>
                <a:cubicBezTo>
                  <a:pt x="266665" y="390682"/>
                  <a:pt x="253140" y="398845"/>
                  <a:pt x="241604" y="409571"/>
                </a:cubicBezTo>
                <a:cubicBezTo>
                  <a:pt x="271556" y="410279"/>
                  <a:pt x="301306" y="407547"/>
                  <a:pt x="331021" y="404208"/>
                </a:cubicBezTo>
                <a:cubicBezTo>
                  <a:pt x="359793" y="402083"/>
                  <a:pt x="388564" y="404511"/>
                  <a:pt x="417336" y="405759"/>
                </a:cubicBezTo>
                <a:cubicBezTo>
                  <a:pt x="553064" y="406704"/>
                  <a:pt x="689129" y="406940"/>
                  <a:pt x="824486" y="417497"/>
                </a:cubicBezTo>
                <a:cubicBezTo>
                  <a:pt x="964059" y="429977"/>
                  <a:pt x="1103599" y="442727"/>
                  <a:pt x="1243240" y="454903"/>
                </a:cubicBezTo>
                <a:cubicBezTo>
                  <a:pt x="1371547" y="465259"/>
                  <a:pt x="1499956" y="473556"/>
                  <a:pt x="1627994" y="483844"/>
                </a:cubicBezTo>
                <a:cubicBezTo>
                  <a:pt x="1638551" y="484518"/>
                  <a:pt x="1649243" y="484012"/>
                  <a:pt x="1659564" y="482663"/>
                </a:cubicBezTo>
                <a:cubicBezTo>
                  <a:pt x="1669987" y="480437"/>
                  <a:pt x="1685772" y="479425"/>
                  <a:pt x="1686515" y="493794"/>
                </a:cubicBezTo>
                <a:cubicBezTo>
                  <a:pt x="1684120" y="511165"/>
                  <a:pt x="1680443" y="528367"/>
                  <a:pt x="1678622" y="545839"/>
                </a:cubicBezTo>
                <a:cubicBezTo>
                  <a:pt x="1675923" y="562501"/>
                  <a:pt x="1677475" y="581626"/>
                  <a:pt x="1666648" y="595657"/>
                </a:cubicBezTo>
                <a:cubicBezTo>
                  <a:pt x="1661420" y="602437"/>
                  <a:pt x="1652852" y="601965"/>
                  <a:pt x="1645196" y="600885"/>
                </a:cubicBezTo>
                <a:cubicBezTo>
                  <a:pt x="1629140" y="599503"/>
                  <a:pt x="1613085" y="598086"/>
                  <a:pt x="1596962" y="597985"/>
                </a:cubicBezTo>
                <a:cubicBezTo>
                  <a:pt x="1445482" y="597749"/>
                  <a:pt x="1293665" y="600278"/>
                  <a:pt x="1142557" y="587866"/>
                </a:cubicBezTo>
                <a:cubicBezTo>
                  <a:pt x="1071252" y="584223"/>
                  <a:pt x="999779" y="584628"/>
                  <a:pt x="928677" y="577443"/>
                </a:cubicBezTo>
                <a:cubicBezTo>
                  <a:pt x="878555" y="571979"/>
                  <a:pt x="828635" y="564997"/>
                  <a:pt x="778243" y="562602"/>
                </a:cubicBezTo>
                <a:cubicBezTo>
                  <a:pt x="696921" y="554710"/>
                  <a:pt x="615430" y="548166"/>
                  <a:pt x="534040" y="541117"/>
                </a:cubicBezTo>
                <a:cubicBezTo>
                  <a:pt x="444117" y="535686"/>
                  <a:pt x="354295" y="531267"/>
                  <a:pt x="264709" y="523408"/>
                </a:cubicBezTo>
                <a:cubicBezTo>
                  <a:pt x="324242" y="555013"/>
                  <a:pt x="378412" y="595725"/>
                  <a:pt x="435145" y="631883"/>
                </a:cubicBezTo>
                <a:cubicBezTo>
                  <a:pt x="461454" y="650670"/>
                  <a:pt x="489079" y="665242"/>
                  <a:pt x="516298" y="682343"/>
                </a:cubicBezTo>
                <a:cubicBezTo>
                  <a:pt x="530971" y="691821"/>
                  <a:pt x="544935" y="701805"/>
                  <a:pt x="559675" y="711047"/>
                </a:cubicBezTo>
                <a:cubicBezTo>
                  <a:pt x="579440" y="722481"/>
                  <a:pt x="596777" y="739919"/>
                  <a:pt x="615227" y="752669"/>
                </a:cubicBezTo>
                <a:cubicBezTo>
                  <a:pt x="627168" y="762687"/>
                  <a:pt x="656580" y="769163"/>
                  <a:pt x="655737" y="787039"/>
                </a:cubicBezTo>
                <a:cubicBezTo>
                  <a:pt x="653915" y="798035"/>
                  <a:pt x="649834" y="808660"/>
                  <a:pt x="647304" y="819555"/>
                </a:cubicBezTo>
                <a:cubicBezTo>
                  <a:pt x="641638" y="837803"/>
                  <a:pt x="635701" y="875883"/>
                  <a:pt x="611720" y="876221"/>
                </a:cubicBezTo>
                <a:close/>
                <a:moveTo>
                  <a:pt x="613271" y="858614"/>
                </a:moveTo>
                <a:cubicBezTo>
                  <a:pt x="618061" y="853790"/>
                  <a:pt x="620793" y="847382"/>
                  <a:pt x="623188" y="841108"/>
                </a:cubicBezTo>
                <a:cubicBezTo>
                  <a:pt x="628955" y="823164"/>
                  <a:pt x="633172" y="804714"/>
                  <a:pt x="638400" y="786601"/>
                </a:cubicBezTo>
                <a:cubicBezTo>
                  <a:pt x="625684" y="777966"/>
                  <a:pt x="611247" y="771962"/>
                  <a:pt x="599105" y="762349"/>
                </a:cubicBezTo>
                <a:cubicBezTo>
                  <a:pt x="589019" y="754895"/>
                  <a:pt x="579541" y="746564"/>
                  <a:pt x="569760" y="738739"/>
                </a:cubicBezTo>
                <a:cubicBezTo>
                  <a:pt x="552828" y="726292"/>
                  <a:pt x="535288" y="716308"/>
                  <a:pt x="518221" y="704199"/>
                </a:cubicBezTo>
                <a:cubicBezTo>
                  <a:pt x="489922" y="684906"/>
                  <a:pt x="458115" y="669255"/>
                  <a:pt x="430389" y="649389"/>
                </a:cubicBezTo>
                <a:cubicBezTo>
                  <a:pt x="392645" y="625508"/>
                  <a:pt x="356690" y="598997"/>
                  <a:pt x="318508" y="575791"/>
                </a:cubicBezTo>
                <a:cubicBezTo>
                  <a:pt x="305454" y="567594"/>
                  <a:pt x="292907" y="558555"/>
                  <a:pt x="279449" y="550966"/>
                </a:cubicBezTo>
                <a:cubicBezTo>
                  <a:pt x="265013" y="542837"/>
                  <a:pt x="250104" y="535517"/>
                  <a:pt x="236072" y="526647"/>
                </a:cubicBezTo>
                <a:cubicBezTo>
                  <a:pt x="230642" y="523577"/>
                  <a:pt x="224469" y="518484"/>
                  <a:pt x="226729" y="511569"/>
                </a:cubicBezTo>
                <a:cubicBezTo>
                  <a:pt x="231519" y="499157"/>
                  <a:pt x="250273" y="505835"/>
                  <a:pt x="260425" y="505700"/>
                </a:cubicBezTo>
                <a:cubicBezTo>
                  <a:pt x="282552" y="507825"/>
                  <a:pt x="304712" y="509748"/>
                  <a:pt x="325726" y="511401"/>
                </a:cubicBezTo>
                <a:cubicBezTo>
                  <a:pt x="404485" y="515887"/>
                  <a:pt x="483142" y="520710"/>
                  <a:pt x="561800" y="526107"/>
                </a:cubicBezTo>
                <a:cubicBezTo>
                  <a:pt x="597688" y="529648"/>
                  <a:pt x="633677" y="532718"/>
                  <a:pt x="669667" y="535281"/>
                </a:cubicBezTo>
                <a:cubicBezTo>
                  <a:pt x="724916" y="539936"/>
                  <a:pt x="779997" y="546142"/>
                  <a:pt x="835381" y="549549"/>
                </a:cubicBezTo>
                <a:cubicBezTo>
                  <a:pt x="877610" y="553495"/>
                  <a:pt x="921324" y="560511"/>
                  <a:pt x="963351" y="563108"/>
                </a:cubicBezTo>
                <a:cubicBezTo>
                  <a:pt x="1016340" y="567223"/>
                  <a:pt x="1069464" y="567594"/>
                  <a:pt x="1122521" y="569618"/>
                </a:cubicBezTo>
                <a:cubicBezTo>
                  <a:pt x="1163503" y="571676"/>
                  <a:pt x="1204316" y="575622"/>
                  <a:pt x="1245162" y="577005"/>
                </a:cubicBezTo>
                <a:cubicBezTo>
                  <a:pt x="1333568" y="581086"/>
                  <a:pt x="1422108" y="580816"/>
                  <a:pt x="1510614" y="580816"/>
                </a:cubicBezTo>
                <a:cubicBezTo>
                  <a:pt x="1558342" y="580985"/>
                  <a:pt x="1606171" y="579231"/>
                  <a:pt x="1653696" y="584358"/>
                </a:cubicBezTo>
                <a:cubicBezTo>
                  <a:pt x="1659025" y="575959"/>
                  <a:pt x="1658755" y="565368"/>
                  <a:pt x="1660205" y="555823"/>
                </a:cubicBezTo>
                <a:cubicBezTo>
                  <a:pt x="1662364" y="536698"/>
                  <a:pt x="1664725" y="517573"/>
                  <a:pt x="1668537" y="498685"/>
                </a:cubicBezTo>
                <a:cubicBezTo>
                  <a:pt x="1633222" y="504689"/>
                  <a:pt x="1597603" y="497639"/>
                  <a:pt x="1562221" y="495716"/>
                </a:cubicBezTo>
                <a:cubicBezTo>
                  <a:pt x="1487948" y="490522"/>
                  <a:pt x="1414890" y="485092"/>
                  <a:pt x="1340853" y="479459"/>
                </a:cubicBezTo>
                <a:cubicBezTo>
                  <a:pt x="1209443" y="470183"/>
                  <a:pt x="1078302" y="457298"/>
                  <a:pt x="947127" y="445527"/>
                </a:cubicBezTo>
                <a:cubicBezTo>
                  <a:pt x="894711" y="441445"/>
                  <a:pt x="842397" y="436049"/>
                  <a:pt x="790014" y="431596"/>
                </a:cubicBezTo>
                <a:cubicBezTo>
                  <a:pt x="739622" y="429033"/>
                  <a:pt x="689163" y="427414"/>
                  <a:pt x="638737" y="425761"/>
                </a:cubicBezTo>
                <a:cubicBezTo>
                  <a:pt x="562339" y="423569"/>
                  <a:pt x="485874" y="423366"/>
                  <a:pt x="409477" y="422591"/>
                </a:cubicBezTo>
                <a:cubicBezTo>
                  <a:pt x="384989" y="421073"/>
                  <a:pt x="360366" y="419791"/>
                  <a:pt x="335845" y="421005"/>
                </a:cubicBezTo>
                <a:cubicBezTo>
                  <a:pt x="306500" y="423872"/>
                  <a:pt x="277223" y="427549"/>
                  <a:pt x="247675" y="426672"/>
                </a:cubicBezTo>
                <a:cubicBezTo>
                  <a:pt x="241570" y="426706"/>
                  <a:pt x="235465" y="426739"/>
                  <a:pt x="229360" y="426807"/>
                </a:cubicBezTo>
                <a:cubicBezTo>
                  <a:pt x="225515" y="426975"/>
                  <a:pt x="221164" y="425727"/>
                  <a:pt x="219174" y="422186"/>
                </a:cubicBezTo>
                <a:cubicBezTo>
                  <a:pt x="208246" y="402960"/>
                  <a:pt x="259683" y="376111"/>
                  <a:pt x="272197" y="365419"/>
                </a:cubicBezTo>
                <a:cubicBezTo>
                  <a:pt x="285520" y="355637"/>
                  <a:pt x="298337" y="345080"/>
                  <a:pt x="312504" y="336512"/>
                </a:cubicBezTo>
                <a:cubicBezTo>
                  <a:pt x="369676" y="303930"/>
                  <a:pt x="421417" y="260891"/>
                  <a:pt x="476430" y="225339"/>
                </a:cubicBezTo>
                <a:cubicBezTo>
                  <a:pt x="493598" y="214141"/>
                  <a:pt x="509249" y="200852"/>
                  <a:pt x="526012" y="189080"/>
                </a:cubicBezTo>
                <a:cubicBezTo>
                  <a:pt x="543046" y="177781"/>
                  <a:pt x="561125" y="167999"/>
                  <a:pt x="578361" y="157003"/>
                </a:cubicBezTo>
                <a:cubicBezTo>
                  <a:pt x="589492" y="150021"/>
                  <a:pt x="600724" y="143140"/>
                  <a:pt x="611483" y="135888"/>
                </a:cubicBezTo>
                <a:cubicBezTo>
                  <a:pt x="613001" y="134843"/>
                  <a:pt x="614721" y="134000"/>
                  <a:pt x="615092" y="132043"/>
                </a:cubicBezTo>
                <a:cubicBezTo>
                  <a:pt x="614890" y="106948"/>
                  <a:pt x="596339" y="86609"/>
                  <a:pt x="585613" y="65090"/>
                </a:cubicBezTo>
                <a:cubicBezTo>
                  <a:pt x="579980" y="55038"/>
                  <a:pt x="574516" y="44886"/>
                  <a:pt x="568984" y="34767"/>
                </a:cubicBezTo>
                <a:cubicBezTo>
                  <a:pt x="564397" y="27684"/>
                  <a:pt x="561159" y="18644"/>
                  <a:pt x="553232" y="14968"/>
                </a:cubicBezTo>
                <a:cubicBezTo>
                  <a:pt x="551310" y="16856"/>
                  <a:pt x="549387" y="18779"/>
                  <a:pt x="547465" y="20702"/>
                </a:cubicBezTo>
                <a:cubicBezTo>
                  <a:pt x="546486" y="21680"/>
                  <a:pt x="544969" y="20196"/>
                  <a:pt x="545947" y="19184"/>
                </a:cubicBezTo>
                <a:cubicBezTo>
                  <a:pt x="547903" y="17228"/>
                  <a:pt x="549859" y="15271"/>
                  <a:pt x="551849" y="13315"/>
                </a:cubicBezTo>
                <a:cubicBezTo>
                  <a:pt x="551849" y="13281"/>
                  <a:pt x="551816" y="13281"/>
                  <a:pt x="551816" y="13247"/>
                </a:cubicBezTo>
                <a:cubicBezTo>
                  <a:pt x="500479" y="51733"/>
                  <a:pt x="451470" y="93457"/>
                  <a:pt x="400336" y="132246"/>
                </a:cubicBezTo>
                <a:cubicBezTo>
                  <a:pt x="358174" y="167830"/>
                  <a:pt x="313111" y="199806"/>
                  <a:pt x="269364" y="233435"/>
                </a:cubicBezTo>
                <a:cubicBezTo>
                  <a:pt x="205379" y="283726"/>
                  <a:pt x="137683" y="329126"/>
                  <a:pt x="76025" y="382149"/>
                </a:cubicBezTo>
                <a:cubicBezTo>
                  <a:pt x="56462" y="399789"/>
                  <a:pt x="32345" y="413517"/>
                  <a:pt x="17302" y="435475"/>
                </a:cubicBezTo>
                <a:cubicBezTo>
                  <a:pt x="24554" y="448360"/>
                  <a:pt x="38214" y="456388"/>
                  <a:pt x="49750" y="465090"/>
                </a:cubicBezTo>
                <a:cubicBezTo>
                  <a:pt x="71438" y="479931"/>
                  <a:pt x="91035" y="497470"/>
                  <a:pt x="112049" y="513155"/>
                </a:cubicBezTo>
                <a:cubicBezTo>
                  <a:pt x="181970" y="565132"/>
                  <a:pt x="251959" y="617008"/>
                  <a:pt x="322353" y="668277"/>
                </a:cubicBezTo>
                <a:cubicBezTo>
                  <a:pt x="417976" y="733578"/>
                  <a:pt x="509148" y="807109"/>
                  <a:pt x="613271" y="8586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7"/>
          <p:cNvSpPr/>
          <p:nvPr/>
        </p:nvSpPr>
        <p:spPr>
          <a:xfrm>
            <a:off x="6991294" y="1476070"/>
            <a:ext cx="825617" cy="422633"/>
          </a:xfrm>
          <a:custGeom>
            <a:rect b="b" l="l" r="r" t="t"/>
            <a:pathLst>
              <a:path extrusionOk="0" h="845265" w="1651234">
                <a:moveTo>
                  <a:pt x="1651235" y="485370"/>
                </a:moveTo>
                <a:cubicBezTo>
                  <a:pt x="1647389" y="504258"/>
                  <a:pt x="1645028" y="523383"/>
                  <a:pt x="1642903" y="542508"/>
                </a:cubicBezTo>
                <a:cubicBezTo>
                  <a:pt x="1641487" y="552087"/>
                  <a:pt x="1641723" y="562644"/>
                  <a:pt x="1636427" y="571043"/>
                </a:cubicBezTo>
                <a:cubicBezTo>
                  <a:pt x="1588868" y="565916"/>
                  <a:pt x="1541074" y="567670"/>
                  <a:pt x="1493346" y="567501"/>
                </a:cubicBezTo>
                <a:cubicBezTo>
                  <a:pt x="1404840" y="567501"/>
                  <a:pt x="1316333" y="567771"/>
                  <a:pt x="1227894" y="563690"/>
                </a:cubicBezTo>
                <a:cubicBezTo>
                  <a:pt x="1187014" y="562307"/>
                  <a:pt x="1146234" y="558361"/>
                  <a:pt x="1105253" y="556303"/>
                </a:cubicBezTo>
                <a:cubicBezTo>
                  <a:pt x="1052196" y="554279"/>
                  <a:pt x="999072" y="553875"/>
                  <a:pt x="946083" y="549793"/>
                </a:cubicBezTo>
                <a:cubicBezTo>
                  <a:pt x="904056" y="547196"/>
                  <a:pt x="860342" y="540180"/>
                  <a:pt x="818112" y="536234"/>
                </a:cubicBezTo>
                <a:cubicBezTo>
                  <a:pt x="762728" y="532827"/>
                  <a:pt x="707648" y="526621"/>
                  <a:pt x="652399" y="521966"/>
                </a:cubicBezTo>
                <a:cubicBezTo>
                  <a:pt x="616409" y="519437"/>
                  <a:pt x="580420" y="516334"/>
                  <a:pt x="544531" y="512792"/>
                </a:cubicBezTo>
                <a:cubicBezTo>
                  <a:pt x="465874" y="507395"/>
                  <a:pt x="387216" y="502572"/>
                  <a:pt x="308458" y="498086"/>
                </a:cubicBezTo>
                <a:cubicBezTo>
                  <a:pt x="287444" y="496433"/>
                  <a:pt x="265284" y="494510"/>
                  <a:pt x="243157" y="492385"/>
                </a:cubicBezTo>
                <a:cubicBezTo>
                  <a:pt x="233004" y="492520"/>
                  <a:pt x="214284" y="485842"/>
                  <a:pt x="209461" y="498254"/>
                </a:cubicBezTo>
                <a:cubicBezTo>
                  <a:pt x="207201" y="505135"/>
                  <a:pt x="213374" y="510262"/>
                  <a:pt x="218804" y="513332"/>
                </a:cubicBezTo>
                <a:cubicBezTo>
                  <a:pt x="232836" y="522202"/>
                  <a:pt x="247744" y="529488"/>
                  <a:pt x="262181" y="537651"/>
                </a:cubicBezTo>
                <a:cubicBezTo>
                  <a:pt x="275639" y="545206"/>
                  <a:pt x="288186" y="554246"/>
                  <a:pt x="301239" y="562476"/>
                </a:cubicBezTo>
                <a:cubicBezTo>
                  <a:pt x="339421" y="585682"/>
                  <a:pt x="375377" y="612193"/>
                  <a:pt x="413121" y="636074"/>
                </a:cubicBezTo>
                <a:cubicBezTo>
                  <a:pt x="440880" y="655941"/>
                  <a:pt x="472653" y="671591"/>
                  <a:pt x="500953" y="690885"/>
                </a:cubicBezTo>
                <a:cubicBezTo>
                  <a:pt x="517986" y="702993"/>
                  <a:pt x="535526" y="712977"/>
                  <a:pt x="552458" y="725424"/>
                </a:cubicBezTo>
                <a:cubicBezTo>
                  <a:pt x="562273" y="733249"/>
                  <a:pt x="571717" y="741580"/>
                  <a:pt x="581803" y="749034"/>
                </a:cubicBezTo>
                <a:cubicBezTo>
                  <a:pt x="593945" y="758614"/>
                  <a:pt x="608415" y="764618"/>
                  <a:pt x="621098" y="773286"/>
                </a:cubicBezTo>
                <a:cubicBezTo>
                  <a:pt x="615836" y="791399"/>
                  <a:pt x="611620" y="809815"/>
                  <a:pt x="605886" y="827759"/>
                </a:cubicBezTo>
                <a:cubicBezTo>
                  <a:pt x="603457" y="834033"/>
                  <a:pt x="600725" y="840442"/>
                  <a:pt x="595969" y="845265"/>
                </a:cubicBezTo>
                <a:cubicBezTo>
                  <a:pt x="491846" y="793760"/>
                  <a:pt x="400674" y="720196"/>
                  <a:pt x="305051" y="654962"/>
                </a:cubicBezTo>
                <a:cubicBezTo>
                  <a:pt x="234657" y="603693"/>
                  <a:pt x="164634" y="551817"/>
                  <a:pt x="94747" y="499840"/>
                </a:cubicBezTo>
                <a:cubicBezTo>
                  <a:pt x="73733" y="484122"/>
                  <a:pt x="54136" y="466582"/>
                  <a:pt x="32448" y="451775"/>
                </a:cubicBezTo>
                <a:cubicBezTo>
                  <a:pt x="20879" y="443039"/>
                  <a:pt x="7252" y="435045"/>
                  <a:pt x="0" y="422160"/>
                </a:cubicBezTo>
                <a:cubicBezTo>
                  <a:pt x="15043" y="400202"/>
                  <a:pt x="39160" y="386508"/>
                  <a:pt x="58723" y="368834"/>
                </a:cubicBezTo>
                <a:cubicBezTo>
                  <a:pt x="120381" y="315811"/>
                  <a:pt x="188076" y="270377"/>
                  <a:pt x="252028" y="220187"/>
                </a:cubicBezTo>
                <a:cubicBezTo>
                  <a:pt x="295775" y="186559"/>
                  <a:pt x="340804" y="154583"/>
                  <a:pt x="383000" y="118998"/>
                </a:cubicBezTo>
                <a:cubicBezTo>
                  <a:pt x="434134" y="80209"/>
                  <a:pt x="483110" y="38486"/>
                  <a:pt x="534480" y="0"/>
                </a:cubicBezTo>
                <a:cubicBezTo>
                  <a:pt x="534480" y="34"/>
                  <a:pt x="534514" y="34"/>
                  <a:pt x="534514" y="67"/>
                </a:cubicBezTo>
                <a:cubicBezTo>
                  <a:pt x="532524" y="2024"/>
                  <a:pt x="530567" y="3980"/>
                  <a:pt x="528611" y="5936"/>
                </a:cubicBezTo>
                <a:cubicBezTo>
                  <a:pt x="527633" y="6915"/>
                  <a:pt x="529151" y="8432"/>
                  <a:pt x="530129" y="7454"/>
                </a:cubicBezTo>
                <a:cubicBezTo>
                  <a:pt x="532051" y="5532"/>
                  <a:pt x="533974" y="3643"/>
                  <a:pt x="535897" y="1720"/>
                </a:cubicBezTo>
                <a:cubicBezTo>
                  <a:pt x="543823" y="5397"/>
                  <a:pt x="547061" y="14436"/>
                  <a:pt x="551648" y="21520"/>
                </a:cubicBezTo>
                <a:cubicBezTo>
                  <a:pt x="557180" y="31638"/>
                  <a:pt x="562644" y="41791"/>
                  <a:pt x="568277" y="51842"/>
                </a:cubicBezTo>
                <a:cubicBezTo>
                  <a:pt x="579003" y="73362"/>
                  <a:pt x="597554" y="93667"/>
                  <a:pt x="597757" y="118796"/>
                </a:cubicBezTo>
                <a:cubicBezTo>
                  <a:pt x="597386" y="120752"/>
                  <a:pt x="595632" y="121595"/>
                  <a:pt x="594148" y="122641"/>
                </a:cubicBezTo>
                <a:cubicBezTo>
                  <a:pt x="583388" y="129893"/>
                  <a:pt x="572156" y="136774"/>
                  <a:pt x="561025" y="143756"/>
                </a:cubicBezTo>
                <a:cubicBezTo>
                  <a:pt x="543789" y="154752"/>
                  <a:pt x="525744" y="164533"/>
                  <a:pt x="508677" y="175833"/>
                </a:cubicBezTo>
                <a:cubicBezTo>
                  <a:pt x="491913" y="187638"/>
                  <a:pt x="476296" y="200894"/>
                  <a:pt x="459094" y="212092"/>
                </a:cubicBezTo>
                <a:cubicBezTo>
                  <a:pt x="404047" y="247643"/>
                  <a:pt x="352306" y="290682"/>
                  <a:pt x="295168" y="323265"/>
                </a:cubicBezTo>
                <a:cubicBezTo>
                  <a:pt x="280968" y="331832"/>
                  <a:pt x="268184" y="342390"/>
                  <a:pt x="254861" y="352171"/>
                </a:cubicBezTo>
                <a:cubicBezTo>
                  <a:pt x="242314" y="362830"/>
                  <a:pt x="190876" y="389679"/>
                  <a:pt x="201838" y="408938"/>
                </a:cubicBezTo>
                <a:cubicBezTo>
                  <a:pt x="203828" y="412480"/>
                  <a:pt x="208213" y="413694"/>
                  <a:pt x="212025" y="413559"/>
                </a:cubicBezTo>
                <a:cubicBezTo>
                  <a:pt x="218130" y="413492"/>
                  <a:pt x="224235" y="413458"/>
                  <a:pt x="230340" y="413424"/>
                </a:cubicBezTo>
                <a:cubicBezTo>
                  <a:pt x="259887" y="414268"/>
                  <a:pt x="289164" y="410625"/>
                  <a:pt x="318509" y="407758"/>
                </a:cubicBezTo>
                <a:cubicBezTo>
                  <a:pt x="343030" y="406544"/>
                  <a:pt x="367653" y="407825"/>
                  <a:pt x="392141" y="409343"/>
                </a:cubicBezTo>
                <a:cubicBezTo>
                  <a:pt x="468538" y="410119"/>
                  <a:pt x="545004" y="410288"/>
                  <a:pt x="621401" y="412514"/>
                </a:cubicBezTo>
                <a:cubicBezTo>
                  <a:pt x="671827" y="414166"/>
                  <a:pt x="722287" y="415785"/>
                  <a:pt x="772679" y="418349"/>
                </a:cubicBezTo>
                <a:cubicBezTo>
                  <a:pt x="825094" y="422801"/>
                  <a:pt x="877375" y="428198"/>
                  <a:pt x="929791" y="432279"/>
                </a:cubicBezTo>
                <a:cubicBezTo>
                  <a:pt x="1061000" y="444051"/>
                  <a:pt x="1192140" y="456969"/>
                  <a:pt x="1323517" y="466211"/>
                </a:cubicBezTo>
                <a:cubicBezTo>
                  <a:pt x="1397588" y="471844"/>
                  <a:pt x="1470646" y="477275"/>
                  <a:pt x="1544885" y="482469"/>
                </a:cubicBezTo>
                <a:cubicBezTo>
                  <a:pt x="1580267" y="484324"/>
                  <a:pt x="1615920" y="491374"/>
                  <a:pt x="1651235" y="485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37"/>
          <p:cNvSpPr/>
          <p:nvPr/>
        </p:nvSpPr>
        <p:spPr>
          <a:xfrm>
            <a:off x="8049403" y="1448350"/>
            <a:ext cx="502476" cy="480731"/>
          </a:xfrm>
          <a:custGeom>
            <a:rect b="b" l="l" r="r" t="t"/>
            <a:pathLst>
              <a:path extrusionOk="0" h="961461" w="1004951">
                <a:moveTo>
                  <a:pt x="1001787" y="542804"/>
                </a:moveTo>
                <a:cubicBezTo>
                  <a:pt x="998290" y="523361"/>
                  <a:pt x="991798" y="504682"/>
                  <a:pt x="985828" y="485922"/>
                </a:cubicBezTo>
                <a:cubicBezTo>
                  <a:pt x="979336" y="465594"/>
                  <a:pt x="974754" y="444764"/>
                  <a:pt x="970111" y="423953"/>
                </a:cubicBezTo>
                <a:cubicBezTo>
                  <a:pt x="963177" y="394899"/>
                  <a:pt x="957127" y="365523"/>
                  <a:pt x="957308" y="335504"/>
                </a:cubicBezTo>
                <a:cubicBezTo>
                  <a:pt x="955619" y="266900"/>
                  <a:pt x="953569" y="214763"/>
                  <a:pt x="908085" y="159268"/>
                </a:cubicBezTo>
                <a:cubicBezTo>
                  <a:pt x="892951" y="138076"/>
                  <a:pt x="874761" y="120422"/>
                  <a:pt x="854421" y="104277"/>
                </a:cubicBezTo>
                <a:cubicBezTo>
                  <a:pt x="826181" y="81415"/>
                  <a:pt x="794465" y="62816"/>
                  <a:pt x="759814" y="51597"/>
                </a:cubicBezTo>
                <a:cubicBezTo>
                  <a:pt x="735876" y="43414"/>
                  <a:pt x="710592" y="41101"/>
                  <a:pt x="685729" y="37382"/>
                </a:cubicBezTo>
                <a:cubicBezTo>
                  <a:pt x="648325" y="30404"/>
                  <a:pt x="610418" y="26202"/>
                  <a:pt x="573195" y="18381"/>
                </a:cubicBezTo>
                <a:cubicBezTo>
                  <a:pt x="552613" y="15525"/>
                  <a:pt x="533097" y="8247"/>
                  <a:pt x="512938" y="3482"/>
                </a:cubicBezTo>
                <a:cubicBezTo>
                  <a:pt x="497502" y="787"/>
                  <a:pt x="481241" y="-1907"/>
                  <a:pt x="465785" y="1853"/>
                </a:cubicBezTo>
                <a:cubicBezTo>
                  <a:pt x="455052" y="2697"/>
                  <a:pt x="443978" y="1813"/>
                  <a:pt x="433164" y="3341"/>
                </a:cubicBezTo>
                <a:cubicBezTo>
                  <a:pt x="392826" y="6417"/>
                  <a:pt x="352929" y="14862"/>
                  <a:pt x="316168" y="32154"/>
                </a:cubicBezTo>
                <a:cubicBezTo>
                  <a:pt x="284653" y="45907"/>
                  <a:pt x="257458" y="69311"/>
                  <a:pt x="238224" y="97742"/>
                </a:cubicBezTo>
                <a:cubicBezTo>
                  <a:pt x="217421" y="127882"/>
                  <a:pt x="216939" y="166165"/>
                  <a:pt x="219471" y="201392"/>
                </a:cubicBezTo>
                <a:cubicBezTo>
                  <a:pt x="221843" y="232055"/>
                  <a:pt x="211351" y="259923"/>
                  <a:pt x="191172" y="282844"/>
                </a:cubicBezTo>
                <a:cubicBezTo>
                  <a:pt x="166711" y="312502"/>
                  <a:pt x="134332" y="333895"/>
                  <a:pt x="105268" y="358606"/>
                </a:cubicBezTo>
                <a:cubicBezTo>
                  <a:pt x="81129" y="379115"/>
                  <a:pt x="58779" y="402258"/>
                  <a:pt x="41474" y="428899"/>
                </a:cubicBezTo>
                <a:cubicBezTo>
                  <a:pt x="29274" y="446855"/>
                  <a:pt x="20631" y="466821"/>
                  <a:pt x="13295" y="487169"/>
                </a:cubicBezTo>
                <a:cubicBezTo>
                  <a:pt x="7647" y="502470"/>
                  <a:pt x="3326" y="518294"/>
                  <a:pt x="1477" y="534520"/>
                </a:cubicBezTo>
                <a:cubicBezTo>
                  <a:pt x="-694" y="568701"/>
                  <a:pt x="-1659" y="603908"/>
                  <a:pt x="7245" y="637245"/>
                </a:cubicBezTo>
                <a:cubicBezTo>
                  <a:pt x="13878" y="660529"/>
                  <a:pt x="24149" y="682586"/>
                  <a:pt x="35304" y="704000"/>
                </a:cubicBezTo>
                <a:cubicBezTo>
                  <a:pt x="48911" y="733094"/>
                  <a:pt x="68045" y="759072"/>
                  <a:pt x="91219" y="781270"/>
                </a:cubicBezTo>
                <a:cubicBezTo>
                  <a:pt x="104545" y="794520"/>
                  <a:pt x="118232" y="807469"/>
                  <a:pt x="133226" y="818809"/>
                </a:cubicBezTo>
                <a:cubicBezTo>
                  <a:pt x="148602" y="829908"/>
                  <a:pt x="165264" y="839036"/>
                  <a:pt x="182027" y="847843"/>
                </a:cubicBezTo>
                <a:cubicBezTo>
                  <a:pt x="210286" y="863084"/>
                  <a:pt x="241279" y="872313"/>
                  <a:pt x="272794" y="877923"/>
                </a:cubicBezTo>
                <a:cubicBezTo>
                  <a:pt x="301857" y="883010"/>
                  <a:pt x="331021" y="887936"/>
                  <a:pt x="360406" y="890650"/>
                </a:cubicBezTo>
                <a:cubicBezTo>
                  <a:pt x="396182" y="893525"/>
                  <a:pt x="432200" y="893425"/>
                  <a:pt x="467815" y="898230"/>
                </a:cubicBezTo>
                <a:cubicBezTo>
                  <a:pt x="495733" y="902031"/>
                  <a:pt x="524133" y="906233"/>
                  <a:pt x="550262" y="917694"/>
                </a:cubicBezTo>
                <a:cubicBezTo>
                  <a:pt x="606398" y="943511"/>
                  <a:pt x="633432" y="960622"/>
                  <a:pt x="698713" y="961345"/>
                </a:cubicBezTo>
                <a:cubicBezTo>
                  <a:pt x="730711" y="962431"/>
                  <a:pt x="762367" y="955716"/>
                  <a:pt x="793219" y="947894"/>
                </a:cubicBezTo>
                <a:cubicBezTo>
                  <a:pt x="838542" y="935931"/>
                  <a:pt x="875826" y="914537"/>
                  <a:pt x="906176" y="878425"/>
                </a:cubicBezTo>
                <a:cubicBezTo>
                  <a:pt x="914859" y="868674"/>
                  <a:pt x="921552" y="857374"/>
                  <a:pt x="928486" y="846375"/>
                </a:cubicBezTo>
                <a:cubicBezTo>
                  <a:pt x="942173" y="824057"/>
                  <a:pt x="956484" y="801939"/>
                  <a:pt x="967940" y="778374"/>
                </a:cubicBezTo>
                <a:cubicBezTo>
                  <a:pt x="974573" y="764119"/>
                  <a:pt x="978030" y="748737"/>
                  <a:pt x="982452" y="733717"/>
                </a:cubicBezTo>
                <a:cubicBezTo>
                  <a:pt x="988441" y="713369"/>
                  <a:pt x="995938" y="693383"/>
                  <a:pt x="999737" y="672452"/>
                </a:cubicBezTo>
                <a:cubicBezTo>
                  <a:pt x="1003355" y="652024"/>
                  <a:pt x="1004098" y="631253"/>
                  <a:pt x="1004561" y="610564"/>
                </a:cubicBezTo>
                <a:cubicBezTo>
                  <a:pt x="1004963" y="587984"/>
                  <a:pt x="1005927" y="565143"/>
                  <a:pt x="1001787" y="5428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2" name="Google Shape;1702;p37"/>
          <p:cNvGrpSpPr/>
          <p:nvPr/>
        </p:nvGrpSpPr>
        <p:grpSpPr>
          <a:xfrm>
            <a:off x="8049403" y="1448350"/>
            <a:ext cx="502476" cy="480731"/>
            <a:chOff x="16098806" y="2896701"/>
            <a:chExt cx="1004951" cy="961461"/>
          </a:xfrm>
        </p:grpSpPr>
        <p:sp>
          <p:nvSpPr>
            <p:cNvPr id="1703" name="Google Shape;1703;p37"/>
            <p:cNvSpPr/>
            <p:nvPr/>
          </p:nvSpPr>
          <p:spPr>
            <a:xfrm>
              <a:off x="16098806" y="2896701"/>
              <a:ext cx="1004951" cy="961461"/>
            </a:xfrm>
            <a:custGeom>
              <a:rect b="b" l="l" r="r" t="t"/>
              <a:pathLst>
                <a:path extrusionOk="0" h="961461" w="1004951">
                  <a:moveTo>
                    <a:pt x="1001787" y="542804"/>
                  </a:moveTo>
                  <a:cubicBezTo>
                    <a:pt x="998290" y="523361"/>
                    <a:pt x="991798" y="504682"/>
                    <a:pt x="985828" y="485922"/>
                  </a:cubicBezTo>
                  <a:cubicBezTo>
                    <a:pt x="979336" y="465594"/>
                    <a:pt x="974754" y="444764"/>
                    <a:pt x="970111" y="423953"/>
                  </a:cubicBezTo>
                  <a:cubicBezTo>
                    <a:pt x="963177" y="394899"/>
                    <a:pt x="957127" y="365523"/>
                    <a:pt x="957308" y="335504"/>
                  </a:cubicBezTo>
                  <a:cubicBezTo>
                    <a:pt x="955619" y="266900"/>
                    <a:pt x="953569" y="214763"/>
                    <a:pt x="908085" y="159268"/>
                  </a:cubicBezTo>
                  <a:cubicBezTo>
                    <a:pt x="892951" y="138076"/>
                    <a:pt x="874761" y="120422"/>
                    <a:pt x="854421" y="104277"/>
                  </a:cubicBezTo>
                  <a:cubicBezTo>
                    <a:pt x="826181" y="81415"/>
                    <a:pt x="794465" y="62816"/>
                    <a:pt x="759814" y="51597"/>
                  </a:cubicBezTo>
                  <a:cubicBezTo>
                    <a:pt x="735876" y="43414"/>
                    <a:pt x="710592" y="41101"/>
                    <a:pt x="685729" y="37382"/>
                  </a:cubicBezTo>
                  <a:cubicBezTo>
                    <a:pt x="648325" y="30404"/>
                    <a:pt x="610418" y="26202"/>
                    <a:pt x="573195" y="18381"/>
                  </a:cubicBezTo>
                  <a:cubicBezTo>
                    <a:pt x="552613" y="15525"/>
                    <a:pt x="533097" y="8247"/>
                    <a:pt x="512938" y="3482"/>
                  </a:cubicBezTo>
                  <a:cubicBezTo>
                    <a:pt x="497502" y="787"/>
                    <a:pt x="481241" y="-1907"/>
                    <a:pt x="465785" y="1853"/>
                  </a:cubicBezTo>
                  <a:cubicBezTo>
                    <a:pt x="455052" y="2697"/>
                    <a:pt x="443978" y="1813"/>
                    <a:pt x="433164" y="3341"/>
                  </a:cubicBezTo>
                  <a:cubicBezTo>
                    <a:pt x="392826" y="6417"/>
                    <a:pt x="352929" y="14862"/>
                    <a:pt x="316168" y="32154"/>
                  </a:cubicBezTo>
                  <a:cubicBezTo>
                    <a:pt x="284653" y="45907"/>
                    <a:pt x="257458" y="69311"/>
                    <a:pt x="238224" y="97742"/>
                  </a:cubicBezTo>
                  <a:cubicBezTo>
                    <a:pt x="217421" y="127882"/>
                    <a:pt x="216939" y="166165"/>
                    <a:pt x="219471" y="201392"/>
                  </a:cubicBezTo>
                  <a:cubicBezTo>
                    <a:pt x="221843" y="232055"/>
                    <a:pt x="211351" y="259923"/>
                    <a:pt x="191172" y="282844"/>
                  </a:cubicBezTo>
                  <a:cubicBezTo>
                    <a:pt x="166711" y="312502"/>
                    <a:pt x="134332" y="333895"/>
                    <a:pt x="105268" y="358606"/>
                  </a:cubicBezTo>
                  <a:cubicBezTo>
                    <a:pt x="81129" y="379115"/>
                    <a:pt x="58779" y="402258"/>
                    <a:pt x="41474" y="428899"/>
                  </a:cubicBezTo>
                  <a:cubicBezTo>
                    <a:pt x="29274" y="446855"/>
                    <a:pt x="20631" y="466821"/>
                    <a:pt x="13295" y="487169"/>
                  </a:cubicBezTo>
                  <a:cubicBezTo>
                    <a:pt x="7647" y="502470"/>
                    <a:pt x="3326" y="518294"/>
                    <a:pt x="1477" y="534520"/>
                  </a:cubicBezTo>
                  <a:cubicBezTo>
                    <a:pt x="-694" y="568701"/>
                    <a:pt x="-1659" y="603908"/>
                    <a:pt x="7245" y="637245"/>
                  </a:cubicBezTo>
                  <a:cubicBezTo>
                    <a:pt x="13878" y="660529"/>
                    <a:pt x="24149" y="682586"/>
                    <a:pt x="35304" y="704000"/>
                  </a:cubicBezTo>
                  <a:cubicBezTo>
                    <a:pt x="48911" y="733094"/>
                    <a:pt x="68045" y="759072"/>
                    <a:pt x="91219" y="781270"/>
                  </a:cubicBezTo>
                  <a:cubicBezTo>
                    <a:pt x="104545" y="794520"/>
                    <a:pt x="118232" y="807469"/>
                    <a:pt x="133226" y="818809"/>
                  </a:cubicBezTo>
                  <a:cubicBezTo>
                    <a:pt x="148602" y="829908"/>
                    <a:pt x="165264" y="839036"/>
                    <a:pt x="182027" y="847843"/>
                  </a:cubicBezTo>
                  <a:cubicBezTo>
                    <a:pt x="210286" y="863084"/>
                    <a:pt x="241279" y="872313"/>
                    <a:pt x="272794" y="877923"/>
                  </a:cubicBezTo>
                  <a:cubicBezTo>
                    <a:pt x="301857" y="883010"/>
                    <a:pt x="331021" y="887936"/>
                    <a:pt x="360406" y="890650"/>
                  </a:cubicBezTo>
                  <a:cubicBezTo>
                    <a:pt x="396182" y="893525"/>
                    <a:pt x="432200" y="893425"/>
                    <a:pt x="467815" y="898230"/>
                  </a:cubicBezTo>
                  <a:cubicBezTo>
                    <a:pt x="495733" y="902031"/>
                    <a:pt x="524133" y="906233"/>
                    <a:pt x="550262" y="917694"/>
                  </a:cubicBezTo>
                  <a:cubicBezTo>
                    <a:pt x="606398" y="943511"/>
                    <a:pt x="633432" y="960622"/>
                    <a:pt x="698713" y="961345"/>
                  </a:cubicBezTo>
                  <a:cubicBezTo>
                    <a:pt x="730711" y="962431"/>
                    <a:pt x="762367" y="955716"/>
                    <a:pt x="793219" y="947894"/>
                  </a:cubicBezTo>
                  <a:cubicBezTo>
                    <a:pt x="838542" y="935931"/>
                    <a:pt x="875826" y="914537"/>
                    <a:pt x="906176" y="878425"/>
                  </a:cubicBezTo>
                  <a:cubicBezTo>
                    <a:pt x="914859" y="868674"/>
                    <a:pt x="921552" y="857374"/>
                    <a:pt x="928486" y="846375"/>
                  </a:cubicBezTo>
                  <a:cubicBezTo>
                    <a:pt x="942173" y="824057"/>
                    <a:pt x="956484" y="801939"/>
                    <a:pt x="967940" y="778374"/>
                  </a:cubicBezTo>
                  <a:cubicBezTo>
                    <a:pt x="974573" y="764119"/>
                    <a:pt x="978030" y="748737"/>
                    <a:pt x="982452" y="733717"/>
                  </a:cubicBezTo>
                  <a:cubicBezTo>
                    <a:pt x="988441" y="713369"/>
                    <a:pt x="995938" y="693383"/>
                    <a:pt x="999737" y="672452"/>
                  </a:cubicBezTo>
                  <a:cubicBezTo>
                    <a:pt x="1003355" y="652024"/>
                    <a:pt x="1004098" y="631253"/>
                    <a:pt x="1004561" y="610564"/>
                  </a:cubicBezTo>
                  <a:cubicBezTo>
                    <a:pt x="1004963" y="587984"/>
                    <a:pt x="1005927" y="565143"/>
                    <a:pt x="1001787" y="542804"/>
                  </a:cubicBezTo>
                  <a:close/>
                  <a:moveTo>
                    <a:pt x="993687" y="620818"/>
                  </a:moveTo>
                  <a:cubicBezTo>
                    <a:pt x="993064" y="639015"/>
                    <a:pt x="992059" y="657292"/>
                    <a:pt x="988381" y="675187"/>
                  </a:cubicBezTo>
                  <a:cubicBezTo>
                    <a:pt x="983758" y="697565"/>
                    <a:pt x="975196" y="718858"/>
                    <a:pt x="969347" y="740916"/>
                  </a:cubicBezTo>
                  <a:cubicBezTo>
                    <a:pt x="963177" y="769929"/>
                    <a:pt x="947399" y="795023"/>
                    <a:pt x="932325" y="820096"/>
                  </a:cubicBezTo>
                  <a:cubicBezTo>
                    <a:pt x="920667" y="838292"/>
                    <a:pt x="910477" y="857715"/>
                    <a:pt x="896066" y="873942"/>
                  </a:cubicBezTo>
                  <a:cubicBezTo>
                    <a:pt x="867123" y="907419"/>
                    <a:pt x="832251" y="926702"/>
                    <a:pt x="789702" y="937861"/>
                  </a:cubicBezTo>
                  <a:cubicBezTo>
                    <a:pt x="760618" y="945200"/>
                    <a:pt x="730832" y="951553"/>
                    <a:pt x="700683" y="950789"/>
                  </a:cubicBezTo>
                  <a:cubicBezTo>
                    <a:pt x="671057" y="950488"/>
                    <a:pt x="641150" y="946286"/>
                    <a:pt x="613574" y="935106"/>
                  </a:cubicBezTo>
                  <a:cubicBezTo>
                    <a:pt x="589294" y="925314"/>
                    <a:pt x="566602" y="911843"/>
                    <a:pt x="541920" y="902956"/>
                  </a:cubicBezTo>
                  <a:cubicBezTo>
                    <a:pt x="507189" y="891314"/>
                    <a:pt x="470428" y="887252"/>
                    <a:pt x="434069" y="884256"/>
                  </a:cubicBezTo>
                  <a:cubicBezTo>
                    <a:pt x="408362" y="882326"/>
                    <a:pt x="382515" y="882145"/>
                    <a:pt x="356848" y="879632"/>
                  </a:cubicBezTo>
                  <a:cubicBezTo>
                    <a:pt x="333554" y="877380"/>
                    <a:pt x="310480" y="873499"/>
                    <a:pt x="287406" y="869719"/>
                  </a:cubicBezTo>
                  <a:cubicBezTo>
                    <a:pt x="265297" y="866040"/>
                    <a:pt x="243289" y="861395"/>
                    <a:pt x="222084" y="853996"/>
                  </a:cubicBezTo>
                  <a:cubicBezTo>
                    <a:pt x="198468" y="845410"/>
                    <a:pt x="176238" y="833286"/>
                    <a:pt x="154732" y="820337"/>
                  </a:cubicBezTo>
                  <a:cubicBezTo>
                    <a:pt x="138975" y="810927"/>
                    <a:pt x="124945" y="798923"/>
                    <a:pt x="111640" y="786337"/>
                  </a:cubicBezTo>
                  <a:cubicBezTo>
                    <a:pt x="96344" y="771699"/>
                    <a:pt x="81330" y="756699"/>
                    <a:pt x="68628" y="739709"/>
                  </a:cubicBezTo>
                  <a:cubicBezTo>
                    <a:pt x="61694" y="730701"/>
                    <a:pt x="56046" y="720809"/>
                    <a:pt x="50800" y="710755"/>
                  </a:cubicBezTo>
                  <a:cubicBezTo>
                    <a:pt x="39062" y="688538"/>
                    <a:pt x="27666" y="665998"/>
                    <a:pt x="19787" y="642071"/>
                  </a:cubicBezTo>
                  <a:cubicBezTo>
                    <a:pt x="10521" y="614384"/>
                    <a:pt x="10401" y="584787"/>
                    <a:pt x="10944" y="555873"/>
                  </a:cubicBezTo>
                  <a:cubicBezTo>
                    <a:pt x="10521" y="523240"/>
                    <a:pt x="21536" y="492035"/>
                    <a:pt x="34640" y="462598"/>
                  </a:cubicBezTo>
                  <a:cubicBezTo>
                    <a:pt x="51021" y="427773"/>
                    <a:pt x="76587" y="398056"/>
                    <a:pt x="105208" y="372661"/>
                  </a:cubicBezTo>
                  <a:cubicBezTo>
                    <a:pt x="131558" y="349498"/>
                    <a:pt x="160842" y="329773"/>
                    <a:pt x="185604" y="304761"/>
                  </a:cubicBezTo>
                  <a:cubicBezTo>
                    <a:pt x="209884" y="280592"/>
                    <a:pt x="229661" y="250493"/>
                    <a:pt x="230104" y="215165"/>
                  </a:cubicBezTo>
                  <a:cubicBezTo>
                    <a:pt x="229259" y="170408"/>
                    <a:pt x="223109" y="130878"/>
                    <a:pt x="253981" y="93158"/>
                  </a:cubicBezTo>
                  <a:cubicBezTo>
                    <a:pt x="274362" y="67300"/>
                    <a:pt x="301496" y="47314"/>
                    <a:pt x="332287" y="35632"/>
                  </a:cubicBezTo>
                  <a:cubicBezTo>
                    <a:pt x="353592" y="26082"/>
                    <a:pt x="376103" y="20170"/>
                    <a:pt x="398996" y="16149"/>
                  </a:cubicBezTo>
                  <a:cubicBezTo>
                    <a:pt x="398996" y="16229"/>
                    <a:pt x="398996" y="16330"/>
                    <a:pt x="398996" y="16410"/>
                  </a:cubicBezTo>
                  <a:cubicBezTo>
                    <a:pt x="398996" y="17255"/>
                    <a:pt x="400323" y="17255"/>
                    <a:pt x="400323" y="16410"/>
                  </a:cubicBezTo>
                  <a:cubicBezTo>
                    <a:pt x="400323" y="16410"/>
                    <a:pt x="400323" y="16410"/>
                    <a:pt x="400323" y="16390"/>
                  </a:cubicBezTo>
                  <a:cubicBezTo>
                    <a:pt x="412603" y="15525"/>
                    <a:pt x="425085" y="17315"/>
                    <a:pt x="437425" y="16310"/>
                  </a:cubicBezTo>
                  <a:cubicBezTo>
                    <a:pt x="455515" y="15445"/>
                    <a:pt x="473564" y="12711"/>
                    <a:pt x="491693" y="13535"/>
                  </a:cubicBezTo>
                  <a:cubicBezTo>
                    <a:pt x="495793" y="13374"/>
                    <a:pt x="501521" y="15666"/>
                    <a:pt x="505622" y="13977"/>
                  </a:cubicBezTo>
                  <a:cubicBezTo>
                    <a:pt x="506003" y="13756"/>
                    <a:pt x="506305" y="13455"/>
                    <a:pt x="506566" y="13133"/>
                  </a:cubicBezTo>
                  <a:cubicBezTo>
                    <a:pt x="519410" y="15646"/>
                    <a:pt x="532012" y="19667"/>
                    <a:pt x="544694" y="23066"/>
                  </a:cubicBezTo>
                  <a:cubicBezTo>
                    <a:pt x="569014" y="29500"/>
                    <a:pt x="593957" y="33179"/>
                    <a:pt x="618779" y="37221"/>
                  </a:cubicBezTo>
                  <a:cubicBezTo>
                    <a:pt x="642657" y="40237"/>
                    <a:pt x="666233" y="45143"/>
                    <a:pt x="689990" y="48822"/>
                  </a:cubicBezTo>
                  <a:cubicBezTo>
                    <a:pt x="705024" y="50712"/>
                    <a:pt x="720079" y="52462"/>
                    <a:pt x="734892" y="55839"/>
                  </a:cubicBezTo>
                  <a:cubicBezTo>
                    <a:pt x="776014" y="64666"/>
                    <a:pt x="813941" y="85356"/>
                    <a:pt x="846562" y="111595"/>
                  </a:cubicBezTo>
                  <a:cubicBezTo>
                    <a:pt x="865777" y="126756"/>
                    <a:pt x="883705" y="143565"/>
                    <a:pt x="897995" y="163551"/>
                  </a:cubicBezTo>
                  <a:cubicBezTo>
                    <a:pt x="917311" y="187579"/>
                    <a:pt x="932867" y="214803"/>
                    <a:pt x="939058" y="245285"/>
                  </a:cubicBezTo>
                  <a:cubicBezTo>
                    <a:pt x="949107" y="292154"/>
                    <a:pt x="943017" y="340752"/>
                    <a:pt x="951419" y="387862"/>
                  </a:cubicBezTo>
                  <a:cubicBezTo>
                    <a:pt x="957710" y="417961"/>
                    <a:pt x="964101" y="448101"/>
                    <a:pt x="972201" y="477779"/>
                  </a:cubicBezTo>
                  <a:cubicBezTo>
                    <a:pt x="977427" y="495714"/>
                    <a:pt x="983919" y="513247"/>
                    <a:pt x="988441" y="531383"/>
                  </a:cubicBezTo>
                  <a:cubicBezTo>
                    <a:pt x="996159" y="560397"/>
                    <a:pt x="994330" y="591100"/>
                    <a:pt x="993687" y="62081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16493498" y="3232777"/>
              <a:ext cx="419930" cy="442167"/>
            </a:xfrm>
            <a:custGeom>
              <a:rect b="b" l="l" r="r" t="t"/>
              <a:pathLst>
                <a:path extrusionOk="0" h="442167" w="419930">
                  <a:moveTo>
                    <a:pt x="369304" y="70686"/>
                  </a:moveTo>
                  <a:cubicBezTo>
                    <a:pt x="357526" y="56450"/>
                    <a:pt x="344482" y="43582"/>
                    <a:pt x="329890" y="32262"/>
                  </a:cubicBezTo>
                  <a:cubicBezTo>
                    <a:pt x="324001" y="27718"/>
                    <a:pt x="316805" y="25245"/>
                    <a:pt x="310615" y="21123"/>
                  </a:cubicBezTo>
                  <a:cubicBezTo>
                    <a:pt x="304605" y="18147"/>
                    <a:pt x="299239" y="14065"/>
                    <a:pt x="293390" y="10788"/>
                  </a:cubicBezTo>
                  <a:cubicBezTo>
                    <a:pt x="283361" y="6143"/>
                    <a:pt x="272648" y="2001"/>
                    <a:pt x="261553" y="1137"/>
                  </a:cubicBezTo>
                  <a:cubicBezTo>
                    <a:pt x="246800" y="695"/>
                    <a:pt x="231987" y="-874"/>
                    <a:pt x="217255" y="654"/>
                  </a:cubicBezTo>
                  <a:cubicBezTo>
                    <a:pt x="207848" y="1800"/>
                    <a:pt x="198663" y="4515"/>
                    <a:pt x="189578" y="7129"/>
                  </a:cubicBezTo>
                  <a:cubicBezTo>
                    <a:pt x="185860" y="8416"/>
                    <a:pt x="175891" y="9944"/>
                    <a:pt x="172353" y="13523"/>
                  </a:cubicBezTo>
                  <a:cubicBezTo>
                    <a:pt x="165540" y="15895"/>
                    <a:pt x="159008" y="18972"/>
                    <a:pt x="152656" y="22390"/>
                  </a:cubicBezTo>
                  <a:cubicBezTo>
                    <a:pt x="151712" y="22973"/>
                    <a:pt x="150124" y="23556"/>
                    <a:pt x="149420" y="24501"/>
                  </a:cubicBezTo>
                  <a:cubicBezTo>
                    <a:pt x="98067" y="47081"/>
                    <a:pt x="50453" y="81604"/>
                    <a:pt x="22475" y="130865"/>
                  </a:cubicBezTo>
                  <a:cubicBezTo>
                    <a:pt x="4486" y="164424"/>
                    <a:pt x="-1383" y="203491"/>
                    <a:pt x="265" y="241231"/>
                  </a:cubicBezTo>
                  <a:cubicBezTo>
                    <a:pt x="4727" y="279394"/>
                    <a:pt x="21771" y="318381"/>
                    <a:pt x="43438" y="349908"/>
                  </a:cubicBezTo>
                  <a:cubicBezTo>
                    <a:pt x="64643" y="377394"/>
                    <a:pt x="92902" y="399270"/>
                    <a:pt x="122749" y="416682"/>
                  </a:cubicBezTo>
                  <a:cubicBezTo>
                    <a:pt x="139170" y="425972"/>
                    <a:pt x="157802" y="429933"/>
                    <a:pt x="176032" y="433954"/>
                  </a:cubicBezTo>
                  <a:cubicBezTo>
                    <a:pt x="195909" y="438538"/>
                    <a:pt x="216049" y="442560"/>
                    <a:pt x="236530" y="442137"/>
                  </a:cubicBezTo>
                  <a:cubicBezTo>
                    <a:pt x="269814" y="440107"/>
                    <a:pt x="306253" y="430275"/>
                    <a:pt x="333749" y="410992"/>
                  </a:cubicBezTo>
                  <a:cubicBezTo>
                    <a:pt x="358290" y="393318"/>
                    <a:pt x="378891" y="369934"/>
                    <a:pt x="393081" y="343192"/>
                  </a:cubicBezTo>
                  <a:cubicBezTo>
                    <a:pt x="402307" y="326906"/>
                    <a:pt x="410186" y="309634"/>
                    <a:pt x="413904" y="291196"/>
                  </a:cubicBezTo>
                  <a:cubicBezTo>
                    <a:pt x="420054" y="260393"/>
                    <a:pt x="420717" y="227599"/>
                    <a:pt x="419311" y="196152"/>
                  </a:cubicBezTo>
                  <a:cubicBezTo>
                    <a:pt x="414366" y="150932"/>
                    <a:pt x="397825" y="106315"/>
                    <a:pt x="369304" y="70686"/>
                  </a:cubicBezTo>
                  <a:close/>
                  <a:moveTo>
                    <a:pt x="403673" y="288361"/>
                  </a:moveTo>
                  <a:cubicBezTo>
                    <a:pt x="393302" y="332536"/>
                    <a:pt x="365204" y="374840"/>
                    <a:pt x="328543" y="401602"/>
                  </a:cubicBezTo>
                  <a:cubicBezTo>
                    <a:pt x="303339" y="420000"/>
                    <a:pt x="264146" y="430837"/>
                    <a:pt x="233113" y="431501"/>
                  </a:cubicBezTo>
                  <a:cubicBezTo>
                    <a:pt x="212069" y="431622"/>
                    <a:pt x="190824" y="426394"/>
                    <a:pt x="170243" y="421850"/>
                  </a:cubicBezTo>
                  <a:cubicBezTo>
                    <a:pt x="153621" y="418231"/>
                    <a:pt x="136979" y="413566"/>
                    <a:pt x="122468" y="404417"/>
                  </a:cubicBezTo>
                  <a:cubicBezTo>
                    <a:pt x="64723" y="368527"/>
                    <a:pt x="36343" y="334205"/>
                    <a:pt x="16043" y="269079"/>
                  </a:cubicBezTo>
                  <a:cubicBezTo>
                    <a:pt x="8184" y="245896"/>
                    <a:pt x="8908" y="221507"/>
                    <a:pt x="11742" y="197439"/>
                  </a:cubicBezTo>
                  <a:cubicBezTo>
                    <a:pt x="15500" y="160362"/>
                    <a:pt x="31298" y="126422"/>
                    <a:pt x="56181" y="98755"/>
                  </a:cubicBezTo>
                  <a:cubicBezTo>
                    <a:pt x="84842" y="66966"/>
                    <a:pt x="121925" y="43582"/>
                    <a:pt x="161018" y="26512"/>
                  </a:cubicBezTo>
                  <a:cubicBezTo>
                    <a:pt x="166907" y="24601"/>
                    <a:pt x="172836" y="22752"/>
                    <a:pt x="178685" y="20801"/>
                  </a:cubicBezTo>
                  <a:cubicBezTo>
                    <a:pt x="179830" y="20319"/>
                    <a:pt x="181036" y="19896"/>
                    <a:pt x="182222" y="19434"/>
                  </a:cubicBezTo>
                  <a:cubicBezTo>
                    <a:pt x="182644" y="19394"/>
                    <a:pt x="183046" y="19313"/>
                    <a:pt x="183488" y="19273"/>
                  </a:cubicBezTo>
                  <a:cubicBezTo>
                    <a:pt x="193699" y="17604"/>
                    <a:pt x="203427" y="13804"/>
                    <a:pt x="213597" y="11894"/>
                  </a:cubicBezTo>
                  <a:cubicBezTo>
                    <a:pt x="229656" y="9361"/>
                    <a:pt x="246680" y="11190"/>
                    <a:pt x="263000" y="11974"/>
                  </a:cubicBezTo>
                  <a:cubicBezTo>
                    <a:pt x="271482" y="13040"/>
                    <a:pt x="279723" y="16338"/>
                    <a:pt x="287541" y="19715"/>
                  </a:cubicBezTo>
                  <a:cubicBezTo>
                    <a:pt x="294596" y="23797"/>
                    <a:pt x="301309" y="28442"/>
                    <a:pt x="308545" y="32242"/>
                  </a:cubicBezTo>
                  <a:cubicBezTo>
                    <a:pt x="313750" y="35801"/>
                    <a:pt x="320102" y="37510"/>
                    <a:pt x="324765" y="41873"/>
                  </a:cubicBezTo>
                  <a:cubicBezTo>
                    <a:pt x="335075" y="50197"/>
                    <a:pt x="345205" y="58642"/>
                    <a:pt x="353627" y="69098"/>
                  </a:cubicBezTo>
                  <a:cubicBezTo>
                    <a:pt x="370570" y="86430"/>
                    <a:pt x="381946" y="108125"/>
                    <a:pt x="391956" y="130021"/>
                  </a:cubicBezTo>
                  <a:cubicBezTo>
                    <a:pt x="400719" y="152561"/>
                    <a:pt x="406930" y="176367"/>
                    <a:pt x="409040" y="200555"/>
                  </a:cubicBezTo>
                  <a:cubicBezTo>
                    <a:pt x="409603" y="229931"/>
                    <a:pt x="409442" y="259468"/>
                    <a:pt x="403673" y="2883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16559098" y="3300057"/>
              <a:ext cx="135218" cy="181525"/>
            </a:xfrm>
            <a:custGeom>
              <a:rect b="b" l="l" r="r" t="t"/>
              <a:pathLst>
                <a:path extrusionOk="0" h="181525" w="135218">
                  <a:moveTo>
                    <a:pt x="115255" y="5236"/>
                  </a:moveTo>
                  <a:cubicBezTo>
                    <a:pt x="84966" y="15309"/>
                    <a:pt x="60987" y="37266"/>
                    <a:pt x="38416" y="59021"/>
                  </a:cubicBezTo>
                  <a:cubicBezTo>
                    <a:pt x="32366" y="64933"/>
                    <a:pt x="27683" y="71990"/>
                    <a:pt x="23864" y="79510"/>
                  </a:cubicBezTo>
                  <a:cubicBezTo>
                    <a:pt x="6981" y="108805"/>
                    <a:pt x="-2345" y="143067"/>
                    <a:pt x="509" y="176987"/>
                  </a:cubicBezTo>
                  <a:cubicBezTo>
                    <a:pt x="851" y="181531"/>
                    <a:pt x="7383" y="183180"/>
                    <a:pt x="9956" y="179521"/>
                  </a:cubicBezTo>
                  <a:cubicBezTo>
                    <a:pt x="10921" y="178274"/>
                    <a:pt x="11142" y="176786"/>
                    <a:pt x="11001" y="175258"/>
                  </a:cubicBezTo>
                  <a:cubicBezTo>
                    <a:pt x="10559" y="168080"/>
                    <a:pt x="10458" y="160882"/>
                    <a:pt x="10860" y="153704"/>
                  </a:cubicBezTo>
                  <a:cubicBezTo>
                    <a:pt x="12026" y="139287"/>
                    <a:pt x="15805" y="125152"/>
                    <a:pt x="20206" y="111419"/>
                  </a:cubicBezTo>
                  <a:cubicBezTo>
                    <a:pt x="24910" y="98551"/>
                    <a:pt x="31562" y="86447"/>
                    <a:pt x="38537" y="74624"/>
                  </a:cubicBezTo>
                  <a:cubicBezTo>
                    <a:pt x="45591" y="64973"/>
                    <a:pt x="54757" y="57131"/>
                    <a:pt x="63520" y="49068"/>
                  </a:cubicBezTo>
                  <a:cubicBezTo>
                    <a:pt x="75619" y="38613"/>
                    <a:pt x="88041" y="27253"/>
                    <a:pt x="102613" y="19974"/>
                  </a:cubicBezTo>
                  <a:cubicBezTo>
                    <a:pt x="111335" y="15731"/>
                    <a:pt x="120320" y="12032"/>
                    <a:pt x="129103" y="7930"/>
                  </a:cubicBezTo>
                  <a:cubicBezTo>
                    <a:pt x="131475" y="6683"/>
                    <a:pt x="136319" y="5799"/>
                    <a:pt x="134992" y="2139"/>
                  </a:cubicBezTo>
                  <a:cubicBezTo>
                    <a:pt x="131957" y="-3672"/>
                    <a:pt x="120159" y="4070"/>
                    <a:pt x="115255" y="523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6" name="Google Shape;1706;p37"/>
          <p:cNvSpPr/>
          <p:nvPr/>
        </p:nvSpPr>
        <p:spPr>
          <a:xfrm>
            <a:off x="8251632" y="1621688"/>
            <a:ext cx="199743" cy="210461"/>
          </a:xfrm>
          <a:custGeom>
            <a:rect b="b" l="l" r="r" t="t"/>
            <a:pathLst>
              <a:path extrusionOk="0" h="420923" w="399487">
                <a:moveTo>
                  <a:pt x="184937" y="64611"/>
                </a:moveTo>
                <a:cubicBezTo>
                  <a:pt x="187309" y="63364"/>
                  <a:pt x="192153" y="62500"/>
                  <a:pt x="190826" y="58820"/>
                </a:cubicBezTo>
                <a:cubicBezTo>
                  <a:pt x="187791" y="53009"/>
                  <a:pt x="175993" y="60770"/>
                  <a:pt x="171089" y="61937"/>
                </a:cubicBezTo>
                <a:cubicBezTo>
                  <a:pt x="140800" y="72010"/>
                  <a:pt x="116822" y="93967"/>
                  <a:pt x="94250" y="115742"/>
                </a:cubicBezTo>
                <a:cubicBezTo>
                  <a:pt x="88221" y="121654"/>
                  <a:pt x="83517" y="128691"/>
                  <a:pt x="79699" y="136231"/>
                </a:cubicBezTo>
                <a:cubicBezTo>
                  <a:pt x="62815" y="165526"/>
                  <a:pt x="53509" y="199788"/>
                  <a:pt x="56343" y="233688"/>
                </a:cubicBezTo>
                <a:cubicBezTo>
                  <a:pt x="56685" y="238232"/>
                  <a:pt x="63217" y="239881"/>
                  <a:pt x="65790" y="236222"/>
                </a:cubicBezTo>
                <a:cubicBezTo>
                  <a:pt x="66775" y="234975"/>
                  <a:pt x="66976" y="233487"/>
                  <a:pt x="66835" y="231979"/>
                </a:cubicBezTo>
                <a:cubicBezTo>
                  <a:pt x="66393" y="224801"/>
                  <a:pt x="66292" y="217583"/>
                  <a:pt x="66694" y="210425"/>
                </a:cubicBezTo>
                <a:cubicBezTo>
                  <a:pt x="67860" y="195988"/>
                  <a:pt x="71639" y="181873"/>
                  <a:pt x="76041" y="168120"/>
                </a:cubicBezTo>
                <a:cubicBezTo>
                  <a:pt x="80744" y="155252"/>
                  <a:pt x="87397" y="143148"/>
                  <a:pt x="94371" y="131345"/>
                </a:cubicBezTo>
                <a:cubicBezTo>
                  <a:pt x="101446" y="121694"/>
                  <a:pt x="110611" y="113832"/>
                  <a:pt x="119354" y="105789"/>
                </a:cubicBezTo>
                <a:cubicBezTo>
                  <a:pt x="131434" y="95334"/>
                  <a:pt x="143875" y="83974"/>
                  <a:pt x="158447" y="76695"/>
                </a:cubicBezTo>
                <a:cubicBezTo>
                  <a:pt x="167150" y="72412"/>
                  <a:pt x="176134" y="68713"/>
                  <a:pt x="184937" y="64611"/>
                </a:cubicBezTo>
                <a:close/>
                <a:moveTo>
                  <a:pt x="399274" y="189956"/>
                </a:moveTo>
                <a:cubicBezTo>
                  <a:pt x="399836" y="219332"/>
                  <a:pt x="399676" y="248849"/>
                  <a:pt x="393907" y="277742"/>
                </a:cubicBezTo>
                <a:cubicBezTo>
                  <a:pt x="383536" y="321916"/>
                  <a:pt x="355438" y="364241"/>
                  <a:pt x="318777" y="391003"/>
                </a:cubicBezTo>
                <a:cubicBezTo>
                  <a:pt x="293573" y="409401"/>
                  <a:pt x="254380" y="420238"/>
                  <a:pt x="223347" y="420922"/>
                </a:cubicBezTo>
                <a:cubicBezTo>
                  <a:pt x="202323" y="421043"/>
                  <a:pt x="181058" y="415815"/>
                  <a:pt x="160477" y="411251"/>
                </a:cubicBezTo>
                <a:cubicBezTo>
                  <a:pt x="143855" y="407652"/>
                  <a:pt x="127213" y="402967"/>
                  <a:pt x="112701" y="393818"/>
                </a:cubicBezTo>
                <a:cubicBezTo>
                  <a:pt x="54957" y="357928"/>
                  <a:pt x="26577" y="323605"/>
                  <a:pt x="6277" y="258480"/>
                </a:cubicBezTo>
                <a:cubicBezTo>
                  <a:pt x="-1582" y="235317"/>
                  <a:pt x="-858" y="210907"/>
                  <a:pt x="1975" y="186840"/>
                </a:cubicBezTo>
                <a:cubicBezTo>
                  <a:pt x="5734" y="149763"/>
                  <a:pt x="21552" y="115823"/>
                  <a:pt x="46415" y="88156"/>
                </a:cubicBezTo>
                <a:cubicBezTo>
                  <a:pt x="75076" y="56367"/>
                  <a:pt x="112118" y="33003"/>
                  <a:pt x="151191" y="15932"/>
                </a:cubicBezTo>
                <a:cubicBezTo>
                  <a:pt x="157100" y="14022"/>
                  <a:pt x="163049" y="12152"/>
                  <a:pt x="168918" y="10202"/>
                </a:cubicBezTo>
                <a:cubicBezTo>
                  <a:pt x="170104" y="9699"/>
                  <a:pt x="171390" y="9257"/>
                  <a:pt x="172616" y="8774"/>
                </a:cubicBezTo>
                <a:cubicBezTo>
                  <a:pt x="172978" y="8734"/>
                  <a:pt x="173340" y="8694"/>
                  <a:pt x="173702" y="8674"/>
                </a:cubicBezTo>
                <a:cubicBezTo>
                  <a:pt x="183912" y="7005"/>
                  <a:pt x="193640" y="3225"/>
                  <a:pt x="203810" y="1295"/>
                </a:cubicBezTo>
                <a:cubicBezTo>
                  <a:pt x="219869" y="-1239"/>
                  <a:pt x="236893" y="591"/>
                  <a:pt x="253214" y="1375"/>
                </a:cubicBezTo>
                <a:cubicBezTo>
                  <a:pt x="261696" y="2441"/>
                  <a:pt x="269936" y="5758"/>
                  <a:pt x="277755" y="9116"/>
                </a:cubicBezTo>
                <a:cubicBezTo>
                  <a:pt x="284830" y="13198"/>
                  <a:pt x="291543" y="17843"/>
                  <a:pt x="298758" y="21643"/>
                </a:cubicBezTo>
                <a:cubicBezTo>
                  <a:pt x="303984" y="25202"/>
                  <a:pt x="310315" y="26931"/>
                  <a:pt x="314978" y="31274"/>
                </a:cubicBezTo>
                <a:cubicBezTo>
                  <a:pt x="325289" y="39598"/>
                  <a:pt x="335419" y="48043"/>
                  <a:pt x="343840" y="58498"/>
                </a:cubicBezTo>
                <a:cubicBezTo>
                  <a:pt x="360784" y="75830"/>
                  <a:pt x="372160" y="97526"/>
                  <a:pt x="382169" y="119422"/>
                </a:cubicBezTo>
                <a:cubicBezTo>
                  <a:pt x="390973" y="141961"/>
                  <a:pt x="397183" y="165768"/>
                  <a:pt x="399274" y="1899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37"/>
          <p:cNvSpPr/>
          <p:nvPr/>
        </p:nvSpPr>
        <p:spPr>
          <a:xfrm>
            <a:off x="8054776" y="1454938"/>
            <a:ext cx="491806" cy="468849"/>
          </a:xfrm>
          <a:custGeom>
            <a:rect b="b" l="l" r="r" t="t"/>
            <a:pathLst>
              <a:path extrusionOk="0" h="937699" w="983612">
                <a:moveTo>
                  <a:pt x="797871" y="614059"/>
                </a:moveTo>
                <a:cubicBezTo>
                  <a:pt x="804021" y="583256"/>
                  <a:pt x="804685" y="550462"/>
                  <a:pt x="803278" y="518995"/>
                </a:cubicBezTo>
                <a:cubicBezTo>
                  <a:pt x="798293" y="473815"/>
                  <a:pt x="781772" y="429198"/>
                  <a:pt x="753251" y="393589"/>
                </a:cubicBezTo>
                <a:cubicBezTo>
                  <a:pt x="741473" y="379374"/>
                  <a:pt x="728429" y="366485"/>
                  <a:pt x="713837" y="355165"/>
                </a:cubicBezTo>
                <a:cubicBezTo>
                  <a:pt x="707948" y="350641"/>
                  <a:pt x="700752" y="348148"/>
                  <a:pt x="694562" y="344026"/>
                </a:cubicBezTo>
                <a:cubicBezTo>
                  <a:pt x="688552" y="341050"/>
                  <a:pt x="683166" y="336968"/>
                  <a:pt x="677337" y="333691"/>
                </a:cubicBezTo>
                <a:cubicBezTo>
                  <a:pt x="667307" y="329046"/>
                  <a:pt x="656595" y="324904"/>
                  <a:pt x="645500" y="324040"/>
                </a:cubicBezTo>
                <a:cubicBezTo>
                  <a:pt x="630747" y="323597"/>
                  <a:pt x="615934" y="322029"/>
                  <a:pt x="601202" y="323557"/>
                </a:cubicBezTo>
                <a:cubicBezTo>
                  <a:pt x="591795" y="324703"/>
                  <a:pt x="582610" y="327418"/>
                  <a:pt x="573525" y="330032"/>
                </a:cubicBezTo>
                <a:cubicBezTo>
                  <a:pt x="569827" y="331318"/>
                  <a:pt x="559898" y="332826"/>
                  <a:pt x="556300" y="336385"/>
                </a:cubicBezTo>
                <a:cubicBezTo>
                  <a:pt x="549487" y="338738"/>
                  <a:pt x="542955" y="341854"/>
                  <a:pt x="536603" y="345293"/>
                </a:cubicBezTo>
                <a:cubicBezTo>
                  <a:pt x="535659" y="345876"/>
                  <a:pt x="534031" y="346459"/>
                  <a:pt x="533347" y="347404"/>
                </a:cubicBezTo>
                <a:cubicBezTo>
                  <a:pt x="481994" y="370004"/>
                  <a:pt x="434400" y="404527"/>
                  <a:pt x="406422" y="453748"/>
                </a:cubicBezTo>
                <a:cubicBezTo>
                  <a:pt x="388433" y="487306"/>
                  <a:pt x="382564" y="526374"/>
                  <a:pt x="384212" y="564114"/>
                </a:cubicBezTo>
                <a:cubicBezTo>
                  <a:pt x="388674" y="602297"/>
                  <a:pt x="405718" y="641263"/>
                  <a:pt x="427385" y="672791"/>
                </a:cubicBezTo>
                <a:cubicBezTo>
                  <a:pt x="448589" y="700277"/>
                  <a:pt x="476869" y="722153"/>
                  <a:pt x="506696" y="739565"/>
                </a:cubicBezTo>
                <a:cubicBezTo>
                  <a:pt x="523097" y="748855"/>
                  <a:pt x="541728" y="752816"/>
                  <a:pt x="559978" y="756837"/>
                </a:cubicBezTo>
                <a:cubicBezTo>
                  <a:pt x="579856" y="761441"/>
                  <a:pt x="599996" y="765463"/>
                  <a:pt x="620477" y="765020"/>
                </a:cubicBezTo>
                <a:cubicBezTo>
                  <a:pt x="653761" y="763010"/>
                  <a:pt x="690200" y="753157"/>
                  <a:pt x="717696" y="733875"/>
                </a:cubicBezTo>
                <a:cubicBezTo>
                  <a:pt x="742237" y="716201"/>
                  <a:pt x="762838" y="692817"/>
                  <a:pt x="777028" y="666075"/>
                </a:cubicBezTo>
                <a:cubicBezTo>
                  <a:pt x="786274" y="649769"/>
                  <a:pt x="794153" y="632497"/>
                  <a:pt x="797871" y="614059"/>
                </a:cubicBezTo>
                <a:close/>
                <a:moveTo>
                  <a:pt x="977737" y="518291"/>
                </a:moveTo>
                <a:cubicBezTo>
                  <a:pt x="985415" y="547224"/>
                  <a:pt x="983606" y="577947"/>
                  <a:pt x="982943" y="607645"/>
                </a:cubicBezTo>
                <a:cubicBezTo>
                  <a:pt x="982320" y="625842"/>
                  <a:pt x="981315" y="644119"/>
                  <a:pt x="977637" y="662014"/>
                </a:cubicBezTo>
                <a:cubicBezTo>
                  <a:pt x="972994" y="684392"/>
                  <a:pt x="964432" y="705706"/>
                  <a:pt x="958583" y="727763"/>
                </a:cubicBezTo>
                <a:cubicBezTo>
                  <a:pt x="952413" y="756777"/>
                  <a:pt x="936655" y="781850"/>
                  <a:pt x="921561" y="806943"/>
                </a:cubicBezTo>
                <a:cubicBezTo>
                  <a:pt x="909903" y="825119"/>
                  <a:pt x="899733" y="844563"/>
                  <a:pt x="885302" y="860789"/>
                </a:cubicBezTo>
                <a:cubicBezTo>
                  <a:pt x="856359" y="894266"/>
                  <a:pt x="821487" y="913549"/>
                  <a:pt x="778938" y="924708"/>
                </a:cubicBezTo>
                <a:cubicBezTo>
                  <a:pt x="749854" y="932067"/>
                  <a:pt x="720067" y="938401"/>
                  <a:pt x="689919" y="937637"/>
                </a:cubicBezTo>
                <a:cubicBezTo>
                  <a:pt x="660293" y="937315"/>
                  <a:pt x="630385" y="933133"/>
                  <a:pt x="602810" y="921953"/>
                </a:cubicBezTo>
                <a:cubicBezTo>
                  <a:pt x="578530" y="912161"/>
                  <a:pt x="555838" y="898670"/>
                  <a:pt x="531156" y="889803"/>
                </a:cubicBezTo>
                <a:cubicBezTo>
                  <a:pt x="496425" y="878161"/>
                  <a:pt x="459664" y="874099"/>
                  <a:pt x="423305" y="871103"/>
                </a:cubicBezTo>
                <a:cubicBezTo>
                  <a:pt x="397598" y="869173"/>
                  <a:pt x="371771" y="868992"/>
                  <a:pt x="346084" y="866479"/>
                </a:cubicBezTo>
                <a:cubicBezTo>
                  <a:pt x="322810" y="864227"/>
                  <a:pt x="299716" y="860346"/>
                  <a:pt x="276642" y="856566"/>
                </a:cubicBezTo>
                <a:cubicBezTo>
                  <a:pt x="254533" y="852887"/>
                  <a:pt x="232525" y="848222"/>
                  <a:pt x="211320" y="840843"/>
                </a:cubicBezTo>
                <a:cubicBezTo>
                  <a:pt x="187704" y="832257"/>
                  <a:pt x="165474" y="820133"/>
                  <a:pt x="143968" y="807184"/>
                </a:cubicBezTo>
                <a:cubicBezTo>
                  <a:pt x="128210" y="797774"/>
                  <a:pt x="114181" y="785770"/>
                  <a:pt x="100876" y="773184"/>
                </a:cubicBezTo>
                <a:cubicBezTo>
                  <a:pt x="85580" y="758546"/>
                  <a:pt x="70566" y="743526"/>
                  <a:pt x="57864" y="726556"/>
                </a:cubicBezTo>
                <a:cubicBezTo>
                  <a:pt x="50930" y="717548"/>
                  <a:pt x="45282" y="707656"/>
                  <a:pt x="40036" y="697603"/>
                </a:cubicBezTo>
                <a:cubicBezTo>
                  <a:pt x="28318" y="675385"/>
                  <a:pt x="16902" y="652845"/>
                  <a:pt x="9023" y="628918"/>
                </a:cubicBezTo>
                <a:cubicBezTo>
                  <a:pt x="-243" y="601251"/>
                  <a:pt x="-363" y="571654"/>
                  <a:pt x="179" y="542741"/>
                </a:cubicBezTo>
                <a:cubicBezTo>
                  <a:pt x="-243" y="510107"/>
                  <a:pt x="10752" y="478902"/>
                  <a:pt x="23876" y="449466"/>
                </a:cubicBezTo>
                <a:cubicBezTo>
                  <a:pt x="40257" y="414641"/>
                  <a:pt x="65823" y="384923"/>
                  <a:pt x="94444" y="359528"/>
                </a:cubicBezTo>
                <a:cubicBezTo>
                  <a:pt x="120794" y="336365"/>
                  <a:pt x="150078" y="316641"/>
                  <a:pt x="174820" y="291628"/>
                </a:cubicBezTo>
                <a:cubicBezTo>
                  <a:pt x="199100" y="267439"/>
                  <a:pt x="218897" y="237360"/>
                  <a:pt x="219319" y="202032"/>
                </a:cubicBezTo>
                <a:cubicBezTo>
                  <a:pt x="218475" y="157275"/>
                  <a:pt x="212345" y="117745"/>
                  <a:pt x="243197" y="80025"/>
                </a:cubicBezTo>
                <a:cubicBezTo>
                  <a:pt x="263618" y="54127"/>
                  <a:pt x="290752" y="34141"/>
                  <a:pt x="321543" y="22459"/>
                </a:cubicBezTo>
                <a:cubicBezTo>
                  <a:pt x="342848" y="12888"/>
                  <a:pt x="365359" y="6977"/>
                  <a:pt x="388252" y="2956"/>
                </a:cubicBezTo>
                <a:cubicBezTo>
                  <a:pt x="388252" y="3056"/>
                  <a:pt x="388252" y="3137"/>
                  <a:pt x="388252" y="3237"/>
                </a:cubicBezTo>
                <a:cubicBezTo>
                  <a:pt x="388252" y="4082"/>
                  <a:pt x="389579" y="4082"/>
                  <a:pt x="389579" y="3237"/>
                </a:cubicBezTo>
                <a:lnTo>
                  <a:pt x="389579" y="3237"/>
                </a:lnTo>
                <a:cubicBezTo>
                  <a:pt x="401859" y="2373"/>
                  <a:pt x="414341" y="4162"/>
                  <a:pt x="426681" y="3157"/>
                </a:cubicBezTo>
                <a:cubicBezTo>
                  <a:pt x="444751" y="2292"/>
                  <a:pt x="462820" y="-442"/>
                  <a:pt x="480949" y="382"/>
                </a:cubicBezTo>
                <a:cubicBezTo>
                  <a:pt x="485049" y="221"/>
                  <a:pt x="490777" y="2513"/>
                  <a:pt x="494878" y="824"/>
                </a:cubicBezTo>
                <a:cubicBezTo>
                  <a:pt x="495259" y="603"/>
                  <a:pt x="495581" y="322"/>
                  <a:pt x="495862" y="0"/>
                </a:cubicBezTo>
                <a:cubicBezTo>
                  <a:pt x="508706" y="2513"/>
                  <a:pt x="521288" y="6535"/>
                  <a:pt x="533950" y="9933"/>
                </a:cubicBezTo>
                <a:cubicBezTo>
                  <a:pt x="558270" y="16367"/>
                  <a:pt x="583213" y="20046"/>
                  <a:pt x="608035" y="24088"/>
                </a:cubicBezTo>
                <a:cubicBezTo>
                  <a:pt x="631913" y="27084"/>
                  <a:pt x="655489" y="32010"/>
                  <a:pt x="679246" y="35710"/>
                </a:cubicBezTo>
                <a:cubicBezTo>
                  <a:pt x="694300" y="37600"/>
                  <a:pt x="709335" y="39329"/>
                  <a:pt x="724148" y="42707"/>
                </a:cubicBezTo>
                <a:cubicBezTo>
                  <a:pt x="765270" y="51534"/>
                  <a:pt x="803197" y="72223"/>
                  <a:pt x="835818" y="98463"/>
                </a:cubicBezTo>
                <a:cubicBezTo>
                  <a:pt x="855053" y="113603"/>
                  <a:pt x="872961" y="130432"/>
                  <a:pt x="887251" y="150418"/>
                </a:cubicBezTo>
                <a:cubicBezTo>
                  <a:pt x="906587" y="174426"/>
                  <a:pt x="922123" y="201670"/>
                  <a:pt x="928334" y="232132"/>
                </a:cubicBezTo>
                <a:cubicBezTo>
                  <a:pt x="938363" y="279001"/>
                  <a:pt x="932293" y="327599"/>
                  <a:pt x="940695" y="374709"/>
                </a:cubicBezTo>
                <a:cubicBezTo>
                  <a:pt x="946986" y="404809"/>
                  <a:pt x="953377" y="434928"/>
                  <a:pt x="961477" y="464626"/>
                </a:cubicBezTo>
                <a:cubicBezTo>
                  <a:pt x="966723" y="482601"/>
                  <a:pt x="973215" y="500134"/>
                  <a:pt x="977737" y="5182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37"/>
          <p:cNvSpPr/>
          <p:nvPr/>
        </p:nvSpPr>
        <p:spPr>
          <a:xfrm>
            <a:off x="6491782" y="656285"/>
            <a:ext cx="398153" cy="596520"/>
          </a:xfrm>
          <a:custGeom>
            <a:rect b="b" l="l" r="r" t="t"/>
            <a:pathLst>
              <a:path extrusionOk="0" h="1193040" w="796306">
                <a:moveTo>
                  <a:pt x="763943" y="724679"/>
                </a:moveTo>
                <a:cubicBezTo>
                  <a:pt x="725212" y="722150"/>
                  <a:pt x="684860" y="723749"/>
                  <a:pt x="648131" y="708860"/>
                </a:cubicBezTo>
                <a:cubicBezTo>
                  <a:pt x="635690" y="701415"/>
                  <a:pt x="622986" y="696118"/>
                  <a:pt x="610664" y="688101"/>
                </a:cubicBezTo>
                <a:cubicBezTo>
                  <a:pt x="617552" y="684403"/>
                  <a:pt x="626895" y="683472"/>
                  <a:pt x="634832" y="682852"/>
                </a:cubicBezTo>
                <a:cubicBezTo>
                  <a:pt x="660907" y="680991"/>
                  <a:pt x="687720" y="684379"/>
                  <a:pt x="713629" y="687886"/>
                </a:cubicBezTo>
                <a:cubicBezTo>
                  <a:pt x="728168" y="689652"/>
                  <a:pt x="742587" y="692396"/>
                  <a:pt x="756936" y="695235"/>
                </a:cubicBezTo>
                <a:cubicBezTo>
                  <a:pt x="763848" y="695832"/>
                  <a:pt x="773310" y="701224"/>
                  <a:pt x="780317" y="698146"/>
                </a:cubicBezTo>
                <a:cubicBezTo>
                  <a:pt x="812184" y="679989"/>
                  <a:pt x="788731" y="521412"/>
                  <a:pt x="775837" y="489248"/>
                </a:cubicBezTo>
                <a:cubicBezTo>
                  <a:pt x="773000" y="476077"/>
                  <a:pt x="757031" y="476602"/>
                  <a:pt x="743827" y="477103"/>
                </a:cubicBezTo>
                <a:cubicBezTo>
                  <a:pt x="739751" y="477270"/>
                  <a:pt x="735914" y="477413"/>
                  <a:pt x="732839" y="477175"/>
                </a:cubicBezTo>
                <a:cubicBezTo>
                  <a:pt x="729335" y="477175"/>
                  <a:pt x="725832" y="477222"/>
                  <a:pt x="722352" y="477246"/>
                </a:cubicBezTo>
                <a:cubicBezTo>
                  <a:pt x="702951" y="477461"/>
                  <a:pt x="683788" y="477676"/>
                  <a:pt x="664935" y="471138"/>
                </a:cubicBezTo>
                <a:cubicBezTo>
                  <a:pt x="658547" y="468060"/>
                  <a:pt x="653089" y="462835"/>
                  <a:pt x="649252" y="456893"/>
                </a:cubicBezTo>
                <a:cubicBezTo>
                  <a:pt x="646272" y="449664"/>
                  <a:pt x="655520" y="444271"/>
                  <a:pt x="660311" y="440263"/>
                </a:cubicBezTo>
                <a:cubicBezTo>
                  <a:pt x="682238" y="426376"/>
                  <a:pt x="708623" y="422916"/>
                  <a:pt x="733435" y="417118"/>
                </a:cubicBezTo>
                <a:cubicBezTo>
                  <a:pt x="741205" y="415543"/>
                  <a:pt x="750548" y="413801"/>
                  <a:pt x="759057" y="414088"/>
                </a:cubicBezTo>
                <a:cubicBezTo>
                  <a:pt x="766613" y="415066"/>
                  <a:pt x="768972" y="409602"/>
                  <a:pt x="769425" y="403136"/>
                </a:cubicBezTo>
                <a:cubicBezTo>
                  <a:pt x="771284" y="390394"/>
                  <a:pt x="768972" y="377820"/>
                  <a:pt x="764968" y="365722"/>
                </a:cubicBezTo>
                <a:cubicBezTo>
                  <a:pt x="761822" y="353387"/>
                  <a:pt x="760130" y="340788"/>
                  <a:pt x="757198" y="328429"/>
                </a:cubicBezTo>
                <a:cubicBezTo>
                  <a:pt x="752264" y="298245"/>
                  <a:pt x="744232" y="267513"/>
                  <a:pt x="732601" y="239095"/>
                </a:cubicBezTo>
                <a:cubicBezTo>
                  <a:pt x="727739" y="227260"/>
                  <a:pt x="721589" y="216022"/>
                  <a:pt x="717394" y="203949"/>
                </a:cubicBezTo>
                <a:cubicBezTo>
                  <a:pt x="714296" y="193044"/>
                  <a:pt x="701568" y="198508"/>
                  <a:pt x="694847" y="202636"/>
                </a:cubicBezTo>
                <a:cubicBezTo>
                  <a:pt x="680093" y="210916"/>
                  <a:pt x="665578" y="219625"/>
                  <a:pt x="650348" y="227069"/>
                </a:cubicBezTo>
                <a:cubicBezTo>
                  <a:pt x="618410" y="244774"/>
                  <a:pt x="586662" y="263624"/>
                  <a:pt x="551316" y="273788"/>
                </a:cubicBezTo>
                <a:cubicBezTo>
                  <a:pt x="549409" y="263385"/>
                  <a:pt x="558466" y="254390"/>
                  <a:pt x="564568" y="246897"/>
                </a:cubicBezTo>
                <a:cubicBezTo>
                  <a:pt x="580966" y="229813"/>
                  <a:pt x="597507" y="212371"/>
                  <a:pt x="617266" y="199105"/>
                </a:cubicBezTo>
                <a:cubicBezTo>
                  <a:pt x="634355" y="187580"/>
                  <a:pt x="653375" y="179348"/>
                  <a:pt x="670846" y="168468"/>
                </a:cubicBezTo>
                <a:cubicBezTo>
                  <a:pt x="674492" y="166631"/>
                  <a:pt x="676709" y="162217"/>
                  <a:pt x="674516" y="158470"/>
                </a:cubicBezTo>
                <a:cubicBezTo>
                  <a:pt x="668844" y="150310"/>
                  <a:pt x="657474" y="149642"/>
                  <a:pt x="649347" y="144822"/>
                </a:cubicBezTo>
                <a:cubicBezTo>
                  <a:pt x="635785" y="138690"/>
                  <a:pt x="626394" y="127166"/>
                  <a:pt x="616884" y="116214"/>
                </a:cubicBezTo>
                <a:cubicBezTo>
                  <a:pt x="606230" y="104808"/>
                  <a:pt x="595695" y="94047"/>
                  <a:pt x="585590" y="81974"/>
                </a:cubicBezTo>
                <a:cubicBezTo>
                  <a:pt x="575150" y="67753"/>
                  <a:pt x="563447" y="54582"/>
                  <a:pt x="551625" y="41507"/>
                </a:cubicBezTo>
                <a:cubicBezTo>
                  <a:pt x="539446" y="26522"/>
                  <a:pt x="522786" y="16501"/>
                  <a:pt x="509653" y="2542"/>
                </a:cubicBezTo>
                <a:cubicBezTo>
                  <a:pt x="507603" y="37"/>
                  <a:pt x="503885" y="-917"/>
                  <a:pt x="501168" y="1063"/>
                </a:cubicBezTo>
                <a:cubicBezTo>
                  <a:pt x="499356" y="2351"/>
                  <a:pt x="498927" y="4618"/>
                  <a:pt x="498522" y="6670"/>
                </a:cubicBezTo>
                <a:cubicBezTo>
                  <a:pt x="497807" y="10130"/>
                  <a:pt x="496377" y="13781"/>
                  <a:pt x="494780" y="17002"/>
                </a:cubicBezTo>
                <a:cubicBezTo>
                  <a:pt x="493255" y="16668"/>
                  <a:pt x="491634" y="16978"/>
                  <a:pt x="490347" y="18004"/>
                </a:cubicBezTo>
                <a:cubicBezTo>
                  <a:pt x="485723" y="21917"/>
                  <a:pt x="481767" y="26522"/>
                  <a:pt x="477834" y="31127"/>
                </a:cubicBezTo>
                <a:cubicBezTo>
                  <a:pt x="471113" y="39431"/>
                  <a:pt x="464487" y="47901"/>
                  <a:pt x="456335" y="54845"/>
                </a:cubicBezTo>
                <a:cubicBezTo>
                  <a:pt x="438173" y="69376"/>
                  <a:pt x="417485" y="80685"/>
                  <a:pt x="397106" y="91804"/>
                </a:cubicBezTo>
                <a:cubicBezTo>
                  <a:pt x="382877" y="98414"/>
                  <a:pt x="367576" y="106240"/>
                  <a:pt x="353632" y="114162"/>
                </a:cubicBezTo>
                <a:cubicBezTo>
                  <a:pt x="331633" y="123300"/>
                  <a:pt x="348389" y="135541"/>
                  <a:pt x="360354" y="144059"/>
                </a:cubicBezTo>
                <a:cubicBezTo>
                  <a:pt x="374678" y="154748"/>
                  <a:pt x="387191" y="168468"/>
                  <a:pt x="399466" y="181758"/>
                </a:cubicBezTo>
                <a:cubicBezTo>
                  <a:pt x="408380" y="191684"/>
                  <a:pt x="415864" y="202708"/>
                  <a:pt x="422300" y="214352"/>
                </a:cubicBezTo>
                <a:cubicBezTo>
                  <a:pt x="430093" y="227451"/>
                  <a:pt x="437125" y="240169"/>
                  <a:pt x="440271" y="255416"/>
                </a:cubicBezTo>
                <a:cubicBezTo>
                  <a:pt x="443059" y="268229"/>
                  <a:pt x="445109" y="295620"/>
                  <a:pt x="425040" y="292256"/>
                </a:cubicBezTo>
                <a:cubicBezTo>
                  <a:pt x="411693" y="290490"/>
                  <a:pt x="402994" y="280063"/>
                  <a:pt x="393746" y="271402"/>
                </a:cubicBezTo>
                <a:cubicBezTo>
                  <a:pt x="380279" y="259615"/>
                  <a:pt x="369911" y="244917"/>
                  <a:pt x="358304" y="231388"/>
                </a:cubicBezTo>
                <a:cubicBezTo>
                  <a:pt x="346506" y="217215"/>
                  <a:pt x="335184" y="203782"/>
                  <a:pt x="325818" y="187628"/>
                </a:cubicBezTo>
                <a:cubicBezTo>
                  <a:pt x="320407" y="179563"/>
                  <a:pt x="316045" y="170902"/>
                  <a:pt x="311231" y="162503"/>
                </a:cubicBezTo>
                <a:cubicBezTo>
                  <a:pt x="308871" y="158828"/>
                  <a:pt x="307393" y="153484"/>
                  <a:pt x="302460" y="152720"/>
                </a:cubicBezTo>
                <a:cubicBezTo>
                  <a:pt x="292735" y="152267"/>
                  <a:pt x="283535" y="159377"/>
                  <a:pt x="274478" y="162574"/>
                </a:cubicBezTo>
                <a:cubicBezTo>
                  <a:pt x="260296" y="169518"/>
                  <a:pt x="246973" y="177010"/>
                  <a:pt x="232791" y="184264"/>
                </a:cubicBezTo>
                <a:cubicBezTo>
                  <a:pt x="218133" y="192376"/>
                  <a:pt x="204953" y="202756"/>
                  <a:pt x="191057" y="212037"/>
                </a:cubicBezTo>
                <a:cubicBezTo>
                  <a:pt x="171990" y="224492"/>
                  <a:pt x="155234" y="239906"/>
                  <a:pt x="138455" y="255225"/>
                </a:cubicBezTo>
                <a:cubicBezTo>
                  <a:pt x="128325" y="264101"/>
                  <a:pt x="117814" y="272595"/>
                  <a:pt x="108661" y="282497"/>
                </a:cubicBezTo>
                <a:cubicBezTo>
                  <a:pt x="105182" y="285504"/>
                  <a:pt x="102488" y="290395"/>
                  <a:pt x="104967" y="294833"/>
                </a:cubicBezTo>
                <a:cubicBezTo>
                  <a:pt x="106922" y="298603"/>
                  <a:pt x="110807" y="300727"/>
                  <a:pt x="114549" y="302373"/>
                </a:cubicBezTo>
                <a:cubicBezTo>
                  <a:pt x="124559" y="306453"/>
                  <a:pt x="134474" y="308768"/>
                  <a:pt x="144509" y="313182"/>
                </a:cubicBezTo>
                <a:cubicBezTo>
                  <a:pt x="176685" y="327927"/>
                  <a:pt x="206836" y="346515"/>
                  <a:pt x="238107" y="363002"/>
                </a:cubicBezTo>
                <a:cubicBezTo>
                  <a:pt x="261750" y="377390"/>
                  <a:pt x="286157" y="392565"/>
                  <a:pt x="304462" y="413897"/>
                </a:cubicBezTo>
                <a:cubicBezTo>
                  <a:pt x="312732" y="423345"/>
                  <a:pt x="320264" y="434035"/>
                  <a:pt x="322767" y="446586"/>
                </a:cubicBezTo>
                <a:cubicBezTo>
                  <a:pt x="323792" y="449687"/>
                  <a:pt x="323220" y="452765"/>
                  <a:pt x="320097" y="454269"/>
                </a:cubicBezTo>
                <a:cubicBezTo>
                  <a:pt x="318596" y="455175"/>
                  <a:pt x="316045" y="456177"/>
                  <a:pt x="314019" y="456010"/>
                </a:cubicBezTo>
                <a:cubicBezTo>
                  <a:pt x="308299" y="455342"/>
                  <a:pt x="303199" y="452169"/>
                  <a:pt x="297669" y="449616"/>
                </a:cubicBezTo>
                <a:cubicBezTo>
                  <a:pt x="283797" y="442696"/>
                  <a:pt x="270164" y="435347"/>
                  <a:pt x="257293" y="426662"/>
                </a:cubicBezTo>
                <a:cubicBezTo>
                  <a:pt x="240109" y="415352"/>
                  <a:pt x="222161" y="405331"/>
                  <a:pt x="205525" y="393210"/>
                </a:cubicBezTo>
                <a:cubicBezTo>
                  <a:pt x="192964" y="384477"/>
                  <a:pt x="178735" y="378655"/>
                  <a:pt x="166079" y="370113"/>
                </a:cubicBezTo>
                <a:cubicBezTo>
                  <a:pt x="148799" y="356846"/>
                  <a:pt x="130160" y="345322"/>
                  <a:pt x="110807" y="335348"/>
                </a:cubicBezTo>
                <a:cubicBezTo>
                  <a:pt x="97793" y="332604"/>
                  <a:pt x="81848" y="345513"/>
                  <a:pt x="73172" y="354293"/>
                </a:cubicBezTo>
                <a:cubicBezTo>
                  <a:pt x="22953" y="409769"/>
                  <a:pt x="6531" y="462333"/>
                  <a:pt x="2574" y="535848"/>
                </a:cubicBezTo>
                <a:cubicBezTo>
                  <a:pt x="1335" y="555532"/>
                  <a:pt x="-143" y="563478"/>
                  <a:pt x="21308" y="569228"/>
                </a:cubicBezTo>
                <a:cubicBezTo>
                  <a:pt x="50744" y="576339"/>
                  <a:pt x="81013" y="578438"/>
                  <a:pt x="110687" y="584141"/>
                </a:cubicBezTo>
                <a:cubicBezTo>
                  <a:pt x="127014" y="586122"/>
                  <a:pt x="142602" y="591037"/>
                  <a:pt x="158166" y="596143"/>
                </a:cubicBezTo>
                <a:cubicBezTo>
                  <a:pt x="172490" y="600175"/>
                  <a:pt x="187315" y="601846"/>
                  <a:pt x="201640" y="605854"/>
                </a:cubicBezTo>
                <a:cubicBezTo>
                  <a:pt x="219563" y="611652"/>
                  <a:pt x="237225" y="616544"/>
                  <a:pt x="254433" y="624680"/>
                </a:cubicBezTo>
                <a:cubicBezTo>
                  <a:pt x="256197" y="625658"/>
                  <a:pt x="258032" y="626565"/>
                  <a:pt x="259605" y="627830"/>
                </a:cubicBezTo>
                <a:cubicBezTo>
                  <a:pt x="260869" y="629738"/>
                  <a:pt x="261178" y="632101"/>
                  <a:pt x="261727" y="634272"/>
                </a:cubicBezTo>
                <a:cubicBezTo>
                  <a:pt x="262394" y="637612"/>
                  <a:pt x="262465" y="640452"/>
                  <a:pt x="260654" y="643721"/>
                </a:cubicBezTo>
                <a:cubicBezTo>
                  <a:pt x="256769" y="652668"/>
                  <a:pt x="245829" y="654005"/>
                  <a:pt x="237129" y="654673"/>
                </a:cubicBezTo>
                <a:cubicBezTo>
                  <a:pt x="214606" y="656295"/>
                  <a:pt x="191939" y="655269"/>
                  <a:pt x="169845" y="650402"/>
                </a:cubicBezTo>
                <a:cubicBezTo>
                  <a:pt x="155735" y="647753"/>
                  <a:pt x="140266" y="643601"/>
                  <a:pt x="125822" y="640380"/>
                </a:cubicBezTo>
                <a:cubicBezTo>
                  <a:pt x="101583" y="636038"/>
                  <a:pt x="77271" y="632244"/>
                  <a:pt x="52984" y="628259"/>
                </a:cubicBezTo>
                <a:cubicBezTo>
                  <a:pt x="45405" y="626637"/>
                  <a:pt x="37515" y="624895"/>
                  <a:pt x="29745" y="623773"/>
                </a:cubicBezTo>
                <a:cubicBezTo>
                  <a:pt x="23906" y="622342"/>
                  <a:pt x="18067" y="623511"/>
                  <a:pt x="13180" y="627066"/>
                </a:cubicBezTo>
                <a:cubicBezTo>
                  <a:pt x="-2932" y="638686"/>
                  <a:pt x="691" y="681110"/>
                  <a:pt x="0" y="699554"/>
                </a:cubicBezTo>
                <a:cubicBezTo>
                  <a:pt x="548" y="739783"/>
                  <a:pt x="13538" y="778842"/>
                  <a:pt x="33225" y="813679"/>
                </a:cubicBezTo>
                <a:cubicBezTo>
                  <a:pt x="35847" y="818618"/>
                  <a:pt x="38707" y="823414"/>
                  <a:pt x="41520" y="828257"/>
                </a:cubicBezTo>
                <a:cubicBezTo>
                  <a:pt x="44022" y="833244"/>
                  <a:pt x="47431" y="838064"/>
                  <a:pt x="53175" y="839424"/>
                </a:cubicBezTo>
                <a:cubicBezTo>
                  <a:pt x="66594" y="842669"/>
                  <a:pt x="80537" y="840355"/>
                  <a:pt x="94075" y="838899"/>
                </a:cubicBezTo>
                <a:cubicBezTo>
                  <a:pt x="110735" y="836800"/>
                  <a:pt x="127348" y="834103"/>
                  <a:pt x="143674" y="830166"/>
                </a:cubicBezTo>
                <a:cubicBezTo>
                  <a:pt x="160478" y="825657"/>
                  <a:pt x="177758" y="822984"/>
                  <a:pt x="194060" y="816757"/>
                </a:cubicBezTo>
                <a:cubicBezTo>
                  <a:pt x="210292" y="812295"/>
                  <a:pt x="227643" y="810911"/>
                  <a:pt x="244423" y="809408"/>
                </a:cubicBezTo>
                <a:cubicBezTo>
                  <a:pt x="243207" y="814490"/>
                  <a:pt x="236081" y="816470"/>
                  <a:pt x="232029" y="819334"/>
                </a:cubicBezTo>
                <a:cubicBezTo>
                  <a:pt x="215011" y="827255"/>
                  <a:pt x="197516" y="834867"/>
                  <a:pt x="178663" y="837277"/>
                </a:cubicBezTo>
                <a:cubicBezTo>
                  <a:pt x="167676" y="838899"/>
                  <a:pt x="156855" y="841643"/>
                  <a:pt x="145962" y="843791"/>
                </a:cubicBezTo>
                <a:cubicBezTo>
                  <a:pt x="126919" y="847107"/>
                  <a:pt x="107994" y="847155"/>
                  <a:pt x="88736" y="849398"/>
                </a:cubicBezTo>
                <a:cubicBezTo>
                  <a:pt x="81371" y="850424"/>
                  <a:pt x="74221" y="852452"/>
                  <a:pt x="67023" y="854265"/>
                </a:cubicBezTo>
                <a:cubicBezTo>
                  <a:pt x="58395" y="856174"/>
                  <a:pt x="61112" y="866172"/>
                  <a:pt x="64043" y="871922"/>
                </a:cubicBezTo>
                <a:cubicBezTo>
                  <a:pt x="75198" y="894661"/>
                  <a:pt x="88712" y="916255"/>
                  <a:pt x="103108" y="937085"/>
                </a:cubicBezTo>
                <a:cubicBezTo>
                  <a:pt x="107732" y="943933"/>
                  <a:pt x="113047" y="950351"/>
                  <a:pt x="119363" y="955720"/>
                </a:cubicBezTo>
                <a:cubicBezTo>
                  <a:pt x="139479" y="972494"/>
                  <a:pt x="168176" y="980964"/>
                  <a:pt x="193488" y="972041"/>
                </a:cubicBezTo>
                <a:cubicBezTo>
                  <a:pt x="204405" y="968485"/>
                  <a:pt x="214248" y="962568"/>
                  <a:pt x="224283" y="957152"/>
                </a:cubicBezTo>
                <a:cubicBezTo>
                  <a:pt x="248618" y="946725"/>
                  <a:pt x="271689" y="933721"/>
                  <a:pt x="294141" y="919738"/>
                </a:cubicBezTo>
                <a:cubicBezTo>
                  <a:pt x="294570" y="918999"/>
                  <a:pt x="294976" y="918283"/>
                  <a:pt x="295405" y="917567"/>
                </a:cubicBezTo>
                <a:cubicBezTo>
                  <a:pt x="301173" y="915969"/>
                  <a:pt x="306750" y="913559"/>
                  <a:pt x="312375" y="911626"/>
                </a:cubicBezTo>
                <a:cubicBezTo>
                  <a:pt x="313114" y="911292"/>
                  <a:pt x="313948" y="911053"/>
                  <a:pt x="314806" y="910791"/>
                </a:cubicBezTo>
                <a:cubicBezTo>
                  <a:pt x="306821" y="930667"/>
                  <a:pt x="298932" y="950566"/>
                  <a:pt x="289303" y="969750"/>
                </a:cubicBezTo>
                <a:cubicBezTo>
                  <a:pt x="275074" y="997237"/>
                  <a:pt x="260487" y="1024558"/>
                  <a:pt x="245019" y="1051353"/>
                </a:cubicBezTo>
                <a:cubicBezTo>
                  <a:pt x="231481" y="1073615"/>
                  <a:pt x="216703" y="1094254"/>
                  <a:pt x="202355" y="1116301"/>
                </a:cubicBezTo>
                <a:cubicBezTo>
                  <a:pt x="191558" y="1132192"/>
                  <a:pt x="180189" y="1147654"/>
                  <a:pt x="168605" y="1162948"/>
                </a:cubicBezTo>
                <a:cubicBezTo>
                  <a:pt x="148846" y="1183540"/>
                  <a:pt x="179283" y="1190006"/>
                  <a:pt x="195133" y="1192798"/>
                </a:cubicBezTo>
                <a:cubicBezTo>
                  <a:pt x="203118" y="1194349"/>
                  <a:pt x="209291" y="1188145"/>
                  <a:pt x="215202" y="1183635"/>
                </a:cubicBezTo>
                <a:cubicBezTo>
                  <a:pt x="227977" y="1173900"/>
                  <a:pt x="237392" y="1160729"/>
                  <a:pt x="246806" y="1147868"/>
                </a:cubicBezTo>
                <a:cubicBezTo>
                  <a:pt x="294880" y="1078267"/>
                  <a:pt x="324268" y="997953"/>
                  <a:pt x="355825" y="920001"/>
                </a:cubicBezTo>
                <a:cubicBezTo>
                  <a:pt x="356254" y="918927"/>
                  <a:pt x="356636" y="917830"/>
                  <a:pt x="357065" y="916756"/>
                </a:cubicBezTo>
                <a:cubicBezTo>
                  <a:pt x="361116" y="922673"/>
                  <a:pt x="366837" y="927589"/>
                  <a:pt x="371794" y="932575"/>
                </a:cubicBezTo>
                <a:cubicBezTo>
                  <a:pt x="377920" y="938851"/>
                  <a:pt x="383425" y="946486"/>
                  <a:pt x="391076" y="950876"/>
                </a:cubicBezTo>
                <a:cubicBezTo>
                  <a:pt x="391386" y="950972"/>
                  <a:pt x="391696" y="950996"/>
                  <a:pt x="392006" y="951043"/>
                </a:cubicBezTo>
                <a:cubicBezTo>
                  <a:pt x="397035" y="957295"/>
                  <a:pt x="401540" y="963952"/>
                  <a:pt x="405592" y="970681"/>
                </a:cubicBezTo>
                <a:cubicBezTo>
                  <a:pt x="415626" y="990318"/>
                  <a:pt x="423038" y="1011196"/>
                  <a:pt x="432787" y="1031000"/>
                </a:cubicBezTo>
                <a:cubicBezTo>
                  <a:pt x="440795" y="1045865"/>
                  <a:pt x="441915" y="1064094"/>
                  <a:pt x="452474" y="1077456"/>
                </a:cubicBezTo>
                <a:cubicBezTo>
                  <a:pt x="457980" y="1083159"/>
                  <a:pt x="465797" y="1084280"/>
                  <a:pt x="473711" y="1084233"/>
                </a:cubicBezTo>
                <a:cubicBezTo>
                  <a:pt x="477977" y="1084233"/>
                  <a:pt x="482219" y="1083899"/>
                  <a:pt x="486128" y="1083803"/>
                </a:cubicBezTo>
                <a:cubicBezTo>
                  <a:pt x="506888" y="1083684"/>
                  <a:pt x="525598" y="1074521"/>
                  <a:pt x="544475" y="1067005"/>
                </a:cubicBezTo>
                <a:cubicBezTo>
                  <a:pt x="555224" y="1062591"/>
                  <a:pt x="566236" y="1057962"/>
                  <a:pt x="574936" y="1050064"/>
                </a:cubicBezTo>
                <a:cubicBezTo>
                  <a:pt x="582658" y="1042763"/>
                  <a:pt x="588331" y="1033648"/>
                  <a:pt x="595195" y="1025584"/>
                </a:cubicBezTo>
                <a:cubicBezTo>
                  <a:pt x="599390" y="1020358"/>
                  <a:pt x="604967" y="1015992"/>
                  <a:pt x="608137" y="1010074"/>
                </a:cubicBezTo>
                <a:cubicBezTo>
                  <a:pt x="610997" y="1000721"/>
                  <a:pt x="597841" y="995710"/>
                  <a:pt x="592525" y="990008"/>
                </a:cubicBezTo>
                <a:cubicBezTo>
                  <a:pt x="587878" y="986071"/>
                  <a:pt x="583039" y="982420"/>
                  <a:pt x="578296" y="978602"/>
                </a:cubicBezTo>
                <a:cubicBezTo>
                  <a:pt x="573029" y="973759"/>
                  <a:pt x="568715" y="967961"/>
                  <a:pt x="563233" y="963332"/>
                </a:cubicBezTo>
                <a:cubicBezTo>
                  <a:pt x="545715" y="947584"/>
                  <a:pt x="530222" y="929641"/>
                  <a:pt x="512299" y="914346"/>
                </a:cubicBezTo>
                <a:cubicBezTo>
                  <a:pt x="501025" y="905040"/>
                  <a:pt x="489036" y="896498"/>
                  <a:pt x="479169" y="885618"/>
                </a:cubicBezTo>
                <a:cubicBezTo>
                  <a:pt x="473830" y="879510"/>
                  <a:pt x="470016" y="872757"/>
                  <a:pt x="465297" y="865933"/>
                </a:cubicBezTo>
                <a:cubicBezTo>
                  <a:pt x="476404" y="868892"/>
                  <a:pt x="486414" y="874714"/>
                  <a:pt x="496854" y="879868"/>
                </a:cubicBezTo>
                <a:cubicBezTo>
                  <a:pt x="507222" y="885928"/>
                  <a:pt x="516327" y="893922"/>
                  <a:pt x="526480" y="900268"/>
                </a:cubicBezTo>
                <a:cubicBezTo>
                  <a:pt x="542854" y="910194"/>
                  <a:pt x="560230" y="919309"/>
                  <a:pt x="572695" y="934269"/>
                </a:cubicBezTo>
                <a:cubicBezTo>
                  <a:pt x="582968" y="946152"/>
                  <a:pt x="592216" y="958798"/>
                  <a:pt x="601940" y="971110"/>
                </a:cubicBezTo>
                <a:cubicBezTo>
                  <a:pt x="608280" y="980105"/>
                  <a:pt x="615883" y="989650"/>
                  <a:pt x="628039" y="984782"/>
                </a:cubicBezTo>
                <a:cubicBezTo>
                  <a:pt x="638836" y="981179"/>
                  <a:pt x="648131" y="974164"/>
                  <a:pt x="657927" y="968509"/>
                </a:cubicBezTo>
                <a:cubicBezTo>
                  <a:pt x="668081" y="962258"/>
                  <a:pt x="678187" y="955887"/>
                  <a:pt x="687387" y="948276"/>
                </a:cubicBezTo>
                <a:cubicBezTo>
                  <a:pt x="705096" y="933100"/>
                  <a:pt x="719754" y="914585"/>
                  <a:pt x="733959" y="896188"/>
                </a:cubicBezTo>
                <a:cubicBezTo>
                  <a:pt x="747235" y="877124"/>
                  <a:pt x="760344" y="857821"/>
                  <a:pt x="769568" y="836418"/>
                </a:cubicBezTo>
                <a:cubicBezTo>
                  <a:pt x="779722" y="811293"/>
                  <a:pt x="786657" y="783304"/>
                  <a:pt x="788993" y="756294"/>
                </a:cubicBezTo>
                <a:cubicBezTo>
                  <a:pt x="790185" y="728950"/>
                  <a:pt x="793522" y="726159"/>
                  <a:pt x="763943" y="7246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37"/>
          <p:cNvSpPr/>
          <p:nvPr/>
        </p:nvSpPr>
        <p:spPr>
          <a:xfrm>
            <a:off x="6491782" y="656285"/>
            <a:ext cx="398153" cy="542117"/>
          </a:xfrm>
          <a:custGeom>
            <a:rect b="b" l="l" r="r" t="t"/>
            <a:pathLst>
              <a:path extrusionOk="0" h="1084233" w="796306">
                <a:moveTo>
                  <a:pt x="452474" y="1077456"/>
                </a:moveTo>
                <a:cubicBezTo>
                  <a:pt x="441915" y="1064094"/>
                  <a:pt x="440795" y="1045865"/>
                  <a:pt x="432787" y="1031000"/>
                </a:cubicBezTo>
                <a:cubicBezTo>
                  <a:pt x="423038" y="1011196"/>
                  <a:pt x="415626" y="990318"/>
                  <a:pt x="405592" y="970681"/>
                </a:cubicBezTo>
                <a:cubicBezTo>
                  <a:pt x="397583" y="957390"/>
                  <a:pt x="387739" y="944339"/>
                  <a:pt x="375822" y="934126"/>
                </a:cubicBezTo>
                <a:cubicBezTo>
                  <a:pt x="376490" y="931072"/>
                  <a:pt x="377157" y="928042"/>
                  <a:pt x="377824" y="924988"/>
                </a:cubicBezTo>
                <a:cubicBezTo>
                  <a:pt x="378039" y="923986"/>
                  <a:pt x="378253" y="922984"/>
                  <a:pt x="378492" y="921981"/>
                </a:cubicBezTo>
                <a:cubicBezTo>
                  <a:pt x="382186" y="924916"/>
                  <a:pt x="385428" y="927851"/>
                  <a:pt x="387525" y="929617"/>
                </a:cubicBezTo>
                <a:cubicBezTo>
                  <a:pt x="401444" y="943742"/>
                  <a:pt x="413648" y="959848"/>
                  <a:pt x="421656" y="978077"/>
                </a:cubicBezTo>
                <a:cubicBezTo>
                  <a:pt x="428902" y="996975"/>
                  <a:pt x="437935" y="1015061"/>
                  <a:pt x="446015" y="1033624"/>
                </a:cubicBezTo>
                <a:cubicBezTo>
                  <a:pt x="451068" y="1044743"/>
                  <a:pt x="452927" y="1057222"/>
                  <a:pt x="459005" y="1067817"/>
                </a:cubicBezTo>
                <a:cubicBezTo>
                  <a:pt x="462604" y="1074020"/>
                  <a:pt x="472781" y="1073495"/>
                  <a:pt x="480932" y="1072970"/>
                </a:cubicBezTo>
                <a:cubicBezTo>
                  <a:pt x="483292" y="1072827"/>
                  <a:pt x="485509" y="1072660"/>
                  <a:pt x="487320" y="1072684"/>
                </a:cubicBezTo>
                <a:cubicBezTo>
                  <a:pt x="503265" y="1072302"/>
                  <a:pt x="517804" y="1066027"/>
                  <a:pt x="532272" y="1059943"/>
                </a:cubicBezTo>
                <a:cubicBezTo>
                  <a:pt x="542378" y="1055886"/>
                  <a:pt x="552698" y="1052092"/>
                  <a:pt x="561946" y="1046247"/>
                </a:cubicBezTo>
                <a:cubicBezTo>
                  <a:pt x="575937" y="1035891"/>
                  <a:pt x="584064" y="1019571"/>
                  <a:pt x="596506" y="1007569"/>
                </a:cubicBezTo>
                <a:cubicBezTo>
                  <a:pt x="585685" y="998144"/>
                  <a:pt x="572814" y="989936"/>
                  <a:pt x="563447" y="979127"/>
                </a:cubicBezTo>
                <a:cubicBezTo>
                  <a:pt x="547883" y="963761"/>
                  <a:pt x="531914" y="948824"/>
                  <a:pt x="516613" y="933148"/>
                </a:cubicBezTo>
                <a:cubicBezTo>
                  <a:pt x="501692" y="918211"/>
                  <a:pt x="482982" y="907355"/>
                  <a:pt x="469301" y="891130"/>
                </a:cubicBezTo>
                <a:cubicBezTo>
                  <a:pt x="463772" y="884282"/>
                  <a:pt x="459362" y="876646"/>
                  <a:pt x="454381" y="869393"/>
                </a:cubicBezTo>
                <a:cubicBezTo>
                  <a:pt x="450615" y="864740"/>
                  <a:pt x="448970" y="858250"/>
                  <a:pt x="456121" y="855816"/>
                </a:cubicBezTo>
                <a:cubicBezTo>
                  <a:pt x="469253" y="851641"/>
                  <a:pt x="481624" y="860803"/>
                  <a:pt x="493255" y="865671"/>
                </a:cubicBezTo>
                <a:cubicBezTo>
                  <a:pt x="506316" y="871349"/>
                  <a:pt x="517208" y="880655"/>
                  <a:pt x="528840" y="888672"/>
                </a:cubicBezTo>
                <a:cubicBezTo>
                  <a:pt x="537539" y="894470"/>
                  <a:pt x="546835" y="899290"/>
                  <a:pt x="555534" y="905112"/>
                </a:cubicBezTo>
                <a:cubicBezTo>
                  <a:pt x="568786" y="913415"/>
                  <a:pt x="579631" y="924701"/>
                  <a:pt x="589165" y="936966"/>
                </a:cubicBezTo>
                <a:cubicBezTo>
                  <a:pt x="598460" y="948228"/>
                  <a:pt x="606969" y="960110"/>
                  <a:pt x="616122" y="971468"/>
                </a:cubicBezTo>
                <a:cubicBezTo>
                  <a:pt x="619506" y="976646"/>
                  <a:pt x="624583" y="974713"/>
                  <a:pt x="629231" y="972518"/>
                </a:cubicBezTo>
                <a:cubicBezTo>
                  <a:pt x="636119" y="968939"/>
                  <a:pt x="642697" y="964835"/>
                  <a:pt x="649323" y="960802"/>
                </a:cubicBezTo>
                <a:cubicBezTo>
                  <a:pt x="661336" y="953453"/>
                  <a:pt x="673372" y="946009"/>
                  <a:pt x="683955" y="936656"/>
                </a:cubicBezTo>
                <a:cubicBezTo>
                  <a:pt x="698422" y="923365"/>
                  <a:pt x="710673" y="907856"/>
                  <a:pt x="722876" y="892514"/>
                </a:cubicBezTo>
                <a:cubicBezTo>
                  <a:pt x="738488" y="870825"/>
                  <a:pt x="753146" y="848897"/>
                  <a:pt x="762823" y="823939"/>
                </a:cubicBezTo>
                <a:cubicBezTo>
                  <a:pt x="771618" y="795903"/>
                  <a:pt x="779388" y="767079"/>
                  <a:pt x="778458" y="737397"/>
                </a:cubicBezTo>
                <a:cubicBezTo>
                  <a:pt x="758247" y="734152"/>
                  <a:pt x="737773" y="735082"/>
                  <a:pt x="717418" y="733412"/>
                </a:cubicBezTo>
                <a:cubicBezTo>
                  <a:pt x="694180" y="732267"/>
                  <a:pt x="670869" y="728664"/>
                  <a:pt x="648775" y="721172"/>
                </a:cubicBezTo>
                <a:cubicBezTo>
                  <a:pt x="639694" y="717855"/>
                  <a:pt x="631900" y="711962"/>
                  <a:pt x="623200" y="707810"/>
                </a:cubicBezTo>
                <a:cubicBezTo>
                  <a:pt x="614739" y="703157"/>
                  <a:pt x="604443" y="699459"/>
                  <a:pt x="598460" y="691656"/>
                </a:cubicBezTo>
                <a:cubicBezTo>
                  <a:pt x="593956" y="675765"/>
                  <a:pt x="622676" y="672735"/>
                  <a:pt x="633330" y="671948"/>
                </a:cubicBezTo>
                <a:cubicBezTo>
                  <a:pt x="657212" y="670134"/>
                  <a:pt x="680999" y="672377"/>
                  <a:pt x="704667" y="675646"/>
                </a:cubicBezTo>
                <a:cubicBezTo>
                  <a:pt x="728549" y="678390"/>
                  <a:pt x="752240" y="682661"/>
                  <a:pt x="775622" y="688173"/>
                </a:cubicBezTo>
                <a:cubicBezTo>
                  <a:pt x="776671" y="687552"/>
                  <a:pt x="778101" y="685548"/>
                  <a:pt x="778411" y="684641"/>
                </a:cubicBezTo>
                <a:cubicBezTo>
                  <a:pt x="789136" y="652812"/>
                  <a:pt x="785084" y="618357"/>
                  <a:pt x="782463" y="585692"/>
                </a:cubicBezTo>
                <a:cubicBezTo>
                  <a:pt x="778625" y="553671"/>
                  <a:pt x="775574" y="520505"/>
                  <a:pt x="764444" y="490083"/>
                </a:cubicBezTo>
                <a:cubicBezTo>
                  <a:pt x="759319" y="487888"/>
                  <a:pt x="753599" y="488055"/>
                  <a:pt x="747974" y="488198"/>
                </a:cubicBezTo>
                <a:cubicBezTo>
                  <a:pt x="745710" y="488246"/>
                  <a:pt x="743446" y="488317"/>
                  <a:pt x="741229" y="488222"/>
                </a:cubicBezTo>
                <a:cubicBezTo>
                  <a:pt x="734746" y="488055"/>
                  <a:pt x="728239" y="488174"/>
                  <a:pt x="721708" y="488317"/>
                </a:cubicBezTo>
                <a:cubicBezTo>
                  <a:pt x="708051" y="488580"/>
                  <a:pt x="694394" y="488866"/>
                  <a:pt x="680975" y="486409"/>
                </a:cubicBezTo>
                <a:cubicBezTo>
                  <a:pt x="672776" y="484571"/>
                  <a:pt x="664053" y="483593"/>
                  <a:pt x="656688" y="479298"/>
                </a:cubicBezTo>
                <a:cubicBezTo>
                  <a:pt x="637311" y="466581"/>
                  <a:pt x="628611" y="450141"/>
                  <a:pt x="650419" y="434035"/>
                </a:cubicBezTo>
                <a:cubicBezTo>
                  <a:pt x="670440" y="419337"/>
                  <a:pt x="695753" y="414660"/>
                  <a:pt x="719492" y="409196"/>
                </a:cubicBezTo>
                <a:cubicBezTo>
                  <a:pt x="732243" y="406309"/>
                  <a:pt x="745114" y="402992"/>
                  <a:pt x="758271" y="403160"/>
                </a:cubicBezTo>
                <a:cubicBezTo>
                  <a:pt x="760869" y="389273"/>
                  <a:pt x="756411" y="376006"/>
                  <a:pt x="752836" y="362764"/>
                </a:cubicBezTo>
                <a:cubicBezTo>
                  <a:pt x="751359" y="356441"/>
                  <a:pt x="750453" y="349998"/>
                  <a:pt x="749309" y="344343"/>
                </a:cubicBezTo>
                <a:cubicBezTo>
                  <a:pt x="743660" y="315496"/>
                  <a:pt x="738178" y="286649"/>
                  <a:pt x="728430" y="258851"/>
                </a:cubicBezTo>
                <a:cubicBezTo>
                  <a:pt x="722686" y="241505"/>
                  <a:pt x="713462" y="225638"/>
                  <a:pt x="707289" y="208482"/>
                </a:cubicBezTo>
                <a:cubicBezTo>
                  <a:pt x="694585" y="213612"/>
                  <a:pt x="683263" y="221605"/>
                  <a:pt x="671108" y="227881"/>
                </a:cubicBezTo>
                <a:cubicBezTo>
                  <a:pt x="661669" y="232820"/>
                  <a:pt x="653137" y="236804"/>
                  <a:pt x="644032" y="241791"/>
                </a:cubicBezTo>
                <a:cubicBezTo>
                  <a:pt x="623177" y="253387"/>
                  <a:pt x="602226" y="264864"/>
                  <a:pt x="579774" y="273096"/>
                </a:cubicBezTo>
                <a:cubicBezTo>
                  <a:pt x="569954" y="276508"/>
                  <a:pt x="560134" y="281567"/>
                  <a:pt x="549743" y="282521"/>
                </a:cubicBezTo>
                <a:cubicBezTo>
                  <a:pt x="535537" y="278679"/>
                  <a:pt x="543498" y="258995"/>
                  <a:pt x="549623" y="250930"/>
                </a:cubicBezTo>
                <a:cubicBezTo>
                  <a:pt x="564568" y="231818"/>
                  <a:pt x="582563" y="214996"/>
                  <a:pt x="600987" y="199272"/>
                </a:cubicBezTo>
                <a:cubicBezTo>
                  <a:pt x="619649" y="184407"/>
                  <a:pt x="641434" y="174457"/>
                  <a:pt x="661574" y="161930"/>
                </a:cubicBezTo>
                <a:cubicBezTo>
                  <a:pt x="627491" y="150501"/>
                  <a:pt x="619935" y="135040"/>
                  <a:pt x="596768" y="110869"/>
                </a:cubicBezTo>
                <a:cubicBezTo>
                  <a:pt x="577128" y="90564"/>
                  <a:pt x="560992" y="67037"/>
                  <a:pt x="541567" y="46756"/>
                </a:cubicBezTo>
                <a:cubicBezTo>
                  <a:pt x="530723" y="33800"/>
                  <a:pt x="516493" y="25305"/>
                  <a:pt x="504886" y="13399"/>
                </a:cubicBezTo>
                <a:cubicBezTo>
                  <a:pt x="501692" y="21869"/>
                  <a:pt x="495781" y="28837"/>
                  <a:pt x="489084" y="34778"/>
                </a:cubicBezTo>
                <a:cubicBezTo>
                  <a:pt x="482243" y="42843"/>
                  <a:pt x="476070" y="51480"/>
                  <a:pt x="468324" y="58734"/>
                </a:cubicBezTo>
                <a:cubicBezTo>
                  <a:pt x="456645" y="70282"/>
                  <a:pt x="442154" y="78299"/>
                  <a:pt x="428258" y="86841"/>
                </a:cubicBezTo>
                <a:cubicBezTo>
                  <a:pt x="404877" y="101563"/>
                  <a:pt x="379135" y="111871"/>
                  <a:pt x="355253" y="125782"/>
                </a:cubicBezTo>
                <a:cubicBezTo>
                  <a:pt x="359853" y="130339"/>
                  <a:pt x="365383" y="133799"/>
                  <a:pt x="370436" y="137831"/>
                </a:cubicBezTo>
                <a:cubicBezTo>
                  <a:pt x="384212" y="148783"/>
                  <a:pt x="396248" y="161787"/>
                  <a:pt x="408070" y="174791"/>
                </a:cubicBezTo>
                <a:cubicBezTo>
                  <a:pt x="422800" y="191279"/>
                  <a:pt x="433788" y="210773"/>
                  <a:pt x="443631" y="230481"/>
                </a:cubicBezTo>
                <a:cubicBezTo>
                  <a:pt x="451092" y="248114"/>
                  <a:pt x="456717" y="268777"/>
                  <a:pt x="450472" y="287579"/>
                </a:cubicBezTo>
                <a:cubicBezTo>
                  <a:pt x="442797" y="309149"/>
                  <a:pt x="417699" y="305904"/>
                  <a:pt x="402517" y="294404"/>
                </a:cubicBezTo>
                <a:cubicBezTo>
                  <a:pt x="385118" y="279634"/>
                  <a:pt x="369363" y="263122"/>
                  <a:pt x="355420" y="245036"/>
                </a:cubicBezTo>
                <a:cubicBezTo>
                  <a:pt x="333373" y="220317"/>
                  <a:pt x="314711" y="193116"/>
                  <a:pt x="299314" y="163815"/>
                </a:cubicBezTo>
                <a:cubicBezTo>
                  <a:pt x="277386" y="172310"/>
                  <a:pt x="257103" y="184073"/>
                  <a:pt x="236486" y="194762"/>
                </a:cubicBezTo>
                <a:cubicBezTo>
                  <a:pt x="216727" y="206764"/>
                  <a:pt x="198780" y="220054"/>
                  <a:pt x="180046" y="233392"/>
                </a:cubicBezTo>
                <a:cubicBezTo>
                  <a:pt x="169201" y="241791"/>
                  <a:pt x="159286" y="251264"/>
                  <a:pt x="149085" y="260402"/>
                </a:cubicBezTo>
                <a:cubicBezTo>
                  <a:pt x="137978" y="270376"/>
                  <a:pt x="126180" y="279658"/>
                  <a:pt x="116050" y="290681"/>
                </a:cubicBezTo>
                <a:cubicBezTo>
                  <a:pt x="127276" y="296289"/>
                  <a:pt x="139789" y="298341"/>
                  <a:pt x="151039" y="303900"/>
                </a:cubicBezTo>
                <a:cubicBezTo>
                  <a:pt x="176328" y="315830"/>
                  <a:pt x="199971" y="329335"/>
                  <a:pt x="224211" y="342960"/>
                </a:cubicBezTo>
                <a:cubicBezTo>
                  <a:pt x="260082" y="362000"/>
                  <a:pt x="296644" y="383737"/>
                  <a:pt x="321122" y="416975"/>
                </a:cubicBezTo>
                <a:cubicBezTo>
                  <a:pt x="328129" y="427092"/>
                  <a:pt x="340619" y="449067"/>
                  <a:pt x="330370" y="459995"/>
                </a:cubicBezTo>
                <a:cubicBezTo>
                  <a:pt x="320216" y="470947"/>
                  <a:pt x="306464" y="467010"/>
                  <a:pt x="295047" y="460592"/>
                </a:cubicBezTo>
                <a:cubicBezTo>
                  <a:pt x="272476" y="450141"/>
                  <a:pt x="251978" y="436182"/>
                  <a:pt x="230980" y="423035"/>
                </a:cubicBezTo>
                <a:cubicBezTo>
                  <a:pt x="215368" y="414398"/>
                  <a:pt x="201664" y="402849"/>
                  <a:pt x="186076" y="394212"/>
                </a:cubicBezTo>
                <a:cubicBezTo>
                  <a:pt x="176256" y="388915"/>
                  <a:pt x="166246" y="383880"/>
                  <a:pt x="157165" y="377295"/>
                </a:cubicBezTo>
                <a:cubicBezTo>
                  <a:pt x="141791" y="365078"/>
                  <a:pt x="124583" y="355510"/>
                  <a:pt x="107541" y="345871"/>
                </a:cubicBezTo>
                <a:cubicBezTo>
                  <a:pt x="107279" y="345823"/>
                  <a:pt x="107017" y="345823"/>
                  <a:pt x="106755" y="345775"/>
                </a:cubicBezTo>
                <a:lnTo>
                  <a:pt x="105682" y="345942"/>
                </a:lnTo>
                <a:cubicBezTo>
                  <a:pt x="104729" y="346181"/>
                  <a:pt x="103775" y="346467"/>
                  <a:pt x="103537" y="346586"/>
                </a:cubicBezTo>
                <a:cubicBezTo>
                  <a:pt x="86090" y="353291"/>
                  <a:pt x="74221" y="368705"/>
                  <a:pt x="63638" y="383427"/>
                </a:cubicBezTo>
                <a:cubicBezTo>
                  <a:pt x="45810" y="407001"/>
                  <a:pt x="32010" y="433605"/>
                  <a:pt x="24240" y="462119"/>
                </a:cubicBezTo>
                <a:cubicBezTo>
                  <a:pt x="16684" y="491419"/>
                  <a:pt x="13800" y="522390"/>
                  <a:pt x="13109" y="552359"/>
                </a:cubicBezTo>
                <a:cubicBezTo>
                  <a:pt x="14229" y="559541"/>
                  <a:pt x="56750" y="564361"/>
                  <a:pt x="65307" y="566246"/>
                </a:cubicBezTo>
                <a:cubicBezTo>
                  <a:pt x="77391" y="567487"/>
                  <a:pt x="89451" y="568727"/>
                  <a:pt x="101320" y="571304"/>
                </a:cubicBezTo>
                <a:cubicBezTo>
                  <a:pt x="119196" y="574167"/>
                  <a:pt x="137120" y="576935"/>
                  <a:pt x="154161" y="583330"/>
                </a:cubicBezTo>
                <a:cubicBezTo>
                  <a:pt x="172037" y="589390"/>
                  <a:pt x="191105" y="590750"/>
                  <a:pt x="209052" y="596501"/>
                </a:cubicBezTo>
                <a:cubicBezTo>
                  <a:pt x="220278" y="600128"/>
                  <a:pt x="231504" y="603826"/>
                  <a:pt x="242635" y="607691"/>
                </a:cubicBezTo>
                <a:cubicBezTo>
                  <a:pt x="251740" y="611652"/>
                  <a:pt x="262894" y="614181"/>
                  <a:pt x="269211" y="622270"/>
                </a:cubicBezTo>
                <a:cubicBezTo>
                  <a:pt x="274359" y="631910"/>
                  <a:pt x="274883" y="644389"/>
                  <a:pt x="267685" y="653146"/>
                </a:cubicBezTo>
                <a:cubicBezTo>
                  <a:pt x="255124" y="669395"/>
                  <a:pt x="231004" y="665267"/>
                  <a:pt x="212771" y="666340"/>
                </a:cubicBezTo>
                <a:cubicBezTo>
                  <a:pt x="182977" y="666412"/>
                  <a:pt x="153852" y="658156"/>
                  <a:pt x="125083" y="651451"/>
                </a:cubicBezTo>
                <a:cubicBezTo>
                  <a:pt x="97483" y="646154"/>
                  <a:pt x="68620" y="642719"/>
                  <a:pt x="41258" y="637016"/>
                </a:cubicBezTo>
                <a:cubicBezTo>
                  <a:pt x="25241" y="634081"/>
                  <a:pt x="16684" y="629476"/>
                  <a:pt x="13609" y="650020"/>
                </a:cubicBezTo>
                <a:cubicBezTo>
                  <a:pt x="7794" y="688793"/>
                  <a:pt x="10678" y="729356"/>
                  <a:pt x="23310" y="766435"/>
                </a:cubicBezTo>
                <a:cubicBezTo>
                  <a:pt x="31247" y="787862"/>
                  <a:pt x="42187" y="807881"/>
                  <a:pt x="53818" y="827446"/>
                </a:cubicBezTo>
                <a:cubicBezTo>
                  <a:pt x="58299" y="830262"/>
                  <a:pt x="64043" y="830071"/>
                  <a:pt x="69501" y="829880"/>
                </a:cubicBezTo>
                <a:cubicBezTo>
                  <a:pt x="71098" y="829832"/>
                  <a:pt x="72695" y="829761"/>
                  <a:pt x="74221" y="829785"/>
                </a:cubicBezTo>
                <a:cubicBezTo>
                  <a:pt x="83159" y="829116"/>
                  <a:pt x="92073" y="828067"/>
                  <a:pt x="100939" y="826826"/>
                </a:cubicBezTo>
                <a:cubicBezTo>
                  <a:pt x="120174" y="824273"/>
                  <a:pt x="137740" y="820503"/>
                  <a:pt x="156140" y="815635"/>
                </a:cubicBezTo>
                <a:cubicBezTo>
                  <a:pt x="168844" y="813011"/>
                  <a:pt x="181452" y="809813"/>
                  <a:pt x="193512" y="805304"/>
                </a:cubicBezTo>
                <a:cubicBezTo>
                  <a:pt x="201282" y="803013"/>
                  <a:pt x="209434" y="802440"/>
                  <a:pt x="217394" y="801247"/>
                </a:cubicBezTo>
                <a:cubicBezTo>
                  <a:pt x="226595" y="799720"/>
                  <a:pt x="235914" y="798838"/>
                  <a:pt x="245209" y="798313"/>
                </a:cubicBezTo>
                <a:cubicBezTo>
                  <a:pt x="246949" y="798217"/>
                  <a:pt x="248880" y="798503"/>
                  <a:pt x="250405" y="799386"/>
                </a:cubicBezTo>
                <a:cubicBezTo>
                  <a:pt x="267280" y="815301"/>
                  <a:pt x="240037" y="828496"/>
                  <a:pt x="227143" y="833745"/>
                </a:cubicBezTo>
                <a:cubicBezTo>
                  <a:pt x="209148" y="841953"/>
                  <a:pt x="190056" y="847417"/>
                  <a:pt x="170512" y="849875"/>
                </a:cubicBezTo>
                <a:cubicBezTo>
                  <a:pt x="158547" y="852166"/>
                  <a:pt x="146749" y="855506"/>
                  <a:pt x="134570" y="856461"/>
                </a:cubicBezTo>
                <a:cubicBezTo>
                  <a:pt x="113977" y="859276"/>
                  <a:pt x="92835" y="857940"/>
                  <a:pt x="72814" y="864191"/>
                </a:cubicBezTo>
                <a:cubicBezTo>
                  <a:pt x="81466" y="883709"/>
                  <a:pt x="93360" y="902177"/>
                  <a:pt x="104800" y="920025"/>
                </a:cubicBezTo>
                <a:cubicBezTo>
                  <a:pt x="111331" y="929545"/>
                  <a:pt x="117504" y="939543"/>
                  <a:pt x="126347" y="947154"/>
                </a:cubicBezTo>
                <a:cubicBezTo>
                  <a:pt x="141267" y="959442"/>
                  <a:pt x="161598" y="967221"/>
                  <a:pt x="181023" y="963880"/>
                </a:cubicBezTo>
                <a:cubicBezTo>
                  <a:pt x="195896" y="961232"/>
                  <a:pt x="208647" y="952809"/>
                  <a:pt x="221851" y="946033"/>
                </a:cubicBezTo>
                <a:cubicBezTo>
                  <a:pt x="232648" y="941237"/>
                  <a:pt x="244304" y="935725"/>
                  <a:pt x="254386" y="930380"/>
                </a:cubicBezTo>
                <a:cubicBezTo>
                  <a:pt x="267042" y="923604"/>
                  <a:pt x="279340" y="916112"/>
                  <a:pt x="291329" y="908238"/>
                </a:cubicBezTo>
                <a:cubicBezTo>
                  <a:pt x="295429" y="905685"/>
                  <a:pt x="299886" y="902034"/>
                  <a:pt x="304891" y="902320"/>
                </a:cubicBezTo>
                <a:cubicBezTo>
                  <a:pt x="304128" y="903466"/>
                  <a:pt x="303389" y="904611"/>
                  <a:pt x="302650" y="905756"/>
                </a:cubicBezTo>
                <a:cubicBezTo>
                  <a:pt x="300195" y="909598"/>
                  <a:pt x="297836" y="913463"/>
                  <a:pt x="295500" y="917400"/>
                </a:cubicBezTo>
                <a:cubicBezTo>
                  <a:pt x="295047" y="918164"/>
                  <a:pt x="294594" y="918951"/>
                  <a:pt x="294141" y="919738"/>
                </a:cubicBezTo>
                <a:cubicBezTo>
                  <a:pt x="271689" y="933721"/>
                  <a:pt x="248618" y="946725"/>
                  <a:pt x="224283" y="957152"/>
                </a:cubicBezTo>
                <a:cubicBezTo>
                  <a:pt x="214248" y="962568"/>
                  <a:pt x="204405" y="968485"/>
                  <a:pt x="193488" y="972041"/>
                </a:cubicBezTo>
                <a:cubicBezTo>
                  <a:pt x="168176" y="980964"/>
                  <a:pt x="139479" y="972494"/>
                  <a:pt x="119363" y="955720"/>
                </a:cubicBezTo>
                <a:cubicBezTo>
                  <a:pt x="113047" y="950351"/>
                  <a:pt x="107732" y="943933"/>
                  <a:pt x="103108" y="937085"/>
                </a:cubicBezTo>
                <a:cubicBezTo>
                  <a:pt x="88712" y="916255"/>
                  <a:pt x="75198" y="894661"/>
                  <a:pt x="64043" y="871922"/>
                </a:cubicBezTo>
                <a:cubicBezTo>
                  <a:pt x="61112" y="866172"/>
                  <a:pt x="58395" y="856174"/>
                  <a:pt x="67023" y="854265"/>
                </a:cubicBezTo>
                <a:cubicBezTo>
                  <a:pt x="74221" y="852452"/>
                  <a:pt x="81371" y="850424"/>
                  <a:pt x="88736" y="849398"/>
                </a:cubicBezTo>
                <a:cubicBezTo>
                  <a:pt x="107994" y="847155"/>
                  <a:pt x="126919" y="847107"/>
                  <a:pt x="145962" y="843791"/>
                </a:cubicBezTo>
                <a:cubicBezTo>
                  <a:pt x="156855" y="841643"/>
                  <a:pt x="167676" y="838899"/>
                  <a:pt x="178663" y="837277"/>
                </a:cubicBezTo>
                <a:cubicBezTo>
                  <a:pt x="197516" y="834867"/>
                  <a:pt x="215011" y="827255"/>
                  <a:pt x="232029" y="819334"/>
                </a:cubicBezTo>
                <a:cubicBezTo>
                  <a:pt x="236081" y="816470"/>
                  <a:pt x="243207" y="814490"/>
                  <a:pt x="244423" y="809408"/>
                </a:cubicBezTo>
                <a:cubicBezTo>
                  <a:pt x="227643" y="810911"/>
                  <a:pt x="210292" y="812295"/>
                  <a:pt x="194060" y="816757"/>
                </a:cubicBezTo>
                <a:cubicBezTo>
                  <a:pt x="177758" y="822984"/>
                  <a:pt x="160478" y="825657"/>
                  <a:pt x="143674" y="830166"/>
                </a:cubicBezTo>
                <a:cubicBezTo>
                  <a:pt x="127348" y="834103"/>
                  <a:pt x="110735" y="836800"/>
                  <a:pt x="94075" y="838899"/>
                </a:cubicBezTo>
                <a:cubicBezTo>
                  <a:pt x="80537" y="840355"/>
                  <a:pt x="66594" y="842669"/>
                  <a:pt x="53175" y="839424"/>
                </a:cubicBezTo>
                <a:cubicBezTo>
                  <a:pt x="47431" y="838064"/>
                  <a:pt x="44022" y="833244"/>
                  <a:pt x="41520" y="828257"/>
                </a:cubicBezTo>
                <a:cubicBezTo>
                  <a:pt x="38707" y="823414"/>
                  <a:pt x="35847" y="818618"/>
                  <a:pt x="33225" y="813679"/>
                </a:cubicBezTo>
                <a:cubicBezTo>
                  <a:pt x="13538" y="778842"/>
                  <a:pt x="548" y="739783"/>
                  <a:pt x="0" y="699554"/>
                </a:cubicBezTo>
                <a:cubicBezTo>
                  <a:pt x="691" y="681110"/>
                  <a:pt x="-2932" y="638686"/>
                  <a:pt x="13180" y="627066"/>
                </a:cubicBezTo>
                <a:cubicBezTo>
                  <a:pt x="18067" y="623511"/>
                  <a:pt x="23906" y="622342"/>
                  <a:pt x="29745" y="623773"/>
                </a:cubicBezTo>
                <a:cubicBezTo>
                  <a:pt x="37515" y="624895"/>
                  <a:pt x="45405" y="626637"/>
                  <a:pt x="52984" y="628259"/>
                </a:cubicBezTo>
                <a:cubicBezTo>
                  <a:pt x="77271" y="632244"/>
                  <a:pt x="101583" y="636038"/>
                  <a:pt x="125822" y="640380"/>
                </a:cubicBezTo>
                <a:cubicBezTo>
                  <a:pt x="140266" y="643601"/>
                  <a:pt x="155735" y="647753"/>
                  <a:pt x="169845" y="650402"/>
                </a:cubicBezTo>
                <a:cubicBezTo>
                  <a:pt x="191939" y="655269"/>
                  <a:pt x="214606" y="656295"/>
                  <a:pt x="237129" y="654673"/>
                </a:cubicBezTo>
                <a:cubicBezTo>
                  <a:pt x="245829" y="654005"/>
                  <a:pt x="256769" y="652668"/>
                  <a:pt x="260654" y="643721"/>
                </a:cubicBezTo>
                <a:cubicBezTo>
                  <a:pt x="262465" y="640452"/>
                  <a:pt x="262394" y="637612"/>
                  <a:pt x="261727" y="634272"/>
                </a:cubicBezTo>
                <a:cubicBezTo>
                  <a:pt x="261178" y="632101"/>
                  <a:pt x="260869" y="629738"/>
                  <a:pt x="259605" y="627830"/>
                </a:cubicBezTo>
                <a:cubicBezTo>
                  <a:pt x="258032" y="626565"/>
                  <a:pt x="256197" y="625658"/>
                  <a:pt x="254433" y="624680"/>
                </a:cubicBezTo>
                <a:cubicBezTo>
                  <a:pt x="237225" y="616544"/>
                  <a:pt x="219563" y="611652"/>
                  <a:pt x="201640" y="605854"/>
                </a:cubicBezTo>
                <a:cubicBezTo>
                  <a:pt x="187315" y="601846"/>
                  <a:pt x="172490" y="600175"/>
                  <a:pt x="158166" y="596143"/>
                </a:cubicBezTo>
                <a:cubicBezTo>
                  <a:pt x="142602" y="591037"/>
                  <a:pt x="127014" y="586122"/>
                  <a:pt x="110687" y="584141"/>
                </a:cubicBezTo>
                <a:cubicBezTo>
                  <a:pt x="81013" y="578438"/>
                  <a:pt x="50744" y="576339"/>
                  <a:pt x="21308" y="569228"/>
                </a:cubicBezTo>
                <a:cubicBezTo>
                  <a:pt x="-143" y="563478"/>
                  <a:pt x="1335" y="555532"/>
                  <a:pt x="2574" y="535848"/>
                </a:cubicBezTo>
                <a:cubicBezTo>
                  <a:pt x="6531" y="462333"/>
                  <a:pt x="22953" y="409769"/>
                  <a:pt x="73172" y="354293"/>
                </a:cubicBezTo>
                <a:cubicBezTo>
                  <a:pt x="81848" y="345513"/>
                  <a:pt x="97793" y="332604"/>
                  <a:pt x="110807" y="335348"/>
                </a:cubicBezTo>
                <a:cubicBezTo>
                  <a:pt x="130160" y="345322"/>
                  <a:pt x="148799" y="356846"/>
                  <a:pt x="166079" y="370113"/>
                </a:cubicBezTo>
                <a:cubicBezTo>
                  <a:pt x="178735" y="378655"/>
                  <a:pt x="192964" y="384477"/>
                  <a:pt x="205525" y="393210"/>
                </a:cubicBezTo>
                <a:cubicBezTo>
                  <a:pt x="222161" y="405331"/>
                  <a:pt x="240109" y="415352"/>
                  <a:pt x="257293" y="426662"/>
                </a:cubicBezTo>
                <a:cubicBezTo>
                  <a:pt x="270164" y="435347"/>
                  <a:pt x="283797" y="442696"/>
                  <a:pt x="297669" y="449616"/>
                </a:cubicBezTo>
                <a:cubicBezTo>
                  <a:pt x="303199" y="452169"/>
                  <a:pt x="308299" y="455342"/>
                  <a:pt x="314019" y="456010"/>
                </a:cubicBezTo>
                <a:cubicBezTo>
                  <a:pt x="316045" y="456177"/>
                  <a:pt x="318596" y="455175"/>
                  <a:pt x="320097" y="454269"/>
                </a:cubicBezTo>
                <a:cubicBezTo>
                  <a:pt x="323220" y="452765"/>
                  <a:pt x="323792" y="449687"/>
                  <a:pt x="322767" y="446586"/>
                </a:cubicBezTo>
                <a:cubicBezTo>
                  <a:pt x="320264" y="434035"/>
                  <a:pt x="312732" y="423345"/>
                  <a:pt x="304462" y="413897"/>
                </a:cubicBezTo>
                <a:cubicBezTo>
                  <a:pt x="286157" y="392565"/>
                  <a:pt x="261750" y="377390"/>
                  <a:pt x="238107" y="363002"/>
                </a:cubicBezTo>
                <a:cubicBezTo>
                  <a:pt x="206836" y="346515"/>
                  <a:pt x="176685" y="327927"/>
                  <a:pt x="144509" y="313182"/>
                </a:cubicBezTo>
                <a:cubicBezTo>
                  <a:pt x="134474" y="308768"/>
                  <a:pt x="124559" y="306453"/>
                  <a:pt x="114549" y="302373"/>
                </a:cubicBezTo>
                <a:cubicBezTo>
                  <a:pt x="110807" y="300727"/>
                  <a:pt x="106922" y="298603"/>
                  <a:pt x="104967" y="294833"/>
                </a:cubicBezTo>
                <a:cubicBezTo>
                  <a:pt x="102488" y="290395"/>
                  <a:pt x="105182" y="285504"/>
                  <a:pt x="108661" y="282497"/>
                </a:cubicBezTo>
                <a:cubicBezTo>
                  <a:pt x="117814" y="272595"/>
                  <a:pt x="128325" y="264101"/>
                  <a:pt x="138455" y="255225"/>
                </a:cubicBezTo>
                <a:cubicBezTo>
                  <a:pt x="155234" y="239906"/>
                  <a:pt x="171990" y="224492"/>
                  <a:pt x="191057" y="212037"/>
                </a:cubicBezTo>
                <a:cubicBezTo>
                  <a:pt x="204953" y="202756"/>
                  <a:pt x="218133" y="192376"/>
                  <a:pt x="232791" y="184264"/>
                </a:cubicBezTo>
                <a:cubicBezTo>
                  <a:pt x="246973" y="177010"/>
                  <a:pt x="260296" y="169518"/>
                  <a:pt x="274478" y="162574"/>
                </a:cubicBezTo>
                <a:cubicBezTo>
                  <a:pt x="283535" y="159377"/>
                  <a:pt x="292735" y="152267"/>
                  <a:pt x="302460" y="152720"/>
                </a:cubicBezTo>
                <a:cubicBezTo>
                  <a:pt x="307393" y="153484"/>
                  <a:pt x="308871" y="158828"/>
                  <a:pt x="311231" y="162503"/>
                </a:cubicBezTo>
                <a:cubicBezTo>
                  <a:pt x="316045" y="170902"/>
                  <a:pt x="320407" y="179563"/>
                  <a:pt x="325818" y="187628"/>
                </a:cubicBezTo>
                <a:cubicBezTo>
                  <a:pt x="335184" y="203782"/>
                  <a:pt x="346506" y="217215"/>
                  <a:pt x="358304" y="231388"/>
                </a:cubicBezTo>
                <a:cubicBezTo>
                  <a:pt x="369911" y="244917"/>
                  <a:pt x="380279" y="259615"/>
                  <a:pt x="393746" y="271402"/>
                </a:cubicBezTo>
                <a:cubicBezTo>
                  <a:pt x="402994" y="280063"/>
                  <a:pt x="411693" y="290490"/>
                  <a:pt x="425040" y="292256"/>
                </a:cubicBezTo>
                <a:cubicBezTo>
                  <a:pt x="445109" y="295620"/>
                  <a:pt x="443059" y="268229"/>
                  <a:pt x="440271" y="255416"/>
                </a:cubicBezTo>
                <a:cubicBezTo>
                  <a:pt x="437125" y="240169"/>
                  <a:pt x="430093" y="227451"/>
                  <a:pt x="422300" y="214352"/>
                </a:cubicBezTo>
                <a:cubicBezTo>
                  <a:pt x="415864" y="202708"/>
                  <a:pt x="408380" y="191684"/>
                  <a:pt x="399466" y="181758"/>
                </a:cubicBezTo>
                <a:cubicBezTo>
                  <a:pt x="387191" y="168468"/>
                  <a:pt x="374678" y="154748"/>
                  <a:pt x="360354" y="144059"/>
                </a:cubicBezTo>
                <a:cubicBezTo>
                  <a:pt x="348389" y="135541"/>
                  <a:pt x="331633" y="123300"/>
                  <a:pt x="353632" y="114162"/>
                </a:cubicBezTo>
                <a:cubicBezTo>
                  <a:pt x="367576" y="106240"/>
                  <a:pt x="382877" y="98414"/>
                  <a:pt x="397106" y="91804"/>
                </a:cubicBezTo>
                <a:cubicBezTo>
                  <a:pt x="417485" y="80685"/>
                  <a:pt x="438173" y="69376"/>
                  <a:pt x="456335" y="54845"/>
                </a:cubicBezTo>
                <a:cubicBezTo>
                  <a:pt x="464487" y="47901"/>
                  <a:pt x="471113" y="39431"/>
                  <a:pt x="477834" y="31127"/>
                </a:cubicBezTo>
                <a:cubicBezTo>
                  <a:pt x="481767" y="26522"/>
                  <a:pt x="485723" y="21917"/>
                  <a:pt x="490347" y="18004"/>
                </a:cubicBezTo>
                <a:cubicBezTo>
                  <a:pt x="491634" y="16978"/>
                  <a:pt x="493255" y="16668"/>
                  <a:pt x="494780" y="17002"/>
                </a:cubicBezTo>
                <a:cubicBezTo>
                  <a:pt x="496377" y="13781"/>
                  <a:pt x="497807" y="10130"/>
                  <a:pt x="498522" y="6670"/>
                </a:cubicBezTo>
                <a:cubicBezTo>
                  <a:pt x="498927" y="4618"/>
                  <a:pt x="499356" y="2351"/>
                  <a:pt x="501168" y="1063"/>
                </a:cubicBezTo>
                <a:cubicBezTo>
                  <a:pt x="503885" y="-917"/>
                  <a:pt x="507603" y="37"/>
                  <a:pt x="509653" y="2542"/>
                </a:cubicBezTo>
                <a:cubicBezTo>
                  <a:pt x="522786" y="16501"/>
                  <a:pt x="539446" y="26522"/>
                  <a:pt x="551625" y="41507"/>
                </a:cubicBezTo>
                <a:cubicBezTo>
                  <a:pt x="563447" y="54582"/>
                  <a:pt x="575150" y="67753"/>
                  <a:pt x="585590" y="81974"/>
                </a:cubicBezTo>
                <a:cubicBezTo>
                  <a:pt x="595695" y="94047"/>
                  <a:pt x="606230" y="104808"/>
                  <a:pt x="616884" y="116214"/>
                </a:cubicBezTo>
                <a:cubicBezTo>
                  <a:pt x="626394" y="127166"/>
                  <a:pt x="635785" y="138690"/>
                  <a:pt x="649347" y="144822"/>
                </a:cubicBezTo>
                <a:cubicBezTo>
                  <a:pt x="657474" y="149642"/>
                  <a:pt x="668844" y="150310"/>
                  <a:pt x="674516" y="158470"/>
                </a:cubicBezTo>
                <a:cubicBezTo>
                  <a:pt x="676709" y="162217"/>
                  <a:pt x="674492" y="166631"/>
                  <a:pt x="670846" y="168468"/>
                </a:cubicBezTo>
                <a:cubicBezTo>
                  <a:pt x="653375" y="179348"/>
                  <a:pt x="634355" y="187580"/>
                  <a:pt x="617266" y="199105"/>
                </a:cubicBezTo>
                <a:cubicBezTo>
                  <a:pt x="597507" y="212371"/>
                  <a:pt x="580966" y="229813"/>
                  <a:pt x="564568" y="246897"/>
                </a:cubicBezTo>
                <a:cubicBezTo>
                  <a:pt x="558466" y="254390"/>
                  <a:pt x="549409" y="263385"/>
                  <a:pt x="551316" y="273788"/>
                </a:cubicBezTo>
                <a:cubicBezTo>
                  <a:pt x="586662" y="263624"/>
                  <a:pt x="618410" y="244774"/>
                  <a:pt x="650348" y="227069"/>
                </a:cubicBezTo>
                <a:cubicBezTo>
                  <a:pt x="665578" y="219625"/>
                  <a:pt x="680093" y="210916"/>
                  <a:pt x="694847" y="202636"/>
                </a:cubicBezTo>
                <a:cubicBezTo>
                  <a:pt x="701568" y="198508"/>
                  <a:pt x="714296" y="193044"/>
                  <a:pt x="717394" y="203949"/>
                </a:cubicBezTo>
                <a:cubicBezTo>
                  <a:pt x="721589" y="216022"/>
                  <a:pt x="727739" y="227260"/>
                  <a:pt x="732601" y="239095"/>
                </a:cubicBezTo>
                <a:cubicBezTo>
                  <a:pt x="744232" y="267513"/>
                  <a:pt x="752264" y="298245"/>
                  <a:pt x="757198" y="328429"/>
                </a:cubicBezTo>
                <a:cubicBezTo>
                  <a:pt x="760130" y="340788"/>
                  <a:pt x="761822" y="353387"/>
                  <a:pt x="764968" y="365722"/>
                </a:cubicBezTo>
                <a:cubicBezTo>
                  <a:pt x="768972" y="377820"/>
                  <a:pt x="771284" y="390394"/>
                  <a:pt x="769425" y="403136"/>
                </a:cubicBezTo>
                <a:cubicBezTo>
                  <a:pt x="768972" y="409602"/>
                  <a:pt x="766613" y="415066"/>
                  <a:pt x="759057" y="414088"/>
                </a:cubicBezTo>
                <a:cubicBezTo>
                  <a:pt x="750548" y="413801"/>
                  <a:pt x="741205" y="415543"/>
                  <a:pt x="733435" y="417118"/>
                </a:cubicBezTo>
                <a:cubicBezTo>
                  <a:pt x="708623" y="422916"/>
                  <a:pt x="682238" y="426376"/>
                  <a:pt x="660311" y="440263"/>
                </a:cubicBezTo>
                <a:cubicBezTo>
                  <a:pt x="655520" y="444271"/>
                  <a:pt x="646272" y="449664"/>
                  <a:pt x="649252" y="456893"/>
                </a:cubicBezTo>
                <a:cubicBezTo>
                  <a:pt x="653089" y="462835"/>
                  <a:pt x="658547" y="468060"/>
                  <a:pt x="664935" y="471138"/>
                </a:cubicBezTo>
                <a:cubicBezTo>
                  <a:pt x="683788" y="477676"/>
                  <a:pt x="702951" y="477461"/>
                  <a:pt x="722352" y="477246"/>
                </a:cubicBezTo>
                <a:cubicBezTo>
                  <a:pt x="725832" y="477222"/>
                  <a:pt x="729335" y="477175"/>
                  <a:pt x="732839" y="477175"/>
                </a:cubicBezTo>
                <a:cubicBezTo>
                  <a:pt x="735914" y="477413"/>
                  <a:pt x="739751" y="477270"/>
                  <a:pt x="743827" y="477103"/>
                </a:cubicBezTo>
                <a:cubicBezTo>
                  <a:pt x="757031" y="476602"/>
                  <a:pt x="773000" y="476077"/>
                  <a:pt x="775837" y="489248"/>
                </a:cubicBezTo>
                <a:cubicBezTo>
                  <a:pt x="788731" y="521412"/>
                  <a:pt x="812184" y="679989"/>
                  <a:pt x="780317" y="698146"/>
                </a:cubicBezTo>
                <a:cubicBezTo>
                  <a:pt x="773310" y="701224"/>
                  <a:pt x="763848" y="695832"/>
                  <a:pt x="756936" y="695235"/>
                </a:cubicBezTo>
                <a:cubicBezTo>
                  <a:pt x="742587" y="692396"/>
                  <a:pt x="728168" y="689652"/>
                  <a:pt x="713629" y="687886"/>
                </a:cubicBezTo>
                <a:cubicBezTo>
                  <a:pt x="687720" y="684379"/>
                  <a:pt x="660907" y="680991"/>
                  <a:pt x="634832" y="682852"/>
                </a:cubicBezTo>
                <a:cubicBezTo>
                  <a:pt x="626895" y="683472"/>
                  <a:pt x="617552" y="684403"/>
                  <a:pt x="610664" y="688101"/>
                </a:cubicBezTo>
                <a:cubicBezTo>
                  <a:pt x="622986" y="696118"/>
                  <a:pt x="635690" y="701415"/>
                  <a:pt x="648131" y="708860"/>
                </a:cubicBezTo>
                <a:cubicBezTo>
                  <a:pt x="684860" y="723749"/>
                  <a:pt x="725212" y="722150"/>
                  <a:pt x="763943" y="724679"/>
                </a:cubicBezTo>
                <a:cubicBezTo>
                  <a:pt x="793522" y="726159"/>
                  <a:pt x="790185" y="728950"/>
                  <a:pt x="788993" y="756294"/>
                </a:cubicBezTo>
                <a:cubicBezTo>
                  <a:pt x="786657" y="783304"/>
                  <a:pt x="779722" y="811293"/>
                  <a:pt x="769568" y="836418"/>
                </a:cubicBezTo>
                <a:cubicBezTo>
                  <a:pt x="760344" y="857821"/>
                  <a:pt x="747235" y="877124"/>
                  <a:pt x="733959" y="896188"/>
                </a:cubicBezTo>
                <a:cubicBezTo>
                  <a:pt x="719754" y="914585"/>
                  <a:pt x="705096" y="933100"/>
                  <a:pt x="687387" y="948276"/>
                </a:cubicBezTo>
                <a:cubicBezTo>
                  <a:pt x="678187" y="955887"/>
                  <a:pt x="668081" y="962258"/>
                  <a:pt x="657927" y="968509"/>
                </a:cubicBezTo>
                <a:cubicBezTo>
                  <a:pt x="648131" y="974164"/>
                  <a:pt x="638836" y="981179"/>
                  <a:pt x="628039" y="984782"/>
                </a:cubicBezTo>
                <a:cubicBezTo>
                  <a:pt x="615883" y="989650"/>
                  <a:pt x="608280" y="980105"/>
                  <a:pt x="601940" y="971110"/>
                </a:cubicBezTo>
                <a:cubicBezTo>
                  <a:pt x="592216" y="958798"/>
                  <a:pt x="582968" y="946152"/>
                  <a:pt x="572695" y="934269"/>
                </a:cubicBezTo>
                <a:cubicBezTo>
                  <a:pt x="560230" y="919309"/>
                  <a:pt x="542854" y="910194"/>
                  <a:pt x="526480" y="900268"/>
                </a:cubicBezTo>
                <a:cubicBezTo>
                  <a:pt x="516327" y="893922"/>
                  <a:pt x="507222" y="885928"/>
                  <a:pt x="496854" y="879868"/>
                </a:cubicBezTo>
                <a:cubicBezTo>
                  <a:pt x="486414" y="874714"/>
                  <a:pt x="476404" y="868892"/>
                  <a:pt x="465297" y="865933"/>
                </a:cubicBezTo>
                <a:cubicBezTo>
                  <a:pt x="470016" y="872757"/>
                  <a:pt x="473830" y="879510"/>
                  <a:pt x="479169" y="885618"/>
                </a:cubicBezTo>
                <a:cubicBezTo>
                  <a:pt x="489036" y="896498"/>
                  <a:pt x="501025" y="905040"/>
                  <a:pt x="512299" y="914346"/>
                </a:cubicBezTo>
                <a:cubicBezTo>
                  <a:pt x="530222" y="929641"/>
                  <a:pt x="545715" y="947584"/>
                  <a:pt x="563233" y="963332"/>
                </a:cubicBezTo>
                <a:cubicBezTo>
                  <a:pt x="568715" y="967961"/>
                  <a:pt x="573029" y="973759"/>
                  <a:pt x="578296" y="978602"/>
                </a:cubicBezTo>
                <a:cubicBezTo>
                  <a:pt x="583039" y="982420"/>
                  <a:pt x="587878" y="986071"/>
                  <a:pt x="592525" y="990008"/>
                </a:cubicBezTo>
                <a:cubicBezTo>
                  <a:pt x="597841" y="995710"/>
                  <a:pt x="610997" y="1000721"/>
                  <a:pt x="608137" y="1010074"/>
                </a:cubicBezTo>
                <a:cubicBezTo>
                  <a:pt x="604967" y="1015992"/>
                  <a:pt x="599390" y="1020358"/>
                  <a:pt x="595195" y="1025584"/>
                </a:cubicBezTo>
                <a:cubicBezTo>
                  <a:pt x="588331" y="1033648"/>
                  <a:pt x="582658" y="1042763"/>
                  <a:pt x="574936" y="1050064"/>
                </a:cubicBezTo>
                <a:cubicBezTo>
                  <a:pt x="566236" y="1057962"/>
                  <a:pt x="555224" y="1062591"/>
                  <a:pt x="544475" y="1067005"/>
                </a:cubicBezTo>
                <a:cubicBezTo>
                  <a:pt x="525598" y="1074521"/>
                  <a:pt x="506888" y="1083684"/>
                  <a:pt x="486128" y="1083803"/>
                </a:cubicBezTo>
                <a:cubicBezTo>
                  <a:pt x="482219" y="1083899"/>
                  <a:pt x="477977" y="1084233"/>
                  <a:pt x="473711" y="1084233"/>
                </a:cubicBezTo>
                <a:cubicBezTo>
                  <a:pt x="465797" y="1084280"/>
                  <a:pt x="457980" y="1083159"/>
                  <a:pt x="452474" y="10774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7"/>
          <p:cNvSpPr/>
          <p:nvPr/>
        </p:nvSpPr>
        <p:spPr>
          <a:xfrm>
            <a:off x="6676705" y="1117801"/>
            <a:ext cx="9" cy="48"/>
          </a:xfrm>
          <a:custGeom>
            <a:rect b="b" l="l" r="r" t="t"/>
            <a:pathLst>
              <a:path extrusionOk="0" h="95" w="17">
                <a:moveTo>
                  <a:pt x="18" y="0"/>
                </a:moveTo>
                <a:cubicBezTo>
                  <a:pt x="18" y="24"/>
                  <a:pt x="18" y="72"/>
                  <a:pt x="18" y="95"/>
                </a:cubicBezTo>
                <a:cubicBezTo>
                  <a:pt x="-6" y="72"/>
                  <a:pt x="-6" y="48"/>
                  <a:pt x="1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7"/>
          <p:cNvSpPr/>
          <p:nvPr/>
        </p:nvSpPr>
        <p:spPr>
          <a:xfrm>
            <a:off x="6572857" y="717947"/>
            <a:ext cx="182148" cy="534858"/>
          </a:xfrm>
          <a:custGeom>
            <a:rect b="b" l="l" r="r" t="t"/>
            <a:pathLst>
              <a:path extrusionOk="0" h="1069716" w="364296">
                <a:moveTo>
                  <a:pt x="32984" y="1069474"/>
                </a:moveTo>
                <a:cubicBezTo>
                  <a:pt x="17134" y="1066682"/>
                  <a:pt x="-13303" y="1060216"/>
                  <a:pt x="6456" y="1039625"/>
                </a:cubicBezTo>
                <a:cubicBezTo>
                  <a:pt x="18040" y="1024330"/>
                  <a:pt x="29409" y="1008868"/>
                  <a:pt x="40206" y="992977"/>
                </a:cubicBezTo>
                <a:cubicBezTo>
                  <a:pt x="54554" y="970930"/>
                  <a:pt x="69331" y="950291"/>
                  <a:pt x="82869" y="928029"/>
                </a:cubicBezTo>
                <a:cubicBezTo>
                  <a:pt x="98338" y="901234"/>
                  <a:pt x="112925" y="873914"/>
                  <a:pt x="127154" y="846426"/>
                </a:cubicBezTo>
                <a:cubicBezTo>
                  <a:pt x="137236" y="826360"/>
                  <a:pt x="145411" y="805482"/>
                  <a:pt x="153777" y="784676"/>
                </a:cubicBezTo>
                <a:cubicBezTo>
                  <a:pt x="176968" y="732159"/>
                  <a:pt x="196369" y="678139"/>
                  <a:pt x="217177" y="624667"/>
                </a:cubicBezTo>
                <a:cubicBezTo>
                  <a:pt x="232478" y="587469"/>
                  <a:pt x="244205" y="549125"/>
                  <a:pt x="255765" y="510686"/>
                </a:cubicBezTo>
                <a:cubicBezTo>
                  <a:pt x="265346" y="479786"/>
                  <a:pt x="276310" y="449293"/>
                  <a:pt x="285081" y="418155"/>
                </a:cubicBezTo>
                <a:cubicBezTo>
                  <a:pt x="304625" y="346931"/>
                  <a:pt x="315923" y="274038"/>
                  <a:pt x="330319" y="201741"/>
                </a:cubicBezTo>
                <a:cubicBezTo>
                  <a:pt x="338375" y="159436"/>
                  <a:pt x="346407" y="116368"/>
                  <a:pt x="349577" y="73491"/>
                </a:cubicBezTo>
                <a:cubicBezTo>
                  <a:pt x="350269" y="56836"/>
                  <a:pt x="352557" y="39847"/>
                  <a:pt x="352485" y="23264"/>
                </a:cubicBezTo>
                <a:cubicBezTo>
                  <a:pt x="352390" y="17920"/>
                  <a:pt x="350984" y="12646"/>
                  <a:pt x="351436" y="7302"/>
                </a:cubicBezTo>
                <a:cubicBezTo>
                  <a:pt x="351627" y="5154"/>
                  <a:pt x="353653" y="3412"/>
                  <a:pt x="355774" y="3317"/>
                </a:cubicBezTo>
                <a:cubicBezTo>
                  <a:pt x="355750" y="1671"/>
                  <a:pt x="356942" y="-1121"/>
                  <a:pt x="358849" y="478"/>
                </a:cubicBezTo>
                <a:cubicBezTo>
                  <a:pt x="359874" y="1766"/>
                  <a:pt x="359755" y="3699"/>
                  <a:pt x="359850" y="5297"/>
                </a:cubicBezTo>
                <a:cubicBezTo>
                  <a:pt x="368121" y="32952"/>
                  <a:pt x="362615" y="63159"/>
                  <a:pt x="361042" y="91434"/>
                </a:cubicBezTo>
                <a:cubicBezTo>
                  <a:pt x="359230" y="129467"/>
                  <a:pt x="361280" y="167668"/>
                  <a:pt x="357133" y="205558"/>
                </a:cubicBezTo>
                <a:cubicBezTo>
                  <a:pt x="353772" y="234573"/>
                  <a:pt x="349982" y="263587"/>
                  <a:pt x="345621" y="292482"/>
                </a:cubicBezTo>
                <a:cubicBezTo>
                  <a:pt x="338828" y="327962"/>
                  <a:pt x="331010" y="363371"/>
                  <a:pt x="323145" y="398542"/>
                </a:cubicBezTo>
                <a:cubicBezTo>
                  <a:pt x="315995" y="430539"/>
                  <a:pt x="308868" y="462535"/>
                  <a:pt x="300145" y="494127"/>
                </a:cubicBezTo>
                <a:cubicBezTo>
                  <a:pt x="292232" y="521996"/>
                  <a:pt x="281434" y="549101"/>
                  <a:pt x="271758" y="576326"/>
                </a:cubicBezTo>
                <a:cubicBezTo>
                  <a:pt x="258220" y="617676"/>
                  <a:pt x="245873" y="659503"/>
                  <a:pt x="228570" y="699470"/>
                </a:cubicBezTo>
                <a:cubicBezTo>
                  <a:pt x="215341" y="731514"/>
                  <a:pt x="206308" y="764561"/>
                  <a:pt x="193676" y="796677"/>
                </a:cubicBezTo>
                <a:cubicBezTo>
                  <a:pt x="162119" y="874629"/>
                  <a:pt x="132731" y="954944"/>
                  <a:pt x="84657" y="1024545"/>
                </a:cubicBezTo>
                <a:cubicBezTo>
                  <a:pt x="75242" y="1037405"/>
                  <a:pt x="65828" y="1050577"/>
                  <a:pt x="53052" y="1060312"/>
                </a:cubicBezTo>
                <a:cubicBezTo>
                  <a:pt x="47141" y="1064821"/>
                  <a:pt x="40968" y="1071025"/>
                  <a:pt x="32984" y="1069474"/>
                </a:cubicBezTo>
                <a:close/>
                <a:moveTo>
                  <a:pt x="35772" y="1058689"/>
                </a:moveTo>
                <a:cubicBezTo>
                  <a:pt x="35820" y="1058689"/>
                  <a:pt x="35868" y="1058689"/>
                  <a:pt x="35892" y="1058689"/>
                </a:cubicBezTo>
                <a:cubicBezTo>
                  <a:pt x="36344" y="1058570"/>
                  <a:pt x="36797" y="1058427"/>
                  <a:pt x="37226" y="1058260"/>
                </a:cubicBezTo>
                <a:cubicBezTo>
                  <a:pt x="36988" y="1058355"/>
                  <a:pt x="36773" y="1058427"/>
                  <a:pt x="36535" y="1058498"/>
                </a:cubicBezTo>
                <a:cubicBezTo>
                  <a:pt x="81249" y="1031393"/>
                  <a:pt x="125199" y="932252"/>
                  <a:pt x="146460" y="883148"/>
                </a:cubicBezTo>
                <a:cubicBezTo>
                  <a:pt x="159569" y="854300"/>
                  <a:pt x="170151" y="824332"/>
                  <a:pt x="182354" y="795103"/>
                </a:cubicBezTo>
                <a:cubicBezTo>
                  <a:pt x="194129" y="765683"/>
                  <a:pt x="202757" y="735117"/>
                  <a:pt x="214174" y="705578"/>
                </a:cubicBezTo>
                <a:cubicBezTo>
                  <a:pt x="230167" y="667449"/>
                  <a:pt x="244038" y="628556"/>
                  <a:pt x="255860" y="588948"/>
                </a:cubicBezTo>
                <a:cubicBezTo>
                  <a:pt x="263821" y="563417"/>
                  <a:pt x="274260" y="538770"/>
                  <a:pt x="282483" y="513334"/>
                </a:cubicBezTo>
                <a:cubicBezTo>
                  <a:pt x="291254" y="487374"/>
                  <a:pt x="297332" y="460603"/>
                  <a:pt x="303839" y="433998"/>
                </a:cubicBezTo>
                <a:cubicBezTo>
                  <a:pt x="317043" y="371150"/>
                  <a:pt x="334085" y="308874"/>
                  <a:pt x="340854" y="244904"/>
                </a:cubicBezTo>
                <a:cubicBezTo>
                  <a:pt x="345359" y="213957"/>
                  <a:pt x="349053" y="182819"/>
                  <a:pt x="348695" y="151610"/>
                </a:cubicBezTo>
                <a:cubicBezTo>
                  <a:pt x="333942" y="235742"/>
                  <a:pt x="319784" y="320112"/>
                  <a:pt x="300025" y="403242"/>
                </a:cubicBezTo>
                <a:cubicBezTo>
                  <a:pt x="291516" y="436647"/>
                  <a:pt x="280267" y="469264"/>
                  <a:pt x="269660" y="502048"/>
                </a:cubicBezTo>
                <a:cubicBezTo>
                  <a:pt x="261127" y="529035"/>
                  <a:pt x="253572" y="556355"/>
                  <a:pt x="244277" y="583102"/>
                </a:cubicBezTo>
                <a:cubicBezTo>
                  <a:pt x="234743" y="611162"/>
                  <a:pt x="223088" y="638411"/>
                  <a:pt x="212743" y="666161"/>
                </a:cubicBezTo>
                <a:cubicBezTo>
                  <a:pt x="197394" y="709157"/>
                  <a:pt x="179876" y="751271"/>
                  <a:pt x="162071" y="793313"/>
                </a:cubicBezTo>
                <a:cubicBezTo>
                  <a:pt x="153682" y="814501"/>
                  <a:pt x="145149" y="835641"/>
                  <a:pt x="134638" y="855875"/>
                </a:cubicBezTo>
                <a:cubicBezTo>
                  <a:pt x="124270" y="876204"/>
                  <a:pt x="113020" y="896056"/>
                  <a:pt x="102294" y="916218"/>
                </a:cubicBezTo>
                <a:cubicBezTo>
                  <a:pt x="89614" y="939912"/>
                  <a:pt x="73979" y="961720"/>
                  <a:pt x="59273" y="984125"/>
                </a:cubicBezTo>
                <a:cubicBezTo>
                  <a:pt x="44281" y="1007222"/>
                  <a:pt x="28002" y="1029412"/>
                  <a:pt x="11390" y="1051364"/>
                </a:cubicBezTo>
                <a:cubicBezTo>
                  <a:pt x="19017" y="1055897"/>
                  <a:pt x="27263" y="1057353"/>
                  <a:pt x="35772" y="10586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7"/>
          <p:cNvSpPr/>
          <p:nvPr/>
        </p:nvSpPr>
        <p:spPr>
          <a:xfrm>
            <a:off x="6631965" y="1105307"/>
            <a:ext cx="21598" cy="10644"/>
          </a:xfrm>
          <a:custGeom>
            <a:rect b="b" l="l" r="r" t="t"/>
            <a:pathLst>
              <a:path extrusionOk="0" h="21288" w="43196">
                <a:moveTo>
                  <a:pt x="4409" y="21265"/>
                </a:moveTo>
                <a:cubicBezTo>
                  <a:pt x="2526" y="21480"/>
                  <a:pt x="-1549" y="20216"/>
                  <a:pt x="620" y="17853"/>
                </a:cubicBezTo>
                <a:cubicBezTo>
                  <a:pt x="3003" y="16040"/>
                  <a:pt x="5863" y="15014"/>
                  <a:pt x="8556" y="13726"/>
                </a:cubicBezTo>
                <a:cubicBezTo>
                  <a:pt x="7293" y="6400"/>
                  <a:pt x="24883" y="2750"/>
                  <a:pt x="30293" y="1008"/>
                </a:cubicBezTo>
                <a:cubicBezTo>
                  <a:pt x="35466" y="-1044"/>
                  <a:pt x="44666" y="-424"/>
                  <a:pt x="42997" y="7236"/>
                </a:cubicBezTo>
                <a:cubicBezTo>
                  <a:pt x="41520" y="11864"/>
                  <a:pt x="35823" y="11936"/>
                  <a:pt x="32010" y="13582"/>
                </a:cubicBezTo>
                <a:cubicBezTo>
                  <a:pt x="23000" y="16660"/>
                  <a:pt x="14086" y="20979"/>
                  <a:pt x="4409" y="212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7"/>
          <p:cNvSpPr/>
          <p:nvPr/>
        </p:nvSpPr>
        <p:spPr>
          <a:xfrm>
            <a:off x="6668515" y="1109848"/>
            <a:ext cx="22230" cy="21983"/>
          </a:xfrm>
          <a:custGeom>
            <a:rect b="b" l="l" r="r" t="t"/>
            <a:pathLst>
              <a:path extrusionOk="0" h="43967" w="44461">
                <a:moveTo>
                  <a:pt x="37611" y="43751"/>
                </a:moveTo>
                <a:cubicBezTo>
                  <a:pt x="29960" y="39361"/>
                  <a:pt x="24454" y="31725"/>
                  <a:pt x="18329" y="25450"/>
                </a:cubicBezTo>
                <a:cubicBezTo>
                  <a:pt x="11584" y="18674"/>
                  <a:pt x="3432" y="12041"/>
                  <a:pt x="0" y="2878"/>
                </a:cubicBezTo>
                <a:cubicBezTo>
                  <a:pt x="1311" y="-6189"/>
                  <a:pt x="14468" y="8867"/>
                  <a:pt x="17447" y="11062"/>
                </a:cubicBezTo>
                <a:cubicBezTo>
                  <a:pt x="26385" y="17910"/>
                  <a:pt x="33392" y="26763"/>
                  <a:pt x="42139" y="33849"/>
                </a:cubicBezTo>
                <a:cubicBezTo>
                  <a:pt x="46978" y="37476"/>
                  <a:pt x="43665" y="45374"/>
                  <a:pt x="37611" y="4375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7"/>
          <p:cNvSpPr/>
          <p:nvPr/>
        </p:nvSpPr>
        <p:spPr>
          <a:xfrm>
            <a:off x="6578552" y="1014004"/>
            <a:ext cx="97712" cy="40235"/>
          </a:xfrm>
          <a:custGeom>
            <a:rect b="b" l="l" r="r" t="t"/>
            <a:pathLst>
              <a:path extrusionOk="0" h="80471" w="195424">
                <a:moveTo>
                  <a:pt x="191057" y="80084"/>
                </a:moveTo>
                <a:cubicBezTo>
                  <a:pt x="186481" y="76624"/>
                  <a:pt x="182906" y="71804"/>
                  <a:pt x="177781" y="68965"/>
                </a:cubicBezTo>
                <a:cubicBezTo>
                  <a:pt x="164220" y="60662"/>
                  <a:pt x="148489" y="56939"/>
                  <a:pt x="134331" y="49853"/>
                </a:cubicBezTo>
                <a:cubicBezTo>
                  <a:pt x="116098" y="40905"/>
                  <a:pt x="96148" y="36395"/>
                  <a:pt x="77390" y="28712"/>
                </a:cubicBezTo>
                <a:cubicBezTo>
                  <a:pt x="56488" y="22055"/>
                  <a:pt x="34774" y="18261"/>
                  <a:pt x="13514" y="12869"/>
                </a:cubicBezTo>
                <a:cubicBezTo>
                  <a:pt x="8580" y="11390"/>
                  <a:pt x="-525" y="11915"/>
                  <a:pt x="24" y="4709"/>
                </a:cubicBezTo>
                <a:cubicBezTo>
                  <a:pt x="405" y="1893"/>
                  <a:pt x="3218" y="-469"/>
                  <a:pt x="6125" y="80"/>
                </a:cubicBezTo>
                <a:cubicBezTo>
                  <a:pt x="29292" y="5353"/>
                  <a:pt x="52555" y="10602"/>
                  <a:pt x="75484" y="16854"/>
                </a:cubicBezTo>
                <a:cubicBezTo>
                  <a:pt x="87592" y="20910"/>
                  <a:pt x="100391" y="26374"/>
                  <a:pt x="112379" y="30025"/>
                </a:cubicBezTo>
                <a:cubicBezTo>
                  <a:pt x="125417" y="34176"/>
                  <a:pt x="137477" y="40523"/>
                  <a:pt x="149871" y="46178"/>
                </a:cubicBezTo>
                <a:cubicBezTo>
                  <a:pt x="160287" y="50736"/>
                  <a:pt x="171370" y="54553"/>
                  <a:pt x="180784" y="60757"/>
                </a:cubicBezTo>
                <a:cubicBezTo>
                  <a:pt x="185051" y="63501"/>
                  <a:pt x="199304" y="74739"/>
                  <a:pt x="194418" y="79869"/>
                </a:cubicBezTo>
                <a:cubicBezTo>
                  <a:pt x="193393" y="80633"/>
                  <a:pt x="192130" y="80633"/>
                  <a:pt x="191057" y="8008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7"/>
          <p:cNvSpPr/>
          <p:nvPr/>
        </p:nvSpPr>
        <p:spPr>
          <a:xfrm>
            <a:off x="6687803" y="1046804"/>
            <a:ext cx="113429" cy="13289"/>
          </a:xfrm>
          <a:custGeom>
            <a:rect b="b" l="l" r="r" t="t"/>
            <a:pathLst>
              <a:path extrusionOk="0" h="26578" w="226858">
                <a:moveTo>
                  <a:pt x="1202" y="26414"/>
                </a:moveTo>
                <a:cubicBezTo>
                  <a:pt x="-275" y="26080"/>
                  <a:pt x="-442" y="23813"/>
                  <a:pt x="988" y="23264"/>
                </a:cubicBezTo>
                <a:cubicBezTo>
                  <a:pt x="1631" y="23025"/>
                  <a:pt x="2203" y="22572"/>
                  <a:pt x="2847" y="22310"/>
                </a:cubicBezTo>
                <a:cubicBezTo>
                  <a:pt x="9449" y="19589"/>
                  <a:pt x="16123" y="17060"/>
                  <a:pt x="22820" y="14626"/>
                </a:cubicBezTo>
                <a:cubicBezTo>
                  <a:pt x="50540" y="3341"/>
                  <a:pt x="80714" y="2625"/>
                  <a:pt x="110174" y="1121"/>
                </a:cubicBezTo>
                <a:cubicBezTo>
                  <a:pt x="147284" y="764"/>
                  <a:pt x="184394" y="24"/>
                  <a:pt x="221505" y="0"/>
                </a:cubicBezTo>
                <a:cubicBezTo>
                  <a:pt x="228536" y="239"/>
                  <a:pt x="228750" y="10618"/>
                  <a:pt x="221505" y="10904"/>
                </a:cubicBezTo>
                <a:cubicBezTo>
                  <a:pt x="167233" y="11596"/>
                  <a:pt x="112772" y="9807"/>
                  <a:pt x="58667" y="14794"/>
                </a:cubicBezTo>
                <a:cubicBezTo>
                  <a:pt x="48728" y="16082"/>
                  <a:pt x="40076" y="18516"/>
                  <a:pt x="30543" y="20902"/>
                </a:cubicBezTo>
                <a:cubicBezTo>
                  <a:pt x="20890" y="22834"/>
                  <a:pt x="11141" y="27511"/>
                  <a:pt x="1202" y="264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7"/>
          <p:cNvSpPr/>
          <p:nvPr/>
        </p:nvSpPr>
        <p:spPr>
          <a:xfrm>
            <a:off x="6720463" y="937928"/>
            <a:ext cx="112815" cy="28564"/>
          </a:xfrm>
          <a:custGeom>
            <a:rect b="b" l="l" r="r" t="t"/>
            <a:pathLst>
              <a:path extrusionOk="0" h="57127" w="225630">
                <a:moveTo>
                  <a:pt x="1382" y="57052"/>
                </a:moveTo>
                <a:cubicBezTo>
                  <a:pt x="977" y="56908"/>
                  <a:pt x="691" y="56598"/>
                  <a:pt x="667" y="56169"/>
                </a:cubicBezTo>
                <a:cubicBezTo>
                  <a:pt x="453" y="55572"/>
                  <a:pt x="24" y="55190"/>
                  <a:pt x="0" y="54570"/>
                </a:cubicBezTo>
                <a:cubicBezTo>
                  <a:pt x="24" y="53639"/>
                  <a:pt x="1406" y="53687"/>
                  <a:pt x="1382" y="54594"/>
                </a:cubicBezTo>
                <a:cubicBezTo>
                  <a:pt x="1382" y="54546"/>
                  <a:pt x="1382" y="54546"/>
                  <a:pt x="1382" y="54498"/>
                </a:cubicBezTo>
                <a:cubicBezTo>
                  <a:pt x="1406" y="54618"/>
                  <a:pt x="1502" y="54713"/>
                  <a:pt x="1525" y="54832"/>
                </a:cubicBezTo>
                <a:cubicBezTo>
                  <a:pt x="23310" y="38154"/>
                  <a:pt x="51435" y="32976"/>
                  <a:pt x="77224" y="25222"/>
                </a:cubicBezTo>
                <a:cubicBezTo>
                  <a:pt x="123892" y="11931"/>
                  <a:pt x="172085" y="4344"/>
                  <a:pt x="220350" y="1"/>
                </a:cubicBezTo>
                <a:cubicBezTo>
                  <a:pt x="226380" y="-118"/>
                  <a:pt x="227762" y="9044"/>
                  <a:pt x="221780" y="10547"/>
                </a:cubicBezTo>
                <a:cubicBezTo>
                  <a:pt x="166246" y="15415"/>
                  <a:pt x="111116" y="24649"/>
                  <a:pt x="57346" y="39609"/>
                </a:cubicBezTo>
                <a:cubicBezTo>
                  <a:pt x="43450" y="43045"/>
                  <a:pt x="29626" y="46982"/>
                  <a:pt x="16327" y="52327"/>
                </a:cubicBezTo>
                <a:cubicBezTo>
                  <a:pt x="11464" y="53806"/>
                  <a:pt x="6578" y="57720"/>
                  <a:pt x="1382" y="570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7"/>
          <p:cNvSpPr/>
          <p:nvPr/>
        </p:nvSpPr>
        <p:spPr>
          <a:xfrm>
            <a:off x="6600778" y="912834"/>
            <a:ext cx="106088" cy="50005"/>
          </a:xfrm>
          <a:custGeom>
            <a:rect b="b" l="l" r="r" t="t"/>
            <a:pathLst>
              <a:path extrusionOk="0" h="100010" w="212175">
                <a:moveTo>
                  <a:pt x="209646" y="100010"/>
                </a:moveTo>
                <a:cubicBezTo>
                  <a:pt x="205618" y="99318"/>
                  <a:pt x="202901" y="95572"/>
                  <a:pt x="199612" y="93401"/>
                </a:cubicBezTo>
                <a:cubicBezTo>
                  <a:pt x="191175" y="87245"/>
                  <a:pt x="183214" y="81757"/>
                  <a:pt x="174085" y="77200"/>
                </a:cubicBezTo>
                <a:cubicBezTo>
                  <a:pt x="154827" y="68968"/>
                  <a:pt x="138262" y="55272"/>
                  <a:pt x="118122" y="48973"/>
                </a:cubicBezTo>
                <a:cubicBezTo>
                  <a:pt x="107230" y="45561"/>
                  <a:pt x="95908" y="41146"/>
                  <a:pt x="85373" y="37353"/>
                </a:cubicBezTo>
                <a:cubicBezTo>
                  <a:pt x="59298" y="28262"/>
                  <a:pt x="31436" y="24945"/>
                  <a:pt x="6743" y="12061"/>
                </a:cubicBezTo>
                <a:cubicBezTo>
                  <a:pt x="4408" y="10987"/>
                  <a:pt x="1500" y="10295"/>
                  <a:pt x="451" y="7646"/>
                </a:cubicBezTo>
                <a:cubicBezTo>
                  <a:pt x="-1503" y="3304"/>
                  <a:pt x="3264" y="-1492"/>
                  <a:pt x="7649" y="441"/>
                </a:cubicBezTo>
                <a:cubicBezTo>
                  <a:pt x="15872" y="3638"/>
                  <a:pt x="23570" y="8052"/>
                  <a:pt x="31960" y="10868"/>
                </a:cubicBezTo>
                <a:cubicBezTo>
                  <a:pt x="45212" y="15162"/>
                  <a:pt x="58893" y="17835"/>
                  <a:pt x="72241" y="21796"/>
                </a:cubicBezTo>
                <a:cubicBezTo>
                  <a:pt x="92548" y="27832"/>
                  <a:pt x="112378" y="35611"/>
                  <a:pt x="132280" y="42864"/>
                </a:cubicBezTo>
                <a:cubicBezTo>
                  <a:pt x="145341" y="48472"/>
                  <a:pt x="156710" y="57205"/>
                  <a:pt x="169295" y="63766"/>
                </a:cubicBezTo>
                <a:cubicBezTo>
                  <a:pt x="180687" y="69254"/>
                  <a:pt x="191651" y="75744"/>
                  <a:pt x="201304" y="83976"/>
                </a:cubicBezTo>
                <a:cubicBezTo>
                  <a:pt x="204355" y="86434"/>
                  <a:pt x="217655" y="98435"/>
                  <a:pt x="209646" y="1000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7"/>
          <p:cNvSpPr/>
          <p:nvPr/>
        </p:nvSpPr>
        <p:spPr>
          <a:xfrm>
            <a:off x="6742195" y="822954"/>
            <a:ext cx="97038" cy="50648"/>
          </a:xfrm>
          <a:custGeom>
            <a:rect b="b" l="l" r="r" t="t"/>
            <a:pathLst>
              <a:path extrusionOk="0" h="101296" w="194075">
                <a:moveTo>
                  <a:pt x="2868" y="101293"/>
                </a:moveTo>
                <a:cubicBezTo>
                  <a:pt x="437" y="101412"/>
                  <a:pt x="-707" y="98478"/>
                  <a:pt x="461" y="96545"/>
                </a:cubicBezTo>
                <a:cubicBezTo>
                  <a:pt x="913" y="95758"/>
                  <a:pt x="2081" y="96473"/>
                  <a:pt x="1652" y="97237"/>
                </a:cubicBezTo>
                <a:cubicBezTo>
                  <a:pt x="1366" y="97666"/>
                  <a:pt x="1271" y="98215"/>
                  <a:pt x="1414" y="98716"/>
                </a:cubicBezTo>
                <a:cubicBezTo>
                  <a:pt x="8707" y="94755"/>
                  <a:pt x="14332" y="88385"/>
                  <a:pt x="21173" y="83636"/>
                </a:cubicBezTo>
                <a:cubicBezTo>
                  <a:pt x="37332" y="71754"/>
                  <a:pt x="54636" y="61398"/>
                  <a:pt x="71678" y="50804"/>
                </a:cubicBezTo>
                <a:cubicBezTo>
                  <a:pt x="108407" y="30666"/>
                  <a:pt x="148234" y="16970"/>
                  <a:pt x="186656" y="435"/>
                </a:cubicBezTo>
                <a:cubicBezTo>
                  <a:pt x="193091" y="-2142"/>
                  <a:pt x="197333" y="7450"/>
                  <a:pt x="190827" y="10337"/>
                </a:cubicBezTo>
                <a:cubicBezTo>
                  <a:pt x="155123" y="25465"/>
                  <a:pt x="118346" y="38111"/>
                  <a:pt x="83405" y="54980"/>
                </a:cubicBezTo>
                <a:cubicBezTo>
                  <a:pt x="62835" y="66004"/>
                  <a:pt x="42743" y="78053"/>
                  <a:pt x="23032" y="90556"/>
                </a:cubicBezTo>
                <a:cubicBezTo>
                  <a:pt x="16596" y="94421"/>
                  <a:pt x="10519" y="100386"/>
                  <a:pt x="2868" y="10129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7"/>
          <p:cNvSpPr/>
          <p:nvPr/>
        </p:nvSpPr>
        <p:spPr>
          <a:xfrm>
            <a:off x="6651927" y="822495"/>
            <a:ext cx="79499" cy="49858"/>
          </a:xfrm>
          <a:custGeom>
            <a:rect b="b" l="l" r="r" t="t"/>
            <a:pathLst>
              <a:path extrusionOk="0" h="99717" w="158998">
                <a:moveTo>
                  <a:pt x="155518" y="99707"/>
                </a:moveTo>
                <a:cubicBezTo>
                  <a:pt x="149488" y="97822"/>
                  <a:pt x="145293" y="90711"/>
                  <a:pt x="139739" y="87371"/>
                </a:cubicBezTo>
                <a:cubicBezTo>
                  <a:pt x="115833" y="70931"/>
                  <a:pt x="91165" y="55350"/>
                  <a:pt x="65423" y="41917"/>
                </a:cubicBezTo>
                <a:cubicBezTo>
                  <a:pt x="45474" y="29700"/>
                  <a:pt x="24666" y="19750"/>
                  <a:pt x="3311" y="10612"/>
                </a:cubicBezTo>
                <a:cubicBezTo>
                  <a:pt x="-3244" y="7748"/>
                  <a:pt x="856" y="-2273"/>
                  <a:pt x="7601" y="471"/>
                </a:cubicBezTo>
                <a:cubicBezTo>
                  <a:pt x="26240" y="8679"/>
                  <a:pt x="44830" y="17030"/>
                  <a:pt x="62301" y="27576"/>
                </a:cubicBezTo>
                <a:cubicBezTo>
                  <a:pt x="79700" y="37645"/>
                  <a:pt x="97624" y="46736"/>
                  <a:pt x="114094" y="58356"/>
                </a:cubicBezTo>
                <a:cubicBezTo>
                  <a:pt x="129133" y="68760"/>
                  <a:pt x="146818" y="77087"/>
                  <a:pt x="157758" y="92214"/>
                </a:cubicBezTo>
                <a:cubicBezTo>
                  <a:pt x="159641" y="94720"/>
                  <a:pt x="159737" y="99993"/>
                  <a:pt x="155518" y="9970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7"/>
          <p:cNvSpPr/>
          <p:nvPr/>
        </p:nvSpPr>
        <p:spPr>
          <a:xfrm>
            <a:off x="6497148" y="662996"/>
            <a:ext cx="387355" cy="529920"/>
          </a:xfrm>
          <a:custGeom>
            <a:rect b="b" l="l" r="r" t="t"/>
            <a:pathLst>
              <a:path extrusionOk="0" h="1059840" w="77471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37"/>
          <p:cNvSpPr/>
          <p:nvPr/>
        </p:nvSpPr>
        <p:spPr>
          <a:xfrm>
            <a:off x="6578612" y="793740"/>
            <a:ext cx="168640" cy="453540"/>
          </a:xfrm>
          <a:custGeom>
            <a:rect b="b" l="l" r="r" t="t"/>
            <a:pathLst>
              <a:path extrusionOk="0" h="907079" w="337279">
                <a:moveTo>
                  <a:pt x="337258" y="0"/>
                </a:moveTo>
                <a:cubicBezTo>
                  <a:pt x="337592" y="31209"/>
                  <a:pt x="333897" y="62371"/>
                  <a:pt x="329417" y="93294"/>
                </a:cubicBezTo>
                <a:cubicBezTo>
                  <a:pt x="322648" y="157264"/>
                  <a:pt x="305606" y="219540"/>
                  <a:pt x="292402" y="282389"/>
                </a:cubicBezTo>
                <a:cubicBezTo>
                  <a:pt x="285871" y="308993"/>
                  <a:pt x="279817" y="335764"/>
                  <a:pt x="271046" y="361725"/>
                </a:cubicBezTo>
                <a:cubicBezTo>
                  <a:pt x="262799" y="387160"/>
                  <a:pt x="252383" y="411808"/>
                  <a:pt x="244423" y="437338"/>
                </a:cubicBezTo>
                <a:cubicBezTo>
                  <a:pt x="232577" y="476923"/>
                  <a:pt x="218729" y="515863"/>
                  <a:pt x="202736" y="553968"/>
                </a:cubicBezTo>
                <a:cubicBezTo>
                  <a:pt x="191319" y="583531"/>
                  <a:pt x="182691" y="614073"/>
                  <a:pt x="170917" y="643493"/>
                </a:cubicBezTo>
                <a:cubicBezTo>
                  <a:pt x="158714" y="672722"/>
                  <a:pt x="148108" y="702691"/>
                  <a:pt x="135022" y="731538"/>
                </a:cubicBezTo>
                <a:cubicBezTo>
                  <a:pt x="113786" y="780619"/>
                  <a:pt x="69787" y="879759"/>
                  <a:pt x="25098" y="906888"/>
                </a:cubicBezTo>
                <a:cubicBezTo>
                  <a:pt x="24883" y="906960"/>
                  <a:pt x="24669" y="907032"/>
                  <a:pt x="24430" y="907079"/>
                </a:cubicBezTo>
                <a:cubicBezTo>
                  <a:pt x="24383" y="907079"/>
                  <a:pt x="24335" y="907079"/>
                  <a:pt x="24311" y="907079"/>
                </a:cubicBezTo>
                <a:cubicBezTo>
                  <a:pt x="15802" y="905767"/>
                  <a:pt x="7556" y="904288"/>
                  <a:pt x="0" y="899730"/>
                </a:cubicBezTo>
                <a:cubicBezTo>
                  <a:pt x="16613" y="877803"/>
                  <a:pt x="32892" y="855612"/>
                  <a:pt x="47860" y="832515"/>
                </a:cubicBezTo>
                <a:cubicBezTo>
                  <a:pt x="62566" y="810110"/>
                  <a:pt x="78201" y="788302"/>
                  <a:pt x="90881" y="764608"/>
                </a:cubicBezTo>
                <a:cubicBezTo>
                  <a:pt x="101606" y="744446"/>
                  <a:pt x="112856" y="724595"/>
                  <a:pt x="123224" y="704265"/>
                </a:cubicBezTo>
                <a:cubicBezTo>
                  <a:pt x="133735" y="684032"/>
                  <a:pt x="142268" y="662891"/>
                  <a:pt x="150658" y="641703"/>
                </a:cubicBezTo>
                <a:cubicBezTo>
                  <a:pt x="168462" y="599685"/>
                  <a:pt x="185981" y="557547"/>
                  <a:pt x="201330" y="514551"/>
                </a:cubicBezTo>
                <a:cubicBezTo>
                  <a:pt x="211698" y="486801"/>
                  <a:pt x="223329" y="459552"/>
                  <a:pt x="232863" y="431493"/>
                </a:cubicBezTo>
                <a:cubicBezTo>
                  <a:pt x="242182" y="404745"/>
                  <a:pt x="249738" y="377425"/>
                  <a:pt x="258247" y="350439"/>
                </a:cubicBezTo>
                <a:cubicBezTo>
                  <a:pt x="268853" y="317654"/>
                  <a:pt x="280103" y="285061"/>
                  <a:pt x="288612" y="251632"/>
                </a:cubicBezTo>
                <a:cubicBezTo>
                  <a:pt x="308323" y="168526"/>
                  <a:pt x="322505" y="84132"/>
                  <a:pt x="337258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37"/>
          <p:cNvSpPr/>
          <p:nvPr/>
        </p:nvSpPr>
        <p:spPr>
          <a:xfrm>
            <a:off x="6425072" y="1390361"/>
            <a:ext cx="334378" cy="596518"/>
          </a:xfrm>
          <a:custGeom>
            <a:rect b="b" l="l" r="r" t="t"/>
            <a:pathLst>
              <a:path extrusionOk="0" h="1193036" w="668756">
                <a:moveTo>
                  <a:pt x="666538" y="674276"/>
                </a:moveTo>
                <a:cubicBezTo>
                  <a:pt x="663460" y="627223"/>
                  <a:pt x="653606" y="581864"/>
                  <a:pt x="643727" y="535742"/>
                </a:cubicBezTo>
                <a:cubicBezTo>
                  <a:pt x="635782" y="497112"/>
                  <a:pt x="621633" y="460199"/>
                  <a:pt x="605765" y="424218"/>
                </a:cubicBezTo>
                <a:cubicBezTo>
                  <a:pt x="595553" y="399164"/>
                  <a:pt x="583790" y="374660"/>
                  <a:pt x="568257" y="352446"/>
                </a:cubicBezTo>
                <a:cubicBezTo>
                  <a:pt x="547808" y="320234"/>
                  <a:pt x="522015" y="292055"/>
                  <a:pt x="494051" y="266262"/>
                </a:cubicBezTo>
                <a:cubicBezTo>
                  <a:pt x="466516" y="240993"/>
                  <a:pt x="437811" y="216894"/>
                  <a:pt x="406912" y="195754"/>
                </a:cubicBezTo>
                <a:cubicBezTo>
                  <a:pt x="352797" y="159558"/>
                  <a:pt x="295937" y="127036"/>
                  <a:pt x="236000" y="101410"/>
                </a:cubicBezTo>
                <a:cubicBezTo>
                  <a:pt x="206365" y="88525"/>
                  <a:pt x="177303" y="74424"/>
                  <a:pt x="147716" y="61420"/>
                </a:cubicBezTo>
                <a:cubicBezTo>
                  <a:pt x="118511" y="48440"/>
                  <a:pt x="88590" y="37034"/>
                  <a:pt x="59552" y="23672"/>
                </a:cubicBezTo>
                <a:cubicBezTo>
                  <a:pt x="45402" y="16777"/>
                  <a:pt x="30680" y="11241"/>
                  <a:pt x="16149" y="5276"/>
                </a:cubicBezTo>
                <a:cubicBezTo>
                  <a:pt x="11807" y="3701"/>
                  <a:pt x="7774" y="552"/>
                  <a:pt x="3169" y="3"/>
                </a:cubicBezTo>
                <a:cubicBezTo>
                  <a:pt x="1189" y="-93"/>
                  <a:pt x="-123" y="2293"/>
                  <a:pt x="783" y="3940"/>
                </a:cubicBezTo>
                <a:cubicBezTo>
                  <a:pt x="712" y="3964"/>
                  <a:pt x="664" y="3987"/>
                  <a:pt x="616" y="4035"/>
                </a:cubicBezTo>
                <a:cubicBezTo>
                  <a:pt x="-529" y="5300"/>
                  <a:pt x="211" y="7209"/>
                  <a:pt x="545" y="8712"/>
                </a:cubicBezTo>
                <a:cubicBezTo>
                  <a:pt x="7774" y="33264"/>
                  <a:pt x="17724" y="57029"/>
                  <a:pt x="23260" y="82107"/>
                </a:cubicBezTo>
                <a:cubicBezTo>
                  <a:pt x="28772" y="105132"/>
                  <a:pt x="33043" y="128396"/>
                  <a:pt x="35977" y="151898"/>
                </a:cubicBezTo>
                <a:cubicBezTo>
                  <a:pt x="40201" y="183227"/>
                  <a:pt x="44973" y="214532"/>
                  <a:pt x="47526" y="246052"/>
                </a:cubicBezTo>
                <a:cubicBezTo>
                  <a:pt x="49960" y="278717"/>
                  <a:pt x="49602" y="312575"/>
                  <a:pt x="51678" y="345407"/>
                </a:cubicBezTo>
                <a:cubicBezTo>
                  <a:pt x="53634" y="377356"/>
                  <a:pt x="56784" y="409210"/>
                  <a:pt x="60625" y="440992"/>
                </a:cubicBezTo>
                <a:cubicBezTo>
                  <a:pt x="65684" y="483750"/>
                  <a:pt x="74584" y="525983"/>
                  <a:pt x="85416" y="567619"/>
                </a:cubicBezTo>
                <a:cubicBezTo>
                  <a:pt x="96225" y="609375"/>
                  <a:pt x="108704" y="650678"/>
                  <a:pt x="125812" y="690310"/>
                </a:cubicBezTo>
                <a:cubicBezTo>
                  <a:pt x="145664" y="740226"/>
                  <a:pt x="171290" y="788901"/>
                  <a:pt x="210970" y="825956"/>
                </a:cubicBezTo>
                <a:cubicBezTo>
                  <a:pt x="233208" y="849053"/>
                  <a:pt x="259598" y="867426"/>
                  <a:pt x="284627" y="887302"/>
                </a:cubicBezTo>
                <a:cubicBezTo>
                  <a:pt x="304288" y="900186"/>
                  <a:pt x="322995" y="913357"/>
                  <a:pt x="342107" y="927053"/>
                </a:cubicBezTo>
                <a:cubicBezTo>
                  <a:pt x="372386" y="948408"/>
                  <a:pt x="405767" y="964419"/>
                  <a:pt x="438313" y="981932"/>
                </a:cubicBezTo>
                <a:cubicBezTo>
                  <a:pt x="452032" y="989186"/>
                  <a:pt x="463748" y="999470"/>
                  <a:pt x="476370" y="1008465"/>
                </a:cubicBezTo>
                <a:cubicBezTo>
                  <a:pt x="483624" y="1013667"/>
                  <a:pt x="491784" y="1017317"/>
                  <a:pt x="499324" y="1022018"/>
                </a:cubicBezTo>
                <a:cubicBezTo>
                  <a:pt x="501042" y="1023139"/>
                  <a:pt x="502998" y="1022996"/>
                  <a:pt x="504597" y="1022161"/>
                </a:cubicBezTo>
                <a:cubicBezTo>
                  <a:pt x="506219" y="1028365"/>
                  <a:pt x="507914" y="1034568"/>
                  <a:pt x="509679" y="1040748"/>
                </a:cubicBezTo>
                <a:cubicBezTo>
                  <a:pt x="516456" y="1068021"/>
                  <a:pt x="525761" y="1094530"/>
                  <a:pt x="532418" y="1121826"/>
                </a:cubicBezTo>
                <a:cubicBezTo>
                  <a:pt x="536498" y="1137646"/>
                  <a:pt x="539934" y="1153370"/>
                  <a:pt x="542774" y="1169499"/>
                </a:cubicBezTo>
                <a:cubicBezTo>
                  <a:pt x="545160" y="1181788"/>
                  <a:pt x="545661" y="1192167"/>
                  <a:pt x="560955" y="1193002"/>
                </a:cubicBezTo>
                <a:cubicBezTo>
                  <a:pt x="579757" y="1193598"/>
                  <a:pt x="598369" y="1186297"/>
                  <a:pt x="614975" y="1178089"/>
                </a:cubicBezTo>
                <a:cubicBezTo>
                  <a:pt x="628982" y="1172434"/>
                  <a:pt x="623183" y="1156042"/>
                  <a:pt x="620344" y="1144875"/>
                </a:cubicBezTo>
                <a:cubicBezTo>
                  <a:pt x="617934" y="1134997"/>
                  <a:pt x="615095" y="1125238"/>
                  <a:pt x="612088" y="1115527"/>
                </a:cubicBezTo>
                <a:cubicBezTo>
                  <a:pt x="604644" y="1089233"/>
                  <a:pt x="596555" y="1063153"/>
                  <a:pt x="588872" y="1036931"/>
                </a:cubicBezTo>
                <a:cubicBezTo>
                  <a:pt x="585890" y="1029343"/>
                  <a:pt x="582859" y="1021779"/>
                  <a:pt x="579805" y="1014216"/>
                </a:cubicBezTo>
                <a:cubicBezTo>
                  <a:pt x="582263" y="1015075"/>
                  <a:pt x="585317" y="1014025"/>
                  <a:pt x="586558" y="1011758"/>
                </a:cubicBezTo>
                <a:cubicBezTo>
                  <a:pt x="589540" y="1006055"/>
                  <a:pt x="592380" y="1000305"/>
                  <a:pt x="595410" y="994626"/>
                </a:cubicBezTo>
                <a:cubicBezTo>
                  <a:pt x="602830" y="981169"/>
                  <a:pt x="609726" y="967377"/>
                  <a:pt x="617839" y="954302"/>
                </a:cubicBezTo>
                <a:cubicBezTo>
                  <a:pt x="624353" y="944113"/>
                  <a:pt x="631415" y="934188"/>
                  <a:pt x="636426" y="923116"/>
                </a:cubicBezTo>
                <a:cubicBezTo>
                  <a:pt x="645755" y="898993"/>
                  <a:pt x="649812" y="873176"/>
                  <a:pt x="656564" y="848242"/>
                </a:cubicBezTo>
                <a:cubicBezTo>
                  <a:pt x="669878" y="791239"/>
                  <a:pt x="670690" y="732400"/>
                  <a:pt x="666538" y="6742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37"/>
          <p:cNvSpPr/>
          <p:nvPr/>
        </p:nvSpPr>
        <p:spPr>
          <a:xfrm>
            <a:off x="6481830" y="1454304"/>
            <a:ext cx="255231" cy="532574"/>
          </a:xfrm>
          <a:custGeom>
            <a:rect b="b" l="l" r="r" t="t"/>
            <a:pathLst>
              <a:path extrusionOk="0" h="1065149" w="510462">
                <a:moveTo>
                  <a:pt x="447440" y="1065116"/>
                </a:moveTo>
                <a:cubicBezTo>
                  <a:pt x="432146" y="1064281"/>
                  <a:pt x="431645" y="1053901"/>
                  <a:pt x="429259" y="1041613"/>
                </a:cubicBezTo>
                <a:cubicBezTo>
                  <a:pt x="426419" y="1025483"/>
                  <a:pt x="422983" y="1009759"/>
                  <a:pt x="418903" y="993940"/>
                </a:cubicBezTo>
                <a:cubicBezTo>
                  <a:pt x="412246" y="966644"/>
                  <a:pt x="402941" y="940135"/>
                  <a:pt x="396164" y="912862"/>
                </a:cubicBezTo>
                <a:cubicBezTo>
                  <a:pt x="388410" y="886043"/>
                  <a:pt x="382468" y="858747"/>
                  <a:pt x="375596" y="831689"/>
                </a:cubicBezTo>
                <a:cubicBezTo>
                  <a:pt x="350519" y="746769"/>
                  <a:pt x="323676" y="662327"/>
                  <a:pt x="295521" y="578386"/>
                </a:cubicBezTo>
                <a:cubicBezTo>
                  <a:pt x="284402" y="546342"/>
                  <a:pt x="271684" y="514870"/>
                  <a:pt x="260160" y="482968"/>
                </a:cubicBezTo>
                <a:cubicBezTo>
                  <a:pt x="247871" y="446223"/>
                  <a:pt x="232577" y="410695"/>
                  <a:pt x="213465" y="376980"/>
                </a:cubicBezTo>
                <a:cubicBezTo>
                  <a:pt x="192109" y="336226"/>
                  <a:pt x="166507" y="297930"/>
                  <a:pt x="144603" y="257463"/>
                </a:cubicBezTo>
                <a:cubicBezTo>
                  <a:pt x="132005" y="235702"/>
                  <a:pt x="120194" y="213512"/>
                  <a:pt x="107810" y="191656"/>
                </a:cubicBezTo>
                <a:cubicBezTo>
                  <a:pt x="97694" y="174047"/>
                  <a:pt x="86074" y="157321"/>
                  <a:pt x="75289" y="140093"/>
                </a:cubicBezTo>
                <a:cubicBezTo>
                  <a:pt x="66055" y="125753"/>
                  <a:pt x="57775" y="110721"/>
                  <a:pt x="46704" y="97669"/>
                </a:cubicBezTo>
                <a:cubicBezTo>
                  <a:pt x="38567" y="86861"/>
                  <a:pt x="32197" y="75408"/>
                  <a:pt x="24681" y="64265"/>
                </a:cubicBezTo>
                <a:cubicBezTo>
                  <a:pt x="19551" y="56558"/>
                  <a:pt x="15733" y="48040"/>
                  <a:pt x="11510" y="40213"/>
                </a:cubicBezTo>
                <a:cubicBezTo>
                  <a:pt x="6236" y="28593"/>
                  <a:pt x="-4954" y="14420"/>
                  <a:pt x="2466" y="1941"/>
                </a:cubicBezTo>
                <a:cubicBezTo>
                  <a:pt x="5783" y="-1471"/>
                  <a:pt x="10865" y="32"/>
                  <a:pt x="13752" y="3230"/>
                </a:cubicBezTo>
                <a:cubicBezTo>
                  <a:pt x="20815" y="9195"/>
                  <a:pt x="27782" y="15279"/>
                  <a:pt x="34272" y="21889"/>
                </a:cubicBezTo>
                <a:cubicBezTo>
                  <a:pt x="45010" y="34010"/>
                  <a:pt x="56725" y="45105"/>
                  <a:pt x="67940" y="56749"/>
                </a:cubicBezTo>
                <a:cubicBezTo>
                  <a:pt x="87410" y="82303"/>
                  <a:pt x="106999" y="107834"/>
                  <a:pt x="125276" y="134271"/>
                </a:cubicBezTo>
                <a:cubicBezTo>
                  <a:pt x="140118" y="156438"/>
                  <a:pt x="156438" y="177626"/>
                  <a:pt x="170540" y="200293"/>
                </a:cubicBezTo>
                <a:cubicBezTo>
                  <a:pt x="181134" y="219262"/>
                  <a:pt x="193732" y="236967"/>
                  <a:pt x="204350" y="255936"/>
                </a:cubicBezTo>
                <a:cubicBezTo>
                  <a:pt x="219167" y="283161"/>
                  <a:pt x="233841" y="310433"/>
                  <a:pt x="248563" y="337706"/>
                </a:cubicBezTo>
                <a:cubicBezTo>
                  <a:pt x="262569" y="366935"/>
                  <a:pt x="274428" y="397166"/>
                  <a:pt x="289150" y="426085"/>
                </a:cubicBezTo>
                <a:cubicBezTo>
                  <a:pt x="305137" y="461494"/>
                  <a:pt x="316590" y="498764"/>
                  <a:pt x="333864" y="533624"/>
                </a:cubicBezTo>
                <a:cubicBezTo>
                  <a:pt x="349565" y="568389"/>
                  <a:pt x="360994" y="604871"/>
                  <a:pt x="376670" y="639636"/>
                </a:cubicBezTo>
                <a:cubicBezTo>
                  <a:pt x="387360" y="665668"/>
                  <a:pt x="396403" y="692296"/>
                  <a:pt x="404945" y="719091"/>
                </a:cubicBezTo>
                <a:cubicBezTo>
                  <a:pt x="421313" y="762947"/>
                  <a:pt x="438946" y="806373"/>
                  <a:pt x="452594" y="851159"/>
                </a:cubicBezTo>
                <a:cubicBezTo>
                  <a:pt x="459752" y="870629"/>
                  <a:pt x="467793" y="889741"/>
                  <a:pt x="475357" y="909044"/>
                </a:cubicBezTo>
                <a:cubicBezTo>
                  <a:pt x="483040" y="935267"/>
                  <a:pt x="491129" y="961347"/>
                  <a:pt x="498573" y="987641"/>
                </a:cubicBezTo>
                <a:cubicBezTo>
                  <a:pt x="501580" y="997352"/>
                  <a:pt x="504419" y="1007111"/>
                  <a:pt x="506829" y="1016989"/>
                </a:cubicBezTo>
                <a:cubicBezTo>
                  <a:pt x="509668" y="1028156"/>
                  <a:pt x="515466" y="1044548"/>
                  <a:pt x="501460" y="1050203"/>
                </a:cubicBezTo>
                <a:cubicBezTo>
                  <a:pt x="484854" y="1058411"/>
                  <a:pt x="466242" y="1065712"/>
                  <a:pt x="447440" y="1065116"/>
                </a:cubicBezTo>
                <a:close/>
                <a:moveTo>
                  <a:pt x="454264" y="1053806"/>
                </a:moveTo>
                <a:cubicBezTo>
                  <a:pt x="461041" y="1053830"/>
                  <a:pt x="500888" y="1042520"/>
                  <a:pt x="499217" y="1035934"/>
                </a:cubicBezTo>
                <a:cubicBezTo>
                  <a:pt x="496020" y="1014484"/>
                  <a:pt x="488075" y="994059"/>
                  <a:pt x="482754" y="973086"/>
                </a:cubicBezTo>
                <a:cubicBezTo>
                  <a:pt x="476669" y="953926"/>
                  <a:pt x="470967" y="934671"/>
                  <a:pt x="465598" y="915296"/>
                </a:cubicBezTo>
                <a:cubicBezTo>
                  <a:pt x="460253" y="900813"/>
                  <a:pt x="453930" y="886687"/>
                  <a:pt x="448562" y="872204"/>
                </a:cubicBezTo>
                <a:cubicBezTo>
                  <a:pt x="442191" y="857076"/>
                  <a:pt x="437658" y="841328"/>
                  <a:pt x="432695" y="825724"/>
                </a:cubicBezTo>
                <a:cubicBezTo>
                  <a:pt x="427588" y="812243"/>
                  <a:pt x="422411" y="798451"/>
                  <a:pt x="417901" y="784827"/>
                </a:cubicBezTo>
                <a:cubicBezTo>
                  <a:pt x="412652" y="769413"/>
                  <a:pt x="406114" y="754500"/>
                  <a:pt x="400340" y="739301"/>
                </a:cubicBezTo>
                <a:cubicBezTo>
                  <a:pt x="390867" y="714367"/>
                  <a:pt x="383757" y="688622"/>
                  <a:pt x="374046" y="663759"/>
                </a:cubicBezTo>
                <a:cubicBezTo>
                  <a:pt x="366649" y="643167"/>
                  <a:pt x="356890" y="623530"/>
                  <a:pt x="349326" y="603034"/>
                </a:cubicBezTo>
                <a:cubicBezTo>
                  <a:pt x="345628" y="592750"/>
                  <a:pt x="341905" y="582466"/>
                  <a:pt x="337754" y="572349"/>
                </a:cubicBezTo>
                <a:cubicBezTo>
                  <a:pt x="330142" y="552020"/>
                  <a:pt x="320717" y="532502"/>
                  <a:pt x="312056" y="512627"/>
                </a:cubicBezTo>
                <a:cubicBezTo>
                  <a:pt x="302870" y="491892"/>
                  <a:pt x="295401" y="470465"/>
                  <a:pt x="287003" y="449420"/>
                </a:cubicBezTo>
                <a:cubicBezTo>
                  <a:pt x="276194" y="423126"/>
                  <a:pt x="262498" y="398144"/>
                  <a:pt x="251689" y="371826"/>
                </a:cubicBezTo>
                <a:cubicBezTo>
                  <a:pt x="240666" y="343766"/>
                  <a:pt x="224727" y="318283"/>
                  <a:pt x="210816" y="291655"/>
                </a:cubicBezTo>
                <a:cubicBezTo>
                  <a:pt x="199530" y="269369"/>
                  <a:pt x="187170" y="247632"/>
                  <a:pt x="173212" y="226922"/>
                </a:cubicBezTo>
                <a:cubicBezTo>
                  <a:pt x="159230" y="202298"/>
                  <a:pt x="143601" y="179559"/>
                  <a:pt x="127114" y="156820"/>
                </a:cubicBezTo>
                <a:cubicBezTo>
                  <a:pt x="105520" y="124775"/>
                  <a:pt x="82256" y="93923"/>
                  <a:pt x="58753" y="63358"/>
                </a:cubicBezTo>
                <a:cubicBezTo>
                  <a:pt x="41526" y="47038"/>
                  <a:pt x="26494" y="28426"/>
                  <a:pt x="8193" y="13251"/>
                </a:cubicBezTo>
                <a:cubicBezTo>
                  <a:pt x="10197" y="22962"/>
                  <a:pt x="16640" y="30956"/>
                  <a:pt x="21316" y="39522"/>
                </a:cubicBezTo>
                <a:cubicBezTo>
                  <a:pt x="29381" y="56892"/>
                  <a:pt x="39999" y="72664"/>
                  <a:pt x="50688" y="88507"/>
                </a:cubicBezTo>
                <a:cubicBezTo>
                  <a:pt x="70087" y="116734"/>
                  <a:pt x="88651" y="145486"/>
                  <a:pt x="107524" y="174071"/>
                </a:cubicBezTo>
                <a:cubicBezTo>
                  <a:pt x="131122" y="212701"/>
                  <a:pt x="152334" y="252810"/>
                  <a:pt x="175431" y="291750"/>
                </a:cubicBezTo>
                <a:cubicBezTo>
                  <a:pt x="199626" y="330571"/>
                  <a:pt x="222651" y="370084"/>
                  <a:pt x="243075" y="411005"/>
                </a:cubicBezTo>
                <a:cubicBezTo>
                  <a:pt x="258131" y="442047"/>
                  <a:pt x="268272" y="475118"/>
                  <a:pt x="280727" y="507234"/>
                </a:cubicBezTo>
                <a:cubicBezTo>
                  <a:pt x="306139" y="571395"/>
                  <a:pt x="326802" y="637202"/>
                  <a:pt x="347799" y="702890"/>
                </a:cubicBezTo>
                <a:cubicBezTo>
                  <a:pt x="364382" y="756958"/>
                  <a:pt x="383041" y="810525"/>
                  <a:pt x="395520" y="865738"/>
                </a:cubicBezTo>
                <a:cubicBezTo>
                  <a:pt x="404873" y="905060"/>
                  <a:pt x="416732" y="943690"/>
                  <a:pt x="427708" y="982559"/>
                </a:cubicBezTo>
                <a:cubicBezTo>
                  <a:pt x="434174" y="1005441"/>
                  <a:pt x="437992" y="1029611"/>
                  <a:pt x="443360" y="1052517"/>
                </a:cubicBezTo>
                <a:cubicBezTo>
                  <a:pt x="446677" y="1054212"/>
                  <a:pt x="450638" y="1053901"/>
                  <a:pt x="454264" y="10538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4" name="Google Shape;1724;p37"/>
          <p:cNvSpPr/>
          <p:nvPr/>
        </p:nvSpPr>
        <p:spPr>
          <a:xfrm>
            <a:off x="6425072" y="1392234"/>
            <a:ext cx="253934" cy="509540"/>
          </a:xfrm>
          <a:custGeom>
            <a:rect b="b" l="l" r="r" t="t"/>
            <a:pathLst>
              <a:path extrusionOk="0" h="1019081" w="507867">
                <a:moveTo>
                  <a:pt x="499324" y="1018271"/>
                </a:moveTo>
                <a:cubicBezTo>
                  <a:pt x="491784" y="1013570"/>
                  <a:pt x="483624" y="1009919"/>
                  <a:pt x="476370" y="1004718"/>
                </a:cubicBezTo>
                <a:cubicBezTo>
                  <a:pt x="463748" y="995722"/>
                  <a:pt x="452032" y="985439"/>
                  <a:pt x="438313" y="978185"/>
                </a:cubicBezTo>
                <a:cubicBezTo>
                  <a:pt x="405767" y="960671"/>
                  <a:pt x="372386" y="944661"/>
                  <a:pt x="342107" y="923306"/>
                </a:cubicBezTo>
                <a:cubicBezTo>
                  <a:pt x="322995" y="909610"/>
                  <a:pt x="304288" y="896439"/>
                  <a:pt x="284627" y="883554"/>
                </a:cubicBezTo>
                <a:cubicBezTo>
                  <a:pt x="259598" y="863679"/>
                  <a:pt x="233208" y="845306"/>
                  <a:pt x="210970" y="822209"/>
                </a:cubicBezTo>
                <a:cubicBezTo>
                  <a:pt x="171290" y="785154"/>
                  <a:pt x="145664" y="736479"/>
                  <a:pt x="125812" y="686562"/>
                </a:cubicBezTo>
                <a:cubicBezTo>
                  <a:pt x="108704" y="646930"/>
                  <a:pt x="96225" y="605628"/>
                  <a:pt x="85416" y="563872"/>
                </a:cubicBezTo>
                <a:cubicBezTo>
                  <a:pt x="74584" y="522235"/>
                  <a:pt x="65684" y="480002"/>
                  <a:pt x="60625" y="437245"/>
                </a:cubicBezTo>
                <a:cubicBezTo>
                  <a:pt x="56784" y="405462"/>
                  <a:pt x="53634" y="373609"/>
                  <a:pt x="51678" y="341659"/>
                </a:cubicBezTo>
                <a:cubicBezTo>
                  <a:pt x="49602" y="308828"/>
                  <a:pt x="49960" y="274970"/>
                  <a:pt x="47526" y="242305"/>
                </a:cubicBezTo>
                <a:cubicBezTo>
                  <a:pt x="44973" y="210785"/>
                  <a:pt x="40201" y="179480"/>
                  <a:pt x="35977" y="148151"/>
                </a:cubicBezTo>
                <a:cubicBezTo>
                  <a:pt x="33043" y="124649"/>
                  <a:pt x="28772" y="101385"/>
                  <a:pt x="23260" y="78359"/>
                </a:cubicBezTo>
                <a:cubicBezTo>
                  <a:pt x="17724" y="53282"/>
                  <a:pt x="7774" y="29517"/>
                  <a:pt x="545" y="4965"/>
                </a:cubicBezTo>
                <a:cubicBezTo>
                  <a:pt x="211" y="3461"/>
                  <a:pt x="-529" y="1552"/>
                  <a:pt x="616" y="288"/>
                </a:cubicBezTo>
                <a:cubicBezTo>
                  <a:pt x="1523" y="-547"/>
                  <a:pt x="2453" y="646"/>
                  <a:pt x="3193" y="1195"/>
                </a:cubicBezTo>
                <a:cubicBezTo>
                  <a:pt x="3718" y="1362"/>
                  <a:pt x="3957" y="1910"/>
                  <a:pt x="3623" y="2340"/>
                </a:cubicBezTo>
                <a:cubicBezTo>
                  <a:pt x="32685" y="55167"/>
                  <a:pt x="42873" y="115367"/>
                  <a:pt x="50652" y="174469"/>
                </a:cubicBezTo>
                <a:cubicBezTo>
                  <a:pt x="53563" y="195753"/>
                  <a:pt x="56569" y="217060"/>
                  <a:pt x="58382" y="238487"/>
                </a:cubicBezTo>
                <a:cubicBezTo>
                  <a:pt x="61866" y="285993"/>
                  <a:pt x="60935" y="333738"/>
                  <a:pt x="65994" y="381172"/>
                </a:cubicBezTo>
                <a:cubicBezTo>
                  <a:pt x="71315" y="444546"/>
                  <a:pt x="81408" y="507561"/>
                  <a:pt x="98444" y="568835"/>
                </a:cubicBezTo>
                <a:cubicBezTo>
                  <a:pt x="108776" y="608276"/>
                  <a:pt x="121040" y="647193"/>
                  <a:pt x="137289" y="684630"/>
                </a:cubicBezTo>
                <a:cubicBezTo>
                  <a:pt x="158787" y="738912"/>
                  <a:pt x="185225" y="784772"/>
                  <a:pt x="229176" y="824118"/>
                </a:cubicBezTo>
                <a:cubicBezTo>
                  <a:pt x="247190" y="841632"/>
                  <a:pt x="268235" y="855566"/>
                  <a:pt x="287538" y="871576"/>
                </a:cubicBezTo>
                <a:cubicBezTo>
                  <a:pt x="298610" y="880166"/>
                  <a:pt x="310110" y="886394"/>
                  <a:pt x="321420" y="894411"/>
                </a:cubicBezTo>
                <a:cubicBezTo>
                  <a:pt x="337550" y="906628"/>
                  <a:pt x="354157" y="917842"/>
                  <a:pt x="371098" y="928794"/>
                </a:cubicBezTo>
                <a:cubicBezTo>
                  <a:pt x="397964" y="945472"/>
                  <a:pt x="427241" y="957951"/>
                  <a:pt x="454204" y="974463"/>
                </a:cubicBezTo>
                <a:cubicBezTo>
                  <a:pt x="468735" y="983721"/>
                  <a:pt x="481333" y="996104"/>
                  <a:pt x="496795" y="1003740"/>
                </a:cubicBezTo>
                <a:cubicBezTo>
                  <a:pt x="500541" y="1006197"/>
                  <a:pt x="505981" y="1007390"/>
                  <a:pt x="507651" y="1011876"/>
                </a:cubicBezTo>
                <a:cubicBezTo>
                  <a:pt x="509035" y="1016457"/>
                  <a:pt x="503499" y="1020967"/>
                  <a:pt x="499324" y="10182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37"/>
          <p:cNvSpPr/>
          <p:nvPr/>
        </p:nvSpPr>
        <p:spPr>
          <a:xfrm>
            <a:off x="6425302" y="1390361"/>
            <a:ext cx="334147" cy="507254"/>
          </a:xfrm>
          <a:custGeom>
            <a:rect b="b" l="l" r="r" t="t"/>
            <a:pathLst>
              <a:path extrusionOk="0" h="1014507" w="668294">
                <a:moveTo>
                  <a:pt x="578365" y="1013738"/>
                </a:moveTo>
                <a:cubicBezTo>
                  <a:pt x="575693" y="1012259"/>
                  <a:pt x="574786" y="1008608"/>
                  <a:pt x="576337" y="1005983"/>
                </a:cubicBezTo>
                <a:cubicBezTo>
                  <a:pt x="579654" y="999613"/>
                  <a:pt x="582875" y="993170"/>
                  <a:pt x="586287" y="986847"/>
                </a:cubicBezTo>
                <a:cubicBezTo>
                  <a:pt x="596237" y="967878"/>
                  <a:pt x="606688" y="949219"/>
                  <a:pt x="618618" y="931419"/>
                </a:cubicBezTo>
                <a:cubicBezTo>
                  <a:pt x="629713" y="914502"/>
                  <a:pt x="633030" y="894293"/>
                  <a:pt x="637826" y="874989"/>
                </a:cubicBezTo>
                <a:cubicBezTo>
                  <a:pt x="641214" y="861270"/>
                  <a:pt x="644817" y="847622"/>
                  <a:pt x="647537" y="834522"/>
                </a:cubicBezTo>
                <a:cubicBezTo>
                  <a:pt x="654647" y="797610"/>
                  <a:pt x="658155" y="760173"/>
                  <a:pt x="656747" y="722617"/>
                </a:cubicBezTo>
                <a:cubicBezTo>
                  <a:pt x="656771" y="667165"/>
                  <a:pt x="648467" y="611785"/>
                  <a:pt x="636466" y="558051"/>
                </a:cubicBezTo>
                <a:cubicBezTo>
                  <a:pt x="628711" y="516534"/>
                  <a:pt x="616089" y="476114"/>
                  <a:pt x="598742" y="437651"/>
                </a:cubicBezTo>
                <a:cubicBezTo>
                  <a:pt x="590964" y="419493"/>
                  <a:pt x="583591" y="401073"/>
                  <a:pt x="573975" y="383774"/>
                </a:cubicBezTo>
                <a:cubicBezTo>
                  <a:pt x="565409" y="368241"/>
                  <a:pt x="555101" y="353805"/>
                  <a:pt x="545008" y="339298"/>
                </a:cubicBezTo>
                <a:cubicBezTo>
                  <a:pt x="525658" y="312097"/>
                  <a:pt x="501487" y="288619"/>
                  <a:pt x="476791" y="266333"/>
                </a:cubicBezTo>
                <a:cubicBezTo>
                  <a:pt x="423344" y="216489"/>
                  <a:pt x="361020" y="177644"/>
                  <a:pt x="296979" y="142951"/>
                </a:cubicBezTo>
                <a:cubicBezTo>
                  <a:pt x="268967" y="127680"/>
                  <a:pt x="240000" y="115487"/>
                  <a:pt x="211034" y="102412"/>
                </a:cubicBezTo>
                <a:cubicBezTo>
                  <a:pt x="167488" y="81844"/>
                  <a:pt x="123466" y="62350"/>
                  <a:pt x="79228" y="43285"/>
                </a:cubicBezTo>
                <a:cubicBezTo>
                  <a:pt x="64721" y="37153"/>
                  <a:pt x="50739" y="29947"/>
                  <a:pt x="36446" y="23314"/>
                </a:cubicBezTo>
                <a:cubicBezTo>
                  <a:pt x="24397" y="17254"/>
                  <a:pt x="10081" y="13913"/>
                  <a:pt x="417" y="4154"/>
                </a:cubicBezTo>
                <a:cubicBezTo>
                  <a:pt x="-728" y="2508"/>
                  <a:pt x="632" y="-93"/>
                  <a:pt x="2708" y="3"/>
                </a:cubicBezTo>
                <a:cubicBezTo>
                  <a:pt x="7313" y="551"/>
                  <a:pt x="11345" y="3701"/>
                  <a:pt x="15688" y="5276"/>
                </a:cubicBezTo>
                <a:cubicBezTo>
                  <a:pt x="30219" y="11241"/>
                  <a:pt x="44941" y="16776"/>
                  <a:pt x="59090" y="23672"/>
                </a:cubicBezTo>
                <a:cubicBezTo>
                  <a:pt x="88128" y="37034"/>
                  <a:pt x="118049" y="48439"/>
                  <a:pt x="147254" y="61419"/>
                </a:cubicBezTo>
                <a:cubicBezTo>
                  <a:pt x="176841" y="74423"/>
                  <a:pt x="205904" y="88525"/>
                  <a:pt x="235538" y="101410"/>
                </a:cubicBezTo>
                <a:cubicBezTo>
                  <a:pt x="295476" y="127036"/>
                  <a:pt x="352335" y="159557"/>
                  <a:pt x="406451" y="195754"/>
                </a:cubicBezTo>
                <a:cubicBezTo>
                  <a:pt x="437350" y="216894"/>
                  <a:pt x="466054" y="240993"/>
                  <a:pt x="493589" y="266261"/>
                </a:cubicBezTo>
                <a:cubicBezTo>
                  <a:pt x="521554" y="292055"/>
                  <a:pt x="547347" y="320234"/>
                  <a:pt x="567795" y="352445"/>
                </a:cubicBezTo>
                <a:cubicBezTo>
                  <a:pt x="583328" y="374660"/>
                  <a:pt x="595092" y="399164"/>
                  <a:pt x="605304" y="424218"/>
                </a:cubicBezTo>
                <a:cubicBezTo>
                  <a:pt x="621171" y="460199"/>
                  <a:pt x="635320" y="497111"/>
                  <a:pt x="643266" y="535741"/>
                </a:cubicBezTo>
                <a:cubicBezTo>
                  <a:pt x="653144" y="581864"/>
                  <a:pt x="662998" y="627222"/>
                  <a:pt x="666076" y="674275"/>
                </a:cubicBezTo>
                <a:cubicBezTo>
                  <a:pt x="670228" y="732399"/>
                  <a:pt x="669417" y="791239"/>
                  <a:pt x="656103" y="848242"/>
                </a:cubicBezTo>
                <a:cubicBezTo>
                  <a:pt x="649350" y="873176"/>
                  <a:pt x="645294" y="898993"/>
                  <a:pt x="635965" y="923116"/>
                </a:cubicBezTo>
                <a:cubicBezTo>
                  <a:pt x="630954" y="934187"/>
                  <a:pt x="623891" y="944113"/>
                  <a:pt x="617377" y="954302"/>
                </a:cubicBezTo>
                <a:cubicBezTo>
                  <a:pt x="609265" y="967377"/>
                  <a:pt x="602369" y="981169"/>
                  <a:pt x="594948" y="994626"/>
                </a:cubicBezTo>
                <a:cubicBezTo>
                  <a:pt x="591918" y="1000305"/>
                  <a:pt x="589079" y="1006055"/>
                  <a:pt x="586096" y="1011758"/>
                </a:cubicBezTo>
                <a:cubicBezTo>
                  <a:pt x="584688" y="1014335"/>
                  <a:pt x="580918" y="1015337"/>
                  <a:pt x="578365" y="101373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6" name="Google Shape;1726;p37"/>
          <p:cNvSpPr/>
          <p:nvPr/>
        </p:nvSpPr>
        <p:spPr>
          <a:xfrm>
            <a:off x="6558263" y="1773834"/>
            <a:ext cx="94700" cy="37737"/>
          </a:xfrm>
          <a:custGeom>
            <a:rect b="b" l="l" r="r" t="t"/>
            <a:pathLst>
              <a:path extrusionOk="0" h="75474" w="189400">
                <a:moveTo>
                  <a:pt x="186772" y="75474"/>
                </a:moveTo>
                <a:cubicBezTo>
                  <a:pt x="183670" y="74711"/>
                  <a:pt x="181356" y="72181"/>
                  <a:pt x="178779" y="70416"/>
                </a:cubicBezTo>
                <a:cubicBezTo>
                  <a:pt x="169211" y="63353"/>
                  <a:pt x="159858" y="55980"/>
                  <a:pt x="149717" y="49753"/>
                </a:cubicBezTo>
                <a:cubicBezTo>
                  <a:pt x="105551" y="23578"/>
                  <a:pt x="52486" y="24103"/>
                  <a:pt x="4001" y="11003"/>
                </a:cubicBezTo>
                <a:cubicBezTo>
                  <a:pt x="-2513" y="9309"/>
                  <a:pt x="-580" y="-975"/>
                  <a:pt x="6244" y="75"/>
                </a:cubicBezTo>
                <a:cubicBezTo>
                  <a:pt x="33946" y="7138"/>
                  <a:pt x="62125" y="11624"/>
                  <a:pt x="90161" y="16968"/>
                </a:cubicBezTo>
                <a:cubicBezTo>
                  <a:pt x="120727" y="23124"/>
                  <a:pt x="150719" y="35031"/>
                  <a:pt x="174102" y="56147"/>
                </a:cubicBezTo>
                <a:cubicBezTo>
                  <a:pt x="176918" y="58676"/>
                  <a:pt x="196340" y="74448"/>
                  <a:pt x="186772" y="754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37"/>
          <p:cNvSpPr/>
          <p:nvPr/>
        </p:nvSpPr>
        <p:spPr>
          <a:xfrm>
            <a:off x="6679381" y="1700709"/>
            <a:ext cx="64896" cy="98249"/>
          </a:xfrm>
          <a:custGeom>
            <a:rect b="b" l="l" r="r" t="t"/>
            <a:pathLst>
              <a:path extrusionOk="0" h="196498" w="129792">
                <a:moveTo>
                  <a:pt x="584" y="195740"/>
                </a:moveTo>
                <a:cubicBezTo>
                  <a:pt x="-4189" y="183381"/>
                  <a:pt x="21676" y="140742"/>
                  <a:pt x="28381" y="127786"/>
                </a:cubicBezTo>
                <a:cubicBezTo>
                  <a:pt x="51979" y="81138"/>
                  <a:pt x="81184" y="36758"/>
                  <a:pt x="120315" y="1612"/>
                </a:cubicBezTo>
                <a:cubicBezTo>
                  <a:pt x="125422" y="-3351"/>
                  <a:pt x="133248" y="4260"/>
                  <a:pt x="128118" y="9438"/>
                </a:cubicBezTo>
                <a:cubicBezTo>
                  <a:pt x="79037" y="51504"/>
                  <a:pt x="48710" y="108984"/>
                  <a:pt x="18193" y="164769"/>
                </a:cubicBezTo>
                <a:cubicBezTo>
                  <a:pt x="14232" y="172429"/>
                  <a:pt x="10581" y="180279"/>
                  <a:pt x="7241" y="188248"/>
                </a:cubicBezTo>
                <a:cubicBezTo>
                  <a:pt x="5714" y="190801"/>
                  <a:pt x="4783" y="199009"/>
                  <a:pt x="584" y="19574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37"/>
          <p:cNvSpPr/>
          <p:nvPr/>
        </p:nvSpPr>
        <p:spPr>
          <a:xfrm>
            <a:off x="6621117" y="1575780"/>
            <a:ext cx="58213" cy="85416"/>
          </a:xfrm>
          <a:custGeom>
            <a:rect b="b" l="l" r="r" t="t"/>
            <a:pathLst>
              <a:path extrusionOk="0" h="170832" w="116426">
                <a:moveTo>
                  <a:pt x="243" y="169888"/>
                </a:moveTo>
                <a:cubicBezTo>
                  <a:pt x="-2692" y="157386"/>
                  <a:pt x="21813" y="116513"/>
                  <a:pt x="28613" y="103461"/>
                </a:cubicBezTo>
                <a:cubicBezTo>
                  <a:pt x="39851" y="83752"/>
                  <a:pt x="53380" y="65475"/>
                  <a:pt x="67052" y="47413"/>
                </a:cubicBezTo>
                <a:cubicBezTo>
                  <a:pt x="79364" y="31498"/>
                  <a:pt x="94492" y="17993"/>
                  <a:pt x="106756" y="2054"/>
                </a:cubicBezTo>
                <a:cubicBezTo>
                  <a:pt x="110717" y="-3076"/>
                  <a:pt x="119020" y="2340"/>
                  <a:pt x="115632" y="8043"/>
                </a:cubicBezTo>
                <a:cubicBezTo>
                  <a:pt x="114558" y="9665"/>
                  <a:pt x="113294" y="11121"/>
                  <a:pt x="112005" y="12624"/>
                </a:cubicBezTo>
                <a:cubicBezTo>
                  <a:pt x="97450" y="29422"/>
                  <a:pt x="81106" y="44215"/>
                  <a:pt x="68030" y="62254"/>
                </a:cubicBezTo>
                <a:cubicBezTo>
                  <a:pt x="42667" y="95372"/>
                  <a:pt x="19761" y="131187"/>
                  <a:pt x="3679" y="169698"/>
                </a:cubicBezTo>
                <a:cubicBezTo>
                  <a:pt x="3679" y="169698"/>
                  <a:pt x="3679" y="169698"/>
                  <a:pt x="3679" y="169674"/>
                </a:cubicBezTo>
                <a:cubicBezTo>
                  <a:pt x="3178" y="171105"/>
                  <a:pt x="1006" y="171249"/>
                  <a:pt x="243" y="1698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37"/>
          <p:cNvSpPr/>
          <p:nvPr/>
        </p:nvSpPr>
        <p:spPr>
          <a:xfrm>
            <a:off x="6496664" y="1642102"/>
            <a:ext cx="110893" cy="29324"/>
          </a:xfrm>
          <a:custGeom>
            <a:rect b="b" l="l" r="r" t="t"/>
            <a:pathLst>
              <a:path extrusionOk="0" h="58649" w="221786">
                <a:moveTo>
                  <a:pt x="218344" y="58099"/>
                </a:moveTo>
                <a:cubicBezTo>
                  <a:pt x="210876" y="49342"/>
                  <a:pt x="200138" y="44832"/>
                  <a:pt x="189544" y="41086"/>
                </a:cubicBezTo>
                <a:cubicBezTo>
                  <a:pt x="178688" y="36648"/>
                  <a:pt x="167569" y="32902"/>
                  <a:pt x="156187" y="29967"/>
                </a:cubicBezTo>
                <a:cubicBezTo>
                  <a:pt x="142468" y="26245"/>
                  <a:pt x="128676" y="20113"/>
                  <a:pt x="114837" y="17441"/>
                </a:cubicBezTo>
                <a:cubicBezTo>
                  <a:pt x="79094" y="12931"/>
                  <a:pt x="43447" y="11261"/>
                  <a:pt x="7560" y="11332"/>
                </a:cubicBezTo>
                <a:cubicBezTo>
                  <a:pt x="-815" y="12645"/>
                  <a:pt x="-3272" y="1001"/>
                  <a:pt x="5556" y="94"/>
                </a:cubicBezTo>
                <a:cubicBezTo>
                  <a:pt x="36169" y="-479"/>
                  <a:pt x="66782" y="1645"/>
                  <a:pt x="97276" y="4222"/>
                </a:cubicBezTo>
                <a:cubicBezTo>
                  <a:pt x="118034" y="4795"/>
                  <a:pt x="137218" y="12621"/>
                  <a:pt x="156617" y="19135"/>
                </a:cubicBezTo>
                <a:cubicBezTo>
                  <a:pt x="170122" y="22809"/>
                  <a:pt x="183197" y="27629"/>
                  <a:pt x="195843" y="33570"/>
                </a:cubicBezTo>
                <a:cubicBezTo>
                  <a:pt x="204958" y="37507"/>
                  <a:pt x="214645" y="42065"/>
                  <a:pt x="220133" y="50750"/>
                </a:cubicBezTo>
                <a:cubicBezTo>
                  <a:pt x="221804" y="52754"/>
                  <a:pt x="223140" y="58648"/>
                  <a:pt x="219298" y="58624"/>
                </a:cubicBezTo>
                <a:cubicBezTo>
                  <a:pt x="219298" y="58624"/>
                  <a:pt x="219298" y="58624"/>
                  <a:pt x="219322" y="58648"/>
                </a:cubicBezTo>
                <a:cubicBezTo>
                  <a:pt x="219298" y="58648"/>
                  <a:pt x="219298" y="58648"/>
                  <a:pt x="219274" y="58624"/>
                </a:cubicBezTo>
                <a:cubicBezTo>
                  <a:pt x="219203" y="58648"/>
                  <a:pt x="219131" y="58648"/>
                  <a:pt x="219060" y="58648"/>
                </a:cubicBezTo>
                <a:cubicBezTo>
                  <a:pt x="218749" y="58672"/>
                  <a:pt x="218392" y="58457"/>
                  <a:pt x="218344" y="580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37"/>
          <p:cNvSpPr/>
          <p:nvPr/>
        </p:nvSpPr>
        <p:spPr>
          <a:xfrm>
            <a:off x="6472057" y="1537896"/>
            <a:ext cx="76846" cy="29741"/>
          </a:xfrm>
          <a:custGeom>
            <a:rect b="b" l="l" r="r" t="t"/>
            <a:pathLst>
              <a:path extrusionOk="0" h="59481" w="153693">
                <a:moveTo>
                  <a:pt x="151788" y="59474"/>
                </a:moveTo>
                <a:cubicBezTo>
                  <a:pt x="148424" y="57327"/>
                  <a:pt x="146396" y="53438"/>
                  <a:pt x="143246" y="50884"/>
                </a:cubicBezTo>
                <a:cubicBezTo>
                  <a:pt x="133654" y="41961"/>
                  <a:pt x="120459" y="39384"/>
                  <a:pt x="108505" y="35041"/>
                </a:cubicBezTo>
                <a:cubicBezTo>
                  <a:pt x="92924" y="28432"/>
                  <a:pt x="76628" y="24304"/>
                  <a:pt x="59901" y="21966"/>
                </a:cubicBezTo>
                <a:cubicBezTo>
                  <a:pt x="42650" y="17933"/>
                  <a:pt x="25280" y="14569"/>
                  <a:pt x="7790" y="11777"/>
                </a:cubicBezTo>
                <a:cubicBezTo>
                  <a:pt x="3734" y="11372"/>
                  <a:pt x="-1110" y="8842"/>
                  <a:pt x="226" y="4022"/>
                </a:cubicBezTo>
                <a:cubicBezTo>
                  <a:pt x="966" y="1350"/>
                  <a:pt x="3591" y="-272"/>
                  <a:pt x="6287" y="38"/>
                </a:cubicBezTo>
                <a:cubicBezTo>
                  <a:pt x="24731" y="3521"/>
                  <a:pt x="43772" y="6981"/>
                  <a:pt x="61810" y="11729"/>
                </a:cubicBezTo>
                <a:cubicBezTo>
                  <a:pt x="79205" y="14497"/>
                  <a:pt x="96074" y="19245"/>
                  <a:pt x="112037" y="26738"/>
                </a:cubicBezTo>
                <a:cubicBezTo>
                  <a:pt x="127450" y="32655"/>
                  <a:pt x="145608" y="38310"/>
                  <a:pt x="153029" y="54535"/>
                </a:cubicBezTo>
                <a:cubicBezTo>
                  <a:pt x="153840" y="56014"/>
                  <a:pt x="154365" y="59665"/>
                  <a:pt x="151788" y="594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37"/>
          <p:cNvSpPr/>
          <p:nvPr/>
        </p:nvSpPr>
        <p:spPr>
          <a:xfrm>
            <a:off x="6558770" y="1473608"/>
            <a:ext cx="20199" cy="76750"/>
          </a:xfrm>
          <a:custGeom>
            <a:rect b="b" l="l" r="r" t="t"/>
            <a:pathLst>
              <a:path extrusionOk="0" h="153499" w="40399">
                <a:moveTo>
                  <a:pt x="3869" y="153499"/>
                </a:moveTo>
                <a:cubicBezTo>
                  <a:pt x="-5485" y="147749"/>
                  <a:pt x="4704" y="85330"/>
                  <a:pt x="7519" y="73519"/>
                </a:cubicBezTo>
                <a:cubicBezTo>
                  <a:pt x="12721" y="49253"/>
                  <a:pt x="19903" y="25297"/>
                  <a:pt x="30139" y="2677"/>
                </a:cubicBezTo>
                <a:cubicBezTo>
                  <a:pt x="33336" y="-2739"/>
                  <a:pt x="41854" y="768"/>
                  <a:pt x="40184" y="6924"/>
                </a:cubicBezTo>
                <a:cubicBezTo>
                  <a:pt x="25796" y="38539"/>
                  <a:pt x="16276" y="72230"/>
                  <a:pt x="11265" y="106637"/>
                </a:cubicBezTo>
                <a:cubicBezTo>
                  <a:pt x="9810" y="116802"/>
                  <a:pt x="8641" y="127873"/>
                  <a:pt x="7853" y="137942"/>
                </a:cubicBezTo>
                <a:cubicBezTo>
                  <a:pt x="7209" y="141521"/>
                  <a:pt x="8044" y="152998"/>
                  <a:pt x="3869" y="1534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37"/>
          <p:cNvSpPr/>
          <p:nvPr/>
        </p:nvSpPr>
        <p:spPr>
          <a:xfrm>
            <a:off x="6427157" y="1393905"/>
            <a:ext cx="326667" cy="501439"/>
          </a:xfrm>
          <a:custGeom>
            <a:rect b="b" l="l" r="r" t="t"/>
            <a:pathLst>
              <a:path extrusionOk="0" h="1002878" w="653334">
                <a:moveTo>
                  <a:pt x="632589" y="623044"/>
                </a:moveTo>
                <a:cubicBezTo>
                  <a:pt x="637695" y="617867"/>
                  <a:pt x="629892" y="610279"/>
                  <a:pt x="624786" y="615218"/>
                </a:cubicBezTo>
                <a:cubicBezTo>
                  <a:pt x="585655" y="650341"/>
                  <a:pt x="556450" y="694745"/>
                  <a:pt x="532852" y="741392"/>
                </a:cubicBezTo>
                <a:cubicBezTo>
                  <a:pt x="526147" y="754348"/>
                  <a:pt x="500259" y="796987"/>
                  <a:pt x="505031" y="809347"/>
                </a:cubicBezTo>
                <a:cubicBezTo>
                  <a:pt x="509206" y="812616"/>
                  <a:pt x="510161" y="804408"/>
                  <a:pt x="511688" y="801831"/>
                </a:cubicBezTo>
                <a:cubicBezTo>
                  <a:pt x="515028" y="793861"/>
                  <a:pt x="518679" y="786035"/>
                  <a:pt x="522640" y="778352"/>
                </a:cubicBezTo>
                <a:cubicBezTo>
                  <a:pt x="553157" y="722590"/>
                  <a:pt x="583484" y="665110"/>
                  <a:pt x="632589" y="623044"/>
                </a:cubicBezTo>
                <a:close/>
                <a:moveTo>
                  <a:pt x="653037" y="715528"/>
                </a:moveTo>
                <a:cubicBezTo>
                  <a:pt x="654421" y="753108"/>
                  <a:pt x="650913" y="790545"/>
                  <a:pt x="643827" y="827433"/>
                </a:cubicBezTo>
                <a:cubicBezTo>
                  <a:pt x="641107" y="840532"/>
                  <a:pt x="637504" y="854181"/>
                  <a:pt x="634116" y="867900"/>
                </a:cubicBezTo>
                <a:cubicBezTo>
                  <a:pt x="629320" y="887203"/>
                  <a:pt x="625979" y="907413"/>
                  <a:pt x="614908" y="924330"/>
                </a:cubicBezTo>
                <a:cubicBezTo>
                  <a:pt x="602978" y="942130"/>
                  <a:pt x="592527" y="960789"/>
                  <a:pt x="582577" y="979758"/>
                </a:cubicBezTo>
                <a:cubicBezTo>
                  <a:pt x="579165" y="986081"/>
                  <a:pt x="575944" y="992524"/>
                  <a:pt x="572627" y="998894"/>
                </a:cubicBezTo>
                <a:cubicBezTo>
                  <a:pt x="572580" y="998966"/>
                  <a:pt x="572532" y="999061"/>
                  <a:pt x="572484" y="999157"/>
                </a:cubicBezTo>
                <a:cubicBezTo>
                  <a:pt x="568857" y="990114"/>
                  <a:pt x="565302" y="981047"/>
                  <a:pt x="561938" y="971932"/>
                </a:cubicBezTo>
                <a:cubicBezTo>
                  <a:pt x="548290" y="927146"/>
                  <a:pt x="530681" y="883696"/>
                  <a:pt x="514288" y="839864"/>
                </a:cubicBezTo>
                <a:cubicBezTo>
                  <a:pt x="505723" y="813069"/>
                  <a:pt x="496679" y="786417"/>
                  <a:pt x="486014" y="760409"/>
                </a:cubicBezTo>
                <a:cubicBezTo>
                  <a:pt x="470337" y="725620"/>
                  <a:pt x="458932" y="689138"/>
                  <a:pt x="443208" y="654397"/>
                </a:cubicBezTo>
                <a:cubicBezTo>
                  <a:pt x="425933" y="619537"/>
                  <a:pt x="414456" y="582243"/>
                  <a:pt x="398494" y="546858"/>
                </a:cubicBezTo>
                <a:cubicBezTo>
                  <a:pt x="396179" y="542324"/>
                  <a:pt x="393936" y="537743"/>
                  <a:pt x="391765" y="533138"/>
                </a:cubicBezTo>
                <a:cubicBezTo>
                  <a:pt x="407847" y="494747"/>
                  <a:pt x="430681" y="459051"/>
                  <a:pt x="455997" y="426029"/>
                </a:cubicBezTo>
                <a:cubicBezTo>
                  <a:pt x="469049" y="407990"/>
                  <a:pt x="485393" y="393173"/>
                  <a:pt x="499948" y="376375"/>
                </a:cubicBezTo>
                <a:cubicBezTo>
                  <a:pt x="501213" y="374896"/>
                  <a:pt x="502501" y="373440"/>
                  <a:pt x="503575" y="371794"/>
                </a:cubicBezTo>
                <a:cubicBezTo>
                  <a:pt x="506963" y="366115"/>
                  <a:pt x="498660" y="360699"/>
                  <a:pt x="494699" y="365805"/>
                </a:cubicBezTo>
                <a:cubicBezTo>
                  <a:pt x="482411" y="381744"/>
                  <a:pt x="467283" y="395249"/>
                  <a:pt x="454995" y="411163"/>
                </a:cubicBezTo>
                <a:cubicBezTo>
                  <a:pt x="441323" y="429226"/>
                  <a:pt x="427794" y="447503"/>
                  <a:pt x="416556" y="467212"/>
                </a:cubicBezTo>
                <a:cubicBezTo>
                  <a:pt x="410758" y="478307"/>
                  <a:pt x="392194" y="509469"/>
                  <a:pt x="388568" y="526266"/>
                </a:cubicBezTo>
                <a:cubicBezTo>
                  <a:pt x="378117" y="503766"/>
                  <a:pt x="368644" y="480812"/>
                  <a:pt x="357931" y="458455"/>
                </a:cubicBezTo>
                <a:cubicBezTo>
                  <a:pt x="343209" y="431182"/>
                  <a:pt x="328535" y="403886"/>
                  <a:pt x="313717" y="376685"/>
                </a:cubicBezTo>
                <a:cubicBezTo>
                  <a:pt x="303123" y="357716"/>
                  <a:pt x="290501" y="340012"/>
                  <a:pt x="279907" y="321043"/>
                </a:cubicBezTo>
                <a:cubicBezTo>
                  <a:pt x="276829" y="316103"/>
                  <a:pt x="273656" y="311236"/>
                  <a:pt x="270411" y="306416"/>
                </a:cubicBezTo>
                <a:cubicBezTo>
                  <a:pt x="270816" y="303004"/>
                  <a:pt x="270769" y="299162"/>
                  <a:pt x="271103" y="297349"/>
                </a:cubicBezTo>
                <a:cubicBezTo>
                  <a:pt x="271890" y="287280"/>
                  <a:pt x="273059" y="276209"/>
                  <a:pt x="274515" y="266044"/>
                </a:cubicBezTo>
                <a:cubicBezTo>
                  <a:pt x="279525" y="231661"/>
                  <a:pt x="289046" y="197946"/>
                  <a:pt x="303434" y="166331"/>
                </a:cubicBezTo>
                <a:cubicBezTo>
                  <a:pt x="305104" y="160175"/>
                  <a:pt x="296562" y="156668"/>
                  <a:pt x="293388" y="162084"/>
                </a:cubicBezTo>
                <a:cubicBezTo>
                  <a:pt x="283128" y="184704"/>
                  <a:pt x="275970" y="208660"/>
                  <a:pt x="270769" y="232926"/>
                </a:cubicBezTo>
                <a:cubicBezTo>
                  <a:pt x="268764" y="241277"/>
                  <a:pt x="263109" y="274920"/>
                  <a:pt x="263253" y="295941"/>
                </a:cubicBezTo>
                <a:cubicBezTo>
                  <a:pt x="253756" y="282269"/>
                  <a:pt x="243902" y="268836"/>
                  <a:pt x="234668" y="254997"/>
                </a:cubicBezTo>
                <a:cubicBezTo>
                  <a:pt x="216391" y="228559"/>
                  <a:pt x="196801" y="203029"/>
                  <a:pt x="177331" y="177474"/>
                </a:cubicBezTo>
                <a:cubicBezTo>
                  <a:pt x="166117" y="165830"/>
                  <a:pt x="154425" y="154735"/>
                  <a:pt x="143664" y="142614"/>
                </a:cubicBezTo>
                <a:cubicBezTo>
                  <a:pt x="137198" y="136005"/>
                  <a:pt x="130207" y="129896"/>
                  <a:pt x="123144" y="123955"/>
                </a:cubicBezTo>
                <a:cubicBezTo>
                  <a:pt x="120257" y="120758"/>
                  <a:pt x="115151" y="119255"/>
                  <a:pt x="111858" y="122667"/>
                </a:cubicBezTo>
                <a:cubicBezTo>
                  <a:pt x="104437" y="135146"/>
                  <a:pt x="115628" y="149295"/>
                  <a:pt x="120901" y="160939"/>
                </a:cubicBezTo>
                <a:cubicBezTo>
                  <a:pt x="125124" y="168765"/>
                  <a:pt x="128942" y="177283"/>
                  <a:pt x="134072" y="184990"/>
                </a:cubicBezTo>
                <a:cubicBezTo>
                  <a:pt x="141612" y="196133"/>
                  <a:pt x="147983" y="207586"/>
                  <a:pt x="156095" y="218395"/>
                </a:cubicBezTo>
                <a:cubicBezTo>
                  <a:pt x="167166" y="231423"/>
                  <a:pt x="175446" y="246479"/>
                  <a:pt x="184680" y="260819"/>
                </a:cubicBezTo>
                <a:cubicBezTo>
                  <a:pt x="195441" y="278022"/>
                  <a:pt x="207085" y="294748"/>
                  <a:pt x="217202" y="312381"/>
                </a:cubicBezTo>
                <a:cubicBezTo>
                  <a:pt x="219349" y="316151"/>
                  <a:pt x="221449" y="319921"/>
                  <a:pt x="223549" y="323715"/>
                </a:cubicBezTo>
                <a:cubicBezTo>
                  <a:pt x="216605" y="320040"/>
                  <a:pt x="208946" y="317392"/>
                  <a:pt x="201836" y="314648"/>
                </a:cubicBezTo>
                <a:cubicBezTo>
                  <a:pt x="185873" y="307156"/>
                  <a:pt x="169004" y="302431"/>
                  <a:pt x="151609" y="299640"/>
                </a:cubicBezTo>
                <a:cubicBezTo>
                  <a:pt x="133571" y="294891"/>
                  <a:pt x="114530" y="291432"/>
                  <a:pt x="96086" y="287948"/>
                </a:cubicBezTo>
                <a:cubicBezTo>
                  <a:pt x="93366" y="287638"/>
                  <a:pt x="90765" y="289260"/>
                  <a:pt x="90026" y="291933"/>
                </a:cubicBezTo>
                <a:cubicBezTo>
                  <a:pt x="88689" y="296753"/>
                  <a:pt x="93533" y="299282"/>
                  <a:pt x="97589" y="299687"/>
                </a:cubicBezTo>
                <a:cubicBezTo>
                  <a:pt x="115103" y="302479"/>
                  <a:pt x="132449" y="305867"/>
                  <a:pt x="149701" y="309876"/>
                </a:cubicBezTo>
                <a:cubicBezTo>
                  <a:pt x="166451" y="312214"/>
                  <a:pt x="182747" y="316366"/>
                  <a:pt x="198304" y="322951"/>
                </a:cubicBezTo>
                <a:cubicBezTo>
                  <a:pt x="209376" y="326960"/>
                  <a:pt x="221521" y="329489"/>
                  <a:pt x="230874" y="336934"/>
                </a:cubicBezTo>
                <a:cubicBezTo>
                  <a:pt x="238509" y="350725"/>
                  <a:pt x="246097" y="364540"/>
                  <a:pt x="253971" y="378164"/>
                </a:cubicBezTo>
                <a:cubicBezTo>
                  <a:pt x="275875" y="418608"/>
                  <a:pt x="301477" y="456928"/>
                  <a:pt x="322832" y="497681"/>
                </a:cubicBezTo>
                <a:cubicBezTo>
                  <a:pt x="329322" y="509158"/>
                  <a:pt x="335383" y="520826"/>
                  <a:pt x="341038" y="532709"/>
                </a:cubicBezTo>
                <a:cubicBezTo>
                  <a:pt x="339009" y="531730"/>
                  <a:pt x="336934" y="530824"/>
                  <a:pt x="334882" y="529941"/>
                </a:cubicBezTo>
                <a:cubicBezTo>
                  <a:pt x="322212" y="524000"/>
                  <a:pt x="309136" y="519156"/>
                  <a:pt x="295655" y="515505"/>
                </a:cubicBezTo>
                <a:cubicBezTo>
                  <a:pt x="276256" y="508967"/>
                  <a:pt x="257073" y="501165"/>
                  <a:pt x="236314" y="500592"/>
                </a:cubicBezTo>
                <a:cubicBezTo>
                  <a:pt x="205820" y="498016"/>
                  <a:pt x="175207" y="495892"/>
                  <a:pt x="144594" y="496465"/>
                </a:cubicBezTo>
                <a:cubicBezTo>
                  <a:pt x="135742" y="497395"/>
                  <a:pt x="138224" y="509015"/>
                  <a:pt x="146599" y="507703"/>
                </a:cubicBezTo>
                <a:cubicBezTo>
                  <a:pt x="182485" y="507631"/>
                  <a:pt x="218132" y="509278"/>
                  <a:pt x="253875" y="513811"/>
                </a:cubicBezTo>
                <a:cubicBezTo>
                  <a:pt x="267714" y="516484"/>
                  <a:pt x="281506" y="522616"/>
                  <a:pt x="295226" y="526338"/>
                </a:cubicBezTo>
                <a:cubicBezTo>
                  <a:pt x="306607" y="529273"/>
                  <a:pt x="317726" y="532995"/>
                  <a:pt x="328582" y="537457"/>
                </a:cubicBezTo>
                <a:cubicBezTo>
                  <a:pt x="334929" y="539700"/>
                  <a:pt x="341348" y="542229"/>
                  <a:pt x="347074" y="545784"/>
                </a:cubicBezTo>
                <a:cubicBezTo>
                  <a:pt x="355521" y="564682"/>
                  <a:pt x="362965" y="584033"/>
                  <a:pt x="369551" y="603717"/>
                </a:cubicBezTo>
                <a:cubicBezTo>
                  <a:pt x="381076" y="635619"/>
                  <a:pt x="393769" y="667091"/>
                  <a:pt x="404912" y="699135"/>
                </a:cubicBezTo>
                <a:cubicBezTo>
                  <a:pt x="418894" y="740867"/>
                  <a:pt x="432566" y="782719"/>
                  <a:pt x="445857" y="824689"/>
                </a:cubicBezTo>
                <a:cubicBezTo>
                  <a:pt x="442063" y="820824"/>
                  <a:pt x="437553" y="817102"/>
                  <a:pt x="436336" y="815980"/>
                </a:cubicBezTo>
                <a:cubicBezTo>
                  <a:pt x="412953" y="794864"/>
                  <a:pt x="382984" y="782957"/>
                  <a:pt x="352395" y="776801"/>
                </a:cubicBezTo>
                <a:cubicBezTo>
                  <a:pt x="324359" y="771456"/>
                  <a:pt x="296180" y="766971"/>
                  <a:pt x="268478" y="759908"/>
                </a:cubicBezTo>
                <a:cubicBezTo>
                  <a:pt x="261654" y="758858"/>
                  <a:pt x="259721" y="769142"/>
                  <a:pt x="266235" y="770836"/>
                </a:cubicBezTo>
                <a:cubicBezTo>
                  <a:pt x="314743" y="783935"/>
                  <a:pt x="367785" y="783410"/>
                  <a:pt x="411951" y="809585"/>
                </a:cubicBezTo>
                <a:cubicBezTo>
                  <a:pt x="422092" y="815813"/>
                  <a:pt x="431445" y="823186"/>
                  <a:pt x="441013" y="830249"/>
                </a:cubicBezTo>
                <a:cubicBezTo>
                  <a:pt x="443590" y="832014"/>
                  <a:pt x="445904" y="834544"/>
                  <a:pt x="449006" y="835307"/>
                </a:cubicBezTo>
                <a:cubicBezTo>
                  <a:pt x="449078" y="835307"/>
                  <a:pt x="449149" y="835307"/>
                  <a:pt x="449197" y="835283"/>
                </a:cubicBezTo>
                <a:cubicBezTo>
                  <a:pt x="461461" y="874247"/>
                  <a:pt x="473415" y="913283"/>
                  <a:pt x="484964" y="952438"/>
                </a:cubicBezTo>
                <a:cubicBezTo>
                  <a:pt x="489211" y="969212"/>
                  <a:pt x="493124" y="986081"/>
                  <a:pt x="497324" y="1002879"/>
                </a:cubicBezTo>
                <a:cubicBezTo>
                  <a:pt x="495701" y="1002068"/>
                  <a:pt x="494055" y="1001304"/>
                  <a:pt x="492623" y="1000374"/>
                </a:cubicBezTo>
                <a:cubicBezTo>
                  <a:pt x="477162" y="992738"/>
                  <a:pt x="464563" y="980355"/>
                  <a:pt x="450032" y="971097"/>
                </a:cubicBezTo>
                <a:cubicBezTo>
                  <a:pt x="423070" y="954585"/>
                  <a:pt x="393793" y="942083"/>
                  <a:pt x="366926" y="925428"/>
                </a:cubicBezTo>
                <a:cubicBezTo>
                  <a:pt x="349985" y="914476"/>
                  <a:pt x="333378" y="903285"/>
                  <a:pt x="317249" y="891045"/>
                </a:cubicBezTo>
                <a:cubicBezTo>
                  <a:pt x="305939" y="883028"/>
                  <a:pt x="294438" y="876800"/>
                  <a:pt x="283367" y="868211"/>
                </a:cubicBezTo>
                <a:cubicBezTo>
                  <a:pt x="264064" y="852200"/>
                  <a:pt x="242995" y="838290"/>
                  <a:pt x="225004" y="820752"/>
                </a:cubicBezTo>
                <a:cubicBezTo>
                  <a:pt x="181053" y="781406"/>
                  <a:pt x="154616" y="735546"/>
                  <a:pt x="133118" y="681264"/>
                </a:cubicBezTo>
                <a:cubicBezTo>
                  <a:pt x="116869" y="643827"/>
                  <a:pt x="104604" y="604910"/>
                  <a:pt x="94273" y="565469"/>
                </a:cubicBezTo>
                <a:cubicBezTo>
                  <a:pt x="77236" y="504195"/>
                  <a:pt x="67143" y="441204"/>
                  <a:pt x="61822" y="377807"/>
                </a:cubicBezTo>
                <a:cubicBezTo>
                  <a:pt x="56764" y="330396"/>
                  <a:pt x="57695" y="282651"/>
                  <a:pt x="54211" y="235121"/>
                </a:cubicBezTo>
                <a:cubicBezTo>
                  <a:pt x="52374" y="213694"/>
                  <a:pt x="49367" y="192387"/>
                  <a:pt x="46480" y="171103"/>
                </a:cubicBezTo>
                <a:cubicBezTo>
                  <a:pt x="38749" y="112407"/>
                  <a:pt x="28656" y="52588"/>
                  <a:pt x="0" y="0"/>
                </a:cubicBezTo>
                <a:cubicBezTo>
                  <a:pt x="9425" y="7588"/>
                  <a:pt x="21975" y="10809"/>
                  <a:pt x="32737" y="16225"/>
                </a:cubicBezTo>
                <a:cubicBezTo>
                  <a:pt x="47029" y="22858"/>
                  <a:pt x="61011" y="30064"/>
                  <a:pt x="75518" y="36196"/>
                </a:cubicBezTo>
                <a:cubicBezTo>
                  <a:pt x="119756" y="55261"/>
                  <a:pt x="163778" y="74755"/>
                  <a:pt x="207347" y="95323"/>
                </a:cubicBezTo>
                <a:cubicBezTo>
                  <a:pt x="236314" y="108398"/>
                  <a:pt x="265281" y="120591"/>
                  <a:pt x="293293" y="135861"/>
                </a:cubicBezTo>
                <a:cubicBezTo>
                  <a:pt x="357334" y="170555"/>
                  <a:pt x="419658" y="209376"/>
                  <a:pt x="473105" y="259244"/>
                </a:cubicBezTo>
                <a:cubicBezTo>
                  <a:pt x="497801" y="281530"/>
                  <a:pt x="521972" y="305032"/>
                  <a:pt x="541322" y="332209"/>
                </a:cubicBezTo>
                <a:cubicBezTo>
                  <a:pt x="551415" y="346740"/>
                  <a:pt x="561723" y="361152"/>
                  <a:pt x="570289" y="376685"/>
                </a:cubicBezTo>
                <a:cubicBezTo>
                  <a:pt x="579905" y="393984"/>
                  <a:pt x="587278" y="412380"/>
                  <a:pt x="595056" y="430562"/>
                </a:cubicBezTo>
                <a:cubicBezTo>
                  <a:pt x="612379" y="469025"/>
                  <a:pt x="625001" y="509445"/>
                  <a:pt x="632780" y="550962"/>
                </a:cubicBezTo>
                <a:cubicBezTo>
                  <a:pt x="644758" y="604672"/>
                  <a:pt x="653037" y="660076"/>
                  <a:pt x="653037" y="715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37"/>
          <p:cNvSpPr/>
          <p:nvPr/>
        </p:nvSpPr>
        <p:spPr>
          <a:xfrm>
            <a:off x="6485926" y="1460929"/>
            <a:ext cx="245538" cy="520331"/>
          </a:xfrm>
          <a:custGeom>
            <a:rect b="b" l="l" r="r" t="t"/>
            <a:pathLst>
              <a:path extrusionOk="0" h="1040662" w="491076">
                <a:moveTo>
                  <a:pt x="491024" y="1022707"/>
                </a:moveTo>
                <a:cubicBezTo>
                  <a:pt x="492719" y="1029293"/>
                  <a:pt x="452848" y="1040602"/>
                  <a:pt x="446071" y="1040579"/>
                </a:cubicBezTo>
                <a:cubicBezTo>
                  <a:pt x="442445" y="1040674"/>
                  <a:pt x="438508" y="1040984"/>
                  <a:pt x="435191" y="1039266"/>
                </a:cubicBezTo>
                <a:cubicBezTo>
                  <a:pt x="429822" y="1016360"/>
                  <a:pt x="426005" y="992213"/>
                  <a:pt x="419539" y="969331"/>
                </a:cubicBezTo>
                <a:cubicBezTo>
                  <a:pt x="408563" y="930439"/>
                  <a:pt x="396704" y="891832"/>
                  <a:pt x="387351" y="852510"/>
                </a:cubicBezTo>
                <a:cubicBezTo>
                  <a:pt x="374872" y="797297"/>
                  <a:pt x="356213" y="743731"/>
                  <a:pt x="339630" y="689663"/>
                </a:cubicBezTo>
                <a:cubicBezTo>
                  <a:pt x="318633" y="623975"/>
                  <a:pt x="297969" y="558144"/>
                  <a:pt x="272558" y="494007"/>
                </a:cubicBezTo>
                <a:cubicBezTo>
                  <a:pt x="260103" y="461891"/>
                  <a:pt x="249962" y="428820"/>
                  <a:pt x="234906" y="397778"/>
                </a:cubicBezTo>
                <a:cubicBezTo>
                  <a:pt x="214458" y="356833"/>
                  <a:pt x="191433" y="317320"/>
                  <a:pt x="167262" y="278499"/>
                </a:cubicBezTo>
                <a:cubicBezTo>
                  <a:pt x="144141" y="239559"/>
                  <a:pt x="122953" y="199473"/>
                  <a:pt x="99331" y="160820"/>
                </a:cubicBezTo>
                <a:cubicBezTo>
                  <a:pt x="80458" y="132235"/>
                  <a:pt x="61894" y="103483"/>
                  <a:pt x="42495" y="75256"/>
                </a:cubicBezTo>
                <a:cubicBezTo>
                  <a:pt x="31806" y="59413"/>
                  <a:pt x="21188" y="43617"/>
                  <a:pt x="13123" y="26270"/>
                </a:cubicBezTo>
                <a:cubicBezTo>
                  <a:pt x="8447" y="17704"/>
                  <a:pt x="2028" y="9735"/>
                  <a:pt x="0" y="0"/>
                </a:cubicBezTo>
                <a:cubicBezTo>
                  <a:pt x="18301" y="15175"/>
                  <a:pt x="33333" y="33786"/>
                  <a:pt x="50560" y="50107"/>
                </a:cubicBezTo>
                <a:cubicBezTo>
                  <a:pt x="74087" y="80696"/>
                  <a:pt x="97327" y="111524"/>
                  <a:pt x="118849" y="143545"/>
                </a:cubicBezTo>
                <a:cubicBezTo>
                  <a:pt x="135360" y="166284"/>
                  <a:pt x="150965" y="189023"/>
                  <a:pt x="164947" y="213647"/>
                </a:cubicBezTo>
                <a:cubicBezTo>
                  <a:pt x="178906" y="234381"/>
                  <a:pt x="191265" y="256118"/>
                  <a:pt x="202551" y="278380"/>
                </a:cubicBezTo>
                <a:cubicBezTo>
                  <a:pt x="216486" y="304984"/>
                  <a:pt x="232425" y="330467"/>
                  <a:pt x="243424" y="358551"/>
                </a:cubicBezTo>
                <a:cubicBezTo>
                  <a:pt x="254209" y="384869"/>
                  <a:pt x="267929" y="409851"/>
                  <a:pt x="278738" y="436145"/>
                </a:cubicBezTo>
                <a:cubicBezTo>
                  <a:pt x="287161" y="457190"/>
                  <a:pt x="294629" y="478593"/>
                  <a:pt x="303791" y="499352"/>
                </a:cubicBezTo>
                <a:cubicBezTo>
                  <a:pt x="312477" y="519204"/>
                  <a:pt x="321902" y="538745"/>
                  <a:pt x="329489" y="559074"/>
                </a:cubicBezTo>
                <a:cubicBezTo>
                  <a:pt x="333641" y="569191"/>
                  <a:pt x="337363" y="579475"/>
                  <a:pt x="341061" y="589759"/>
                </a:cubicBezTo>
                <a:cubicBezTo>
                  <a:pt x="348625" y="610279"/>
                  <a:pt x="358384" y="629916"/>
                  <a:pt x="365781" y="650484"/>
                </a:cubicBezTo>
                <a:cubicBezTo>
                  <a:pt x="375492" y="675346"/>
                  <a:pt x="382626" y="701092"/>
                  <a:pt x="392075" y="726026"/>
                </a:cubicBezTo>
                <a:cubicBezTo>
                  <a:pt x="397873" y="741225"/>
                  <a:pt x="404387" y="756138"/>
                  <a:pt x="409636" y="771552"/>
                </a:cubicBezTo>
                <a:cubicBezTo>
                  <a:pt x="414146" y="785176"/>
                  <a:pt x="419348" y="798944"/>
                  <a:pt x="424430" y="812425"/>
                </a:cubicBezTo>
                <a:cubicBezTo>
                  <a:pt x="429393" y="828053"/>
                  <a:pt x="433950" y="843777"/>
                  <a:pt x="440297" y="858905"/>
                </a:cubicBezTo>
                <a:cubicBezTo>
                  <a:pt x="445666" y="873388"/>
                  <a:pt x="451989" y="887514"/>
                  <a:pt x="457334" y="901997"/>
                </a:cubicBezTo>
                <a:cubicBezTo>
                  <a:pt x="462702" y="921372"/>
                  <a:pt x="468429" y="940603"/>
                  <a:pt x="474489" y="959787"/>
                </a:cubicBezTo>
                <a:cubicBezTo>
                  <a:pt x="479882" y="980808"/>
                  <a:pt x="487827" y="1001257"/>
                  <a:pt x="491024" y="10227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7"/>
          <p:cNvSpPr/>
          <p:nvPr/>
        </p:nvSpPr>
        <p:spPr>
          <a:xfrm>
            <a:off x="4166950" y="3118168"/>
            <a:ext cx="711332" cy="437459"/>
          </a:xfrm>
          <a:custGeom>
            <a:rect b="b" l="l" r="r" t="t"/>
            <a:pathLst>
              <a:path extrusionOk="0" h="874919" w="1422664">
                <a:moveTo>
                  <a:pt x="1366936" y="741079"/>
                </a:moveTo>
                <a:cubicBezTo>
                  <a:pt x="1373481" y="722767"/>
                  <a:pt x="1381449" y="703543"/>
                  <a:pt x="1377180" y="683777"/>
                </a:cubicBezTo>
                <a:cubicBezTo>
                  <a:pt x="1374847" y="672271"/>
                  <a:pt x="1368701" y="662018"/>
                  <a:pt x="1362924" y="651993"/>
                </a:cubicBezTo>
                <a:cubicBezTo>
                  <a:pt x="1356920" y="641598"/>
                  <a:pt x="1350490" y="631288"/>
                  <a:pt x="1342494" y="622289"/>
                </a:cubicBezTo>
                <a:cubicBezTo>
                  <a:pt x="1336717" y="615767"/>
                  <a:pt x="1329831" y="611096"/>
                  <a:pt x="1322262" y="607764"/>
                </a:cubicBezTo>
                <a:cubicBezTo>
                  <a:pt x="1322405" y="607393"/>
                  <a:pt x="1322547" y="607023"/>
                  <a:pt x="1322575" y="606596"/>
                </a:cubicBezTo>
                <a:cubicBezTo>
                  <a:pt x="1322717" y="602666"/>
                  <a:pt x="1322575" y="598707"/>
                  <a:pt x="1322547" y="594777"/>
                </a:cubicBezTo>
                <a:cubicBezTo>
                  <a:pt x="1322518" y="593267"/>
                  <a:pt x="1321779" y="591900"/>
                  <a:pt x="1320555" y="591046"/>
                </a:cubicBezTo>
                <a:cubicBezTo>
                  <a:pt x="1321380" y="589963"/>
                  <a:pt x="1321921" y="588596"/>
                  <a:pt x="1322006" y="586945"/>
                </a:cubicBezTo>
                <a:cubicBezTo>
                  <a:pt x="1319616" y="537389"/>
                  <a:pt x="1313270" y="487777"/>
                  <a:pt x="1302059" y="439417"/>
                </a:cubicBezTo>
                <a:cubicBezTo>
                  <a:pt x="1289710" y="390915"/>
                  <a:pt x="1278470" y="341844"/>
                  <a:pt x="1258665" y="295706"/>
                </a:cubicBezTo>
                <a:cubicBezTo>
                  <a:pt x="1242446" y="261843"/>
                  <a:pt x="1227080" y="226841"/>
                  <a:pt x="1206593" y="195114"/>
                </a:cubicBezTo>
                <a:cubicBezTo>
                  <a:pt x="1189861" y="170934"/>
                  <a:pt x="1171992" y="147267"/>
                  <a:pt x="1151191" y="126448"/>
                </a:cubicBezTo>
                <a:cubicBezTo>
                  <a:pt x="1125326" y="102924"/>
                  <a:pt x="1095505" y="83927"/>
                  <a:pt x="1065428" y="66327"/>
                </a:cubicBezTo>
                <a:cubicBezTo>
                  <a:pt x="1031936" y="46504"/>
                  <a:pt x="994803" y="34714"/>
                  <a:pt x="957328" y="25030"/>
                </a:cubicBezTo>
                <a:cubicBezTo>
                  <a:pt x="926795" y="16771"/>
                  <a:pt x="896007" y="8967"/>
                  <a:pt x="864451" y="5949"/>
                </a:cubicBezTo>
                <a:cubicBezTo>
                  <a:pt x="825410" y="1961"/>
                  <a:pt x="786114" y="-1513"/>
                  <a:pt x="746846" y="680"/>
                </a:cubicBezTo>
                <a:cubicBezTo>
                  <a:pt x="701205" y="2616"/>
                  <a:pt x="656331" y="12072"/>
                  <a:pt x="611543" y="20473"/>
                </a:cubicBezTo>
                <a:cubicBezTo>
                  <a:pt x="532012" y="35169"/>
                  <a:pt x="454813" y="63393"/>
                  <a:pt x="384700" y="103721"/>
                </a:cubicBezTo>
                <a:cubicBezTo>
                  <a:pt x="357241" y="120838"/>
                  <a:pt x="331433" y="140831"/>
                  <a:pt x="307388" y="162476"/>
                </a:cubicBezTo>
                <a:cubicBezTo>
                  <a:pt x="288750" y="180447"/>
                  <a:pt x="271706" y="200127"/>
                  <a:pt x="255230" y="220091"/>
                </a:cubicBezTo>
                <a:cubicBezTo>
                  <a:pt x="206743" y="284314"/>
                  <a:pt x="164630" y="353435"/>
                  <a:pt x="128606" y="425376"/>
                </a:cubicBezTo>
                <a:cubicBezTo>
                  <a:pt x="126500" y="430076"/>
                  <a:pt x="124594" y="434832"/>
                  <a:pt x="122773" y="439645"/>
                </a:cubicBezTo>
                <a:cubicBezTo>
                  <a:pt x="113952" y="457986"/>
                  <a:pt x="109626" y="478036"/>
                  <a:pt x="103110" y="497175"/>
                </a:cubicBezTo>
                <a:cubicBezTo>
                  <a:pt x="96452" y="517766"/>
                  <a:pt x="86265" y="539582"/>
                  <a:pt x="88712" y="561569"/>
                </a:cubicBezTo>
                <a:cubicBezTo>
                  <a:pt x="85440" y="567436"/>
                  <a:pt x="82964" y="573787"/>
                  <a:pt x="81541" y="580565"/>
                </a:cubicBezTo>
                <a:cubicBezTo>
                  <a:pt x="51152" y="574385"/>
                  <a:pt x="17119" y="593039"/>
                  <a:pt x="5282" y="621605"/>
                </a:cubicBezTo>
                <a:cubicBezTo>
                  <a:pt x="-5360" y="646725"/>
                  <a:pt x="189" y="679277"/>
                  <a:pt x="20932" y="697590"/>
                </a:cubicBezTo>
                <a:cubicBezTo>
                  <a:pt x="38774" y="714507"/>
                  <a:pt x="64924" y="714821"/>
                  <a:pt x="87773" y="719378"/>
                </a:cubicBezTo>
                <a:cubicBezTo>
                  <a:pt x="128065" y="725700"/>
                  <a:pt x="168841" y="726668"/>
                  <a:pt x="209247" y="731681"/>
                </a:cubicBezTo>
                <a:cubicBezTo>
                  <a:pt x="244645" y="733788"/>
                  <a:pt x="280299" y="737605"/>
                  <a:pt x="314104" y="748883"/>
                </a:cubicBezTo>
                <a:cubicBezTo>
                  <a:pt x="335758" y="753639"/>
                  <a:pt x="357725" y="756744"/>
                  <a:pt x="378981" y="763351"/>
                </a:cubicBezTo>
                <a:cubicBezTo>
                  <a:pt x="401745" y="769132"/>
                  <a:pt x="425476" y="769161"/>
                  <a:pt x="448354" y="774629"/>
                </a:cubicBezTo>
                <a:cubicBezTo>
                  <a:pt x="469638" y="776908"/>
                  <a:pt x="491122" y="776822"/>
                  <a:pt x="512292" y="780581"/>
                </a:cubicBezTo>
                <a:cubicBezTo>
                  <a:pt x="529394" y="781265"/>
                  <a:pt x="554633" y="783857"/>
                  <a:pt x="564308" y="766427"/>
                </a:cubicBezTo>
                <a:cubicBezTo>
                  <a:pt x="576487" y="736978"/>
                  <a:pt x="569686" y="687252"/>
                  <a:pt x="531300" y="683635"/>
                </a:cubicBezTo>
                <a:cubicBezTo>
                  <a:pt x="537105" y="653503"/>
                  <a:pt x="522223" y="624254"/>
                  <a:pt x="504382" y="600928"/>
                </a:cubicBezTo>
                <a:cubicBezTo>
                  <a:pt x="488476" y="578458"/>
                  <a:pt x="462667" y="559490"/>
                  <a:pt x="434041" y="561227"/>
                </a:cubicBezTo>
                <a:cubicBezTo>
                  <a:pt x="431366" y="561398"/>
                  <a:pt x="428720" y="561768"/>
                  <a:pt x="426074" y="562167"/>
                </a:cubicBezTo>
                <a:cubicBezTo>
                  <a:pt x="431110" y="552056"/>
                  <a:pt x="437541" y="542686"/>
                  <a:pt x="443431" y="533202"/>
                </a:cubicBezTo>
                <a:cubicBezTo>
                  <a:pt x="443631" y="532604"/>
                  <a:pt x="443631" y="531978"/>
                  <a:pt x="443574" y="531380"/>
                </a:cubicBezTo>
                <a:cubicBezTo>
                  <a:pt x="472683" y="492561"/>
                  <a:pt x="503244" y="453971"/>
                  <a:pt x="543194" y="425690"/>
                </a:cubicBezTo>
                <a:cubicBezTo>
                  <a:pt x="559072" y="413386"/>
                  <a:pt x="575690" y="402051"/>
                  <a:pt x="593617" y="392966"/>
                </a:cubicBezTo>
                <a:cubicBezTo>
                  <a:pt x="615185" y="381318"/>
                  <a:pt x="636043" y="369128"/>
                  <a:pt x="660087" y="363005"/>
                </a:cubicBezTo>
                <a:cubicBezTo>
                  <a:pt x="699071" y="353720"/>
                  <a:pt x="740273" y="352951"/>
                  <a:pt x="779627" y="360271"/>
                </a:cubicBezTo>
                <a:cubicBezTo>
                  <a:pt x="812321" y="368388"/>
                  <a:pt x="844674" y="380634"/>
                  <a:pt x="872987" y="399118"/>
                </a:cubicBezTo>
                <a:cubicBezTo>
                  <a:pt x="907418" y="422415"/>
                  <a:pt x="939657" y="452233"/>
                  <a:pt x="963758" y="486466"/>
                </a:cubicBezTo>
                <a:cubicBezTo>
                  <a:pt x="986238" y="520557"/>
                  <a:pt x="1004278" y="557382"/>
                  <a:pt x="1020469" y="594976"/>
                </a:cubicBezTo>
                <a:cubicBezTo>
                  <a:pt x="1021095" y="596343"/>
                  <a:pt x="1021949" y="597311"/>
                  <a:pt x="1022916" y="597995"/>
                </a:cubicBezTo>
                <a:cubicBezTo>
                  <a:pt x="1023172" y="601697"/>
                  <a:pt x="1024823" y="605172"/>
                  <a:pt x="1025648" y="609074"/>
                </a:cubicBezTo>
                <a:cubicBezTo>
                  <a:pt x="1018961" y="609472"/>
                  <a:pt x="1012018" y="610526"/>
                  <a:pt x="1004620" y="612207"/>
                </a:cubicBezTo>
                <a:cubicBezTo>
                  <a:pt x="960372" y="618985"/>
                  <a:pt x="920877" y="659683"/>
                  <a:pt x="922186" y="705622"/>
                </a:cubicBezTo>
                <a:cubicBezTo>
                  <a:pt x="898141" y="715504"/>
                  <a:pt x="870540" y="720460"/>
                  <a:pt x="852300" y="740709"/>
                </a:cubicBezTo>
                <a:cubicBezTo>
                  <a:pt x="836479" y="760930"/>
                  <a:pt x="825894" y="790777"/>
                  <a:pt x="826207" y="818574"/>
                </a:cubicBezTo>
                <a:cubicBezTo>
                  <a:pt x="830504" y="818802"/>
                  <a:pt x="834772" y="818973"/>
                  <a:pt x="839069" y="819115"/>
                </a:cubicBezTo>
                <a:cubicBezTo>
                  <a:pt x="839695" y="819713"/>
                  <a:pt x="840378" y="820226"/>
                  <a:pt x="841061" y="820739"/>
                </a:cubicBezTo>
                <a:cubicBezTo>
                  <a:pt x="840890" y="820909"/>
                  <a:pt x="840805" y="821109"/>
                  <a:pt x="840805" y="821365"/>
                </a:cubicBezTo>
                <a:cubicBezTo>
                  <a:pt x="840805" y="821849"/>
                  <a:pt x="841203" y="822248"/>
                  <a:pt x="841687" y="822248"/>
                </a:cubicBezTo>
                <a:cubicBezTo>
                  <a:pt x="842057" y="822248"/>
                  <a:pt x="842313" y="821992"/>
                  <a:pt x="842426" y="821678"/>
                </a:cubicBezTo>
                <a:cubicBezTo>
                  <a:pt x="849057" y="825808"/>
                  <a:pt x="857451" y="826349"/>
                  <a:pt x="865105" y="827289"/>
                </a:cubicBezTo>
                <a:cubicBezTo>
                  <a:pt x="877142" y="828770"/>
                  <a:pt x="889206" y="829596"/>
                  <a:pt x="901328" y="829710"/>
                </a:cubicBezTo>
                <a:cubicBezTo>
                  <a:pt x="959945" y="830109"/>
                  <a:pt x="1018363" y="836687"/>
                  <a:pt x="1076639" y="843010"/>
                </a:cubicBezTo>
                <a:cubicBezTo>
                  <a:pt x="1095021" y="844548"/>
                  <a:pt x="1113289" y="847311"/>
                  <a:pt x="1131529" y="849902"/>
                </a:cubicBezTo>
                <a:cubicBezTo>
                  <a:pt x="1161264" y="854060"/>
                  <a:pt x="1191341" y="855798"/>
                  <a:pt x="1220906" y="861152"/>
                </a:cubicBezTo>
                <a:cubicBezTo>
                  <a:pt x="1271242" y="865908"/>
                  <a:pt x="1321522" y="873171"/>
                  <a:pt x="1372115" y="874709"/>
                </a:cubicBezTo>
                <a:cubicBezTo>
                  <a:pt x="1385489" y="876389"/>
                  <a:pt x="1396330" y="867816"/>
                  <a:pt x="1402647" y="856709"/>
                </a:cubicBezTo>
                <a:cubicBezTo>
                  <a:pt x="1411127" y="845032"/>
                  <a:pt x="1416477" y="831362"/>
                  <a:pt x="1418440" y="817122"/>
                </a:cubicBezTo>
                <a:cubicBezTo>
                  <a:pt x="1418383" y="816922"/>
                  <a:pt x="1418411" y="816780"/>
                  <a:pt x="1418440" y="816637"/>
                </a:cubicBezTo>
                <a:cubicBezTo>
                  <a:pt x="1430704" y="777249"/>
                  <a:pt x="1417074" y="746918"/>
                  <a:pt x="1366936" y="7410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7"/>
          <p:cNvSpPr/>
          <p:nvPr/>
        </p:nvSpPr>
        <p:spPr>
          <a:xfrm>
            <a:off x="4166950" y="3118168"/>
            <a:ext cx="711332" cy="437459"/>
          </a:xfrm>
          <a:custGeom>
            <a:rect b="b" l="l" r="r" t="t"/>
            <a:pathLst>
              <a:path extrusionOk="0" h="874919" w="1422664">
                <a:moveTo>
                  <a:pt x="1418440" y="816637"/>
                </a:moveTo>
                <a:cubicBezTo>
                  <a:pt x="1430704" y="777249"/>
                  <a:pt x="1417074" y="746918"/>
                  <a:pt x="1366936" y="741079"/>
                </a:cubicBezTo>
                <a:cubicBezTo>
                  <a:pt x="1373481" y="722767"/>
                  <a:pt x="1381449" y="703543"/>
                  <a:pt x="1377180" y="683777"/>
                </a:cubicBezTo>
                <a:cubicBezTo>
                  <a:pt x="1374847" y="672271"/>
                  <a:pt x="1368701" y="662018"/>
                  <a:pt x="1362924" y="651993"/>
                </a:cubicBezTo>
                <a:cubicBezTo>
                  <a:pt x="1356920" y="641598"/>
                  <a:pt x="1350490" y="631288"/>
                  <a:pt x="1342494" y="622289"/>
                </a:cubicBezTo>
                <a:cubicBezTo>
                  <a:pt x="1336717" y="615767"/>
                  <a:pt x="1329831" y="611096"/>
                  <a:pt x="1322262" y="607764"/>
                </a:cubicBezTo>
                <a:cubicBezTo>
                  <a:pt x="1322405" y="607393"/>
                  <a:pt x="1322547" y="607023"/>
                  <a:pt x="1322575" y="606596"/>
                </a:cubicBezTo>
                <a:cubicBezTo>
                  <a:pt x="1322717" y="602666"/>
                  <a:pt x="1322575" y="598707"/>
                  <a:pt x="1322547" y="594777"/>
                </a:cubicBezTo>
                <a:cubicBezTo>
                  <a:pt x="1322518" y="593267"/>
                  <a:pt x="1321779" y="591900"/>
                  <a:pt x="1320555" y="591046"/>
                </a:cubicBezTo>
                <a:cubicBezTo>
                  <a:pt x="1321380" y="589963"/>
                  <a:pt x="1321921" y="588596"/>
                  <a:pt x="1322006" y="586945"/>
                </a:cubicBezTo>
                <a:cubicBezTo>
                  <a:pt x="1319616" y="537389"/>
                  <a:pt x="1313270" y="487777"/>
                  <a:pt x="1302059" y="439417"/>
                </a:cubicBezTo>
                <a:cubicBezTo>
                  <a:pt x="1289710" y="390915"/>
                  <a:pt x="1278470" y="341844"/>
                  <a:pt x="1258665" y="295706"/>
                </a:cubicBezTo>
                <a:cubicBezTo>
                  <a:pt x="1242446" y="261843"/>
                  <a:pt x="1227080" y="226841"/>
                  <a:pt x="1206593" y="195114"/>
                </a:cubicBezTo>
                <a:cubicBezTo>
                  <a:pt x="1189861" y="170934"/>
                  <a:pt x="1171992" y="147267"/>
                  <a:pt x="1151191" y="126448"/>
                </a:cubicBezTo>
                <a:cubicBezTo>
                  <a:pt x="1125326" y="102924"/>
                  <a:pt x="1095505" y="83927"/>
                  <a:pt x="1065428" y="66327"/>
                </a:cubicBezTo>
                <a:cubicBezTo>
                  <a:pt x="1031936" y="46504"/>
                  <a:pt x="994803" y="34714"/>
                  <a:pt x="957328" y="25030"/>
                </a:cubicBezTo>
                <a:cubicBezTo>
                  <a:pt x="926795" y="16771"/>
                  <a:pt x="896007" y="8967"/>
                  <a:pt x="864451" y="5949"/>
                </a:cubicBezTo>
                <a:cubicBezTo>
                  <a:pt x="825410" y="1961"/>
                  <a:pt x="786114" y="-1513"/>
                  <a:pt x="746846" y="680"/>
                </a:cubicBezTo>
                <a:cubicBezTo>
                  <a:pt x="701205" y="2616"/>
                  <a:pt x="656331" y="12072"/>
                  <a:pt x="611543" y="20473"/>
                </a:cubicBezTo>
                <a:cubicBezTo>
                  <a:pt x="532012" y="35169"/>
                  <a:pt x="454813" y="63393"/>
                  <a:pt x="384700" y="103721"/>
                </a:cubicBezTo>
                <a:cubicBezTo>
                  <a:pt x="357241" y="120838"/>
                  <a:pt x="331433" y="140831"/>
                  <a:pt x="307388" y="162476"/>
                </a:cubicBezTo>
                <a:cubicBezTo>
                  <a:pt x="288750" y="180447"/>
                  <a:pt x="271706" y="200127"/>
                  <a:pt x="255230" y="220091"/>
                </a:cubicBezTo>
                <a:cubicBezTo>
                  <a:pt x="206743" y="284314"/>
                  <a:pt x="164630" y="353435"/>
                  <a:pt x="128606" y="425376"/>
                </a:cubicBezTo>
                <a:cubicBezTo>
                  <a:pt x="126500" y="430076"/>
                  <a:pt x="124594" y="434832"/>
                  <a:pt x="122773" y="439645"/>
                </a:cubicBezTo>
                <a:cubicBezTo>
                  <a:pt x="113952" y="457986"/>
                  <a:pt x="109626" y="478036"/>
                  <a:pt x="103110" y="497175"/>
                </a:cubicBezTo>
                <a:cubicBezTo>
                  <a:pt x="96452" y="517766"/>
                  <a:pt x="86265" y="539582"/>
                  <a:pt x="88712" y="561569"/>
                </a:cubicBezTo>
                <a:cubicBezTo>
                  <a:pt x="85440" y="567436"/>
                  <a:pt x="82964" y="573787"/>
                  <a:pt x="81541" y="580565"/>
                </a:cubicBezTo>
                <a:cubicBezTo>
                  <a:pt x="51152" y="574385"/>
                  <a:pt x="17119" y="593039"/>
                  <a:pt x="5282" y="621605"/>
                </a:cubicBezTo>
                <a:cubicBezTo>
                  <a:pt x="-5360" y="646725"/>
                  <a:pt x="189" y="679277"/>
                  <a:pt x="20932" y="697590"/>
                </a:cubicBezTo>
                <a:cubicBezTo>
                  <a:pt x="38774" y="714507"/>
                  <a:pt x="64924" y="714821"/>
                  <a:pt x="87773" y="719378"/>
                </a:cubicBezTo>
                <a:cubicBezTo>
                  <a:pt x="128065" y="725700"/>
                  <a:pt x="168841" y="726668"/>
                  <a:pt x="209247" y="731681"/>
                </a:cubicBezTo>
                <a:cubicBezTo>
                  <a:pt x="244645" y="733788"/>
                  <a:pt x="280299" y="737605"/>
                  <a:pt x="314104" y="748883"/>
                </a:cubicBezTo>
                <a:cubicBezTo>
                  <a:pt x="335758" y="753639"/>
                  <a:pt x="357725" y="756744"/>
                  <a:pt x="378981" y="763351"/>
                </a:cubicBezTo>
                <a:cubicBezTo>
                  <a:pt x="401745" y="769132"/>
                  <a:pt x="425476" y="769161"/>
                  <a:pt x="448354" y="774629"/>
                </a:cubicBezTo>
                <a:cubicBezTo>
                  <a:pt x="469638" y="776908"/>
                  <a:pt x="491122" y="776822"/>
                  <a:pt x="512292" y="780581"/>
                </a:cubicBezTo>
                <a:cubicBezTo>
                  <a:pt x="529394" y="781265"/>
                  <a:pt x="554633" y="783857"/>
                  <a:pt x="564308" y="766427"/>
                </a:cubicBezTo>
                <a:cubicBezTo>
                  <a:pt x="576487" y="736978"/>
                  <a:pt x="569686" y="687252"/>
                  <a:pt x="531300" y="683635"/>
                </a:cubicBezTo>
                <a:cubicBezTo>
                  <a:pt x="537105" y="653503"/>
                  <a:pt x="522223" y="624254"/>
                  <a:pt x="504382" y="600928"/>
                </a:cubicBezTo>
                <a:cubicBezTo>
                  <a:pt x="488476" y="578458"/>
                  <a:pt x="462667" y="559490"/>
                  <a:pt x="434041" y="561227"/>
                </a:cubicBezTo>
                <a:cubicBezTo>
                  <a:pt x="431366" y="561398"/>
                  <a:pt x="428720" y="561768"/>
                  <a:pt x="426074" y="562167"/>
                </a:cubicBezTo>
                <a:cubicBezTo>
                  <a:pt x="431110" y="552056"/>
                  <a:pt x="437541" y="542686"/>
                  <a:pt x="443431" y="533202"/>
                </a:cubicBezTo>
                <a:cubicBezTo>
                  <a:pt x="443631" y="532604"/>
                  <a:pt x="443631" y="531978"/>
                  <a:pt x="443574" y="531380"/>
                </a:cubicBezTo>
                <a:cubicBezTo>
                  <a:pt x="472683" y="492561"/>
                  <a:pt x="503244" y="453971"/>
                  <a:pt x="543194" y="425690"/>
                </a:cubicBezTo>
                <a:cubicBezTo>
                  <a:pt x="559072" y="413386"/>
                  <a:pt x="575690" y="402051"/>
                  <a:pt x="593617" y="392966"/>
                </a:cubicBezTo>
                <a:cubicBezTo>
                  <a:pt x="615185" y="381318"/>
                  <a:pt x="636043" y="369128"/>
                  <a:pt x="660087" y="363005"/>
                </a:cubicBezTo>
                <a:cubicBezTo>
                  <a:pt x="699071" y="353720"/>
                  <a:pt x="740273" y="352951"/>
                  <a:pt x="779627" y="360271"/>
                </a:cubicBezTo>
                <a:cubicBezTo>
                  <a:pt x="812321" y="368388"/>
                  <a:pt x="844674" y="380634"/>
                  <a:pt x="872987" y="399118"/>
                </a:cubicBezTo>
                <a:cubicBezTo>
                  <a:pt x="907418" y="422415"/>
                  <a:pt x="939657" y="452233"/>
                  <a:pt x="963758" y="486466"/>
                </a:cubicBezTo>
                <a:cubicBezTo>
                  <a:pt x="986238" y="520557"/>
                  <a:pt x="1004278" y="557382"/>
                  <a:pt x="1020469" y="594976"/>
                </a:cubicBezTo>
                <a:cubicBezTo>
                  <a:pt x="1021095" y="596343"/>
                  <a:pt x="1021949" y="597311"/>
                  <a:pt x="1022916" y="597995"/>
                </a:cubicBezTo>
                <a:cubicBezTo>
                  <a:pt x="1023172" y="601697"/>
                  <a:pt x="1024823" y="605172"/>
                  <a:pt x="1025648" y="609074"/>
                </a:cubicBezTo>
                <a:cubicBezTo>
                  <a:pt x="1018961" y="609472"/>
                  <a:pt x="1012018" y="610526"/>
                  <a:pt x="1004620" y="612207"/>
                </a:cubicBezTo>
                <a:cubicBezTo>
                  <a:pt x="960372" y="618985"/>
                  <a:pt x="920877" y="659683"/>
                  <a:pt x="922186" y="705622"/>
                </a:cubicBezTo>
                <a:cubicBezTo>
                  <a:pt x="898141" y="715504"/>
                  <a:pt x="870540" y="720460"/>
                  <a:pt x="852300" y="740709"/>
                </a:cubicBezTo>
                <a:cubicBezTo>
                  <a:pt x="836479" y="760930"/>
                  <a:pt x="825894" y="790777"/>
                  <a:pt x="826207" y="818574"/>
                </a:cubicBezTo>
                <a:cubicBezTo>
                  <a:pt x="830504" y="818802"/>
                  <a:pt x="834772" y="818973"/>
                  <a:pt x="839069" y="819115"/>
                </a:cubicBezTo>
                <a:cubicBezTo>
                  <a:pt x="839695" y="819713"/>
                  <a:pt x="840378" y="820226"/>
                  <a:pt x="841061" y="820739"/>
                </a:cubicBezTo>
                <a:cubicBezTo>
                  <a:pt x="840890" y="820909"/>
                  <a:pt x="840805" y="821109"/>
                  <a:pt x="840805" y="821365"/>
                </a:cubicBezTo>
                <a:cubicBezTo>
                  <a:pt x="840805" y="821849"/>
                  <a:pt x="841203" y="822248"/>
                  <a:pt x="841687" y="822248"/>
                </a:cubicBezTo>
                <a:cubicBezTo>
                  <a:pt x="842057" y="822248"/>
                  <a:pt x="842313" y="821992"/>
                  <a:pt x="842426" y="821678"/>
                </a:cubicBezTo>
                <a:cubicBezTo>
                  <a:pt x="849057" y="825808"/>
                  <a:pt x="857451" y="826349"/>
                  <a:pt x="865105" y="827289"/>
                </a:cubicBezTo>
                <a:cubicBezTo>
                  <a:pt x="877142" y="828770"/>
                  <a:pt x="889206" y="829596"/>
                  <a:pt x="901328" y="829710"/>
                </a:cubicBezTo>
                <a:cubicBezTo>
                  <a:pt x="959945" y="830109"/>
                  <a:pt x="1018363" y="836687"/>
                  <a:pt x="1076639" y="843010"/>
                </a:cubicBezTo>
                <a:cubicBezTo>
                  <a:pt x="1095021" y="844548"/>
                  <a:pt x="1113289" y="847311"/>
                  <a:pt x="1131529" y="849902"/>
                </a:cubicBezTo>
                <a:cubicBezTo>
                  <a:pt x="1161264" y="854060"/>
                  <a:pt x="1191341" y="855798"/>
                  <a:pt x="1220906" y="861152"/>
                </a:cubicBezTo>
                <a:cubicBezTo>
                  <a:pt x="1271242" y="865908"/>
                  <a:pt x="1321522" y="873171"/>
                  <a:pt x="1372115" y="874709"/>
                </a:cubicBezTo>
                <a:cubicBezTo>
                  <a:pt x="1385489" y="876389"/>
                  <a:pt x="1396330" y="867816"/>
                  <a:pt x="1402647" y="856709"/>
                </a:cubicBezTo>
                <a:cubicBezTo>
                  <a:pt x="1411127" y="845032"/>
                  <a:pt x="1416477" y="831362"/>
                  <a:pt x="1418440" y="817122"/>
                </a:cubicBezTo>
                <a:cubicBezTo>
                  <a:pt x="1418383" y="816922"/>
                  <a:pt x="1418411" y="816780"/>
                  <a:pt x="1418440" y="816637"/>
                </a:cubicBezTo>
                <a:close/>
                <a:moveTo>
                  <a:pt x="114976" y="503669"/>
                </a:moveTo>
                <a:cubicBezTo>
                  <a:pt x="115317" y="501675"/>
                  <a:pt x="116313" y="498485"/>
                  <a:pt x="117594" y="494697"/>
                </a:cubicBezTo>
                <a:cubicBezTo>
                  <a:pt x="117708" y="494640"/>
                  <a:pt x="117793" y="494612"/>
                  <a:pt x="117907" y="494526"/>
                </a:cubicBezTo>
                <a:cubicBezTo>
                  <a:pt x="118618" y="493957"/>
                  <a:pt x="119045" y="493131"/>
                  <a:pt x="119102" y="492248"/>
                </a:cubicBezTo>
                <a:cubicBezTo>
                  <a:pt x="119614" y="491536"/>
                  <a:pt x="119614" y="490596"/>
                  <a:pt x="119273" y="489827"/>
                </a:cubicBezTo>
                <a:cubicBezTo>
                  <a:pt x="122517" y="480372"/>
                  <a:pt x="126358" y="468923"/>
                  <a:pt x="126386" y="461774"/>
                </a:cubicBezTo>
                <a:cubicBezTo>
                  <a:pt x="138537" y="425804"/>
                  <a:pt x="159764" y="392881"/>
                  <a:pt x="178345" y="359986"/>
                </a:cubicBezTo>
                <a:cubicBezTo>
                  <a:pt x="198520" y="323645"/>
                  <a:pt x="221767" y="289270"/>
                  <a:pt x="245926" y="255492"/>
                </a:cubicBezTo>
                <a:cubicBezTo>
                  <a:pt x="275576" y="213170"/>
                  <a:pt x="310518" y="173925"/>
                  <a:pt x="352205" y="143166"/>
                </a:cubicBezTo>
                <a:cubicBezTo>
                  <a:pt x="392184" y="110955"/>
                  <a:pt x="439106" y="89253"/>
                  <a:pt x="486626" y="70599"/>
                </a:cubicBezTo>
                <a:cubicBezTo>
                  <a:pt x="546154" y="45906"/>
                  <a:pt x="608811" y="34486"/>
                  <a:pt x="672380" y="23407"/>
                </a:cubicBezTo>
                <a:cubicBezTo>
                  <a:pt x="734070" y="11388"/>
                  <a:pt x="797155" y="12271"/>
                  <a:pt x="859357" y="19477"/>
                </a:cubicBezTo>
                <a:cubicBezTo>
                  <a:pt x="891796" y="22353"/>
                  <a:pt x="923409" y="30299"/>
                  <a:pt x="954738" y="38815"/>
                </a:cubicBezTo>
                <a:cubicBezTo>
                  <a:pt x="983222" y="46618"/>
                  <a:pt x="1012018" y="54336"/>
                  <a:pt x="1038424" y="67865"/>
                </a:cubicBezTo>
                <a:cubicBezTo>
                  <a:pt x="1069269" y="83215"/>
                  <a:pt x="1098094" y="102326"/>
                  <a:pt x="1125610" y="122974"/>
                </a:cubicBezTo>
                <a:cubicBezTo>
                  <a:pt x="1144333" y="137071"/>
                  <a:pt x="1159329" y="155270"/>
                  <a:pt x="1173614" y="173697"/>
                </a:cubicBezTo>
                <a:cubicBezTo>
                  <a:pt x="1198938" y="204057"/>
                  <a:pt x="1216211" y="239543"/>
                  <a:pt x="1233312" y="274916"/>
                </a:cubicBezTo>
                <a:cubicBezTo>
                  <a:pt x="1252605" y="312282"/>
                  <a:pt x="1265495" y="352951"/>
                  <a:pt x="1275881" y="393650"/>
                </a:cubicBezTo>
                <a:cubicBezTo>
                  <a:pt x="1293665" y="456961"/>
                  <a:pt x="1305132" y="522095"/>
                  <a:pt x="1308035" y="587827"/>
                </a:cubicBezTo>
                <a:cubicBezTo>
                  <a:pt x="1308291" y="589308"/>
                  <a:pt x="1308831" y="590476"/>
                  <a:pt x="1309571" y="591388"/>
                </a:cubicBezTo>
                <a:cubicBezTo>
                  <a:pt x="1309571" y="593751"/>
                  <a:pt x="1309771" y="596172"/>
                  <a:pt x="1309600" y="598479"/>
                </a:cubicBezTo>
                <a:cubicBezTo>
                  <a:pt x="1309401" y="600330"/>
                  <a:pt x="1309628" y="602210"/>
                  <a:pt x="1310482" y="603719"/>
                </a:cubicBezTo>
                <a:cubicBezTo>
                  <a:pt x="1287803" y="597966"/>
                  <a:pt x="1261283" y="601071"/>
                  <a:pt x="1239601" y="603663"/>
                </a:cubicBezTo>
                <a:cubicBezTo>
                  <a:pt x="1238747" y="603064"/>
                  <a:pt x="1237836" y="602637"/>
                  <a:pt x="1236812" y="602466"/>
                </a:cubicBezTo>
                <a:cubicBezTo>
                  <a:pt x="1229641" y="593210"/>
                  <a:pt x="1220678" y="586403"/>
                  <a:pt x="1210634" y="581619"/>
                </a:cubicBezTo>
                <a:cubicBezTo>
                  <a:pt x="1212597" y="580166"/>
                  <a:pt x="1213849" y="577802"/>
                  <a:pt x="1213422" y="575154"/>
                </a:cubicBezTo>
                <a:cubicBezTo>
                  <a:pt x="1212512" y="568632"/>
                  <a:pt x="1212198" y="562024"/>
                  <a:pt x="1211174" y="555502"/>
                </a:cubicBezTo>
                <a:cubicBezTo>
                  <a:pt x="1206877" y="530611"/>
                  <a:pt x="1202097" y="505662"/>
                  <a:pt x="1197459" y="480770"/>
                </a:cubicBezTo>
                <a:cubicBezTo>
                  <a:pt x="1188951" y="441525"/>
                  <a:pt x="1178394" y="402592"/>
                  <a:pt x="1164451" y="364913"/>
                </a:cubicBezTo>
                <a:cubicBezTo>
                  <a:pt x="1151931" y="332104"/>
                  <a:pt x="1133208" y="302057"/>
                  <a:pt x="1111696" y="274460"/>
                </a:cubicBezTo>
                <a:cubicBezTo>
                  <a:pt x="1097468" y="253214"/>
                  <a:pt x="1079684" y="234758"/>
                  <a:pt x="1061302" y="217158"/>
                </a:cubicBezTo>
                <a:cubicBezTo>
                  <a:pt x="1050859" y="206677"/>
                  <a:pt x="1041042" y="195456"/>
                  <a:pt x="1029546" y="186086"/>
                </a:cubicBezTo>
                <a:cubicBezTo>
                  <a:pt x="1017937" y="176716"/>
                  <a:pt x="1005445" y="168542"/>
                  <a:pt x="993181" y="160112"/>
                </a:cubicBezTo>
                <a:cubicBezTo>
                  <a:pt x="951551" y="130777"/>
                  <a:pt x="903377" y="110813"/>
                  <a:pt x="852898" y="103522"/>
                </a:cubicBezTo>
                <a:cubicBezTo>
                  <a:pt x="800882" y="95633"/>
                  <a:pt x="747899" y="100247"/>
                  <a:pt x="695855" y="105658"/>
                </a:cubicBezTo>
                <a:cubicBezTo>
                  <a:pt x="665181" y="111183"/>
                  <a:pt x="634848" y="119072"/>
                  <a:pt x="604629" y="126705"/>
                </a:cubicBezTo>
                <a:cubicBezTo>
                  <a:pt x="574694" y="136758"/>
                  <a:pt x="544873" y="147296"/>
                  <a:pt x="515508" y="158944"/>
                </a:cubicBezTo>
                <a:cubicBezTo>
                  <a:pt x="477862" y="176260"/>
                  <a:pt x="442265" y="198076"/>
                  <a:pt x="408659" y="222284"/>
                </a:cubicBezTo>
                <a:cubicBezTo>
                  <a:pt x="391416" y="233876"/>
                  <a:pt x="374570" y="246264"/>
                  <a:pt x="360258" y="261473"/>
                </a:cubicBezTo>
                <a:cubicBezTo>
                  <a:pt x="330209" y="291007"/>
                  <a:pt x="305169" y="325012"/>
                  <a:pt x="284112" y="361438"/>
                </a:cubicBezTo>
                <a:cubicBezTo>
                  <a:pt x="272645" y="379324"/>
                  <a:pt x="259783" y="396526"/>
                  <a:pt x="251133" y="416063"/>
                </a:cubicBezTo>
                <a:cubicBezTo>
                  <a:pt x="241031" y="441354"/>
                  <a:pt x="231157" y="466844"/>
                  <a:pt x="222052" y="492533"/>
                </a:cubicBezTo>
                <a:cubicBezTo>
                  <a:pt x="207398" y="496833"/>
                  <a:pt x="193711" y="505292"/>
                  <a:pt x="186369" y="518592"/>
                </a:cubicBezTo>
                <a:cubicBezTo>
                  <a:pt x="181134" y="515061"/>
                  <a:pt x="173906" y="516769"/>
                  <a:pt x="167874" y="516684"/>
                </a:cubicBezTo>
                <a:cubicBezTo>
                  <a:pt x="145906" y="517026"/>
                  <a:pt x="122886" y="525684"/>
                  <a:pt x="105927" y="540493"/>
                </a:cubicBezTo>
                <a:cubicBezTo>
                  <a:pt x="106383" y="538215"/>
                  <a:pt x="106838" y="535937"/>
                  <a:pt x="107322" y="533658"/>
                </a:cubicBezTo>
                <a:cubicBezTo>
                  <a:pt x="109513" y="523576"/>
                  <a:pt x="112159" y="513608"/>
                  <a:pt x="114976" y="503669"/>
                </a:cubicBezTo>
                <a:close/>
                <a:moveTo>
                  <a:pt x="1126891" y="579255"/>
                </a:moveTo>
                <a:cubicBezTo>
                  <a:pt x="1123135" y="564844"/>
                  <a:pt x="1120204" y="550234"/>
                  <a:pt x="1116135" y="535908"/>
                </a:cubicBezTo>
                <a:cubicBezTo>
                  <a:pt x="1106062" y="496264"/>
                  <a:pt x="1095619" y="456676"/>
                  <a:pt x="1081078" y="418370"/>
                </a:cubicBezTo>
                <a:cubicBezTo>
                  <a:pt x="1066424" y="378954"/>
                  <a:pt x="1048213" y="339680"/>
                  <a:pt x="1018762" y="309035"/>
                </a:cubicBezTo>
                <a:cubicBezTo>
                  <a:pt x="1001860" y="290722"/>
                  <a:pt x="981799" y="275827"/>
                  <a:pt x="961084" y="262099"/>
                </a:cubicBezTo>
                <a:cubicBezTo>
                  <a:pt x="947482" y="252957"/>
                  <a:pt x="933539" y="244271"/>
                  <a:pt x="918401" y="237834"/>
                </a:cubicBezTo>
                <a:cubicBezTo>
                  <a:pt x="887727" y="224990"/>
                  <a:pt x="856199" y="213769"/>
                  <a:pt x="823532" y="207361"/>
                </a:cubicBezTo>
                <a:cubicBezTo>
                  <a:pt x="790439" y="199528"/>
                  <a:pt x="756123" y="195883"/>
                  <a:pt x="722603" y="203487"/>
                </a:cubicBezTo>
                <a:cubicBezTo>
                  <a:pt x="697449" y="208414"/>
                  <a:pt x="672124" y="212686"/>
                  <a:pt x="648165" y="222085"/>
                </a:cubicBezTo>
                <a:cubicBezTo>
                  <a:pt x="623608" y="229518"/>
                  <a:pt x="599848" y="239002"/>
                  <a:pt x="576857" y="250423"/>
                </a:cubicBezTo>
                <a:cubicBezTo>
                  <a:pt x="560523" y="257429"/>
                  <a:pt x="545385" y="266685"/>
                  <a:pt x="530333" y="276026"/>
                </a:cubicBezTo>
                <a:cubicBezTo>
                  <a:pt x="508422" y="288387"/>
                  <a:pt x="488362" y="303396"/>
                  <a:pt x="469012" y="319373"/>
                </a:cubicBezTo>
                <a:cubicBezTo>
                  <a:pt x="455496" y="329085"/>
                  <a:pt x="441724" y="338540"/>
                  <a:pt x="429944" y="350417"/>
                </a:cubicBezTo>
                <a:cubicBezTo>
                  <a:pt x="406070" y="374027"/>
                  <a:pt x="383790" y="399289"/>
                  <a:pt x="364014" y="426430"/>
                </a:cubicBezTo>
                <a:cubicBezTo>
                  <a:pt x="346656" y="452632"/>
                  <a:pt x="330977" y="480258"/>
                  <a:pt x="318315" y="509080"/>
                </a:cubicBezTo>
                <a:cubicBezTo>
                  <a:pt x="309181" y="511871"/>
                  <a:pt x="300616" y="516485"/>
                  <a:pt x="293588" y="522722"/>
                </a:cubicBezTo>
                <a:cubicBezTo>
                  <a:pt x="283884" y="507086"/>
                  <a:pt x="268462" y="493359"/>
                  <a:pt x="250165" y="490026"/>
                </a:cubicBezTo>
                <a:cubicBezTo>
                  <a:pt x="246324" y="487008"/>
                  <a:pt x="238670" y="488061"/>
                  <a:pt x="231983" y="489941"/>
                </a:cubicBezTo>
                <a:cubicBezTo>
                  <a:pt x="233092" y="487691"/>
                  <a:pt x="234202" y="485470"/>
                  <a:pt x="235454" y="483419"/>
                </a:cubicBezTo>
                <a:cubicBezTo>
                  <a:pt x="246239" y="461746"/>
                  <a:pt x="253865" y="438620"/>
                  <a:pt x="264364" y="416804"/>
                </a:cubicBezTo>
                <a:cubicBezTo>
                  <a:pt x="273868" y="398064"/>
                  <a:pt x="286275" y="382514"/>
                  <a:pt x="297742" y="364457"/>
                </a:cubicBezTo>
                <a:cubicBezTo>
                  <a:pt x="318969" y="328287"/>
                  <a:pt x="345006" y="295108"/>
                  <a:pt x="375253" y="266030"/>
                </a:cubicBezTo>
                <a:cubicBezTo>
                  <a:pt x="394745" y="246806"/>
                  <a:pt x="418505" y="232850"/>
                  <a:pt x="440614" y="216930"/>
                </a:cubicBezTo>
                <a:cubicBezTo>
                  <a:pt x="475955" y="194288"/>
                  <a:pt x="512520" y="172814"/>
                  <a:pt x="552641" y="159799"/>
                </a:cubicBezTo>
                <a:cubicBezTo>
                  <a:pt x="581665" y="149261"/>
                  <a:pt x="610348" y="138011"/>
                  <a:pt x="640880" y="132201"/>
                </a:cubicBezTo>
                <a:cubicBezTo>
                  <a:pt x="666973" y="126107"/>
                  <a:pt x="692810" y="118531"/>
                  <a:pt x="719757" y="117335"/>
                </a:cubicBezTo>
                <a:cubicBezTo>
                  <a:pt x="788391" y="110556"/>
                  <a:pt x="860382" y="109617"/>
                  <a:pt x="924576" y="138211"/>
                </a:cubicBezTo>
                <a:cubicBezTo>
                  <a:pt x="946913" y="146584"/>
                  <a:pt x="967173" y="159485"/>
                  <a:pt x="986949" y="172814"/>
                </a:cubicBezTo>
                <a:cubicBezTo>
                  <a:pt x="999498" y="181586"/>
                  <a:pt x="1012616" y="190016"/>
                  <a:pt x="1024282" y="200013"/>
                </a:cubicBezTo>
                <a:cubicBezTo>
                  <a:pt x="1033814" y="208528"/>
                  <a:pt x="1042322" y="218041"/>
                  <a:pt x="1051371" y="227069"/>
                </a:cubicBezTo>
                <a:cubicBezTo>
                  <a:pt x="1068729" y="243787"/>
                  <a:pt x="1085460" y="260732"/>
                  <a:pt x="1099119" y="280953"/>
                </a:cubicBezTo>
                <a:cubicBezTo>
                  <a:pt x="1114911" y="301516"/>
                  <a:pt x="1129537" y="322905"/>
                  <a:pt x="1141004" y="346230"/>
                </a:cubicBezTo>
                <a:cubicBezTo>
                  <a:pt x="1165191" y="398947"/>
                  <a:pt x="1178565" y="455509"/>
                  <a:pt x="1189122" y="512497"/>
                </a:cubicBezTo>
                <a:cubicBezTo>
                  <a:pt x="1191626" y="529016"/>
                  <a:pt x="1195666" y="543883"/>
                  <a:pt x="1197743" y="560828"/>
                </a:cubicBezTo>
                <a:cubicBezTo>
                  <a:pt x="1198967" y="565812"/>
                  <a:pt x="1198056" y="572220"/>
                  <a:pt x="1199678" y="577261"/>
                </a:cubicBezTo>
                <a:cubicBezTo>
                  <a:pt x="1176573" y="570113"/>
                  <a:pt x="1149825" y="571879"/>
                  <a:pt x="1126891" y="579255"/>
                </a:cubicBezTo>
                <a:close/>
                <a:moveTo>
                  <a:pt x="509134" y="634563"/>
                </a:moveTo>
                <a:cubicBezTo>
                  <a:pt x="515707" y="647123"/>
                  <a:pt x="519065" y="661335"/>
                  <a:pt x="518268" y="675518"/>
                </a:cubicBezTo>
                <a:cubicBezTo>
                  <a:pt x="518239" y="680502"/>
                  <a:pt x="515109" y="685087"/>
                  <a:pt x="516191" y="690071"/>
                </a:cubicBezTo>
                <a:cubicBezTo>
                  <a:pt x="517215" y="695369"/>
                  <a:pt x="522934" y="696992"/>
                  <a:pt x="527630" y="697277"/>
                </a:cubicBezTo>
                <a:cubicBezTo>
                  <a:pt x="554320" y="698302"/>
                  <a:pt x="557962" y="730513"/>
                  <a:pt x="554320" y="751275"/>
                </a:cubicBezTo>
                <a:cubicBezTo>
                  <a:pt x="552926" y="767680"/>
                  <a:pt x="538556" y="766341"/>
                  <a:pt x="525894" y="767053"/>
                </a:cubicBezTo>
                <a:cubicBezTo>
                  <a:pt x="513459" y="767452"/>
                  <a:pt x="501309" y="764433"/>
                  <a:pt x="488988" y="763379"/>
                </a:cubicBezTo>
                <a:cubicBezTo>
                  <a:pt x="476098" y="762069"/>
                  <a:pt x="463037" y="762497"/>
                  <a:pt x="450204" y="760645"/>
                </a:cubicBezTo>
                <a:cubicBezTo>
                  <a:pt x="424594" y="754750"/>
                  <a:pt x="397989" y="754949"/>
                  <a:pt x="372806" y="747089"/>
                </a:cubicBezTo>
                <a:cubicBezTo>
                  <a:pt x="354168" y="741393"/>
                  <a:pt x="334733" y="739399"/>
                  <a:pt x="315868" y="734785"/>
                </a:cubicBezTo>
                <a:cubicBezTo>
                  <a:pt x="284511" y="724305"/>
                  <a:pt x="251417" y="720289"/>
                  <a:pt x="218523" y="718267"/>
                </a:cubicBezTo>
                <a:cubicBezTo>
                  <a:pt x="176183" y="713596"/>
                  <a:pt x="133557" y="711830"/>
                  <a:pt x="91358" y="705679"/>
                </a:cubicBezTo>
                <a:cubicBezTo>
                  <a:pt x="72777" y="701862"/>
                  <a:pt x="52261" y="701691"/>
                  <a:pt x="35786" y="691495"/>
                </a:cubicBezTo>
                <a:cubicBezTo>
                  <a:pt x="17404" y="679391"/>
                  <a:pt x="10347" y="655012"/>
                  <a:pt x="15754" y="634136"/>
                </a:cubicBezTo>
                <a:cubicBezTo>
                  <a:pt x="21445" y="611039"/>
                  <a:pt x="44322" y="594919"/>
                  <a:pt x="67485" y="593381"/>
                </a:cubicBezTo>
                <a:cubicBezTo>
                  <a:pt x="73944" y="592356"/>
                  <a:pt x="80204" y="596001"/>
                  <a:pt x="86493" y="594492"/>
                </a:cubicBezTo>
                <a:cubicBezTo>
                  <a:pt x="96452" y="591245"/>
                  <a:pt x="94801" y="579027"/>
                  <a:pt x="99098" y="571451"/>
                </a:cubicBezTo>
                <a:cubicBezTo>
                  <a:pt x="114635" y="542316"/>
                  <a:pt x="149150" y="527449"/>
                  <a:pt x="181276" y="530867"/>
                </a:cubicBezTo>
                <a:cubicBezTo>
                  <a:pt x="180878" y="533829"/>
                  <a:pt x="185573" y="534769"/>
                  <a:pt x="186312" y="531892"/>
                </a:cubicBezTo>
                <a:cubicBezTo>
                  <a:pt x="186341" y="531807"/>
                  <a:pt x="186398" y="531722"/>
                  <a:pt x="186455" y="531636"/>
                </a:cubicBezTo>
                <a:cubicBezTo>
                  <a:pt x="193312" y="530953"/>
                  <a:pt x="198548" y="523206"/>
                  <a:pt x="203955" y="519418"/>
                </a:cubicBezTo>
                <a:cubicBezTo>
                  <a:pt x="216133" y="509792"/>
                  <a:pt x="230958" y="501846"/>
                  <a:pt x="246722" y="501305"/>
                </a:cubicBezTo>
                <a:cubicBezTo>
                  <a:pt x="264364" y="504836"/>
                  <a:pt x="277397" y="520073"/>
                  <a:pt x="285620" y="535509"/>
                </a:cubicBezTo>
                <a:cubicBezTo>
                  <a:pt x="295437" y="544623"/>
                  <a:pt x="304714" y="529158"/>
                  <a:pt x="313535" y="525684"/>
                </a:cubicBezTo>
                <a:cubicBezTo>
                  <a:pt x="324234" y="521098"/>
                  <a:pt x="336384" y="518905"/>
                  <a:pt x="347965" y="520529"/>
                </a:cubicBezTo>
                <a:cubicBezTo>
                  <a:pt x="371497" y="526481"/>
                  <a:pt x="394005" y="546788"/>
                  <a:pt x="401204" y="570141"/>
                </a:cubicBezTo>
                <a:cubicBezTo>
                  <a:pt x="404505" y="578372"/>
                  <a:pt x="414692" y="577859"/>
                  <a:pt x="422033" y="576863"/>
                </a:cubicBezTo>
                <a:cubicBezTo>
                  <a:pt x="462468" y="566553"/>
                  <a:pt x="492431" y="602238"/>
                  <a:pt x="509134" y="634563"/>
                </a:cubicBezTo>
                <a:close/>
                <a:moveTo>
                  <a:pt x="968937" y="469492"/>
                </a:moveTo>
                <a:cubicBezTo>
                  <a:pt x="929015" y="418940"/>
                  <a:pt x="877028" y="376077"/>
                  <a:pt x="815138" y="356141"/>
                </a:cubicBezTo>
                <a:cubicBezTo>
                  <a:pt x="766537" y="337914"/>
                  <a:pt x="712473" y="337885"/>
                  <a:pt x="662079" y="348138"/>
                </a:cubicBezTo>
                <a:cubicBezTo>
                  <a:pt x="636669" y="353720"/>
                  <a:pt x="613592" y="366166"/>
                  <a:pt x="591056" y="378754"/>
                </a:cubicBezTo>
                <a:cubicBezTo>
                  <a:pt x="568092" y="390260"/>
                  <a:pt x="547121" y="405099"/>
                  <a:pt x="527060" y="421104"/>
                </a:cubicBezTo>
                <a:cubicBezTo>
                  <a:pt x="511552" y="432952"/>
                  <a:pt x="497012" y="446082"/>
                  <a:pt x="484378" y="460977"/>
                </a:cubicBezTo>
                <a:cubicBezTo>
                  <a:pt x="480850" y="464708"/>
                  <a:pt x="441866" y="510020"/>
                  <a:pt x="431708" y="531551"/>
                </a:cubicBezTo>
                <a:cubicBezTo>
                  <a:pt x="426415" y="538101"/>
                  <a:pt x="421350" y="544879"/>
                  <a:pt x="416655" y="551857"/>
                </a:cubicBezTo>
                <a:cubicBezTo>
                  <a:pt x="414834" y="554705"/>
                  <a:pt x="411334" y="558208"/>
                  <a:pt x="413838" y="561768"/>
                </a:cubicBezTo>
                <a:cubicBezTo>
                  <a:pt x="413696" y="562053"/>
                  <a:pt x="413554" y="562338"/>
                  <a:pt x="413411" y="562623"/>
                </a:cubicBezTo>
                <a:cubicBezTo>
                  <a:pt x="404733" y="537816"/>
                  <a:pt x="382652" y="518250"/>
                  <a:pt x="358493" y="508937"/>
                </a:cubicBezTo>
                <a:cubicBezTo>
                  <a:pt x="349473" y="506061"/>
                  <a:pt x="339742" y="505377"/>
                  <a:pt x="330209" y="506602"/>
                </a:cubicBezTo>
                <a:cubicBezTo>
                  <a:pt x="336355" y="496862"/>
                  <a:pt x="342388" y="485071"/>
                  <a:pt x="344721" y="482052"/>
                </a:cubicBezTo>
                <a:cubicBezTo>
                  <a:pt x="353400" y="468467"/>
                  <a:pt x="360855" y="454141"/>
                  <a:pt x="369904" y="440784"/>
                </a:cubicBezTo>
                <a:cubicBezTo>
                  <a:pt x="386721" y="417231"/>
                  <a:pt x="405359" y="395643"/>
                  <a:pt x="425590" y="374596"/>
                </a:cubicBezTo>
                <a:cubicBezTo>
                  <a:pt x="445651" y="351527"/>
                  <a:pt x="471716" y="335664"/>
                  <a:pt x="495162" y="316497"/>
                </a:cubicBezTo>
                <a:cubicBezTo>
                  <a:pt x="526690" y="292573"/>
                  <a:pt x="561320" y="272466"/>
                  <a:pt x="597486" y="256403"/>
                </a:cubicBezTo>
                <a:cubicBezTo>
                  <a:pt x="611202" y="249711"/>
                  <a:pt x="625372" y="244185"/>
                  <a:pt x="639941" y="239743"/>
                </a:cubicBezTo>
                <a:cubicBezTo>
                  <a:pt x="656331" y="234474"/>
                  <a:pt x="672351" y="227809"/>
                  <a:pt x="689311" y="224420"/>
                </a:cubicBezTo>
                <a:cubicBezTo>
                  <a:pt x="713896" y="219949"/>
                  <a:pt x="738594" y="212971"/>
                  <a:pt x="763862" y="213455"/>
                </a:cubicBezTo>
                <a:cubicBezTo>
                  <a:pt x="776496" y="212914"/>
                  <a:pt x="789017" y="214623"/>
                  <a:pt x="801338" y="217386"/>
                </a:cubicBezTo>
                <a:cubicBezTo>
                  <a:pt x="826150" y="221857"/>
                  <a:pt x="850394" y="227354"/>
                  <a:pt x="874438" y="235898"/>
                </a:cubicBezTo>
                <a:cubicBezTo>
                  <a:pt x="896206" y="243958"/>
                  <a:pt x="918401" y="251590"/>
                  <a:pt x="938149" y="264008"/>
                </a:cubicBezTo>
                <a:cubicBezTo>
                  <a:pt x="961084" y="278646"/>
                  <a:pt x="984388" y="293940"/>
                  <a:pt x="1003851" y="313905"/>
                </a:cubicBezTo>
                <a:cubicBezTo>
                  <a:pt x="1030201" y="339680"/>
                  <a:pt x="1048184" y="372802"/>
                  <a:pt x="1061501" y="406921"/>
                </a:cubicBezTo>
                <a:cubicBezTo>
                  <a:pt x="1075615" y="442493"/>
                  <a:pt x="1087850" y="479119"/>
                  <a:pt x="1096472" y="516485"/>
                </a:cubicBezTo>
                <a:cubicBezTo>
                  <a:pt x="1100143" y="532149"/>
                  <a:pt x="1105123" y="547471"/>
                  <a:pt x="1108566" y="563192"/>
                </a:cubicBezTo>
                <a:cubicBezTo>
                  <a:pt x="1110301" y="570255"/>
                  <a:pt x="1111781" y="577432"/>
                  <a:pt x="1113773" y="584438"/>
                </a:cubicBezTo>
                <a:cubicBezTo>
                  <a:pt x="1097468" y="592327"/>
                  <a:pt x="1086570" y="608191"/>
                  <a:pt x="1080082" y="624738"/>
                </a:cubicBezTo>
                <a:cubicBezTo>
                  <a:pt x="1065115" y="614684"/>
                  <a:pt x="1051144" y="609871"/>
                  <a:pt x="1036119" y="609045"/>
                </a:cubicBezTo>
                <a:cubicBezTo>
                  <a:pt x="1036745" y="606397"/>
                  <a:pt x="1036034" y="603520"/>
                  <a:pt x="1035806" y="600843"/>
                </a:cubicBezTo>
                <a:cubicBezTo>
                  <a:pt x="1035351" y="598365"/>
                  <a:pt x="1035152" y="595432"/>
                  <a:pt x="1033871" y="593239"/>
                </a:cubicBezTo>
                <a:cubicBezTo>
                  <a:pt x="1034042" y="592100"/>
                  <a:pt x="1033928" y="590846"/>
                  <a:pt x="1033445" y="589536"/>
                </a:cubicBezTo>
                <a:cubicBezTo>
                  <a:pt x="1015233" y="547898"/>
                  <a:pt x="995315" y="506517"/>
                  <a:pt x="968937" y="469492"/>
                </a:cubicBezTo>
                <a:close/>
                <a:moveTo>
                  <a:pt x="1366965" y="860525"/>
                </a:moveTo>
                <a:cubicBezTo>
                  <a:pt x="1349323" y="860013"/>
                  <a:pt x="1331652" y="857905"/>
                  <a:pt x="1313982" y="856823"/>
                </a:cubicBezTo>
                <a:cubicBezTo>
                  <a:pt x="1283876" y="853519"/>
                  <a:pt x="1253800" y="850272"/>
                  <a:pt x="1223666" y="847311"/>
                </a:cubicBezTo>
                <a:cubicBezTo>
                  <a:pt x="1205938" y="844121"/>
                  <a:pt x="1188040" y="842099"/>
                  <a:pt x="1170114" y="840304"/>
                </a:cubicBezTo>
                <a:cubicBezTo>
                  <a:pt x="1097155" y="831589"/>
                  <a:pt x="1024254" y="821308"/>
                  <a:pt x="950783" y="817805"/>
                </a:cubicBezTo>
                <a:cubicBezTo>
                  <a:pt x="926909" y="815840"/>
                  <a:pt x="902950" y="816951"/>
                  <a:pt x="879076" y="815726"/>
                </a:cubicBezTo>
                <a:cubicBezTo>
                  <a:pt x="866300" y="814188"/>
                  <a:pt x="851674" y="815897"/>
                  <a:pt x="840719" y="808150"/>
                </a:cubicBezTo>
                <a:cubicBezTo>
                  <a:pt x="842853" y="785110"/>
                  <a:pt x="852329" y="760845"/>
                  <a:pt x="866073" y="746747"/>
                </a:cubicBezTo>
                <a:cubicBezTo>
                  <a:pt x="876003" y="738004"/>
                  <a:pt x="888211" y="732535"/>
                  <a:pt x="900560" y="728149"/>
                </a:cubicBezTo>
                <a:cubicBezTo>
                  <a:pt x="911401" y="723678"/>
                  <a:pt x="924804" y="722738"/>
                  <a:pt x="933425" y="714223"/>
                </a:cubicBezTo>
                <a:cubicBezTo>
                  <a:pt x="936925" y="710378"/>
                  <a:pt x="935958" y="705024"/>
                  <a:pt x="936299" y="700267"/>
                </a:cubicBezTo>
                <a:cubicBezTo>
                  <a:pt x="936812" y="680730"/>
                  <a:pt x="946486" y="663984"/>
                  <a:pt x="960258" y="650313"/>
                </a:cubicBezTo>
                <a:cubicBezTo>
                  <a:pt x="975027" y="634022"/>
                  <a:pt x="996368" y="626703"/>
                  <a:pt x="1017709" y="624225"/>
                </a:cubicBezTo>
                <a:cubicBezTo>
                  <a:pt x="1037172" y="620238"/>
                  <a:pt x="1054530" y="624795"/>
                  <a:pt x="1071005" y="635703"/>
                </a:cubicBezTo>
                <a:cubicBezTo>
                  <a:pt x="1078802" y="641427"/>
                  <a:pt x="1089330" y="642282"/>
                  <a:pt x="1092403" y="631146"/>
                </a:cubicBezTo>
                <a:cubicBezTo>
                  <a:pt x="1100769" y="606710"/>
                  <a:pt x="1117956" y="593381"/>
                  <a:pt x="1142996" y="588568"/>
                </a:cubicBezTo>
                <a:cubicBezTo>
                  <a:pt x="1172646" y="582359"/>
                  <a:pt x="1206081" y="585264"/>
                  <a:pt x="1228987" y="607080"/>
                </a:cubicBezTo>
                <a:cubicBezTo>
                  <a:pt x="1228162" y="609529"/>
                  <a:pt x="1228702" y="612377"/>
                  <a:pt x="1230637" y="614286"/>
                </a:cubicBezTo>
                <a:cubicBezTo>
                  <a:pt x="1235788" y="619384"/>
                  <a:pt x="1243328" y="617931"/>
                  <a:pt x="1250641" y="616479"/>
                </a:cubicBezTo>
                <a:cubicBezTo>
                  <a:pt x="1254340" y="615738"/>
                  <a:pt x="1257982" y="614998"/>
                  <a:pt x="1261226" y="615112"/>
                </a:cubicBezTo>
                <a:cubicBezTo>
                  <a:pt x="1282340" y="614884"/>
                  <a:pt x="1304933" y="612748"/>
                  <a:pt x="1323742" y="624254"/>
                </a:cubicBezTo>
                <a:cubicBezTo>
                  <a:pt x="1335351" y="632826"/>
                  <a:pt x="1341868" y="644617"/>
                  <a:pt x="1349522" y="656977"/>
                </a:cubicBezTo>
                <a:cubicBezTo>
                  <a:pt x="1355811" y="667942"/>
                  <a:pt x="1363124" y="679163"/>
                  <a:pt x="1364176" y="692093"/>
                </a:cubicBezTo>
                <a:cubicBezTo>
                  <a:pt x="1364973" y="703001"/>
                  <a:pt x="1361558" y="714109"/>
                  <a:pt x="1357945" y="724447"/>
                </a:cubicBezTo>
                <a:cubicBezTo>
                  <a:pt x="1354672" y="733760"/>
                  <a:pt x="1345396" y="751275"/>
                  <a:pt x="1360591" y="754494"/>
                </a:cubicBezTo>
                <a:cubicBezTo>
                  <a:pt x="1378347" y="755747"/>
                  <a:pt x="1398806" y="761557"/>
                  <a:pt x="1406204" y="777534"/>
                </a:cubicBezTo>
                <a:cubicBezTo>
                  <a:pt x="1406460" y="782632"/>
                  <a:pt x="1406830" y="787815"/>
                  <a:pt x="1406944" y="793056"/>
                </a:cubicBezTo>
                <a:cubicBezTo>
                  <a:pt x="1404326" y="797499"/>
                  <a:pt x="1406062" y="805331"/>
                  <a:pt x="1404924" y="810827"/>
                </a:cubicBezTo>
                <a:cubicBezTo>
                  <a:pt x="1404867" y="811426"/>
                  <a:pt x="1404782" y="812024"/>
                  <a:pt x="1404696" y="812622"/>
                </a:cubicBezTo>
                <a:cubicBezTo>
                  <a:pt x="1402363" y="820340"/>
                  <a:pt x="1399261" y="827802"/>
                  <a:pt x="1395448" y="834893"/>
                </a:cubicBezTo>
                <a:cubicBezTo>
                  <a:pt x="1395505" y="834893"/>
                  <a:pt x="1395591" y="834922"/>
                  <a:pt x="1395648" y="834922"/>
                </a:cubicBezTo>
                <a:cubicBezTo>
                  <a:pt x="1391664" y="841501"/>
                  <a:pt x="1387310" y="847880"/>
                  <a:pt x="1382160" y="853605"/>
                </a:cubicBezTo>
                <a:cubicBezTo>
                  <a:pt x="1380310" y="856367"/>
                  <a:pt x="1377180" y="858332"/>
                  <a:pt x="1374847" y="860753"/>
                </a:cubicBezTo>
                <a:cubicBezTo>
                  <a:pt x="1372627" y="860896"/>
                  <a:pt x="1370067" y="860810"/>
                  <a:pt x="1366965" y="86052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7"/>
          <p:cNvSpPr/>
          <p:nvPr/>
        </p:nvSpPr>
        <p:spPr>
          <a:xfrm>
            <a:off x="4173955" y="3368820"/>
            <a:ext cx="270761" cy="132921"/>
          </a:xfrm>
          <a:custGeom>
            <a:rect b="b" l="l" r="r" t="t"/>
            <a:pathLst>
              <a:path extrusionOk="0" h="265841" w="541523">
                <a:moveTo>
                  <a:pt x="513647" y="196001"/>
                </a:moveTo>
                <a:cubicBezTo>
                  <a:pt x="540337" y="197026"/>
                  <a:pt x="543980" y="229237"/>
                  <a:pt x="540337" y="249999"/>
                </a:cubicBezTo>
                <a:cubicBezTo>
                  <a:pt x="538943" y="266404"/>
                  <a:pt x="524573" y="265065"/>
                  <a:pt x="511911" y="265806"/>
                </a:cubicBezTo>
                <a:cubicBezTo>
                  <a:pt x="499476" y="266204"/>
                  <a:pt x="487326" y="263185"/>
                  <a:pt x="475005" y="262132"/>
                </a:cubicBezTo>
                <a:cubicBezTo>
                  <a:pt x="462115" y="260822"/>
                  <a:pt x="449054" y="261249"/>
                  <a:pt x="436221" y="259398"/>
                </a:cubicBezTo>
                <a:cubicBezTo>
                  <a:pt x="410611" y="253502"/>
                  <a:pt x="384006" y="253702"/>
                  <a:pt x="358823" y="245841"/>
                </a:cubicBezTo>
                <a:cubicBezTo>
                  <a:pt x="340185" y="240145"/>
                  <a:pt x="320751" y="238151"/>
                  <a:pt x="301885" y="233538"/>
                </a:cubicBezTo>
                <a:cubicBezTo>
                  <a:pt x="270528" y="223085"/>
                  <a:pt x="237435" y="219041"/>
                  <a:pt x="204541" y="217019"/>
                </a:cubicBezTo>
                <a:cubicBezTo>
                  <a:pt x="162200" y="212348"/>
                  <a:pt x="119574" y="210554"/>
                  <a:pt x="77376" y="204431"/>
                </a:cubicBezTo>
                <a:cubicBezTo>
                  <a:pt x="58794" y="200615"/>
                  <a:pt x="38278" y="200444"/>
                  <a:pt x="21803" y="190248"/>
                </a:cubicBezTo>
                <a:cubicBezTo>
                  <a:pt x="3421" y="178172"/>
                  <a:pt x="-3636" y="153765"/>
                  <a:pt x="1771" y="132889"/>
                </a:cubicBezTo>
                <a:cubicBezTo>
                  <a:pt x="7462" y="109791"/>
                  <a:pt x="30339" y="93671"/>
                  <a:pt x="53473" y="92133"/>
                </a:cubicBezTo>
                <a:cubicBezTo>
                  <a:pt x="59933" y="91108"/>
                  <a:pt x="66193" y="94754"/>
                  <a:pt x="72481" y="93244"/>
                </a:cubicBezTo>
                <a:cubicBezTo>
                  <a:pt x="82440" y="89997"/>
                  <a:pt x="80790" y="77779"/>
                  <a:pt x="85087" y="70175"/>
                </a:cubicBezTo>
                <a:cubicBezTo>
                  <a:pt x="100623" y="41040"/>
                  <a:pt x="135111" y="26173"/>
                  <a:pt x="167265" y="29591"/>
                </a:cubicBezTo>
                <a:cubicBezTo>
                  <a:pt x="166866" y="32553"/>
                  <a:pt x="171561" y="33464"/>
                  <a:pt x="172301" y="30616"/>
                </a:cubicBezTo>
                <a:cubicBezTo>
                  <a:pt x="172330" y="30531"/>
                  <a:pt x="172358" y="30445"/>
                  <a:pt x="172415" y="30360"/>
                </a:cubicBezTo>
                <a:cubicBezTo>
                  <a:pt x="179301" y="29676"/>
                  <a:pt x="184508" y="21901"/>
                  <a:pt x="189943" y="18113"/>
                </a:cubicBezTo>
                <a:cubicBezTo>
                  <a:pt x="202122" y="8459"/>
                  <a:pt x="217004" y="513"/>
                  <a:pt x="232796" y="0"/>
                </a:cubicBezTo>
                <a:cubicBezTo>
                  <a:pt x="250410" y="3532"/>
                  <a:pt x="263385" y="18797"/>
                  <a:pt x="271609" y="34205"/>
                </a:cubicBezTo>
                <a:cubicBezTo>
                  <a:pt x="281426" y="43318"/>
                  <a:pt x="290674" y="27854"/>
                  <a:pt x="299523" y="24379"/>
                </a:cubicBezTo>
                <a:cubicBezTo>
                  <a:pt x="310222" y="19765"/>
                  <a:pt x="322373" y="17572"/>
                  <a:pt x="333954" y="19224"/>
                </a:cubicBezTo>
                <a:cubicBezTo>
                  <a:pt x="357514" y="25176"/>
                  <a:pt x="379994" y="45483"/>
                  <a:pt x="387193" y="68837"/>
                </a:cubicBezTo>
                <a:cubicBezTo>
                  <a:pt x="390494" y="77067"/>
                  <a:pt x="400681" y="76555"/>
                  <a:pt x="408022" y="75558"/>
                </a:cubicBezTo>
                <a:cubicBezTo>
                  <a:pt x="448485" y="65220"/>
                  <a:pt x="478476" y="100905"/>
                  <a:pt x="495151" y="133230"/>
                </a:cubicBezTo>
                <a:cubicBezTo>
                  <a:pt x="501724" y="145790"/>
                  <a:pt x="505082" y="160002"/>
                  <a:pt x="504285" y="174185"/>
                </a:cubicBezTo>
                <a:cubicBezTo>
                  <a:pt x="504257" y="179169"/>
                  <a:pt x="501126" y="183754"/>
                  <a:pt x="502208" y="188767"/>
                </a:cubicBezTo>
                <a:cubicBezTo>
                  <a:pt x="503232" y="194093"/>
                  <a:pt x="508952" y="195716"/>
                  <a:pt x="513647" y="196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7"/>
          <p:cNvSpPr/>
          <p:nvPr/>
        </p:nvSpPr>
        <p:spPr>
          <a:xfrm>
            <a:off x="4587295" y="3411020"/>
            <a:ext cx="283155" cy="137554"/>
          </a:xfrm>
          <a:custGeom>
            <a:rect b="b" l="l" r="r" t="t"/>
            <a:pathLst>
              <a:path extrusionOk="0" h="275108" w="566310">
                <a:moveTo>
                  <a:pt x="565570" y="191830"/>
                </a:moveTo>
                <a:cubicBezTo>
                  <a:pt x="565827" y="196899"/>
                  <a:pt x="566196" y="202111"/>
                  <a:pt x="566310" y="207323"/>
                </a:cubicBezTo>
                <a:cubicBezTo>
                  <a:pt x="563635" y="211766"/>
                  <a:pt x="565457" y="219627"/>
                  <a:pt x="564290" y="225152"/>
                </a:cubicBezTo>
                <a:cubicBezTo>
                  <a:pt x="564233" y="225721"/>
                  <a:pt x="564176" y="226291"/>
                  <a:pt x="564119" y="226832"/>
                </a:cubicBezTo>
                <a:cubicBezTo>
                  <a:pt x="561786" y="234579"/>
                  <a:pt x="558656" y="242069"/>
                  <a:pt x="554814" y="249189"/>
                </a:cubicBezTo>
                <a:cubicBezTo>
                  <a:pt x="554871" y="249189"/>
                  <a:pt x="554957" y="249189"/>
                  <a:pt x="555042" y="249218"/>
                </a:cubicBezTo>
                <a:cubicBezTo>
                  <a:pt x="551087" y="255796"/>
                  <a:pt x="546705" y="262176"/>
                  <a:pt x="541526" y="267872"/>
                </a:cubicBezTo>
                <a:cubicBezTo>
                  <a:pt x="539648" y="270635"/>
                  <a:pt x="536489" y="272600"/>
                  <a:pt x="534156" y="275021"/>
                </a:cubicBezTo>
                <a:cubicBezTo>
                  <a:pt x="531908" y="275191"/>
                  <a:pt x="529319" y="275106"/>
                  <a:pt x="526274" y="274821"/>
                </a:cubicBezTo>
                <a:cubicBezTo>
                  <a:pt x="508632" y="274309"/>
                  <a:pt x="490962" y="272201"/>
                  <a:pt x="473291" y="271119"/>
                </a:cubicBezTo>
                <a:cubicBezTo>
                  <a:pt x="443186" y="267815"/>
                  <a:pt x="413109" y="264568"/>
                  <a:pt x="382975" y="261606"/>
                </a:cubicBezTo>
                <a:cubicBezTo>
                  <a:pt x="365248" y="258417"/>
                  <a:pt x="347349" y="256395"/>
                  <a:pt x="329423" y="254600"/>
                </a:cubicBezTo>
                <a:cubicBezTo>
                  <a:pt x="256464" y="245885"/>
                  <a:pt x="183563" y="235604"/>
                  <a:pt x="110092" y="232101"/>
                </a:cubicBezTo>
                <a:cubicBezTo>
                  <a:pt x="86218" y="230136"/>
                  <a:pt x="62259" y="231247"/>
                  <a:pt x="38386" y="230022"/>
                </a:cubicBezTo>
                <a:cubicBezTo>
                  <a:pt x="25581" y="228484"/>
                  <a:pt x="10955" y="230221"/>
                  <a:pt x="0" y="222475"/>
                </a:cubicBezTo>
                <a:cubicBezTo>
                  <a:pt x="2134" y="199434"/>
                  <a:pt x="11638" y="175141"/>
                  <a:pt x="25382" y="161043"/>
                </a:cubicBezTo>
                <a:cubicBezTo>
                  <a:pt x="35313" y="152299"/>
                  <a:pt x="47520" y="146831"/>
                  <a:pt x="59869" y="142445"/>
                </a:cubicBezTo>
                <a:cubicBezTo>
                  <a:pt x="70711" y="137974"/>
                  <a:pt x="84113" y="137034"/>
                  <a:pt x="92735" y="128518"/>
                </a:cubicBezTo>
                <a:cubicBezTo>
                  <a:pt x="96235" y="124674"/>
                  <a:pt x="95267" y="119319"/>
                  <a:pt x="95609" y="114563"/>
                </a:cubicBezTo>
                <a:cubicBezTo>
                  <a:pt x="96121" y="95026"/>
                  <a:pt x="105795" y="78279"/>
                  <a:pt x="119568" y="64609"/>
                </a:cubicBezTo>
                <a:cubicBezTo>
                  <a:pt x="134336" y="48318"/>
                  <a:pt x="155677" y="40999"/>
                  <a:pt x="177018" y="38521"/>
                </a:cubicBezTo>
                <a:cubicBezTo>
                  <a:pt x="196481" y="34534"/>
                  <a:pt x="213839" y="39091"/>
                  <a:pt x="230314" y="49999"/>
                </a:cubicBezTo>
                <a:cubicBezTo>
                  <a:pt x="238111" y="55723"/>
                  <a:pt x="248639" y="56578"/>
                  <a:pt x="251712" y="45442"/>
                </a:cubicBezTo>
                <a:cubicBezTo>
                  <a:pt x="260078" y="21006"/>
                  <a:pt x="277265" y="7677"/>
                  <a:pt x="302305" y="2864"/>
                </a:cubicBezTo>
                <a:cubicBezTo>
                  <a:pt x="331955" y="-3345"/>
                  <a:pt x="365390" y="-440"/>
                  <a:pt x="388296" y="21376"/>
                </a:cubicBezTo>
                <a:cubicBezTo>
                  <a:pt x="387471" y="23825"/>
                  <a:pt x="388012" y="26673"/>
                  <a:pt x="389947" y="28581"/>
                </a:cubicBezTo>
                <a:cubicBezTo>
                  <a:pt x="395097" y="33679"/>
                  <a:pt x="402637" y="32227"/>
                  <a:pt x="409950" y="30774"/>
                </a:cubicBezTo>
                <a:cubicBezTo>
                  <a:pt x="413649" y="30034"/>
                  <a:pt x="417292" y="29293"/>
                  <a:pt x="420536" y="29407"/>
                </a:cubicBezTo>
                <a:cubicBezTo>
                  <a:pt x="441649" y="29180"/>
                  <a:pt x="464242" y="27044"/>
                  <a:pt x="483051" y="38550"/>
                </a:cubicBezTo>
                <a:cubicBezTo>
                  <a:pt x="494661" y="47122"/>
                  <a:pt x="501177" y="58913"/>
                  <a:pt x="508831" y="71273"/>
                </a:cubicBezTo>
                <a:cubicBezTo>
                  <a:pt x="515120" y="82238"/>
                  <a:pt x="522433" y="93459"/>
                  <a:pt x="523486" y="106389"/>
                </a:cubicBezTo>
                <a:cubicBezTo>
                  <a:pt x="524282" y="117297"/>
                  <a:pt x="520868" y="128405"/>
                  <a:pt x="517254" y="138743"/>
                </a:cubicBezTo>
                <a:cubicBezTo>
                  <a:pt x="513982" y="148056"/>
                  <a:pt x="504705" y="165571"/>
                  <a:pt x="519900" y="168790"/>
                </a:cubicBezTo>
                <a:cubicBezTo>
                  <a:pt x="537713" y="170043"/>
                  <a:pt x="558144" y="175853"/>
                  <a:pt x="565570" y="1918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7"/>
          <p:cNvSpPr/>
          <p:nvPr/>
        </p:nvSpPr>
        <p:spPr>
          <a:xfrm>
            <a:off x="4219914" y="3125289"/>
            <a:ext cx="602263" cy="294737"/>
          </a:xfrm>
          <a:custGeom>
            <a:rect b="b" l="l" r="r" t="t"/>
            <a:pathLst>
              <a:path extrusionOk="0" h="589475" w="1204526">
                <a:moveTo>
                  <a:pt x="1203673" y="577229"/>
                </a:moveTo>
                <a:cubicBezTo>
                  <a:pt x="1203673" y="579593"/>
                  <a:pt x="1203872" y="581985"/>
                  <a:pt x="1203701" y="584264"/>
                </a:cubicBezTo>
                <a:cubicBezTo>
                  <a:pt x="1203502" y="586086"/>
                  <a:pt x="1203701" y="587966"/>
                  <a:pt x="1204526" y="589475"/>
                </a:cubicBezTo>
                <a:cubicBezTo>
                  <a:pt x="1181848" y="583722"/>
                  <a:pt x="1155356" y="586855"/>
                  <a:pt x="1133673" y="589447"/>
                </a:cubicBezTo>
                <a:cubicBezTo>
                  <a:pt x="1132820" y="588849"/>
                  <a:pt x="1131909" y="588422"/>
                  <a:pt x="1130885" y="588251"/>
                </a:cubicBezTo>
                <a:cubicBezTo>
                  <a:pt x="1123743" y="578995"/>
                  <a:pt x="1114779" y="572188"/>
                  <a:pt x="1104735" y="567403"/>
                </a:cubicBezTo>
                <a:cubicBezTo>
                  <a:pt x="1106670" y="565922"/>
                  <a:pt x="1107922" y="563558"/>
                  <a:pt x="1107466" y="560938"/>
                </a:cubicBezTo>
                <a:cubicBezTo>
                  <a:pt x="1106556" y="554416"/>
                  <a:pt x="1106243" y="547809"/>
                  <a:pt x="1105218" y="541287"/>
                </a:cubicBezTo>
                <a:cubicBezTo>
                  <a:pt x="1100922" y="516395"/>
                  <a:pt x="1096141" y="491475"/>
                  <a:pt x="1091503" y="466555"/>
                </a:cubicBezTo>
                <a:cubicBezTo>
                  <a:pt x="1082995" y="427338"/>
                  <a:pt x="1072438" y="388377"/>
                  <a:pt x="1058495" y="350697"/>
                </a:cubicBezTo>
                <a:cubicBezTo>
                  <a:pt x="1045975" y="317888"/>
                  <a:pt x="1027252" y="287870"/>
                  <a:pt x="1005740" y="260244"/>
                </a:cubicBezTo>
                <a:cubicBezTo>
                  <a:pt x="991484" y="239027"/>
                  <a:pt x="973728" y="220571"/>
                  <a:pt x="955346" y="202942"/>
                </a:cubicBezTo>
                <a:cubicBezTo>
                  <a:pt x="944903" y="192461"/>
                  <a:pt x="935086" y="181240"/>
                  <a:pt x="923590" y="171870"/>
                </a:cubicBezTo>
                <a:cubicBezTo>
                  <a:pt x="911981" y="162529"/>
                  <a:pt x="899489" y="154326"/>
                  <a:pt x="887225" y="145896"/>
                </a:cubicBezTo>
                <a:cubicBezTo>
                  <a:pt x="845567" y="116562"/>
                  <a:pt x="797393" y="96626"/>
                  <a:pt x="746942" y="89306"/>
                </a:cubicBezTo>
                <a:cubicBezTo>
                  <a:pt x="694927" y="81417"/>
                  <a:pt x="641943" y="86003"/>
                  <a:pt x="589899" y="91414"/>
                </a:cubicBezTo>
                <a:cubicBezTo>
                  <a:pt x="559225" y="96939"/>
                  <a:pt x="528864" y="104828"/>
                  <a:pt x="498673" y="112461"/>
                </a:cubicBezTo>
                <a:cubicBezTo>
                  <a:pt x="468738" y="122543"/>
                  <a:pt x="438917" y="133052"/>
                  <a:pt x="409552" y="144700"/>
                </a:cubicBezTo>
                <a:cubicBezTo>
                  <a:pt x="371906" y="162016"/>
                  <a:pt x="336309" y="183832"/>
                  <a:pt x="302704" y="208040"/>
                </a:cubicBezTo>
                <a:cubicBezTo>
                  <a:pt x="285432" y="219660"/>
                  <a:pt x="268615" y="232020"/>
                  <a:pt x="254302" y="247229"/>
                </a:cubicBezTo>
                <a:cubicBezTo>
                  <a:pt x="224253" y="276763"/>
                  <a:pt x="199185" y="310768"/>
                  <a:pt x="178156" y="347223"/>
                </a:cubicBezTo>
                <a:cubicBezTo>
                  <a:pt x="166689" y="365108"/>
                  <a:pt x="153827" y="382310"/>
                  <a:pt x="145177" y="401819"/>
                </a:cubicBezTo>
                <a:cubicBezTo>
                  <a:pt x="135076" y="427110"/>
                  <a:pt x="125202" y="452600"/>
                  <a:pt x="116096" y="478260"/>
                </a:cubicBezTo>
                <a:cubicBezTo>
                  <a:pt x="101442" y="482532"/>
                  <a:pt x="87755" y="491048"/>
                  <a:pt x="80442" y="504348"/>
                </a:cubicBezTo>
                <a:cubicBezTo>
                  <a:pt x="75206" y="500817"/>
                  <a:pt x="67979" y="502525"/>
                  <a:pt x="61946" y="502440"/>
                </a:cubicBezTo>
                <a:cubicBezTo>
                  <a:pt x="39979" y="502782"/>
                  <a:pt x="16959" y="511411"/>
                  <a:pt x="0" y="526221"/>
                </a:cubicBezTo>
                <a:cubicBezTo>
                  <a:pt x="455" y="523942"/>
                  <a:pt x="911" y="521664"/>
                  <a:pt x="1423" y="519386"/>
                </a:cubicBezTo>
                <a:cubicBezTo>
                  <a:pt x="3557" y="509332"/>
                  <a:pt x="6203" y="499364"/>
                  <a:pt x="9020" y="489453"/>
                </a:cubicBezTo>
                <a:cubicBezTo>
                  <a:pt x="9362" y="487459"/>
                  <a:pt x="10358" y="484298"/>
                  <a:pt x="11610" y="480539"/>
                </a:cubicBezTo>
                <a:cubicBezTo>
                  <a:pt x="11723" y="480482"/>
                  <a:pt x="11837" y="480396"/>
                  <a:pt x="11951" y="480311"/>
                </a:cubicBezTo>
                <a:cubicBezTo>
                  <a:pt x="12691" y="479770"/>
                  <a:pt x="13089" y="478915"/>
                  <a:pt x="13146" y="478032"/>
                </a:cubicBezTo>
                <a:cubicBezTo>
                  <a:pt x="13658" y="477320"/>
                  <a:pt x="13687" y="476381"/>
                  <a:pt x="13317" y="475612"/>
                </a:cubicBezTo>
                <a:cubicBezTo>
                  <a:pt x="16561" y="466128"/>
                  <a:pt x="20431" y="454622"/>
                  <a:pt x="20431" y="447473"/>
                </a:cubicBezTo>
                <a:cubicBezTo>
                  <a:pt x="32581" y="411560"/>
                  <a:pt x="53837" y="378637"/>
                  <a:pt x="72389" y="345799"/>
                </a:cubicBezTo>
                <a:cubicBezTo>
                  <a:pt x="92564" y="309458"/>
                  <a:pt x="115812" y="275083"/>
                  <a:pt x="139970" y="241305"/>
                </a:cubicBezTo>
                <a:cubicBezTo>
                  <a:pt x="169620" y="199012"/>
                  <a:pt x="204591" y="159738"/>
                  <a:pt x="246249" y="128979"/>
                </a:cubicBezTo>
                <a:cubicBezTo>
                  <a:pt x="286228" y="96796"/>
                  <a:pt x="333150" y="75095"/>
                  <a:pt x="380670" y="56412"/>
                </a:cubicBezTo>
                <a:cubicBezTo>
                  <a:pt x="440198" y="31719"/>
                  <a:pt x="502856" y="20327"/>
                  <a:pt x="566424" y="9220"/>
                </a:cubicBezTo>
                <a:cubicBezTo>
                  <a:pt x="628086" y="-2799"/>
                  <a:pt x="691199" y="-1916"/>
                  <a:pt x="753401" y="5290"/>
                </a:cubicBezTo>
                <a:cubicBezTo>
                  <a:pt x="785840" y="8166"/>
                  <a:pt x="817454" y="16141"/>
                  <a:pt x="848782" y="24656"/>
                </a:cubicBezTo>
                <a:cubicBezTo>
                  <a:pt x="877266" y="32460"/>
                  <a:pt x="906062" y="40178"/>
                  <a:pt x="932468" y="53706"/>
                </a:cubicBezTo>
                <a:cubicBezTo>
                  <a:pt x="963314" y="69057"/>
                  <a:pt x="992138" y="88167"/>
                  <a:pt x="1019654" y="108815"/>
                </a:cubicBezTo>
                <a:cubicBezTo>
                  <a:pt x="1038378" y="122913"/>
                  <a:pt x="1053373" y="141112"/>
                  <a:pt x="1067686" y="159538"/>
                </a:cubicBezTo>
                <a:cubicBezTo>
                  <a:pt x="1093011" y="189898"/>
                  <a:pt x="1110283" y="225385"/>
                  <a:pt x="1127385" y="260757"/>
                </a:cubicBezTo>
                <a:cubicBezTo>
                  <a:pt x="1146677" y="298123"/>
                  <a:pt x="1159567" y="338793"/>
                  <a:pt x="1169953" y="379491"/>
                </a:cubicBezTo>
                <a:cubicBezTo>
                  <a:pt x="1187766" y="442831"/>
                  <a:pt x="1199205" y="507937"/>
                  <a:pt x="1202107" y="573669"/>
                </a:cubicBezTo>
                <a:cubicBezTo>
                  <a:pt x="1202392" y="575121"/>
                  <a:pt x="1202933" y="576318"/>
                  <a:pt x="1203673" y="5772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7"/>
          <p:cNvSpPr/>
          <p:nvPr/>
        </p:nvSpPr>
        <p:spPr>
          <a:xfrm>
            <a:off x="4282955" y="3174867"/>
            <a:ext cx="483805" cy="232942"/>
          </a:xfrm>
          <a:custGeom>
            <a:rect b="b" l="l" r="r" t="t"/>
            <a:pathLst>
              <a:path extrusionOk="0" h="465884" w="967610">
                <a:moveTo>
                  <a:pt x="965675" y="447515"/>
                </a:moveTo>
                <a:cubicBezTo>
                  <a:pt x="966899" y="452499"/>
                  <a:pt x="965988" y="458907"/>
                  <a:pt x="967610" y="463920"/>
                </a:cubicBezTo>
                <a:cubicBezTo>
                  <a:pt x="944533" y="456686"/>
                  <a:pt x="917786" y="458480"/>
                  <a:pt x="894851" y="465885"/>
                </a:cubicBezTo>
                <a:cubicBezTo>
                  <a:pt x="891095" y="451502"/>
                  <a:pt x="888193" y="436835"/>
                  <a:pt x="884095" y="422510"/>
                </a:cubicBezTo>
                <a:cubicBezTo>
                  <a:pt x="874022" y="382865"/>
                  <a:pt x="863579" y="343278"/>
                  <a:pt x="849039" y="304972"/>
                </a:cubicBezTo>
                <a:cubicBezTo>
                  <a:pt x="834384" y="265555"/>
                  <a:pt x="816173" y="226281"/>
                  <a:pt x="786722" y="195636"/>
                </a:cubicBezTo>
                <a:cubicBezTo>
                  <a:pt x="769792" y="177324"/>
                  <a:pt x="749759" y="162428"/>
                  <a:pt x="729044" y="148701"/>
                </a:cubicBezTo>
                <a:cubicBezTo>
                  <a:pt x="715443" y="139559"/>
                  <a:pt x="701500" y="130872"/>
                  <a:pt x="686362" y="124436"/>
                </a:cubicBezTo>
                <a:cubicBezTo>
                  <a:pt x="655716" y="111591"/>
                  <a:pt x="624188" y="100370"/>
                  <a:pt x="591521" y="93962"/>
                </a:cubicBezTo>
                <a:cubicBezTo>
                  <a:pt x="558428" y="86130"/>
                  <a:pt x="524112" y="82484"/>
                  <a:pt x="490592" y="90089"/>
                </a:cubicBezTo>
                <a:cubicBezTo>
                  <a:pt x="465437" y="95016"/>
                  <a:pt x="440113" y="99288"/>
                  <a:pt x="416154" y="108686"/>
                </a:cubicBezTo>
                <a:cubicBezTo>
                  <a:pt x="391568" y="116120"/>
                  <a:pt x="367837" y="125604"/>
                  <a:pt x="344845" y="137024"/>
                </a:cubicBezTo>
                <a:cubicBezTo>
                  <a:pt x="328512" y="144030"/>
                  <a:pt x="313374" y="153286"/>
                  <a:pt x="298322" y="162628"/>
                </a:cubicBezTo>
                <a:cubicBezTo>
                  <a:pt x="276411" y="174988"/>
                  <a:pt x="256351" y="189997"/>
                  <a:pt x="237001" y="205975"/>
                </a:cubicBezTo>
                <a:cubicBezTo>
                  <a:pt x="223485" y="215686"/>
                  <a:pt x="209713" y="225142"/>
                  <a:pt x="197933" y="237018"/>
                </a:cubicBezTo>
                <a:cubicBezTo>
                  <a:pt x="174059" y="260657"/>
                  <a:pt x="151779" y="285890"/>
                  <a:pt x="132002" y="313032"/>
                </a:cubicBezTo>
                <a:cubicBezTo>
                  <a:pt x="114645" y="339233"/>
                  <a:pt x="98938" y="366859"/>
                  <a:pt x="86275" y="395653"/>
                </a:cubicBezTo>
                <a:cubicBezTo>
                  <a:pt x="77141" y="398444"/>
                  <a:pt x="68605" y="403058"/>
                  <a:pt x="61576" y="409323"/>
                </a:cubicBezTo>
                <a:cubicBezTo>
                  <a:pt x="51873" y="393688"/>
                  <a:pt x="36451" y="379932"/>
                  <a:pt x="18211" y="376628"/>
                </a:cubicBezTo>
                <a:lnTo>
                  <a:pt x="18211" y="376628"/>
                </a:lnTo>
                <a:cubicBezTo>
                  <a:pt x="14370" y="373581"/>
                  <a:pt x="6658" y="374691"/>
                  <a:pt x="0" y="376571"/>
                </a:cubicBezTo>
                <a:cubicBezTo>
                  <a:pt x="1110" y="374321"/>
                  <a:pt x="2219" y="372100"/>
                  <a:pt x="3472" y="370049"/>
                </a:cubicBezTo>
                <a:cubicBezTo>
                  <a:pt x="14256" y="348347"/>
                  <a:pt x="21882" y="325250"/>
                  <a:pt x="32382" y="303434"/>
                </a:cubicBezTo>
                <a:cubicBezTo>
                  <a:pt x="41886" y="284694"/>
                  <a:pt x="54320" y="269144"/>
                  <a:pt x="65759" y="251087"/>
                </a:cubicBezTo>
                <a:cubicBezTo>
                  <a:pt x="86987" y="214917"/>
                  <a:pt x="113023" y="181738"/>
                  <a:pt x="143271" y="152660"/>
                </a:cubicBezTo>
                <a:cubicBezTo>
                  <a:pt x="162762" y="133436"/>
                  <a:pt x="186522" y="119480"/>
                  <a:pt x="208632" y="103560"/>
                </a:cubicBezTo>
                <a:cubicBezTo>
                  <a:pt x="243973" y="80890"/>
                  <a:pt x="280537" y="59416"/>
                  <a:pt x="320659" y="46429"/>
                </a:cubicBezTo>
                <a:cubicBezTo>
                  <a:pt x="349683" y="35919"/>
                  <a:pt x="378365" y="24670"/>
                  <a:pt x="408897" y="18831"/>
                </a:cubicBezTo>
                <a:cubicBezTo>
                  <a:pt x="434991" y="12737"/>
                  <a:pt x="460828" y="5161"/>
                  <a:pt x="487775" y="3965"/>
                </a:cubicBezTo>
                <a:cubicBezTo>
                  <a:pt x="556379" y="-2814"/>
                  <a:pt x="628371" y="-3782"/>
                  <a:pt x="692593" y="24841"/>
                </a:cubicBezTo>
                <a:cubicBezTo>
                  <a:pt x="714930" y="33214"/>
                  <a:pt x="735190" y="46115"/>
                  <a:pt x="754967" y="59444"/>
                </a:cubicBezTo>
                <a:cubicBezTo>
                  <a:pt x="767515" y="68216"/>
                  <a:pt x="780633" y="76646"/>
                  <a:pt x="792299" y="86643"/>
                </a:cubicBezTo>
                <a:cubicBezTo>
                  <a:pt x="801832" y="95158"/>
                  <a:pt x="810340" y="104671"/>
                  <a:pt x="819388" y="113699"/>
                </a:cubicBezTo>
                <a:cubicBezTo>
                  <a:pt x="836746" y="130417"/>
                  <a:pt x="853478" y="147391"/>
                  <a:pt x="867136" y="167612"/>
                </a:cubicBezTo>
                <a:cubicBezTo>
                  <a:pt x="882928" y="188146"/>
                  <a:pt x="897554" y="209563"/>
                  <a:pt x="909022" y="232888"/>
                </a:cubicBezTo>
                <a:cubicBezTo>
                  <a:pt x="933208" y="285605"/>
                  <a:pt x="946582" y="342167"/>
                  <a:pt x="957139" y="399156"/>
                </a:cubicBezTo>
                <a:cubicBezTo>
                  <a:pt x="959558" y="415703"/>
                  <a:pt x="963627" y="430598"/>
                  <a:pt x="965675" y="447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7"/>
          <p:cNvSpPr/>
          <p:nvPr/>
        </p:nvSpPr>
        <p:spPr>
          <a:xfrm>
            <a:off x="4332055" y="3224831"/>
            <a:ext cx="391739" cy="205677"/>
          </a:xfrm>
          <a:custGeom>
            <a:rect b="b" l="l" r="r" t="t"/>
            <a:pathLst>
              <a:path extrusionOk="0" h="411353" w="783478">
                <a:moveTo>
                  <a:pt x="778300" y="349808"/>
                </a:moveTo>
                <a:cubicBezTo>
                  <a:pt x="780007" y="356871"/>
                  <a:pt x="781486" y="364020"/>
                  <a:pt x="783478" y="371026"/>
                </a:cubicBezTo>
                <a:cubicBezTo>
                  <a:pt x="767202" y="378915"/>
                  <a:pt x="756275" y="394807"/>
                  <a:pt x="749788" y="411354"/>
                </a:cubicBezTo>
                <a:cubicBezTo>
                  <a:pt x="734820" y="401272"/>
                  <a:pt x="720877" y="396459"/>
                  <a:pt x="705825" y="395633"/>
                </a:cubicBezTo>
                <a:cubicBezTo>
                  <a:pt x="706422" y="392984"/>
                  <a:pt x="705739" y="390136"/>
                  <a:pt x="705512" y="387459"/>
                </a:cubicBezTo>
                <a:cubicBezTo>
                  <a:pt x="705057" y="384981"/>
                  <a:pt x="704857" y="382048"/>
                  <a:pt x="703605" y="379855"/>
                </a:cubicBezTo>
                <a:cubicBezTo>
                  <a:pt x="703776" y="378716"/>
                  <a:pt x="703634" y="377462"/>
                  <a:pt x="703150" y="376152"/>
                </a:cubicBezTo>
                <a:cubicBezTo>
                  <a:pt x="684996" y="334571"/>
                  <a:pt x="665106" y="293190"/>
                  <a:pt x="638728" y="256165"/>
                </a:cubicBezTo>
                <a:cubicBezTo>
                  <a:pt x="598806" y="205613"/>
                  <a:pt x="546819" y="162750"/>
                  <a:pt x="484929" y="142814"/>
                </a:cubicBezTo>
                <a:cubicBezTo>
                  <a:pt x="436328" y="124587"/>
                  <a:pt x="382264" y="124587"/>
                  <a:pt x="331870" y="134811"/>
                </a:cubicBezTo>
                <a:cubicBezTo>
                  <a:pt x="306431" y="140393"/>
                  <a:pt x="283383" y="152839"/>
                  <a:pt x="260846" y="165427"/>
                </a:cubicBezTo>
                <a:cubicBezTo>
                  <a:pt x="237883" y="176933"/>
                  <a:pt x="216912" y="191772"/>
                  <a:pt x="196851" y="207777"/>
                </a:cubicBezTo>
                <a:cubicBezTo>
                  <a:pt x="181343" y="219625"/>
                  <a:pt x="166803" y="232755"/>
                  <a:pt x="154169" y="247650"/>
                </a:cubicBezTo>
                <a:cubicBezTo>
                  <a:pt x="150640" y="251381"/>
                  <a:pt x="111714" y="296607"/>
                  <a:pt x="101499" y="318195"/>
                </a:cubicBezTo>
                <a:cubicBezTo>
                  <a:pt x="96178" y="324774"/>
                  <a:pt x="91141" y="331552"/>
                  <a:pt x="86418" y="338530"/>
                </a:cubicBezTo>
                <a:cubicBezTo>
                  <a:pt x="84597" y="341378"/>
                  <a:pt x="81097" y="344881"/>
                  <a:pt x="83601" y="348441"/>
                </a:cubicBezTo>
                <a:cubicBezTo>
                  <a:pt x="83487" y="348726"/>
                  <a:pt x="83345" y="349011"/>
                  <a:pt x="83202" y="349295"/>
                </a:cubicBezTo>
                <a:cubicBezTo>
                  <a:pt x="74523" y="324489"/>
                  <a:pt x="52414" y="304923"/>
                  <a:pt x="28256" y="295610"/>
                </a:cubicBezTo>
                <a:cubicBezTo>
                  <a:pt x="19236" y="292734"/>
                  <a:pt x="9504" y="292022"/>
                  <a:pt x="0" y="293246"/>
                </a:cubicBezTo>
                <a:cubicBezTo>
                  <a:pt x="6146" y="283535"/>
                  <a:pt x="12150" y="271715"/>
                  <a:pt x="14512" y="268725"/>
                </a:cubicBezTo>
                <a:cubicBezTo>
                  <a:pt x="23162" y="255140"/>
                  <a:pt x="30646" y="240814"/>
                  <a:pt x="39695" y="227457"/>
                </a:cubicBezTo>
                <a:cubicBezTo>
                  <a:pt x="56511" y="203904"/>
                  <a:pt x="75149" y="182316"/>
                  <a:pt x="95381" y="161269"/>
                </a:cubicBezTo>
                <a:cubicBezTo>
                  <a:pt x="115442" y="138200"/>
                  <a:pt x="141506" y="122337"/>
                  <a:pt x="164953" y="103141"/>
                </a:cubicBezTo>
                <a:cubicBezTo>
                  <a:pt x="196481" y="79189"/>
                  <a:pt x="231111" y="59111"/>
                  <a:pt x="267277" y="43048"/>
                </a:cubicBezTo>
                <a:cubicBezTo>
                  <a:pt x="280964" y="36355"/>
                  <a:pt x="295163" y="30830"/>
                  <a:pt x="309732" y="26387"/>
                </a:cubicBezTo>
                <a:cubicBezTo>
                  <a:pt x="326122" y="21118"/>
                  <a:pt x="342142" y="14454"/>
                  <a:pt x="359101" y="11065"/>
                </a:cubicBezTo>
                <a:cubicBezTo>
                  <a:pt x="383686" y="6593"/>
                  <a:pt x="408385" y="-384"/>
                  <a:pt x="433653" y="100"/>
                </a:cubicBezTo>
                <a:cubicBezTo>
                  <a:pt x="446287" y="-441"/>
                  <a:pt x="458807" y="1267"/>
                  <a:pt x="471128" y="4030"/>
                </a:cubicBezTo>
                <a:cubicBezTo>
                  <a:pt x="495913" y="8501"/>
                  <a:pt x="520185" y="13998"/>
                  <a:pt x="544229" y="22542"/>
                </a:cubicBezTo>
                <a:cubicBezTo>
                  <a:pt x="565997" y="30602"/>
                  <a:pt x="588192" y="38235"/>
                  <a:pt x="607940" y="50652"/>
                </a:cubicBezTo>
                <a:cubicBezTo>
                  <a:pt x="630875" y="65291"/>
                  <a:pt x="654179" y="80585"/>
                  <a:pt x="673642" y="100549"/>
                </a:cubicBezTo>
                <a:cubicBezTo>
                  <a:pt x="699992" y="126324"/>
                  <a:pt x="717975" y="159475"/>
                  <a:pt x="731292" y="193566"/>
                </a:cubicBezTo>
                <a:cubicBezTo>
                  <a:pt x="745377" y="229138"/>
                  <a:pt x="757613" y="265763"/>
                  <a:pt x="766263" y="303129"/>
                </a:cubicBezTo>
                <a:cubicBezTo>
                  <a:pt x="769848" y="318765"/>
                  <a:pt x="774857" y="334087"/>
                  <a:pt x="778300" y="3498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7"/>
          <p:cNvSpPr/>
          <p:nvPr/>
        </p:nvSpPr>
        <p:spPr>
          <a:xfrm>
            <a:off x="5110662" y="3092613"/>
            <a:ext cx="470350" cy="488295"/>
          </a:xfrm>
          <a:custGeom>
            <a:rect b="b" l="l" r="r" t="t"/>
            <a:pathLst>
              <a:path extrusionOk="0" h="976590" w="940700">
                <a:moveTo>
                  <a:pt x="795748" y="303235"/>
                </a:moveTo>
                <a:cubicBezTo>
                  <a:pt x="796431" y="281809"/>
                  <a:pt x="797954" y="261164"/>
                  <a:pt x="799047" y="239601"/>
                </a:cubicBezTo>
                <a:cubicBezTo>
                  <a:pt x="800004" y="229132"/>
                  <a:pt x="799613" y="217120"/>
                  <a:pt x="802796" y="206749"/>
                </a:cubicBezTo>
                <a:cubicBezTo>
                  <a:pt x="810410" y="204112"/>
                  <a:pt x="818845" y="204933"/>
                  <a:pt x="826713" y="203155"/>
                </a:cubicBezTo>
                <a:cubicBezTo>
                  <a:pt x="837783" y="201105"/>
                  <a:pt x="848951" y="199991"/>
                  <a:pt x="860216" y="199972"/>
                </a:cubicBezTo>
                <a:cubicBezTo>
                  <a:pt x="866796" y="199484"/>
                  <a:pt x="873317" y="198253"/>
                  <a:pt x="879877" y="197433"/>
                </a:cubicBezTo>
                <a:cubicBezTo>
                  <a:pt x="887550" y="196280"/>
                  <a:pt x="895360" y="196651"/>
                  <a:pt x="902994" y="195265"/>
                </a:cubicBezTo>
                <a:cubicBezTo>
                  <a:pt x="912697" y="193273"/>
                  <a:pt x="922284" y="190792"/>
                  <a:pt x="932182" y="189366"/>
                </a:cubicBezTo>
                <a:cubicBezTo>
                  <a:pt x="940441" y="186905"/>
                  <a:pt x="938528" y="176007"/>
                  <a:pt x="939699" y="169288"/>
                </a:cubicBezTo>
                <a:cubicBezTo>
                  <a:pt x="940148" y="161827"/>
                  <a:pt x="943994" y="152784"/>
                  <a:pt x="932846" y="152627"/>
                </a:cubicBezTo>
                <a:cubicBezTo>
                  <a:pt x="907074" y="151104"/>
                  <a:pt x="881498" y="157510"/>
                  <a:pt x="855589" y="156241"/>
                </a:cubicBezTo>
                <a:cubicBezTo>
                  <a:pt x="843406" y="156299"/>
                  <a:pt x="831242" y="156143"/>
                  <a:pt x="819079" y="156163"/>
                </a:cubicBezTo>
                <a:cubicBezTo>
                  <a:pt x="816365" y="156163"/>
                  <a:pt x="813671" y="156163"/>
                  <a:pt x="810976" y="156163"/>
                </a:cubicBezTo>
                <a:cubicBezTo>
                  <a:pt x="810957" y="155284"/>
                  <a:pt x="810918" y="154405"/>
                  <a:pt x="811016" y="153584"/>
                </a:cubicBezTo>
                <a:cubicBezTo>
                  <a:pt x="811250" y="146104"/>
                  <a:pt x="811972" y="139131"/>
                  <a:pt x="812714" y="131299"/>
                </a:cubicBezTo>
                <a:cubicBezTo>
                  <a:pt x="814725" y="110811"/>
                  <a:pt x="816736" y="90341"/>
                  <a:pt x="818747" y="69853"/>
                </a:cubicBezTo>
                <a:cubicBezTo>
                  <a:pt x="820133" y="55732"/>
                  <a:pt x="822613" y="41728"/>
                  <a:pt x="823530" y="27548"/>
                </a:cubicBezTo>
                <a:cubicBezTo>
                  <a:pt x="823667" y="22333"/>
                  <a:pt x="824331" y="16766"/>
                  <a:pt x="822418" y="11805"/>
                </a:cubicBezTo>
                <a:cubicBezTo>
                  <a:pt x="820875" y="8094"/>
                  <a:pt x="816521" y="8700"/>
                  <a:pt x="813222" y="8446"/>
                </a:cubicBezTo>
                <a:cubicBezTo>
                  <a:pt x="805764" y="7977"/>
                  <a:pt x="798618" y="7176"/>
                  <a:pt x="790984" y="7020"/>
                </a:cubicBezTo>
                <a:cubicBezTo>
                  <a:pt x="784189" y="6688"/>
                  <a:pt x="780968" y="9696"/>
                  <a:pt x="781456" y="16493"/>
                </a:cubicBezTo>
                <a:cubicBezTo>
                  <a:pt x="779718" y="35907"/>
                  <a:pt x="777649" y="55810"/>
                  <a:pt x="776380" y="75361"/>
                </a:cubicBezTo>
                <a:cubicBezTo>
                  <a:pt x="775325" y="89033"/>
                  <a:pt x="775169" y="103115"/>
                  <a:pt x="772182" y="116572"/>
                </a:cubicBezTo>
                <a:cubicBezTo>
                  <a:pt x="752814" y="115107"/>
                  <a:pt x="733407" y="116182"/>
                  <a:pt x="714039" y="115264"/>
                </a:cubicBezTo>
                <a:cubicBezTo>
                  <a:pt x="703398" y="114248"/>
                  <a:pt x="692758" y="113643"/>
                  <a:pt x="682059" y="113818"/>
                </a:cubicBezTo>
                <a:cubicBezTo>
                  <a:pt x="671555" y="113779"/>
                  <a:pt x="661070" y="112900"/>
                  <a:pt x="650586" y="113564"/>
                </a:cubicBezTo>
                <a:cubicBezTo>
                  <a:pt x="634185" y="114736"/>
                  <a:pt x="617239" y="111514"/>
                  <a:pt x="601170" y="115400"/>
                </a:cubicBezTo>
                <a:cubicBezTo>
                  <a:pt x="602205" y="114521"/>
                  <a:pt x="602830" y="113174"/>
                  <a:pt x="602576" y="111768"/>
                </a:cubicBezTo>
                <a:cubicBezTo>
                  <a:pt x="601014" y="102822"/>
                  <a:pt x="602166" y="93642"/>
                  <a:pt x="601736" y="84599"/>
                </a:cubicBezTo>
                <a:cubicBezTo>
                  <a:pt x="601600" y="75048"/>
                  <a:pt x="601639" y="65517"/>
                  <a:pt x="602244" y="55966"/>
                </a:cubicBezTo>
                <a:cubicBezTo>
                  <a:pt x="602010" y="45497"/>
                  <a:pt x="610483" y="11610"/>
                  <a:pt x="593829" y="11512"/>
                </a:cubicBezTo>
                <a:cubicBezTo>
                  <a:pt x="586644" y="11395"/>
                  <a:pt x="579459" y="11337"/>
                  <a:pt x="572294" y="11786"/>
                </a:cubicBezTo>
                <a:cubicBezTo>
                  <a:pt x="564387" y="11962"/>
                  <a:pt x="562337" y="15536"/>
                  <a:pt x="562512" y="22958"/>
                </a:cubicBezTo>
                <a:cubicBezTo>
                  <a:pt x="562083" y="30966"/>
                  <a:pt x="561595" y="39110"/>
                  <a:pt x="560970" y="47372"/>
                </a:cubicBezTo>
                <a:cubicBezTo>
                  <a:pt x="558783" y="70380"/>
                  <a:pt x="558549" y="93857"/>
                  <a:pt x="553590" y="116475"/>
                </a:cubicBezTo>
                <a:cubicBezTo>
                  <a:pt x="531742" y="116436"/>
                  <a:pt x="509914" y="115576"/>
                  <a:pt x="488067" y="115928"/>
                </a:cubicBezTo>
                <a:cubicBezTo>
                  <a:pt x="475571" y="115830"/>
                  <a:pt x="463232" y="118565"/>
                  <a:pt x="450737" y="118213"/>
                </a:cubicBezTo>
                <a:cubicBezTo>
                  <a:pt x="428460" y="117354"/>
                  <a:pt x="405870" y="113721"/>
                  <a:pt x="383652" y="116670"/>
                </a:cubicBezTo>
                <a:cubicBezTo>
                  <a:pt x="383710" y="110185"/>
                  <a:pt x="383808" y="103721"/>
                  <a:pt x="383925" y="97236"/>
                </a:cubicBezTo>
                <a:cubicBezTo>
                  <a:pt x="384550" y="84541"/>
                  <a:pt x="384433" y="71826"/>
                  <a:pt x="385331" y="59130"/>
                </a:cubicBezTo>
                <a:cubicBezTo>
                  <a:pt x="385936" y="46181"/>
                  <a:pt x="389802" y="33505"/>
                  <a:pt x="389060" y="20497"/>
                </a:cubicBezTo>
                <a:cubicBezTo>
                  <a:pt x="388865" y="16356"/>
                  <a:pt x="388162" y="10438"/>
                  <a:pt x="383242" y="9520"/>
                </a:cubicBezTo>
                <a:cubicBezTo>
                  <a:pt x="375588" y="9325"/>
                  <a:pt x="367876" y="9032"/>
                  <a:pt x="360262" y="9930"/>
                </a:cubicBezTo>
                <a:cubicBezTo>
                  <a:pt x="351047" y="10262"/>
                  <a:pt x="353175" y="21063"/>
                  <a:pt x="352062" y="27470"/>
                </a:cubicBezTo>
                <a:cubicBezTo>
                  <a:pt x="351164" y="37040"/>
                  <a:pt x="349426" y="46493"/>
                  <a:pt x="348684" y="56083"/>
                </a:cubicBezTo>
                <a:cubicBezTo>
                  <a:pt x="347044" y="75517"/>
                  <a:pt x="347083" y="95537"/>
                  <a:pt x="342007" y="114443"/>
                </a:cubicBezTo>
                <a:cubicBezTo>
                  <a:pt x="324357" y="114346"/>
                  <a:pt x="307078" y="119072"/>
                  <a:pt x="289526" y="120576"/>
                </a:cubicBezTo>
                <a:cubicBezTo>
                  <a:pt x="279959" y="121963"/>
                  <a:pt x="270256" y="122471"/>
                  <a:pt x="260767" y="124268"/>
                </a:cubicBezTo>
                <a:cubicBezTo>
                  <a:pt x="254519" y="125615"/>
                  <a:pt x="248135" y="126162"/>
                  <a:pt x="241809" y="127119"/>
                </a:cubicBezTo>
                <a:cubicBezTo>
                  <a:pt x="237787" y="127569"/>
                  <a:pt x="233648" y="129170"/>
                  <a:pt x="229606" y="128154"/>
                </a:cubicBezTo>
                <a:cubicBezTo>
                  <a:pt x="229470" y="121279"/>
                  <a:pt x="230329" y="114404"/>
                  <a:pt x="231266" y="107568"/>
                </a:cubicBezTo>
                <a:cubicBezTo>
                  <a:pt x="232457" y="92783"/>
                  <a:pt x="232476" y="77959"/>
                  <a:pt x="233843" y="63173"/>
                </a:cubicBezTo>
                <a:cubicBezTo>
                  <a:pt x="233589" y="52372"/>
                  <a:pt x="244855" y="-1398"/>
                  <a:pt x="227888" y="28"/>
                </a:cubicBezTo>
                <a:cubicBezTo>
                  <a:pt x="224550" y="418"/>
                  <a:pt x="210707" y="-187"/>
                  <a:pt x="203346" y="1708"/>
                </a:cubicBezTo>
                <a:cubicBezTo>
                  <a:pt x="203132" y="1161"/>
                  <a:pt x="202292" y="1239"/>
                  <a:pt x="202234" y="1825"/>
                </a:cubicBezTo>
                <a:cubicBezTo>
                  <a:pt x="202214" y="1903"/>
                  <a:pt x="202214" y="1981"/>
                  <a:pt x="202195" y="2059"/>
                </a:cubicBezTo>
                <a:cubicBezTo>
                  <a:pt x="199930" y="2821"/>
                  <a:pt x="198544" y="3895"/>
                  <a:pt x="198758" y="5438"/>
                </a:cubicBezTo>
                <a:cubicBezTo>
                  <a:pt x="199051" y="6473"/>
                  <a:pt x="200027" y="7040"/>
                  <a:pt x="201043" y="6942"/>
                </a:cubicBezTo>
                <a:cubicBezTo>
                  <a:pt x="201179" y="6922"/>
                  <a:pt x="201316" y="6922"/>
                  <a:pt x="201433" y="6903"/>
                </a:cubicBezTo>
                <a:cubicBezTo>
                  <a:pt x="196982" y="39032"/>
                  <a:pt x="195595" y="71435"/>
                  <a:pt x="192686" y="103779"/>
                </a:cubicBezTo>
                <a:cubicBezTo>
                  <a:pt x="191378" y="114033"/>
                  <a:pt x="192276" y="124580"/>
                  <a:pt x="190558" y="134756"/>
                </a:cubicBezTo>
                <a:cubicBezTo>
                  <a:pt x="185111" y="137530"/>
                  <a:pt x="178746" y="137041"/>
                  <a:pt x="172811" y="137862"/>
                </a:cubicBezTo>
                <a:cubicBezTo>
                  <a:pt x="155942" y="140108"/>
                  <a:pt x="138917" y="139619"/>
                  <a:pt x="121950" y="139659"/>
                </a:cubicBezTo>
                <a:cubicBezTo>
                  <a:pt x="108459" y="139112"/>
                  <a:pt x="94968" y="139444"/>
                  <a:pt x="81477" y="139092"/>
                </a:cubicBezTo>
                <a:cubicBezTo>
                  <a:pt x="68259" y="137744"/>
                  <a:pt x="55178" y="137842"/>
                  <a:pt x="41921" y="136416"/>
                </a:cubicBezTo>
                <a:cubicBezTo>
                  <a:pt x="40730" y="136436"/>
                  <a:pt x="39812" y="136885"/>
                  <a:pt x="39188" y="137569"/>
                </a:cubicBezTo>
                <a:cubicBezTo>
                  <a:pt x="32686" y="136631"/>
                  <a:pt x="24505" y="136768"/>
                  <a:pt x="21011" y="139502"/>
                </a:cubicBezTo>
                <a:cubicBezTo>
                  <a:pt x="13357" y="146475"/>
                  <a:pt x="12576" y="164034"/>
                  <a:pt x="12811" y="173936"/>
                </a:cubicBezTo>
                <a:cubicBezTo>
                  <a:pt x="18160" y="185987"/>
                  <a:pt x="39793" y="185382"/>
                  <a:pt x="51136" y="186612"/>
                </a:cubicBezTo>
                <a:cubicBezTo>
                  <a:pt x="75502" y="187921"/>
                  <a:pt x="99517" y="190538"/>
                  <a:pt x="124039" y="190265"/>
                </a:cubicBezTo>
                <a:cubicBezTo>
                  <a:pt x="141650" y="191163"/>
                  <a:pt x="174392" y="186769"/>
                  <a:pt x="188996" y="195187"/>
                </a:cubicBezTo>
                <a:cubicBezTo>
                  <a:pt x="189855" y="207921"/>
                  <a:pt x="186321" y="220636"/>
                  <a:pt x="185931" y="233410"/>
                </a:cubicBezTo>
                <a:cubicBezTo>
                  <a:pt x="183881" y="253625"/>
                  <a:pt x="182807" y="273918"/>
                  <a:pt x="180738" y="294114"/>
                </a:cubicBezTo>
                <a:cubicBezTo>
                  <a:pt x="179742" y="302942"/>
                  <a:pt x="179273" y="311848"/>
                  <a:pt x="177946" y="320637"/>
                </a:cubicBezTo>
                <a:cubicBezTo>
                  <a:pt x="177418" y="324895"/>
                  <a:pt x="177028" y="329173"/>
                  <a:pt x="176540" y="333450"/>
                </a:cubicBezTo>
                <a:cubicBezTo>
                  <a:pt x="176501" y="333802"/>
                  <a:pt x="176520" y="334134"/>
                  <a:pt x="176579" y="334466"/>
                </a:cubicBezTo>
                <a:cubicBezTo>
                  <a:pt x="176364" y="334602"/>
                  <a:pt x="176130" y="334739"/>
                  <a:pt x="175915" y="334876"/>
                </a:cubicBezTo>
                <a:cubicBezTo>
                  <a:pt x="172420" y="336302"/>
                  <a:pt x="168633" y="336849"/>
                  <a:pt x="164884" y="337142"/>
                </a:cubicBezTo>
                <a:cubicBezTo>
                  <a:pt x="152818" y="337610"/>
                  <a:pt x="140713" y="336985"/>
                  <a:pt x="128647" y="337063"/>
                </a:cubicBezTo>
                <a:cubicBezTo>
                  <a:pt x="105804" y="336731"/>
                  <a:pt x="82941" y="337220"/>
                  <a:pt x="60117" y="336380"/>
                </a:cubicBezTo>
                <a:cubicBezTo>
                  <a:pt x="47134" y="335559"/>
                  <a:pt x="33975" y="335188"/>
                  <a:pt x="20933" y="335247"/>
                </a:cubicBezTo>
                <a:cubicBezTo>
                  <a:pt x="5372" y="333645"/>
                  <a:pt x="7070" y="352454"/>
                  <a:pt x="6543" y="363001"/>
                </a:cubicBezTo>
                <a:cubicBezTo>
                  <a:pt x="6739" y="366576"/>
                  <a:pt x="5918" y="370365"/>
                  <a:pt x="7070" y="373802"/>
                </a:cubicBezTo>
                <a:cubicBezTo>
                  <a:pt x="9667" y="379115"/>
                  <a:pt x="16520" y="379251"/>
                  <a:pt x="21674" y="379525"/>
                </a:cubicBezTo>
                <a:cubicBezTo>
                  <a:pt x="37313" y="379759"/>
                  <a:pt x="53147" y="376302"/>
                  <a:pt x="68864" y="377279"/>
                </a:cubicBezTo>
                <a:cubicBezTo>
                  <a:pt x="78919" y="378021"/>
                  <a:pt x="89013" y="377416"/>
                  <a:pt x="99068" y="378001"/>
                </a:cubicBezTo>
                <a:cubicBezTo>
                  <a:pt x="110080" y="378802"/>
                  <a:pt x="121755" y="379623"/>
                  <a:pt x="132864" y="379916"/>
                </a:cubicBezTo>
                <a:cubicBezTo>
                  <a:pt x="148484" y="381830"/>
                  <a:pt x="164123" y="383314"/>
                  <a:pt x="179820" y="384310"/>
                </a:cubicBezTo>
                <a:cubicBezTo>
                  <a:pt x="180503" y="384466"/>
                  <a:pt x="181187" y="384427"/>
                  <a:pt x="181831" y="384232"/>
                </a:cubicBezTo>
                <a:cubicBezTo>
                  <a:pt x="181889" y="384427"/>
                  <a:pt x="181948" y="384642"/>
                  <a:pt x="181987" y="384818"/>
                </a:cubicBezTo>
                <a:cubicBezTo>
                  <a:pt x="184291" y="393353"/>
                  <a:pt x="183764" y="402299"/>
                  <a:pt x="183842" y="411049"/>
                </a:cubicBezTo>
                <a:cubicBezTo>
                  <a:pt x="183412" y="437865"/>
                  <a:pt x="183686" y="464760"/>
                  <a:pt x="179683" y="491343"/>
                </a:cubicBezTo>
                <a:cubicBezTo>
                  <a:pt x="177985" y="501323"/>
                  <a:pt x="177848" y="511714"/>
                  <a:pt x="174802" y="521382"/>
                </a:cubicBezTo>
                <a:cubicBezTo>
                  <a:pt x="174119" y="523101"/>
                  <a:pt x="173924" y="525093"/>
                  <a:pt x="173065" y="526695"/>
                </a:cubicBezTo>
                <a:cubicBezTo>
                  <a:pt x="168867" y="529664"/>
                  <a:pt x="163244" y="529292"/>
                  <a:pt x="158324" y="529976"/>
                </a:cubicBezTo>
                <a:cubicBezTo>
                  <a:pt x="146004" y="530679"/>
                  <a:pt x="133704" y="529429"/>
                  <a:pt x="121384" y="529917"/>
                </a:cubicBezTo>
                <a:cubicBezTo>
                  <a:pt x="105882" y="530484"/>
                  <a:pt x="90790" y="528628"/>
                  <a:pt x="75210" y="528433"/>
                </a:cubicBezTo>
                <a:cubicBezTo>
                  <a:pt x="64139" y="528433"/>
                  <a:pt x="53069" y="527593"/>
                  <a:pt x="41999" y="527203"/>
                </a:cubicBezTo>
                <a:cubicBezTo>
                  <a:pt x="35400" y="526949"/>
                  <a:pt x="28762" y="527046"/>
                  <a:pt x="22163" y="526636"/>
                </a:cubicBezTo>
                <a:cubicBezTo>
                  <a:pt x="13377" y="525523"/>
                  <a:pt x="10780" y="525718"/>
                  <a:pt x="7832" y="534820"/>
                </a:cubicBezTo>
                <a:cubicBezTo>
                  <a:pt x="1779" y="560797"/>
                  <a:pt x="11307" y="562047"/>
                  <a:pt x="34111" y="562769"/>
                </a:cubicBezTo>
                <a:cubicBezTo>
                  <a:pt x="56662" y="565426"/>
                  <a:pt x="79349" y="566285"/>
                  <a:pt x="102016" y="567359"/>
                </a:cubicBezTo>
                <a:cubicBezTo>
                  <a:pt x="123239" y="570074"/>
                  <a:pt x="144598" y="570289"/>
                  <a:pt x="165958" y="570641"/>
                </a:cubicBezTo>
                <a:cubicBezTo>
                  <a:pt x="166954" y="570660"/>
                  <a:pt x="168047" y="570738"/>
                  <a:pt x="169101" y="570641"/>
                </a:cubicBezTo>
                <a:cubicBezTo>
                  <a:pt x="169414" y="571832"/>
                  <a:pt x="171229" y="571852"/>
                  <a:pt x="171620" y="570719"/>
                </a:cubicBezTo>
                <a:cubicBezTo>
                  <a:pt x="172557" y="570875"/>
                  <a:pt x="173475" y="571090"/>
                  <a:pt x="174256" y="571695"/>
                </a:cubicBezTo>
                <a:cubicBezTo>
                  <a:pt x="176423" y="574098"/>
                  <a:pt x="176598" y="577496"/>
                  <a:pt x="176911" y="580582"/>
                </a:cubicBezTo>
                <a:cubicBezTo>
                  <a:pt x="177223" y="585699"/>
                  <a:pt x="177106" y="590856"/>
                  <a:pt x="177087" y="595973"/>
                </a:cubicBezTo>
                <a:cubicBezTo>
                  <a:pt x="177360" y="613258"/>
                  <a:pt x="176032" y="630270"/>
                  <a:pt x="174373" y="647556"/>
                </a:cubicBezTo>
                <a:cubicBezTo>
                  <a:pt x="173299" y="661716"/>
                  <a:pt x="173553" y="675915"/>
                  <a:pt x="172850" y="690076"/>
                </a:cubicBezTo>
                <a:cubicBezTo>
                  <a:pt x="172127" y="697302"/>
                  <a:pt x="173865" y="726209"/>
                  <a:pt x="164240" y="726326"/>
                </a:cubicBezTo>
                <a:cubicBezTo>
                  <a:pt x="152642" y="728475"/>
                  <a:pt x="140655" y="727381"/>
                  <a:pt x="128921" y="725779"/>
                </a:cubicBezTo>
                <a:cubicBezTo>
                  <a:pt x="98990" y="722811"/>
                  <a:pt x="68864" y="723377"/>
                  <a:pt x="38836" y="722654"/>
                </a:cubicBezTo>
                <a:cubicBezTo>
                  <a:pt x="29152" y="722654"/>
                  <a:pt x="19429" y="722479"/>
                  <a:pt x="9765" y="722342"/>
                </a:cubicBezTo>
                <a:cubicBezTo>
                  <a:pt x="-2145" y="724510"/>
                  <a:pt x="61" y="744471"/>
                  <a:pt x="335" y="753553"/>
                </a:cubicBezTo>
                <a:cubicBezTo>
                  <a:pt x="881" y="762342"/>
                  <a:pt x="11795" y="761659"/>
                  <a:pt x="18297" y="761815"/>
                </a:cubicBezTo>
                <a:cubicBezTo>
                  <a:pt x="25228" y="762108"/>
                  <a:pt x="32139" y="762479"/>
                  <a:pt x="39070" y="762792"/>
                </a:cubicBezTo>
                <a:cubicBezTo>
                  <a:pt x="47524" y="763592"/>
                  <a:pt x="56740" y="763338"/>
                  <a:pt x="65350" y="763827"/>
                </a:cubicBezTo>
                <a:cubicBezTo>
                  <a:pt x="76362" y="764432"/>
                  <a:pt x="87276" y="766073"/>
                  <a:pt x="98268" y="766600"/>
                </a:cubicBezTo>
                <a:cubicBezTo>
                  <a:pt x="121326" y="767284"/>
                  <a:pt x="144403" y="766170"/>
                  <a:pt x="167422" y="767909"/>
                </a:cubicBezTo>
                <a:cubicBezTo>
                  <a:pt x="168184" y="784432"/>
                  <a:pt x="166583" y="800937"/>
                  <a:pt x="165782" y="817441"/>
                </a:cubicBezTo>
                <a:cubicBezTo>
                  <a:pt x="162658" y="853808"/>
                  <a:pt x="159944" y="890254"/>
                  <a:pt x="160140" y="926758"/>
                </a:cubicBezTo>
                <a:cubicBezTo>
                  <a:pt x="160257" y="937130"/>
                  <a:pt x="159866" y="947540"/>
                  <a:pt x="160276" y="957892"/>
                </a:cubicBezTo>
                <a:cubicBezTo>
                  <a:pt x="161292" y="964161"/>
                  <a:pt x="168965" y="965216"/>
                  <a:pt x="174197" y="965646"/>
                </a:cubicBezTo>
                <a:cubicBezTo>
                  <a:pt x="179976" y="965958"/>
                  <a:pt x="185462" y="966525"/>
                  <a:pt x="191261" y="965372"/>
                </a:cubicBezTo>
                <a:cubicBezTo>
                  <a:pt x="196005" y="964220"/>
                  <a:pt x="197626" y="959142"/>
                  <a:pt x="198680" y="954923"/>
                </a:cubicBezTo>
                <a:cubicBezTo>
                  <a:pt x="201941" y="936602"/>
                  <a:pt x="201453" y="917774"/>
                  <a:pt x="202819" y="899239"/>
                </a:cubicBezTo>
                <a:cubicBezTo>
                  <a:pt x="203386" y="887383"/>
                  <a:pt x="204498" y="875605"/>
                  <a:pt x="205689" y="863789"/>
                </a:cubicBezTo>
                <a:cubicBezTo>
                  <a:pt x="207193" y="839277"/>
                  <a:pt x="207876" y="814745"/>
                  <a:pt x="209653" y="790233"/>
                </a:cubicBezTo>
                <a:cubicBezTo>
                  <a:pt x="209965" y="785800"/>
                  <a:pt x="210102" y="781366"/>
                  <a:pt x="210317" y="776913"/>
                </a:cubicBezTo>
                <a:cubicBezTo>
                  <a:pt x="210395" y="775819"/>
                  <a:pt x="210590" y="774647"/>
                  <a:pt x="210317" y="773573"/>
                </a:cubicBezTo>
                <a:cubicBezTo>
                  <a:pt x="227439" y="772362"/>
                  <a:pt x="244581" y="776659"/>
                  <a:pt x="261724" y="776854"/>
                </a:cubicBezTo>
                <a:cubicBezTo>
                  <a:pt x="289682" y="779960"/>
                  <a:pt x="317602" y="781659"/>
                  <a:pt x="345521" y="785136"/>
                </a:cubicBezTo>
                <a:cubicBezTo>
                  <a:pt x="345814" y="785175"/>
                  <a:pt x="346107" y="785175"/>
                  <a:pt x="346380" y="785155"/>
                </a:cubicBezTo>
                <a:cubicBezTo>
                  <a:pt x="345990" y="793143"/>
                  <a:pt x="346302" y="801190"/>
                  <a:pt x="346009" y="809198"/>
                </a:cubicBezTo>
                <a:cubicBezTo>
                  <a:pt x="345541" y="839218"/>
                  <a:pt x="345033" y="869258"/>
                  <a:pt x="344369" y="899297"/>
                </a:cubicBezTo>
                <a:cubicBezTo>
                  <a:pt x="344233" y="918887"/>
                  <a:pt x="343491" y="938516"/>
                  <a:pt x="344701" y="958087"/>
                </a:cubicBezTo>
                <a:cubicBezTo>
                  <a:pt x="345814" y="971954"/>
                  <a:pt x="345209" y="976329"/>
                  <a:pt x="361141" y="976583"/>
                </a:cubicBezTo>
                <a:cubicBezTo>
                  <a:pt x="368208" y="976661"/>
                  <a:pt x="376936" y="976232"/>
                  <a:pt x="381992" y="970685"/>
                </a:cubicBezTo>
                <a:cubicBezTo>
                  <a:pt x="385077" y="965861"/>
                  <a:pt x="384745" y="959767"/>
                  <a:pt x="385175" y="954278"/>
                </a:cubicBezTo>
                <a:cubicBezTo>
                  <a:pt x="385819" y="938360"/>
                  <a:pt x="386463" y="922442"/>
                  <a:pt x="386912" y="906524"/>
                </a:cubicBezTo>
                <a:cubicBezTo>
                  <a:pt x="389001" y="864004"/>
                  <a:pt x="393062" y="821191"/>
                  <a:pt x="394058" y="778514"/>
                </a:cubicBezTo>
                <a:cubicBezTo>
                  <a:pt x="407686" y="776444"/>
                  <a:pt x="421587" y="777968"/>
                  <a:pt x="435254" y="776522"/>
                </a:cubicBezTo>
                <a:cubicBezTo>
                  <a:pt x="454485" y="774491"/>
                  <a:pt x="473873" y="776171"/>
                  <a:pt x="493143" y="774921"/>
                </a:cubicBezTo>
                <a:cubicBezTo>
                  <a:pt x="506439" y="774628"/>
                  <a:pt x="519774" y="774569"/>
                  <a:pt x="533070" y="774862"/>
                </a:cubicBezTo>
                <a:cubicBezTo>
                  <a:pt x="534866" y="775233"/>
                  <a:pt x="536799" y="774647"/>
                  <a:pt x="537834" y="773241"/>
                </a:cubicBezTo>
                <a:cubicBezTo>
                  <a:pt x="540333" y="775233"/>
                  <a:pt x="540392" y="779510"/>
                  <a:pt x="540802" y="782518"/>
                </a:cubicBezTo>
                <a:cubicBezTo>
                  <a:pt x="541758" y="805253"/>
                  <a:pt x="540548" y="828007"/>
                  <a:pt x="539162" y="850703"/>
                </a:cubicBezTo>
                <a:cubicBezTo>
                  <a:pt x="538244" y="865449"/>
                  <a:pt x="538947" y="880254"/>
                  <a:pt x="537912" y="895000"/>
                </a:cubicBezTo>
                <a:cubicBezTo>
                  <a:pt x="537268" y="904336"/>
                  <a:pt x="536565" y="914317"/>
                  <a:pt x="536291" y="923770"/>
                </a:cubicBezTo>
                <a:cubicBezTo>
                  <a:pt x="534847" y="936680"/>
                  <a:pt x="539591" y="939395"/>
                  <a:pt x="551676" y="940567"/>
                </a:cubicBezTo>
                <a:cubicBezTo>
                  <a:pt x="564855" y="941915"/>
                  <a:pt x="573329" y="938946"/>
                  <a:pt x="574149" y="924473"/>
                </a:cubicBezTo>
                <a:cubicBezTo>
                  <a:pt x="574891" y="912598"/>
                  <a:pt x="575574" y="901035"/>
                  <a:pt x="576570" y="889082"/>
                </a:cubicBezTo>
                <a:cubicBezTo>
                  <a:pt x="577487" y="875117"/>
                  <a:pt x="577195" y="860703"/>
                  <a:pt x="578874" y="846699"/>
                </a:cubicBezTo>
                <a:cubicBezTo>
                  <a:pt x="581197" y="823202"/>
                  <a:pt x="583462" y="799667"/>
                  <a:pt x="585941" y="776190"/>
                </a:cubicBezTo>
                <a:cubicBezTo>
                  <a:pt x="586293" y="772909"/>
                  <a:pt x="593751" y="774315"/>
                  <a:pt x="596367" y="773475"/>
                </a:cubicBezTo>
                <a:cubicBezTo>
                  <a:pt x="607496" y="771815"/>
                  <a:pt x="619054" y="772967"/>
                  <a:pt x="630203" y="774686"/>
                </a:cubicBezTo>
                <a:cubicBezTo>
                  <a:pt x="637407" y="776034"/>
                  <a:pt x="644728" y="776053"/>
                  <a:pt x="652031" y="776346"/>
                </a:cubicBezTo>
                <a:cubicBezTo>
                  <a:pt x="659391" y="777323"/>
                  <a:pt x="666693" y="778827"/>
                  <a:pt x="674151" y="778651"/>
                </a:cubicBezTo>
                <a:cubicBezTo>
                  <a:pt x="689243" y="778221"/>
                  <a:pt x="704297" y="779823"/>
                  <a:pt x="719408" y="779471"/>
                </a:cubicBezTo>
                <a:cubicBezTo>
                  <a:pt x="722786" y="779374"/>
                  <a:pt x="729287" y="781932"/>
                  <a:pt x="732958" y="780604"/>
                </a:cubicBezTo>
                <a:cubicBezTo>
                  <a:pt x="736707" y="823554"/>
                  <a:pt x="730557" y="866504"/>
                  <a:pt x="730478" y="909473"/>
                </a:cubicBezTo>
                <a:cubicBezTo>
                  <a:pt x="730635" y="924044"/>
                  <a:pt x="729600" y="938712"/>
                  <a:pt x="731591" y="953165"/>
                </a:cubicBezTo>
                <a:cubicBezTo>
                  <a:pt x="732158" y="961798"/>
                  <a:pt x="735242" y="963517"/>
                  <a:pt x="743501" y="963810"/>
                </a:cubicBezTo>
                <a:cubicBezTo>
                  <a:pt x="760350" y="963829"/>
                  <a:pt x="763552" y="963204"/>
                  <a:pt x="765895" y="945841"/>
                </a:cubicBezTo>
                <a:cubicBezTo>
                  <a:pt x="768355" y="931192"/>
                  <a:pt x="769429" y="916368"/>
                  <a:pt x="770581" y="901582"/>
                </a:cubicBezTo>
                <a:cubicBezTo>
                  <a:pt x="772162" y="863555"/>
                  <a:pt x="774544" y="825527"/>
                  <a:pt x="775033" y="787460"/>
                </a:cubicBezTo>
                <a:cubicBezTo>
                  <a:pt x="790535" y="783788"/>
                  <a:pt x="806369" y="783866"/>
                  <a:pt x="822359" y="784100"/>
                </a:cubicBezTo>
                <a:cubicBezTo>
                  <a:pt x="841961" y="784276"/>
                  <a:pt x="861583" y="783475"/>
                  <a:pt x="881127" y="782011"/>
                </a:cubicBezTo>
                <a:cubicBezTo>
                  <a:pt x="892568" y="781503"/>
                  <a:pt x="904087" y="781327"/>
                  <a:pt x="915528" y="781776"/>
                </a:cubicBezTo>
                <a:cubicBezTo>
                  <a:pt x="919980" y="781444"/>
                  <a:pt x="925173" y="783241"/>
                  <a:pt x="929137" y="780780"/>
                </a:cubicBezTo>
                <a:cubicBezTo>
                  <a:pt x="933822" y="776249"/>
                  <a:pt x="932573" y="768827"/>
                  <a:pt x="933607" y="762928"/>
                </a:cubicBezTo>
                <a:cubicBezTo>
                  <a:pt x="933959" y="759491"/>
                  <a:pt x="934291" y="756053"/>
                  <a:pt x="934545" y="752616"/>
                </a:cubicBezTo>
                <a:cubicBezTo>
                  <a:pt x="934798" y="750526"/>
                  <a:pt x="934857" y="748241"/>
                  <a:pt x="933276" y="746659"/>
                </a:cubicBezTo>
                <a:cubicBezTo>
                  <a:pt x="929078" y="743241"/>
                  <a:pt x="922869" y="744901"/>
                  <a:pt x="917812" y="744530"/>
                </a:cubicBezTo>
                <a:cubicBezTo>
                  <a:pt x="903911" y="744862"/>
                  <a:pt x="890030" y="745506"/>
                  <a:pt x="876109" y="744920"/>
                </a:cubicBezTo>
                <a:cubicBezTo>
                  <a:pt x="857522" y="744119"/>
                  <a:pt x="838955" y="744627"/>
                  <a:pt x="820368" y="744530"/>
                </a:cubicBezTo>
                <a:cubicBezTo>
                  <a:pt x="811094" y="744276"/>
                  <a:pt x="801820" y="744276"/>
                  <a:pt x="792546" y="744276"/>
                </a:cubicBezTo>
                <a:cubicBezTo>
                  <a:pt x="787899" y="744198"/>
                  <a:pt x="783252" y="744334"/>
                  <a:pt x="778625" y="744588"/>
                </a:cubicBezTo>
                <a:cubicBezTo>
                  <a:pt x="778527" y="744588"/>
                  <a:pt x="778410" y="744608"/>
                  <a:pt x="778313" y="744627"/>
                </a:cubicBezTo>
                <a:cubicBezTo>
                  <a:pt x="778293" y="743084"/>
                  <a:pt x="778137" y="741502"/>
                  <a:pt x="778371" y="740565"/>
                </a:cubicBezTo>
                <a:cubicBezTo>
                  <a:pt x="778742" y="730916"/>
                  <a:pt x="780128" y="720936"/>
                  <a:pt x="780421" y="711150"/>
                </a:cubicBezTo>
                <a:cubicBezTo>
                  <a:pt x="782745" y="674900"/>
                  <a:pt x="782315" y="638571"/>
                  <a:pt x="783486" y="602282"/>
                </a:cubicBezTo>
                <a:cubicBezTo>
                  <a:pt x="792917" y="595719"/>
                  <a:pt x="805061" y="598180"/>
                  <a:pt x="815838" y="596813"/>
                </a:cubicBezTo>
                <a:cubicBezTo>
                  <a:pt x="827357" y="595895"/>
                  <a:pt x="838740" y="594762"/>
                  <a:pt x="850279" y="594020"/>
                </a:cubicBezTo>
                <a:cubicBezTo>
                  <a:pt x="860939" y="593551"/>
                  <a:pt x="871638" y="593746"/>
                  <a:pt x="882279" y="592692"/>
                </a:cubicBezTo>
                <a:cubicBezTo>
                  <a:pt x="898347" y="591637"/>
                  <a:pt x="914435" y="592809"/>
                  <a:pt x="930503" y="591442"/>
                </a:cubicBezTo>
                <a:cubicBezTo>
                  <a:pt x="939738" y="592516"/>
                  <a:pt x="938801" y="582516"/>
                  <a:pt x="939230" y="576149"/>
                </a:cubicBezTo>
                <a:cubicBezTo>
                  <a:pt x="939445" y="571109"/>
                  <a:pt x="939523" y="566031"/>
                  <a:pt x="939484" y="560992"/>
                </a:cubicBezTo>
                <a:cubicBezTo>
                  <a:pt x="939523" y="559605"/>
                  <a:pt x="939328" y="558180"/>
                  <a:pt x="938567" y="557008"/>
                </a:cubicBezTo>
                <a:cubicBezTo>
                  <a:pt x="933100" y="549527"/>
                  <a:pt x="915489" y="554332"/>
                  <a:pt x="906820" y="553512"/>
                </a:cubicBezTo>
                <a:cubicBezTo>
                  <a:pt x="885969" y="554117"/>
                  <a:pt x="865195" y="551968"/>
                  <a:pt x="844343" y="552672"/>
                </a:cubicBezTo>
                <a:cubicBezTo>
                  <a:pt x="825268" y="553180"/>
                  <a:pt x="806427" y="554859"/>
                  <a:pt x="787313" y="556812"/>
                </a:cubicBezTo>
                <a:cubicBezTo>
                  <a:pt x="785517" y="549957"/>
                  <a:pt x="786610" y="542339"/>
                  <a:pt x="786786" y="535269"/>
                </a:cubicBezTo>
                <a:cubicBezTo>
                  <a:pt x="788211" y="520503"/>
                  <a:pt x="789285" y="505718"/>
                  <a:pt x="790886" y="490972"/>
                </a:cubicBezTo>
                <a:cubicBezTo>
                  <a:pt x="792546" y="463491"/>
                  <a:pt x="794283" y="436108"/>
                  <a:pt x="795670" y="408568"/>
                </a:cubicBezTo>
                <a:cubicBezTo>
                  <a:pt x="801117" y="405346"/>
                  <a:pt x="807853" y="406049"/>
                  <a:pt x="813944" y="405580"/>
                </a:cubicBezTo>
                <a:cubicBezTo>
                  <a:pt x="818981" y="405267"/>
                  <a:pt x="823882" y="404877"/>
                  <a:pt x="828997" y="404740"/>
                </a:cubicBezTo>
                <a:cubicBezTo>
                  <a:pt x="838837" y="404506"/>
                  <a:pt x="848580" y="402982"/>
                  <a:pt x="858401" y="402260"/>
                </a:cubicBezTo>
                <a:cubicBezTo>
                  <a:pt x="869686" y="401830"/>
                  <a:pt x="880931" y="401127"/>
                  <a:pt x="892177" y="399994"/>
                </a:cubicBezTo>
                <a:cubicBezTo>
                  <a:pt x="897566" y="399857"/>
                  <a:pt x="902935" y="399486"/>
                  <a:pt x="908304" y="398959"/>
                </a:cubicBezTo>
                <a:cubicBezTo>
                  <a:pt x="913127" y="399154"/>
                  <a:pt x="916680" y="397885"/>
                  <a:pt x="917891" y="392787"/>
                </a:cubicBezTo>
                <a:cubicBezTo>
                  <a:pt x="918984" y="388802"/>
                  <a:pt x="918867" y="384642"/>
                  <a:pt x="919043" y="380541"/>
                </a:cubicBezTo>
                <a:cubicBezTo>
                  <a:pt x="919003" y="375111"/>
                  <a:pt x="920429" y="366829"/>
                  <a:pt x="913869" y="364720"/>
                </a:cubicBezTo>
                <a:cubicBezTo>
                  <a:pt x="906254" y="362532"/>
                  <a:pt x="898113" y="363275"/>
                  <a:pt x="890283" y="362962"/>
                </a:cubicBezTo>
                <a:cubicBezTo>
                  <a:pt x="868163" y="362474"/>
                  <a:pt x="846061" y="363665"/>
                  <a:pt x="824097" y="366302"/>
                </a:cubicBezTo>
                <a:cubicBezTo>
                  <a:pt x="815018" y="367220"/>
                  <a:pt x="806037" y="367494"/>
                  <a:pt x="796919" y="368060"/>
                </a:cubicBezTo>
                <a:cubicBezTo>
                  <a:pt x="795631" y="368197"/>
                  <a:pt x="794186" y="368060"/>
                  <a:pt x="792819" y="368177"/>
                </a:cubicBezTo>
                <a:cubicBezTo>
                  <a:pt x="792585" y="367630"/>
                  <a:pt x="792350" y="367064"/>
                  <a:pt x="792292" y="366458"/>
                </a:cubicBezTo>
                <a:cubicBezTo>
                  <a:pt x="790398" y="354017"/>
                  <a:pt x="793053" y="341536"/>
                  <a:pt x="793834" y="329095"/>
                </a:cubicBezTo>
                <a:cubicBezTo>
                  <a:pt x="794303" y="320442"/>
                  <a:pt x="795181" y="311829"/>
                  <a:pt x="795748" y="303235"/>
                </a:cubicBezTo>
                <a:close/>
                <a:moveTo>
                  <a:pt x="357509" y="170245"/>
                </a:moveTo>
                <a:cubicBezTo>
                  <a:pt x="356142" y="219015"/>
                  <a:pt x="353995" y="267766"/>
                  <a:pt x="352277" y="316516"/>
                </a:cubicBezTo>
                <a:cubicBezTo>
                  <a:pt x="351125" y="335227"/>
                  <a:pt x="348235" y="330735"/>
                  <a:pt x="332518" y="332474"/>
                </a:cubicBezTo>
                <a:cubicBezTo>
                  <a:pt x="312721" y="336380"/>
                  <a:pt x="292494" y="335892"/>
                  <a:pt x="272384" y="334876"/>
                </a:cubicBezTo>
                <a:cubicBezTo>
                  <a:pt x="259869" y="334837"/>
                  <a:pt x="247315" y="335813"/>
                  <a:pt x="234878" y="333899"/>
                </a:cubicBezTo>
                <a:cubicBezTo>
                  <a:pt x="229548" y="333040"/>
                  <a:pt x="223769" y="332903"/>
                  <a:pt x="219083" y="329993"/>
                </a:cubicBezTo>
                <a:cubicBezTo>
                  <a:pt x="220157" y="311301"/>
                  <a:pt x="221192" y="292551"/>
                  <a:pt x="223066" y="273899"/>
                </a:cubicBezTo>
                <a:cubicBezTo>
                  <a:pt x="224589" y="260519"/>
                  <a:pt x="225936" y="247121"/>
                  <a:pt x="227986" y="233800"/>
                </a:cubicBezTo>
                <a:cubicBezTo>
                  <a:pt x="229099" y="221671"/>
                  <a:pt x="229782" y="209484"/>
                  <a:pt x="230797" y="197355"/>
                </a:cubicBezTo>
                <a:cubicBezTo>
                  <a:pt x="232906" y="196788"/>
                  <a:pt x="233257" y="194483"/>
                  <a:pt x="233921" y="192706"/>
                </a:cubicBezTo>
                <a:cubicBezTo>
                  <a:pt x="241106" y="168507"/>
                  <a:pt x="258229" y="175597"/>
                  <a:pt x="277987" y="173800"/>
                </a:cubicBezTo>
                <a:cubicBezTo>
                  <a:pt x="294622" y="173194"/>
                  <a:pt x="311120" y="171983"/>
                  <a:pt x="327774" y="170577"/>
                </a:cubicBezTo>
                <a:cubicBezTo>
                  <a:pt x="337633" y="170128"/>
                  <a:pt x="347727" y="167999"/>
                  <a:pt x="357509" y="170245"/>
                </a:cubicBezTo>
                <a:close/>
                <a:moveTo>
                  <a:pt x="222246" y="382923"/>
                </a:moveTo>
                <a:cubicBezTo>
                  <a:pt x="228943" y="379349"/>
                  <a:pt x="236323" y="377787"/>
                  <a:pt x="243918" y="378294"/>
                </a:cubicBezTo>
                <a:cubicBezTo>
                  <a:pt x="255203" y="378099"/>
                  <a:pt x="266429" y="378724"/>
                  <a:pt x="277636" y="379994"/>
                </a:cubicBezTo>
                <a:cubicBezTo>
                  <a:pt x="292123" y="380677"/>
                  <a:pt x="306844" y="379896"/>
                  <a:pt x="321370" y="380873"/>
                </a:cubicBezTo>
                <a:cubicBezTo>
                  <a:pt x="327305" y="381205"/>
                  <a:pt x="333494" y="382181"/>
                  <a:pt x="339449" y="383177"/>
                </a:cubicBezTo>
                <a:cubicBezTo>
                  <a:pt x="344115" y="383783"/>
                  <a:pt x="348957" y="383490"/>
                  <a:pt x="353507" y="384896"/>
                </a:cubicBezTo>
                <a:cubicBezTo>
                  <a:pt x="354698" y="396927"/>
                  <a:pt x="352706" y="408705"/>
                  <a:pt x="352569" y="420854"/>
                </a:cubicBezTo>
                <a:cubicBezTo>
                  <a:pt x="352530" y="439272"/>
                  <a:pt x="351066" y="457397"/>
                  <a:pt x="350519" y="475913"/>
                </a:cubicBezTo>
                <a:cubicBezTo>
                  <a:pt x="350246" y="486011"/>
                  <a:pt x="349953" y="496089"/>
                  <a:pt x="349328" y="506167"/>
                </a:cubicBezTo>
                <a:cubicBezTo>
                  <a:pt x="348352" y="513355"/>
                  <a:pt x="349153" y="522613"/>
                  <a:pt x="345502" y="529527"/>
                </a:cubicBezTo>
                <a:cubicBezTo>
                  <a:pt x="336501" y="529390"/>
                  <a:pt x="327500" y="529039"/>
                  <a:pt x="318500" y="529136"/>
                </a:cubicBezTo>
                <a:cubicBezTo>
                  <a:pt x="308738" y="529761"/>
                  <a:pt x="299015" y="530816"/>
                  <a:pt x="289194" y="530347"/>
                </a:cubicBezTo>
                <a:cubicBezTo>
                  <a:pt x="277070" y="530699"/>
                  <a:pt x="265121" y="528433"/>
                  <a:pt x="253016" y="528589"/>
                </a:cubicBezTo>
                <a:cubicBezTo>
                  <a:pt x="243722" y="527867"/>
                  <a:pt x="214710" y="530074"/>
                  <a:pt x="214456" y="517183"/>
                </a:cubicBezTo>
                <a:cubicBezTo>
                  <a:pt x="212855" y="507437"/>
                  <a:pt x="214768" y="497007"/>
                  <a:pt x="214534" y="487124"/>
                </a:cubicBezTo>
                <a:cubicBezTo>
                  <a:pt x="214768" y="452299"/>
                  <a:pt x="220606" y="417729"/>
                  <a:pt x="222246" y="382923"/>
                </a:cubicBezTo>
                <a:close/>
                <a:moveTo>
                  <a:pt x="353370" y="666052"/>
                </a:moveTo>
                <a:cubicBezTo>
                  <a:pt x="352394" y="689295"/>
                  <a:pt x="353682" y="713006"/>
                  <a:pt x="349289" y="735916"/>
                </a:cubicBezTo>
                <a:cubicBezTo>
                  <a:pt x="348918" y="735916"/>
                  <a:pt x="348567" y="735897"/>
                  <a:pt x="348196" y="735897"/>
                </a:cubicBezTo>
                <a:cubicBezTo>
                  <a:pt x="347220" y="735897"/>
                  <a:pt x="346244" y="735877"/>
                  <a:pt x="345248" y="735858"/>
                </a:cubicBezTo>
                <a:cubicBezTo>
                  <a:pt x="328906" y="734647"/>
                  <a:pt x="312447" y="735506"/>
                  <a:pt x="296067" y="734744"/>
                </a:cubicBezTo>
                <a:cubicBezTo>
                  <a:pt x="284996" y="733162"/>
                  <a:pt x="273770" y="733162"/>
                  <a:pt x="262641" y="732264"/>
                </a:cubicBezTo>
                <a:cubicBezTo>
                  <a:pt x="246846" y="730447"/>
                  <a:pt x="229685" y="733807"/>
                  <a:pt x="214905" y="726854"/>
                </a:cubicBezTo>
                <a:cubicBezTo>
                  <a:pt x="214397" y="704939"/>
                  <a:pt x="216877" y="683142"/>
                  <a:pt x="217306" y="661247"/>
                </a:cubicBezTo>
                <a:cubicBezTo>
                  <a:pt x="218985" y="633649"/>
                  <a:pt x="218087" y="605954"/>
                  <a:pt x="220098" y="578356"/>
                </a:cubicBezTo>
                <a:cubicBezTo>
                  <a:pt x="234819" y="578805"/>
                  <a:pt x="249502" y="580797"/>
                  <a:pt x="264242" y="581090"/>
                </a:cubicBezTo>
                <a:cubicBezTo>
                  <a:pt x="273985" y="581988"/>
                  <a:pt x="283688" y="583551"/>
                  <a:pt x="293509" y="583317"/>
                </a:cubicBezTo>
                <a:cubicBezTo>
                  <a:pt x="305126" y="583414"/>
                  <a:pt x="316743" y="582985"/>
                  <a:pt x="328340" y="582340"/>
                </a:cubicBezTo>
                <a:cubicBezTo>
                  <a:pt x="336443" y="582399"/>
                  <a:pt x="344760" y="580973"/>
                  <a:pt x="352765" y="582535"/>
                </a:cubicBezTo>
                <a:cubicBezTo>
                  <a:pt x="353604" y="610387"/>
                  <a:pt x="353487" y="638220"/>
                  <a:pt x="353370" y="666052"/>
                </a:cubicBezTo>
                <a:close/>
                <a:moveTo>
                  <a:pt x="394371" y="313645"/>
                </a:moveTo>
                <a:cubicBezTo>
                  <a:pt x="393941" y="294426"/>
                  <a:pt x="394175" y="275207"/>
                  <a:pt x="394117" y="255969"/>
                </a:cubicBezTo>
                <a:cubicBezTo>
                  <a:pt x="394507" y="236125"/>
                  <a:pt x="394683" y="216242"/>
                  <a:pt x="395464" y="196398"/>
                </a:cubicBezTo>
                <a:cubicBezTo>
                  <a:pt x="395659" y="188878"/>
                  <a:pt x="396108" y="181358"/>
                  <a:pt x="396401" y="173839"/>
                </a:cubicBezTo>
                <a:cubicBezTo>
                  <a:pt x="396362" y="173057"/>
                  <a:pt x="396518" y="171436"/>
                  <a:pt x="396460" y="169913"/>
                </a:cubicBezTo>
                <a:cubicBezTo>
                  <a:pt x="397299" y="169913"/>
                  <a:pt x="398041" y="169542"/>
                  <a:pt x="398607" y="168975"/>
                </a:cubicBezTo>
                <a:cubicBezTo>
                  <a:pt x="400189" y="169503"/>
                  <a:pt x="402005" y="169034"/>
                  <a:pt x="403664" y="168936"/>
                </a:cubicBezTo>
                <a:cubicBezTo>
                  <a:pt x="409931" y="168507"/>
                  <a:pt x="416238" y="168116"/>
                  <a:pt x="422505" y="167569"/>
                </a:cubicBezTo>
                <a:cubicBezTo>
                  <a:pt x="439022" y="166612"/>
                  <a:pt x="455540" y="169991"/>
                  <a:pt x="472135" y="170382"/>
                </a:cubicBezTo>
                <a:cubicBezTo>
                  <a:pt x="486485" y="170284"/>
                  <a:pt x="500836" y="170421"/>
                  <a:pt x="515166" y="169893"/>
                </a:cubicBezTo>
                <a:cubicBezTo>
                  <a:pt x="527115" y="169522"/>
                  <a:pt x="539376" y="167823"/>
                  <a:pt x="551188" y="170225"/>
                </a:cubicBezTo>
                <a:cubicBezTo>
                  <a:pt x="552360" y="197257"/>
                  <a:pt x="551052" y="224328"/>
                  <a:pt x="549958" y="251320"/>
                </a:cubicBezTo>
                <a:cubicBezTo>
                  <a:pt x="549099" y="272883"/>
                  <a:pt x="547616" y="294387"/>
                  <a:pt x="545390" y="315872"/>
                </a:cubicBezTo>
                <a:cubicBezTo>
                  <a:pt x="544726" y="321360"/>
                  <a:pt x="545546" y="328313"/>
                  <a:pt x="543301" y="333763"/>
                </a:cubicBezTo>
                <a:cubicBezTo>
                  <a:pt x="527408" y="333763"/>
                  <a:pt x="511593" y="331868"/>
                  <a:pt x="495701" y="332727"/>
                </a:cubicBezTo>
                <a:cubicBezTo>
                  <a:pt x="463662" y="333118"/>
                  <a:pt x="431603" y="333587"/>
                  <a:pt x="399740" y="329934"/>
                </a:cubicBezTo>
                <a:cubicBezTo>
                  <a:pt x="398158" y="329466"/>
                  <a:pt x="395249" y="328802"/>
                  <a:pt x="395230" y="326497"/>
                </a:cubicBezTo>
                <a:cubicBezTo>
                  <a:pt x="394507" y="322219"/>
                  <a:pt x="394585" y="318157"/>
                  <a:pt x="394371" y="313645"/>
                </a:cubicBezTo>
                <a:close/>
                <a:moveTo>
                  <a:pt x="402629" y="432260"/>
                </a:moveTo>
                <a:cubicBezTo>
                  <a:pt x="402434" y="416400"/>
                  <a:pt x="405109" y="400541"/>
                  <a:pt x="403625" y="384701"/>
                </a:cubicBezTo>
                <a:cubicBezTo>
                  <a:pt x="404523" y="384427"/>
                  <a:pt x="405304" y="383841"/>
                  <a:pt x="405753" y="382982"/>
                </a:cubicBezTo>
                <a:cubicBezTo>
                  <a:pt x="405831" y="382845"/>
                  <a:pt x="405890" y="382709"/>
                  <a:pt x="405968" y="382572"/>
                </a:cubicBezTo>
                <a:cubicBezTo>
                  <a:pt x="422212" y="382943"/>
                  <a:pt x="438456" y="383920"/>
                  <a:pt x="454739" y="383119"/>
                </a:cubicBezTo>
                <a:cubicBezTo>
                  <a:pt x="470027" y="383002"/>
                  <a:pt x="485294" y="384369"/>
                  <a:pt x="500582" y="384271"/>
                </a:cubicBezTo>
                <a:cubicBezTo>
                  <a:pt x="517197" y="384427"/>
                  <a:pt x="534905" y="381986"/>
                  <a:pt x="550525" y="388841"/>
                </a:cubicBezTo>
                <a:cubicBezTo>
                  <a:pt x="550876" y="409467"/>
                  <a:pt x="549646" y="430111"/>
                  <a:pt x="548924" y="450737"/>
                </a:cubicBezTo>
                <a:cubicBezTo>
                  <a:pt x="548201" y="476167"/>
                  <a:pt x="548182" y="502144"/>
                  <a:pt x="541641" y="526890"/>
                </a:cubicBezTo>
                <a:cubicBezTo>
                  <a:pt x="540470" y="529468"/>
                  <a:pt x="539474" y="533277"/>
                  <a:pt x="536604" y="534312"/>
                </a:cubicBezTo>
                <a:cubicBezTo>
                  <a:pt x="531528" y="534117"/>
                  <a:pt x="526490" y="533453"/>
                  <a:pt x="521414" y="533394"/>
                </a:cubicBezTo>
                <a:cubicBezTo>
                  <a:pt x="511359" y="532632"/>
                  <a:pt x="501382" y="533550"/>
                  <a:pt x="491406" y="534742"/>
                </a:cubicBezTo>
                <a:cubicBezTo>
                  <a:pt x="470690" y="536617"/>
                  <a:pt x="450307" y="532066"/>
                  <a:pt x="429690" y="531070"/>
                </a:cubicBezTo>
                <a:cubicBezTo>
                  <a:pt x="421704" y="529957"/>
                  <a:pt x="413133" y="529800"/>
                  <a:pt x="405675" y="526656"/>
                </a:cubicBezTo>
                <a:cubicBezTo>
                  <a:pt x="401321" y="524312"/>
                  <a:pt x="402668" y="518648"/>
                  <a:pt x="402005" y="514488"/>
                </a:cubicBezTo>
                <a:cubicBezTo>
                  <a:pt x="399974" y="487163"/>
                  <a:pt x="402864" y="459624"/>
                  <a:pt x="402629" y="432260"/>
                </a:cubicBezTo>
                <a:close/>
                <a:moveTo>
                  <a:pt x="536916" y="651364"/>
                </a:moveTo>
                <a:cubicBezTo>
                  <a:pt x="536916" y="660876"/>
                  <a:pt x="535999" y="670310"/>
                  <a:pt x="535471" y="679802"/>
                </a:cubicBezTo>
                <a:cubicBezTo>
                  <a:pt x="534612" y="697830"/>
                  <a:pt x="533773" y="716268"/>
                  <a:pt x="529243" y="733807"/>
                </a:cubicBezTo>
                <a:cubicBezTo>
                  <a:pt x="520438" y="734002"/>
                  <a:pt x="511632" y="733865"/>
                  <a:pt x="502847" y="734549"/>
                </a:cubicBezTo>
                <a:cubicBezTo>
                  <a:pt x="494744" y="735311"/>
                  <a:pt x="486681" y="736502"/>
                  <a:pt x="478520" y="736209"/>
                </a:cubicBezTo>
                <a:cubicBezTo>
                  <a:pt x="470046" y="736326"/>
                  <a:pt x="461573" y="735877"/>
                  <a:pt x="453099" y="736346"/>
                </a:cubicBezTo>
                <a:cubicBezTo>
                  <a:pt x="443825" y="737127"/>
                  <a:pt x="434571" y="738377"/>
                  <a:pt x="425238" y="738006"/>
                </a:cubicBezTo>
                <a:cubicBezTo>
                  <a:pt x="416159" y="737518"/>
                  <a:pt x="406300" y="739080"/>
                  <a:pt x="398022" y="734451"/>
                </a:cubicBezTo>
                <a:cubicBezTo>
                  <a:pt x="393512" y="710584"/>
                  <a:pt x="397143" y="686228"/>
                  <a:pt x="396382" y="662126"/>
                </a:cubicBezTo>
                <a:cubicBezTo>
                  <a:pt x="396303" y="642380"/>
                  <a:pt x="395191" y="622594"/>
                  <a:pt x="396870" y="602868"/>
                </a:cubicBezTo>
                <a:cubicBezTo>
                  <a:pt x="398002" y="593492"/>
                  <a:pt x="396479" y="583258"/>
                  <a:pt x="401341" y="575289"/>
                </a:cubicBezTo>
                <a:cubicBezTo>
                  <a:pt x="401360" y="575309"/>
                  <a:pt x="401516" y="574996"/>
                  <a:pt x="401712" y="574723"/>
                </a:cubicBezTo>
                <a:cubicBezTo>
                  <a:pt x="411708" y="572652"/>
                  <a:pt x="422095" y="573922"/>
                  <a:pt x="432150" y="575152"/>
                </a:cubicBezTo>
                <a:cubicBezTo>
                  <a:pt x="439335" y="575875"/>
                  <a:pt x="446578" y="575524"/>
                  <a:pt x="453763" y="576012"/>
                </a:cubicBezTo>
                <a:cubicBezTo>
                  <a:pt x="462490" y="577066"/>
                  <a:pt x="471198" y="578434"/>
                  <a:pt x="480003" y="578844"/>
                </a:cubicBezTo>
                <a:cubicBezTo>
                  <a:pt x="500582" y="581305"/>
                  <a:pt x="521141" y="579352"/>
                  <a:pt x="541719" y="581188"/>
                </a:cubicBezTo>
                <a:cubicBezTo>
                  <a:pt x="541016" y="604489"/>
                  <a:pt x="537931" y="627985"/>
                  <a:pt x="536916" y="651364"/>
                </a:cubicBezTo>
                <a:close/>
                <a:moveTo>
                  <a:pt x="765407" y="221261"/>
                </a:moveTo>
                <a:cubicBezTo>
                  <a:pt x="764509" y="235109"/>
                  <a:pt x="764529" y="249035"/>
                  <a:pt x="763259" y="262844"/>
                </a:cubicBezTo>
                <a:cubicBezTo>
                  <a:pt x="762010" y="279778"/>
                  <a:pt x="759726" y="296653"/>
                  <a:pt x="758886" y="313626"/>
                </a:cubicBezTo>
                <a:cubicBezTo>
                  <a:pt x="759023" y="328782"/>
                  <a:pt x="756953" y="343821"/>
                  <a:pt x="756036" y="358939"/>
                </a:cubicBezTo>
                <a:cubicBezTo>
                  <a:pt x="738815" y="355618"/>
                  <a:pt x="721068" y="351536"/>
                  <a:pt x="703418" y="349778"/>
                </a:cubicBezTo>
                <a:cubicBezTo>
                  <a:pt x="689361" y="348157"/>
                  <a:pt x="675752" y="343919"/>
                  <a:pt x="661597" y="343118"/>
                </a:cubicBezTo>
                <a:cubicBezTo>
                  <a:pt x="650332" y="342220"/>
                  <a:pt x="639027" y="341634"/>
                  <a:pt x="627742" y="341106"/>
                </a:cubicBezTo>
                <a:cubicBezTo>
                  <a:pt x="614349" y="340384"/>
                  <a:pt x="600350" y="340911"/>
                  <a:pt x="587640" y="335755"/>
                </a:cubicBezTo>
                <a:cubicBezTo>
                  <a:pt x="586390" y="311360"/>
                  <a:pt x="588206" y="286887"/>
                  <a:pt x="589846" y="262492"/>
                </a:cubicBezTo>
                <a:cubicBezTo>
                  <a:pt x="590198" y="251769"/>
                  <a:pt x="590510" y="241066"/>
                  <a:pt x="592267" y="230441"/>
                </a:cubicBezTo>
                <a:cubicBezTo>
                  <a:pt x="593556" y="219562"/>
                  <a:pt x="594844" y="208663"/>
                  <a:pt x="595977" y="197784"/>
                </a:cubicBezTo>
                <a:cubicBezTo>
                  <a:pt x="596894" y="190011"/>
                  <a:pt x="596406" y="181436"/>
                  <a:pt x="600428" y="174503"/>
                </a:cubicBezTo>
                <a:cubicBezTo>
                  <a:pt x="611420" y="174405"/>
                  <a:pt x="622178" y="176807"/>
                  <a:pt x="632994" y="178507"/>
                </a:cubicBezTo>
                <a:cubicBezTo>
                  <a:pt x="649785" y="181124"/>
                  <a:pt x="666361" y="184757"/>
                  <a:pt x="683093" y="187726"/>
                </a:cubicBezTo>
                <a:cubicBezTo>
                  <a:pt x="710798" y="192472"/>
                  <a:pt x="738874" y="195851"/>
                  <a:pt x="766735" y="198800"/>
                </a:cubicBezTo>
                <a:cubicBezTo>
                  <a:pt x="766012" y="199542"/>
                  <a:pt x="765563" y="200519"/>
                  <a:pt x="765602" y="201593"/>
                </a:cubicBezTo>
                <a:cubicBezTo>
                  <a:pt x="765817" y="208156"/>
                  <a:pt x="765622" y="214718"/>
                  <a:pt x="765407" y="221261"/>
                </a:cubicBezTo>
                <a:close/>
                <a:moveTo>
                  <a:pt x="735770" y="646267"/>
                </a:moveTo>
                <a:cubicBezTo>
                  <a:pt x="734012" y="677224"/>
                  <a:pt x="734774" y="708240"/>
                  <a:pt x="733700" y="739197"/>
                </a:cubicBezTo>
                <a:cubicBezTo>
                  <a:pt x="733719" y="739744"/>
                  <a:pt x="733817" y="740213"/>
                  <a:pt x="733973" y="740643"/>
                </a:cubicBezTo>
                <a:cubicBezTo>
                  <a:pt x="733407" y="741248"/>
                  <a:pt x="732938" y="742030"/>
                  <a:pt x="732685" y="743045"/>
                </a:cubicBezTo>
                <a:cubicBezTo>
                  <a:pt x="725773" y="744510"/>
                  <a:pt x="718725" y="743397"/>
                  <a:pt x="711735" y="743436"/>
                </a:cubicBezTo>
                <a:cubicBezTo>
                  <a:pt x="686842" y="743553"/>
                  <a:pt x="662164" y="742381"/>
                  <a:pt x="637231" y="741268"/>
                </a:cubicBezTo>
                <a:cubicBezTo>
                  <a:pt x="625946" y="741307"/>
                  <a:pt x="614778" y="741092"/>
                  <a:pt x="603494" y="740037"/>
                </a:cubicBezTo>
                <a:cubicBezTo>
                  <a:pt x="597324" y="739764"/>
                  <a:pt x="591037" y="739295"/>
                  <a:pt x="585902" y="735819"/>
                </a:cubicBezTo>
                <a:cubicBezTo>
                  <a:pt x="586254" y="735233"/>
                  <a:pt x="586488" y="734549"/>
                  <a:pt x="586508" y="733690"/>
                </a:cubicBezTo>
                <a:cubicBezTo>
                  <a:pt x="586625" y="720174"/>
                  <a:pt x="586859" y="706638"/>
                  <a:pt x="586761" y="693123"/>
                </a:cubicBezTo>
                <a:cubicBezTo>
                  <a:pt x="586722" y="678494"/>
                  <a:pt x="588089" y="663923"/>
                  <a:pt x="587816" y="649294"/>
                </a:cubicBezTo>
                <a:cubicBezTo>
                  <a:pt x="588187" y="630348"/>
                  <a:pt x="589631" y="611383"/>
                  <a:pt x="588421" y="592438"/>
                </a:cubicBezTo>
                <a:cubicBezTo>
                  <a:pt x="588499" y="592399"/>
                  <a:pt x="588597" y="592360"/>
                  <a:pt x="588675" y="592301"/>
                </a:cubicBezTo>
                <a:lnTo>
                  <a:pt x="588675" y="592321"/>
                </a:lnTo>
                <a:cubicBezTo>
                  <a:pt x="589710" y="591266"/>
                  <a:pt x="590080" y="589703"/>
                  <a:pt x="590764" y="588414"/>
                </a:cubicBezTo>
                <a:cubicBezTo>
                  <a:pt x="591857" y="587028"/>
                  <a:pt x="593497" y="586090"/>
                  <a:pt x="595215" y="585738"/>
                </a:cubicBezTo>
                <a:cubicBezTo>
                  <a:pt x="602810" y="584840"/>
                  <a:pt x="610600" y="584918"/>
                  <a:pt x="618156" y="586012"/>
                </a:cubicBezTo>
                <a:cubicBezTo>
                  <a:pt x="630554" y="587145"/>
                  <a:pt x="642991" y="587653"/>
                  <a:pt x="655350" y="589274"/>
                </a:cubicBezTo>
                <a:cubicBezTo>
                  <a:pt x="673527" y="590309"/>
                  <a:pt x="691899" y="592282"/>
                  <a:pt x="710290" y="592672"/>
                </a:cubicBezTo>
                <a:cubicBezTo>
                  <a:pt x="719662" y="593942"/>
                  <a:pt x="729112" y="594352"/>
                  <a:pt x="738561" y="594196"/>
                </a:cubicBezTo>
                <a:cubicBezTo>
                  <a:pt x="740397" y="596422"/>
                  <a:pt x="739733" y="599860"/>
                  <a:pt x="739850" y="602594"/>
                </a:cubicBezTo>
                <a:cubicBezTo>
                  <a:pt x="739030" y="609958"/>
                  <a:pt x="736414" y="616950"/>
                  <a:pt x="734539" y="624079"/>
                </a:cubicBezTo>
                <a:cubicBezTo>
                  <a:pt x="733954" y="626149"/>
                  <a:pt x="735223" y="628376"/>
                  <a:pt x="737273" y="628981"/>
                </a:cubicBezTo>
                <a:cubicBezTo>
                  <a:pt x="736726" y="634743"/>
                  <a:pt x="736219" y="640505"/>
                  <a:pt x="735770" y="646267"/>
                </a:cubicBezTo>
                <a:close/>
                <a:moveTo>
                  <a:pt x="746469" y="555914"/>
                </a:moveTo>
                <a:cubicBezTo>
                  <a:pt x="745336" y="555719"/>
                  <a:pt x="744223" y="555523"/>
                  <a:pt x="743208" y="555094"/>
                </a:cubicBezTo>
                <a:cubicBezTo>
                  <a:pt x="724367" y="549312"/>
                  <a:pt x="704589" y="549976"/>
                  <a:pt x="685104" y="548961"/>
                </a:cubicBezTo>
                <a:cubicBezTo>
                  <a:pt x="654120" y="545894"/>
                  <a:pt x="621651" y="545074"/>
                  <a:pt x="591623" y="535250"/>
                </a:cubicBezTo>
                <a:cubicBezTo>
                  <a:pt x="590041" y="534761"/>
                  <a:pt x="588753" y="534527"/>
                  <a:pt x="587757" y="534488"/>
                </a:cubicBezTo>
                <a:cubicBezTo>
                  <a:pt x="588870" y="533882"/>
                  <a:pt x="589690" y="532730"/>
                  <a:pt x="589749" y="531050"/>
                </a:cubicBezTo>
                <a:cubicBezTo>
                  <a:pt x="589729" y="517730"/>
                  <a:pt x="589983" y="504409"/>
                  <a:pt x="590842" y="491128"/>
                </a:cubicBezTo>
                <a:cubicBezTo>
                  <a:pt x="591506" y="466381"/>
                  <a:pt x="592990" y="441674"/>
                  <a:pt x="593829" y="416947"/>
                </a:cubicBezTo>
                <a:cubicBezTo>
                  <a:pt x="594102" y="409486"/>
                  <a:pt x="594317" y="402025"/>
                  <a:pt x="594239" y="394564"/>
                </a:cubicBezTo>
                <a:cubicBezTo>
                  <a:pt x="594161" y="393334"/>
                  <a:pt x="594220" y="392045"/>
                  <a:pt x="594161" y="390775"/>
                </a:cubicBezTo>
                <a:cubicBezTo>
                  <a:pt x="610503" y="389252"/>
                  <a:pt x="627059" y="393119"/>
                  <a:pt x="643401" y="394115"/>
                </a:cubicBezTo>
                <a:cubicBezTo>
                  <a:pt x="658434" y="394818"/>
                  <a:pt x="673195" y="397709"/>
                  <a:pt x="688131" y="399252"/>
                </a:cubicBezTo>
                <a:cubicBezTo>
                  <a:pt x="697697" y="400228"/>
                  <a:pt x="707303" y="400970"/>
                  <a:pt x="716851" y="402084"/>
                </a:cubicBezTo>
                <a:cubicBezTo>
                  <a:pt x="729092" y="404115"/>
                  <a:pt x="741373" y="405697"/>
                  <a:pt x="753771" y="406459"/>
                </a:cubicBezTo>
                <a:cubicBezTo>
                  <a:pt x="754005" y="406478"/>
                  <a:pt x="754220" y="406439"/>
                  <a:pt x="754435" y="406420"/>
                </a:cubicBezTo>
                <a:cubicBezTo>
                  <a:pt x="752150" y="423236"/>
                  <a:pt x="752775" y="440326"/>
                  <a:pt x="750452" y="457163"/>
                </a:cubicBezTo>
                <a:cubicBezTo>
                  <a:pt x="748694" y="490054"/>
                  <a:pt x="746996" y="522984"/>
                  <a:pt x="746469" y="555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7"/>
          <p:cNvGrpSpPr/>
          <p:nvPr/>
        </p:nvGrpSpPr>
        <p:grpSpPr>
          <a:xfrm>
            <a:off x="5110662" y="3092613"/>
            <a:ext cx="470350" cy="488295"/>
            <a:chOff x="10221324" y="6185226"/>
            <a:chExt cx="940700" cy="976590"/>
          </a:xfrm>
        </p:grpSpPr>
        <p:sp>
          <p:nvSpPr>
            <p:cNvPr id="1743" name="Google Shape;1743;p37"/>
            <p:cNvSpPr/>
            <p:nvPr/>
          </p:nvSpPr>
          <p:spPr>
            <a:xfrm>
              <a:off x="10221324" y="6185226"/>
              <a:ext cx="940700" cy="976590"/>
            </a:xfrm>
            <a:custGeom>
              <a:rect b="b" l="l" r="r" t="t"/>
              <a:pathLst>
                <a:path extrusionOk="0" h="976590" w="940700">
                  <a:moveTo>
                    <a:pt x="795748" y="303235"/>
                  </a:moveTo>
                  <a:cubicBezTo>
                    <a:pt x="796431" y="281809"/>
                    <a:pt x="797954" y="261164"/>
                    <a:pt x="799047" y="239601"/>
                  </a:cubicBezTo>
                  <a:cubicBezTo>
                    <a:pt x="800004" y="229132"/>
                    <a:pt x="799613" y="217120"/>
                    <a:pt x="802796" y="206749"/>
                  </a:cubicBezTo>
                  <a:cubicBezTo>
                    <a:pt x="810410" y="204112"/>
                    <a:pt x="818845" y="204933"/>
                    <a:pt x="826713" y="203155"/>
                  </a:cubicBezTo>
                  <a:cubicBezTo>
                    <a:pt x="837783" y="201105"/>
                    <a:pt x="848951" y="199991"/>
                    <a:pt x="860216" y="199972"/>
                  </a:cubicBezTo>
                  <a:cubicBezTo>
                    <a:pt x="866796" y="199484"/>
                    <a:pt x="873317" y="198253"/>
                    <a:pt x="879877" y="197433"/>
                  </a:cubicBezTo>
                  <a:cubicBezTo>
                    <a:pt x="887550" y="196280"/>
                    <a:pt x="895360" y="196651"/>
                    <a:pt x="902994" y="195265"/>
                  </a:cubicBezTo>
                  <a:cubicBezTo>
                    <a:pt x="912697" y="193273"/>
                    <a:pt x="922284" y="190792"/>
                    <a:pt x="932182" y="189366"/>
                  </a:cubicBezTo>
                  <a:cubicBezTo>
                    <a:pt x="940441" y="186905"/>
                    <a:pt x="938528" y="176007"/>
                    <a:pt x="939699" y="169288"/>
                  </a:cubicBezTo>
                  <a:cubicBezTo>
                    <a:pt x="940148" y="161827"/>
                    <a:pt x="943994" y="152784"/>
                    <a:pt x="932846" y="152627"/>
                  </a:cubicBezTo>
                  <a:cubicBezTo>
                    <a:pt x="907074" y="151104"/>
                    <a:pt x="881498" y="157510"/>
                    <a:pt x="855589" y="156241"/>
                  </a:cubicBezTo>
                  <a:cubicBezTo>
                    <a:pt x="843406" y="156299"/>
                    <a:pt x="831242" y="156143"/>
                    <a:pt x="819079" y="156163"/>
                  </a:cubicBezTo>
                  <a:cubicBezTo>
                    <a:pt x="816365" y="156163"/>
                    <a:pt x="813671" y="156163"/>
                    <a:pt x="810976" y="156163"/>
                  </a:cubicBezTo>
                  <a:cubicBezTo>
                    <a:pt x="810957" y="155284"/>
                    <a:pt x="810918" y="154405"/>
                    <a:pt x="811016" y="153584"/>
                  </a:cubicBezTo>
                  <a:cubicBezTo>
                    <a:pt x="811250" y="146104"/>
                    <a:pt x="811972" y="139131"/>
                    <a:pt x="812714" y="131299"/>
                  </a:cubicBezTo>
                  <a:cubicBezTo>
                    <a:pt x="814725" y="110811"/>
                    <a:pt x="816736" y="90341"/>
                    <a:pt x="818747" y="69853"/>
                  </a:cubicBezTo>
                  <a:cubicBezTo>
                    <a:pt x="820133" y="55732"/>
                    <a:pt x="822613" y="41728"/>
                    <a:pt x="823530" y="27548"/>
                  </a:cubicBezTo>
                  <a:cubicBezTo>
                    <a:pt x="823667" y="22333"/>
                    <a:pt x="824331" y="16766"/>
                    <a:pt x="822418" y="11805"/>
                  </a:cubicBezTo>
                  <a:cubicBezTo>
                    <a:pt x="820875" y="8094"/>
                    <a:pt x="816521" y="8700"/>
                    <a:pt x="813222" y="8446"/>
                  </a:cubicBezTo>
                  <a:cubicBezTo>
                    <a:pt x="805764" y="7977"/>
                    <a:pt x="798618" y="7176"/>
                    <a:pt x="790984" y="7020"/>
                  </a:cubicBezTo>
                  <a:cubicBezTo>
                    <a:pt x="784189" y="6688"/>
                    <a:pt x="780968" y="9696"/>
                    <a:pt x="781456" y="16493"/>
                  </a:cubicBezTo>
                  <a:cubicBezTo>
                    <a:pt x="779718" y="35907"/>
                    <a:pt x="777649" y="55810"/>
                    <a:pt x="776380" y="75361"/>
                  </a:cubicBezTo>
                  <a:cubicBezTo>
                    <a:pt x="775325" y="89033"/>
                    <a:pt x="775169" y="103115"/>
                    <a:pt x="772182" y="116572"/>
                  </a:cubicBezTo>
                  <a:cubicBezTo>
                    <a:pt x="752814" y="115107"/>
                    <a:pt x="733407" y="116182"/>
                    <a:pt x="714039" y="115264"/>
                  </a:cubicBezTo>
                  <a:cubicBezTo>
                    <a:pt x="703398" y="114248"/>
                    <a:pt x="692758" y="113643"/>
                    <a:pt x="682059" y="113818"/>
                  </a:cubicBezTo>
                  <a:cubicBezTo>
                    <a:pt x="671555" y="113779"/>
                    <a:pt x="661070" y="112900"/>
                    <a:pt x="650586" y="113564"/>
                  </a:cubicBezTo>
                  <a:cubicBezTo>
                    <a:pt x="634185" y="114736"/>
                    <a:pt x="617239" y="111514"/>
                    <a:pt x="601170" y="115400"/>
                  </a:cubicBezTo>
                  <a:cubicBezTo>
                    <a:pt x="602205" y="114521"/>
                    <a:pt x="602830" y="113174"/>
                    <a:pt x="602576" y="111768"/>
                  </a:cubicBezTo>
                  <a:cubicBezTo>
                    <a:pt x="601014" y="102822"/>
                    <a:pt x="602166" y="93642"/>
                    <a:pt x="601736" y="84599"/>
                  </a:cubicBezTo>
                  <a:cubicBezTo>
                    <a:pt x="601600" y="75048"/>
                    <a:pt x="601639" y="65517"/>
                    <a:pt x="602244" y="55966"/>
                  </a:cubicBezTo>
                  <a:cubicBezTo>
                    <a:pt x="602010" y="45497"/>
                    <a:pt x="610483" y="11610"/>
                    <a:pt x="593829" y="11512"/>
                  </a:cubicBezTo>
                  <a:cubicBezTo>
                    <a:pt x="586644" y="11395"/>
                    <a:pt x="579459" y="11337"/>
                    <a:pt x="572294" y="11786"/>
                  </a:cubicBezTo>
                  <a:cubicBezTo>
                    <a:pt x="564387" y="11962"/>
                    <a:pt x="562337" y="15536"/>
                    <a:pt x="562512" y="22958"/>
                  </a:cubicBezTo>
                  <a:cubicBezTo>
                    <a:pt x="562083" y="30966"/>
                    <a:pt x="561595" y="39110"/>
                    <a:pt x="560970" y="47372"/>
                  </a:cubicBezTo>
                  <a:cubicBezTo>
                    <a:pt x="558783" y="70380"/>
                    <a:pt x="558549" y="93857"/>
                    <a:pt x="553590" y="116475"/>
                  </a:cubicBezTo>
                  <a:cubicBezTo>
                    <a:pt x="531742" y="116436"/>
                    <a:pt x="509914" y="115576"/>
                    <a:pt x="488067" y="115928"/>
                  </a:cubicBezTo>
                  <a:cubicBezTo>
                    <a:pt x="475571" y="115830"/>
                    <a:pt x="463232" y="118565"/>
                    <a:pt x="450737" y="118213"/>
                  </a:cubicBezTo>
                  <a:cubicBezTo>
                    <a:pt x="428460" y="117354"/>
                    <a:pt x="405870" y="113721"/>
                    <a:pt x="383652" y="116670"/>
                  </a:cubicBezTo>
                  <a:cubicBezTo>
                    <a:pt x="383710" y="110185"/>
                    <a:pt x="383808" y="103721"/>
                    <a:pt x="383925" y="97236"/>
                  </a:cubicBezTo>
                  <a:cubicBezTo>
                    <a:pt x="384550" y="84541"/>
                    <a:pt x="384433" y="71826"/>
                    <a:pt x="385331" y="59130"/>
                  </a:cubicBezTo>
                  <a:cubicBezTo>
                    <a:pt x="385936" y="46181"/>
                    <a:pt x="389802" y="33505"/>
                    <a:pt x="389060" y="20497"/>
                  </a:cubicBezTo>
                  <a:cubicBezTo>
                    <a:pt x="388865" y="16356"/>
                    <a:pt x="388162" y="10438"/>
                    <a:pt x="383242" y="9520"/>
                  </a:cubicBezTo>
                  <a:cubicBezTo>
                    <a:pt x="375588" y="9325"/>
                    <a:pt x="367876" y="9032"/>
                    <a:pt x="360262" y="9930"/>
                  </a:cubicBezTo>
                  <a:cubicBezTo>
                    <a:pt x="351047" y="10262"/>
                    <a:pt x="353175" y="21063"/>
                    <a:pt x="352062" y="27470"/>
                  </a:cubicBezTo>
                  <a:cubicBezTo>
                    <a:pt x="351164" y="37040"/>
                    <a:pt x="349426" y="46493"/>
                    <a:pt x="348684" y="56083"/>
                  </a:cubicBezTo>
                  <a:cubicBezTo>
                    <a:pt x="347044" y="75517"/>
                    <a:pt x="347083" y="95537"/>
                    <a:pt x="342007" y="114443"/>
                  </a:cubicBezTo>
                  <a:cubicBezTo>
                    <a:pt x="324357" y="114346"/>
                    <a:pt x="307078" y="119072"/>
                    <a:pt x="289526" y="120576"/>
                  </a:cubicBezTo>
                  <a:cubicBezTo>
                    <a:pt x="279959" y="121963"/>
                    <a:pt x="270256" y="122471"/>
                    <a:pt x="260767" y="124268"/>
                  </a:cubicBezTo>
                  <a:cubicBezTo>
                    <a:pt x="254519" y="125615"/>
                    <a:pt x="248135" y="126162"/>
                    <a:pt x="241809" y="127119"/>
                  </a:cubicBezTo>
                  <a:cubicBezTo>
                    <a:pt x="237787" y="127569"/>
                    <a:pt x="233648" y="129170"/>
                    <a:pt x="229606" y="128154"/>
                  </a:cubicBezTo>
                  <a:cubicBezTo>
                    <a:pt x="229470" y="121279"/>
                    <a:pt x="230329" y="114404"/>
                    <a:pt x="231266" y="107568"/>
                  </a:cubicBezTo>
                  <a:cubicBezTo>
                    <a:pt x="232457" y="92783"/>
                    <a:pt x="232476" y="77959"/>
                    <a:pt x="233843" y="63173"/>
                  </a:cubicBezTo>
                  <a:cubicBezTo>
                    <a:pt x="233589" y="52372"/>
                    <a:pt x="244855" y="-1398"/>
                    <a:pt x="227888" y="28"/>
                  </a:cubicBezTo>
                  <a:cubicBezTo>
                    <a:pt x="224550" y="418"/>
                    <a:pt x="210707" y="-187"/>
                    <a:pt x="203346" y="1708"/>
                  </a:cubicBezTo>
                  <a:cubicBezTo>
                    <a:pt x="203132" y="1161"/>
                    <a:pt x="202292" y="1239"/>
                    <a:pt x="202234" y="1825"/>
                  </a:cubicBezTo>
                  <a:cubicBezTo>
                    <a:pt x="202214" y="1903"/>
                    <a:pt x="202214" y="1981"/>
                    <a:pt x="202195" y="2059"/>
                  </a:cubicBezTo>
                  <a:cubicBezTo>
                    <a:pt x="199930" y="2821"/>
                    <a:pt x="198544" y="3895"/>
                    <a:pt x="198758" y="5438"/>
                  </a:cubicBezTo>
                  <a:cubicBezTo>
                    <a:pt x="199051" y="6473"/>
                    <a:pt x="200027" y="7040"/>
                    <a:pt x="201043" y="6942"/>
                  </a:cubicBezTo>
                  <a:cubicBezTo>
                    <a:pt x="201179" y="6922"/>
                    <a:pt x="201316" y="6922"/>
                    <a:pt x="201433" y="6903"/>
                  </a:cubicBezTo>
                  <a:cubicBezTo>
                    <a:pt x="196982" y="39032"/>
                    <a:pt x="195595" y="71435"/>
                    <a:pt x="192686" y="103779"/>
                  </a:cubicBezTo>
                  <a:cubicBezTo>
                    <a:pt x="191378" y="114033"/>
                    <a:pt x="192276" y="124580"/>
                    <a:pt x="190558" y="134756"/>
                  </a:cubicBezTo>
                  <a:lnTo>
                    <a:pt x="190558" y="134756"/>
                  </a:lnTo>
                  <a:cubicBezTo>
                    <a:pt x="185111" y="137530"/>
                    <a:pt x="178746" y="137041"/>
                    <a:pt x="172811" y="137862"/>
                  </a:cubicBezTo>
                  <a:cubicBezTo>
                    <a:pt x="155942" y="140108"/>
                    <a:pt x="138917" y="139619"/>
                    <a:pt x="121950" y="139659"/>
                  </a:cubicBezTo>
                  <a:cubicBezTo>
                    <a:pt x="108459" y="139112"/>
                    <a:pt x="94968" y="139444"/>
                    <a:pt x="81477" y="139092"/>
                  </a:cubicBezTo>
                  <a:cubicBezTo>
                    <a:pt x="68259" y="137744"/>
                    <a:pt x="55178" y="137842"/>
                    <a:pt x="41921" y="136416"/>
                  </a:cubicBezTo>
                  <a:cubicBezTo>
                    <a:pt x="40730" y="136436"/>
                    <a:pt x="39812" y="136885"/>
                    <a:pt x="39188" y="137569"/>
                  </a:cubicBezTo>
                  <a:cubicBezTo>
                    <a:pt x="32686" y="136631"/>
                    <a:pt x="24505" y="136768"/>
                    <a:pt x="21011" y="139502"/>
                  </a:cubicBezTo>
                  <a:cubicBezTo>
                    <a:pt x="13357" y="146475"/>
                    <a:pt x="12576" y="164034"/>
                    <a:pt x="12811" y="173936"/>
                  </a:cubicBezTo>
                  <a:cubicBezTo>
                    <a:pt x="18160" y="185987"/>
                    <a:pt x="39793" y="185382"/>
                    <a:pt x="51136" y="186612"/>
                  </a:cubicBezTo>
                  <a:cubicBezTo>
                    <a:pt x="75502" y="187921"/>
                    <a:pt x="99517" y="190538"/>
                    <a:pt x="124039" y="190265"/>
                  </a:cubicBezTo>
                  <a:cubicBezTo>
                    <a:pt x="141650" y="191163"/>
                    <a:pt x="174392" y="186769"/>
                    <a:pt x="188996" y="195187"/>
                  </a:cubicBezTo>
                  <a:cubicBezTo>
                    <a:pt x="189855" y="207921"/>
                    <a:pt x="186321" y="220636"/>
                    <a:pt x="185931" y="233410"/>
                  </a:cubicBezTo>
                  <a:cubicBezTo>
                    <a:pt x="183881" y="253625"/>
                    <a:pt x="182807" y="273918"/>
                    <a:pt x="180738" y="294114"/>
                  </a:cubicBezTo>
                  <a:cubicBezTo>
                    <a:pt x="179742" y="302942"/>
                    <a:pt x="179273" y="311848"/>
                    <a:pt x="177946" y="320637"/>
                  </a:cubicBezTo>
                  <a:cubicBezTo>
                    <a:pt x="177418" y="324895"/>
                    <a:pt x="177028" y="329173"/>
                    <a:pt x="176540" y="333450"/>
                  </a:cubicBezTo>
                  <a:cubicBezTo>
                    <a:pt x="176501" y="333802"/>
                    <a:pt x="176520" y="334134"/>
                    <a:pt x="176579" y="334466"/>
                  </a:cubicBezTo>
                  <a:cubicBezTo>
                    <a:pt x="176364" y="334602"/>
                    <a:pt x="176130" y="334739"/>
                    <a:pt x="175915" y="334876"/>
                  </a:cubicBezTo>
                  <a:cubicBezTo>
                    <a:pt x="172420" y="336302"/>
                    <a:pt x="168633" y="336849"/>
                    <a:pt x="164884" y="337142"/>
                  </a:cubicBezTo>
                  <a:cubicBezTo>
                    <a:pt x="152818" y="337610"/>
                    <a:pt x="140713" y="336985"/>
                    <a:pt x="128647" y="337063"/>
                  </a:cubicBezTo>
                  <a:cubicBezTo>
                    <a:pt x="105804" y="336731"/>
                    <a:pt x="82941" y="337220"/>
                    <a:pt x="60117" y="336380"/>
                  </a:cubicBezTo>
                  <a:cubicBezTo>
                    <a:pt x="47134" y="335559"/>
                    <a:pt x="33975" y="335188"/>
                    <a:pt x="20933" y="335247"/>
                  </a:cubicBezTo>
                  <a:cubicBezTo>
                    <a:pt x="5372" y="333645"/>
                    <a:pt x="7070" y="352454"/>
                    <a:pt x="6543" y="363001"/>
                  </a:cubicBezTo>
                  <a:cubicBezTo>
                    <a:pt x="6739" y="366576"/>
                    <a:pt x="5918" y="370365"/>
                    <a:pt x="7070" y="373802"/>
                  </a:cubicBezTo>
                  <a:cubicBezTo>
                    <a:pt x="9667" y="379115"/>
                    <a:pt x="16520" y="379251"/>
                    <a:pt x="21674" y="379525"/>
                  </a:cubicBezTo>
                  <a:cubicBezTo>
                    <a:pt x="37313" y="379759"/>
                    <a:pt x="53147" y="376302"/>
                    <a:pt x="68864" y="377279"/>
                  </a:cubicBezTo>
                  <a:cubicBezTo>
                    <a:pt x="78919" y="378021"/>
                    <a:pt x="89013" y="377416"/>
                    <a:pt x="99068" y="378001"/>
                  </a:cubicBezTo>
                  <a:cubicBezTo>
                    <a:pt x="110080" y="378802"/>
                    <a:pt x="121755" y="379623"/>
                    <a:pt x="132864" y="379916"/>
                  </a:cubicBezTo>
                  <a:cubicBezTo>
                    <a:pt x="148484" y="381830"/>
                    <a:pt x="164123" y="383314"/>
                    <a:pt x="179820" y="384310"/>
                  </a:cubicBezTo>
                  <a:cubicBezTo>
                    <a:pt x="180503" y="384466"/>
                    <a:pt x="181187" y="384427"/>
                    <a:pt x="181831" y="384232"/>
                  </a:cubicBezTo>
                  <a:cubicBezTo>
                    <a:pt x="181889" y="384427"/>
                    <a:pt x="181948" y="384642"/>
                    <a:pt x="181987" y="384818"/>
                  </a:cubicBezTo>
                  <a:cubicBezTo>
                    <a:pt x="184291" y="393353"/>
                    <a:pt x="183764" y="402299"/>
                    <a:pt x="183842" y="411049"/>
                  </a:cubicBezTo>
                  <a:cubicBezTo>
                    <a:pt x="183412" y="437865"/>
                    <a:pt x="183686" y="464760"/>
                    <a:pt x="179683" y="491343"/>
                  </a:cubicBezTo>
                  <a:cubicBezTo>
                    <a:pt x="177985" y="501323"/>
                    <a:pt x="177848" y="511714"/>
                    <a:pt x="174802" y="521382"/>
                  </a:cubicBezTo>
                  <a:cubicBezTo>
                    <a:pt x="174119" y="523101"/>
                    <a:pt x="173924" y="525093"/>
                    <a:pt x="173065" y="526695"/>
                  </a:cubicBezTo>
                  <a:cubicBezTo>
                    <a:pt x="168867" y="529664"/>
                    <a:pt x="163244" y="529292"/>
                    <a:pt x="158324" y="529976"/>
                  </a:cubicBezTo>
                  <a:cubicBezTo>
                    <a:pt x="146004" y="530679"/>
                    <a:pt x="133704" y="529429"/>
                    <a:pt x="121384" y="529917"/>
                  </a:cubicBezTo>
                  <a:cubicBezTo>
                    <a:pt x="105882" y="530484"/>
                    <a:pt x="90790" y="528628"/>
                    <a:pt x="75210" y="528433"/>
                  </a:cubicBezTo>
                  <a:cubicBezTo>
                    <a:pt x="64139" y="528433"/>
                    <a:pt x="53069" y="527593"/>
                    <a:pt x="41999" y="527203"/>
                  </a:cubicBezTo>
                  <a:cubicBezTo>
                    <a:pt x="35400" y="526949"/>
                    <a:pt x="28762" y="527046"/>
                    <a:pt x="22163" y="526636"/>
                  </a:cubicBezTo>
                  <a:cubicBezTo>
                    <a:pt x="13377" y="525523"/>
                    <a:pt x="10780" y="525718"/>
                    <a:pt x="7832" y="534820"/>
                  </a:cubicBezTo>
                  <a:cubicBezTo>
                    <a:pt x="1779" y="560797"/>
                    <a:pt x="11307" y="562047"/>
                    <a:pt x="34111" y="562769"/>
                  </a:cubicBezTo>
                  <a:cubicBezTo>
                    <a:pt x="56662" y="565426"/>
                    <a:pt x="79349" y="566285"/>
                    <a:pt x="102016" y="567359"/>
                  </a:cubicBezTo>
                  <a:cubicBezTo>
                    <a:pt x="123239" y="570074"/>
                    <a:pt x="144598" y="570289"/>
                    <a:pt x="165958" y="570641"/>
                  </a:cubicBezTo>
                  <a:cubicBezTo>
                    <a:pt x="166954" y="570660"/>
                    <a:pt x="168047" y="570738"/>
                    <a:pt x="169101" y="570641"/>
                  </a:cubicBezTo>
                  <a:cubicBezTo>
                    <a:pt x="169414" y="571832"/>
                    <a:pt x="171229" y="571852"/>
                    <a:pt x="171620" y="570719"/>
                  </a:cubicBezTo>
                  <a:cubicBezTo>
                    <a:pt x="172557" y="570875"/>
                    <a:pt x="173475" y="571090"/>
                    <a:pt x="174256" y="571695"/>
                  </a:cubicBezTo>
                  <a:cubicBezTo>
                    <a:pt x="176423" y="574098"/>
                    <a:pt x="176598" y="577496"/>
                    <a:pt x="176911" y="580582"/>
                  </a:cubicBezTo>
                  <a:cubicBezTo>
                    <a:pt x="177223" y="585699"/>
                    <a:pt x="177106" y="590856"/>
                    <a:pt x="177087" y="595973"/>
                  </a:cubicBezTo>
                  <a:cubicBezTo>
                    <a:pt x="177360" y="613258"/>
                    <a:pt x="176032" y="630270"/>
                    <a:pt x="174373" y="647556"/>
                  </a:cubicBezTo>
                  <a:cubicBezTo>
                    <a:pt x="173299" y="661716"/>
                    <a:pt x="173553" y="675915"/>
                    <a:pt x="172850" y="690076"/>
                  </a:cubicBezTo>
                  <a:cubicBezTo>
                    <a:pt x="172127" y="697302"/>
                    <a:pt x="173865" y="726209"/>
                    <a:pt x="164240" y="726326"/>
                  </a:cubicBezTo>
                  <a:cubicBezTo>
                    <a:pt x="152642" y="728475"/>
                    <a:pt x="140655" y="727381"/>
                    <a:pt x="128921" y="725779"/>
                  </a:cubicBezTo>
                  <a:cubicBezTo>
                    <a:pt x="98990" y="722811"/>
                    <a:pt x="68864" y="723377"/>
                    <a:pt x="38836" y="722654"/>
                  </a:cubicBezTo>
                  <a:cubicBezTo>
                    <a:pt x="29152" y="722654"/>
                    <a:pt x="19429" y="722479"/>
                    <a:pt x="9765" y="722342"/>
                  </a:cubicBezTo>
                  <a:cubicBezTo>
                    <a:pt x="-2145" y="724510"/>
                    <a:pt x="61" y="744471"/>
                    <a:pt x="335" y="753553"/>
                  </a:cubicBezTo>
                  <a:cubicBezTo>
                    <a:pt x="881" y="762342"/>
                    <a:pt x="11795" y="761659"/>
                    <a:pt x="18297" y="761815"/>
                  </a:cubicBezTo>
                  <a:cubicBezTo>
                    <a:pt x="25228" y="762108"/>
                    <a:pt x="32139" y="762479"/>
                    <a:pt x="39070" y="762792"/>
                  </a:cubicBezTo>
                  <a:cubicBezTo>
                    <a:pt x="47524" y="763592"/>
                    <a:pt x="56740" y="763338"/>
                    <a:pt x="65350" y="763827"/>
                  </a:cubicBezTo>
                  <a:cubicBezTo>
                    <a:pt x="76362" y="764432"/>
                    <a:pt x="87276" y="766073"/>
                    <a:pt x="98268" y="766600"/>
                  </a:cubicBezTo>
                  <a:cubicBezTo>
                    <a:pt x="121326" y="767284"/>
                    <a:pt x="144403" y="766170"/>
                    <a:pt x="167422" y="767909"/>
                  </a:cubicBezTo>
                  <a:cubicBezTo>
                    <a:pt x="168184" y="784432"/>
                    <a:pt x="166583" y="800937"/>
                    <a:pt x="165782" y="817441"/>
                  </a:cubicBezTo>
                  <a:cubicBezTo>
                    <a:pt x="162658" y="853808"/>
                    <a:pt x="159944" y="890254"/>
                    <a:pt x="160140" y="926758"/>
                  </a:cubicBezTo>
                  <a:cubicBezTo>
                    <a:pt x="160257" y="937130"/>
                    <a:pt x="159866" y="947540"/>
                    <a:pt x="160276" y="957892"/>
                  </a:cubicBezTo>
                  <a:cubicBezTo>
                    <a:pt x="161292" y="964161"/>
                    <a:pt x="168965" y="965216"/>
                    <a:pt x="174197" y="965646"/>
                  </a:cubicBezTo>
                  <a:cubicBezTo>
                    <a:pt x="179976" y="965958"/>
                    <a:pt x="185462" y="966525"/>
                    <a:pt x="191261" y="965372"/>
                  </a:cubicBezTo>
                  <a:cubicBezTo>
                    <a:pt x="196005" y="964220"/>
                    <a:pt x="197626" y="959142"/>
                    <a:pt x="198680" y="954923"/>
                  </a:cubicBezTo>
                  <a:cubicBezTo>
                    <a:pt x="201941" y="936602"/>
                    <a:pt x="201453" y="917774"/>
                    <a:pt x="202819" y="899239"/>
                  </a:cubicBezTo>
                  <a:cubicBezTo>
                    <a:pt x="203386" y="887383"/>
                    <a:pt x="204498" y="875605"/>
                    <a:pt x="205689" y="863789"/>
                  </a:cubicBezTo>
                  <a:cubicBezTo>
                    <a:pt x="207193" y="839277"/>
                    <a:pt x="207876" y="814745"/>
                    <a:pt x="209653" y="790233"/>
                  </a:cubicBezTo>
                  <a:cubicBezTo>
                    <a:pt x="209965" y="785800"/>
                    <a:pt x="210102" y="781366"/>
                    <a:pt x="210317" y="776913"/>
                  </a:cubicBezTo>
                  <a:cubicBezTo>
                    <a:pt x="210395" y="775819"/>
                    <a:pt x="210590" y="774647"/>
                    <a:pt x="210317" y="773573"/>
                  </a:cubicBezTo>
                  <a:cubicBezTo>
                    <a:pt x="227439" y="772362"/>
                    <a:pt x="244581" y="776659"/>
                    <a:pt x="261724" y="776854"/>
                  </a:cubicBezTo>
                  <a:cubicBezTo>
                    <a:pt x="289682" y="779960"/>
                    <a:pt x="317602" y="781659"/>
                    <a:pt x="345521" y="785136"/>
                  </a:cubicBezTo>
                  <a:cubicBezTo>
                    <a:pt x="345814" y="785175"/>
                    <a:pt x="346107" y="785175"/>
                    <a:pt x="346380" y="785155"/>
                  </a:cubicBezTo>
                  <a:cubicBezTo>
                    <a:pt x="345990" y="793143"/>
                    <a:pt x="346302" y="801190"/>
                    <a:pt x="346009" y="809198"/>
                  </a:cubicBezTo>
                  <a:cubicBezTo>
                    <a:pt x="345541" y="839218"/>
                    <a:pt x="345033" y="869258"/>
                    <a:pt x="344369" y="899297"/>
                  </a:cubicBezTo>
                  <a:cubicBezTo>
                    <a:pt x="344233" y="918887"/>
                    <a:pt x="343491" y="938516"/>
                    <a:pt x="344701" y="958087"/>
                  </a:cubicBezTo>
                  <a:cubicBezTo>
                    <a:pt x="345814" y="971954"/>
                    <a:pt x="345209" y="976329"/>
                    <a:pt x="361141" y="976583"/>
                  </a:cubicBezTo>
                  <a:cubicBezTo>
                    <a:pt x="368208" y="976661"/>
                    <a:pt x="376936" y="976232"/>
                    <a:pt x="381992" y="970685"/>
                  </a:cubicBezTo>
                  <a:cubicBezTo>
                    <a:pt x="385077" y="965861"/>
                    <a:pt x="384745" y="959767"/>
                    <a:pt x="385175" y="954278"/>
                  </a:cubicBezTo>
                  <a:cubicBezTo>
                    <a:pt x="385819" y="938360"/>
                    <a:pt x="386463" y="922442"/>
                    <a:pt x="386912" y="906524"/>
                  </a:cubicBezTo>
                  <a:cubicBezTo>
                    <a:pt x="389001" y="864004"/>
                    <a:pt x="393062" y="821191"/>
                    <a:pt x="394058" y="778514"/>
                  </a:cubicBezTo>
                  <a:cubicBezTo>
                    <a:pt x="407686" y="776444"/>
                    <a:pt x="421587" y="777968"/>
                    <a:pt x="435254" y="776522"/>
                  </a:cubicBezTo>
                  <a:cubicBezTo>
                    <a:pt x="454485" y="774491"/>
                    <a:pt x="473873" y="776171"/>
                    <a:pt x="493143" y="774921"/>
                  </a:cubicBezTo>
                  <a:cubicBezTo>
                    <a:pt x="506439" y="774628"/>
                    <a:pt x="519774" y="774569"/>
                    <a:pt x="533070" y="774862"/>
                  </a:cubicBezTo>
                  <a:cubicBezTo>
                    <a:pt x="534866" y="775233"/>
                    <a:pt x="536799" y="774647"/>
                    <a:pt x="537834" y="773241"/>
                  </a:cubicBezTo>
                  <a:cubicBezTo>
                    <a:pt x="540333" y="775233"/>
                    <a:pt x="540392" y="779510"/>
                    <a:pt x="540802" y="782518"/>
                  </a:cubicBezTo>
                  <a:cubicBezTo>
                    <a:pt x="541758" y="805253"/>
                    <a:pt x="540548" y="828007"/>
                    <a:pt x="539162" y="850703"/>
                  </a:cubicBezTo>
                  <a:cubicBezTo>
                    <a:pt x="538244" y="865449"/>
                    <a:pt x="538947" y="880254"/>
                    <a:pt x="537912" y="895000"/>
                  </a:cubicBezTo>
                  <a:cubicBezTo>
                    <a:pt x="537268" y="904336"/>
                    <a:pt x="536565" y="914317"/>
                    <a:pt x="536291" y="923770"/>
                  </a:cubicBezTo>
                  <a:cubicBezTo>
                    <a:pt x="534847" y="936680"/>
                    <a:pt x="539591" y="939395"/>
                    <a:pt x="551676" y="940567"/>
                  </a:cubicBezTo>
                  <a:cubicBezTo>
                    <a:pt x="564855" y="941915"/>
                    <a:pt x="573329" y="938946"/>
                    <a:pt x="574149" y="924473"/>
                  </a:cubicBezTo>
                  <a:cubicBezTo>
                    <a:pt x="574891" y="912598"/>
                    <a:pt x="575574" y="901035"/>
                    <a:pt x="576570" y="889082"/>
                  </a:cubicBezTo>
                  <a:cubicBezTo>
                    <a:pt x="577487" y="875117"/>
                    <a:pt x="577195" y="860703"/>
                    <a:pt x="578874" y="846699"/>
                  </a:cubicBezTo>
                  <a:cubicBezTo>
                    <a:pt x="581197" y="823202"/>
                    <a:pt x="583462" y="799667"/>
                    <a:pt x="585941" y="776190"/>
                  </a:cubicBezTo>
                  <a:cubicBezTo>
                    <a:pt x="586293" y="772909"/>
                    <a:pt x="593751" y="774315"/>
                    <a:pt x="596367" y="773475"/>
                  </a:cubicBezTo>
                  <a:cubicBezTo>
                    <a:pt x="607496" y="771815"/>
                    <a:pt x="619054" y="772967"/>
                    <a:pt x="630203" y="774686"/>
                  </a:cubicBezTo>
                  <a:cubicBezTo>
                    <a:pt x="637407" y="776034"/>
                    <a:pt x="644728" y="776053"/>
                    <a:pt x="652031" y="776346"/>
                  </a:cubicBezTo>
                  <a:cubicBezTo>
                    <a:pt x="659391" y="777323"/>
                    <a:pt x="666693" y="778827"/>
                    <a:pt x="674151" y="778651"/>
                  </a:cubicBezTo>
                  <a:cubicBezTo>
                    <a:pt x="689243" y="778221"/>
                    <a:pt x="704297" y="779823"/>
                    <a:pt x="719408" y="779471"/>
                  </a:cubicBezTo>
                  <a:cubicBezTo>
                    <a:pt x="722786" y="779374"/>
                    <a:pt x="729287" y="781932"/>
                    <a:pt x="732958" y="780604"/>
                  </a:cubicBezTo>
                  <a:cubicBezTo>
                    <a:pt x="736707" y="823554"/>
                    <a:pt x="730557" y="866504"/>
                    <a:pt x="730478" y="909473"/>
                  </a:cubicBezTo>
                  <a:cubicBezTo>
                    <a:pt x="730635" y="924044"/>
                    <a:pt x="729600" y="938712"/>
                    <a:pt x="731591" y="953165"/>
                  </a:cubicBezTo>
                  <a:cubicBezTo>
                    <a:pt x="732158" y="961798"/>
                    <a:pt x="735242" y="963517"/>
                    <a:pt x="743501" y="963810"/>
                  </a:cubicBezTo>
                  <a:cubicBezTo>
                    <a:pt x="760350" y="963829"/>
                    <a:pt x="763552" y="963204"/>
                    <a:pt x="765895" y="945841"/>
                  </a:cubicBezTo>
                  <a:cubicBezTo>
                    <a:pt x="768355" y="931192"/>
                    <a:pt x="769429" y="916368"/>
                    <a:pt x="770581" y="901582"/>
                  </a:cubicBezTo>
                  <a:cubicBezTo>
                    <a:pt x="772162" y="863555"/>
                    <a:pt x="774544" y="825527"/>
                    <a:pt x="775033" y="787460"/>
                  </a:cubicBezTo>
                  <a:cubicBezTo>
                    <a:pt x="790535" y="783788"/>
                    <a:pt x="806369" y="783866"/>
                    <a:pt x="822359" y="784100"/>
                  </a:cubicBezTo>
                  <a:cubicBezTo>
                    <a:pt x="841961" y="784276"/>
                    <a:pt x="861583" y="783475"/>
                    <a:pt x="881127" y="782011"/>
                  </a:cubicBezTo>
                  <a:cubicBezTo>
                    <a:pt x="892568" y="781503"/>
                    <a:pt x="904087" y="781327"/>
                    <a:pt x="915528" y="781776"/>
                  </a:cubicBezTo>
                  <a:cubicBezTo>
                    <a:pt x="919980" y="781444"/>
                    <a:pt x="925173" y="783241"/>
                    <a:pt x="929137" y="780780"/>
                  </a:cubicBezTo>
                  <a:cubicBezTo>
                    <a:pt x="933822" y="776249"/>
                    <a:pt x="932573" y="768827"/>
                    <a:pt x="933607" y="762928"/>
                  </a:cubicBezTo>
                  <a:cubicBezTo>
                    <a:pt x="933959" y="759491"/>
                    <a:pt x="934291" y="756053"/>
                    <a:pt x="934545" y="752616"/>
                  </a:cubicBezTo>
                  <a:cubicBezTo>
                    <a:pt x="934798" y="750526"/>
                    <a:pt x="934857" y="748241"/>
                    <a:pt x="933276" y="746659"/>
                  </a:cubicBezTo>
                  <a:cubicBezTo>
                    <a:pt x="929078" y="743241"/>
                    <a:pt x="922869" y="744901"/>
                    <a:pt x="917812" y="744530"/>
                  </a:cubicBezTo>
                  <a:cubicBezTo>
                    <a:pt x="903911" y="744862"/>
                    <a:pt x="890030" y="745506"/>
                    <a:pt x="876109" y="744920"/>
                  </a:cubicBezTo>
                  <a:cubicBezTo>
                    <a:pt x="857522" y="744119"/>
                    <a:pt x="838955" y="744627"/>
                    <a:pt x="820368" y="744530"/>
                  </a:cubicBezTo>
                  <a:cubicBezTo>
                    <a:pt x="811094" y="744276"/>
                    <a:pt x="801820" y="744276"/>
                    <a:pt x="792546" y="744276"/>
                  </a:cubicBezTo>
                  <a:cubicBezTo>
                    <a:pt x="787899" y="744198"/>
                    <a:pt x="783252" y="744334"/>
                    <a:pt x="778625" y="744588"/>
                  </a:cubicBezTo>
                  <a:cubicBezTo>
                    <a:pt x="778527" y="744588"/>
                    <a:pt x="778410" y="744608"/>
                    <a:pt x="778313" y="744627"/>
                  </a:cubicBezTo>
                  <a:cubicBezTo>
                    <a:pt x="778293" y="743084"/>
                    <a:pt x="778137" y="741502"/>
                    <a:pt x="778371" y="740565"/>
                  </a:cubicBezTo>
                  <a:cubicBezTo>
                    <a:pt x="778742" y="730916"/>
                    <a:pt x="780128" y="720936"/>
                    <a:pt x="780421" y="711150"/>
                  </a:cubicBezTo>
                  <a:cubicBezTo>
                    <a:pt x="782745" y="674900"/>
                    <a:pt x="782315" y="638571"/>
                    <a:pt x="783486" y="602282"/>
                  </a:cubicBezTo>
                  <a:cubicBezTo>
                    <a:pt x="792917" y="595719"/>
                    <a:pt x="805061" y="598180"/>
                    <a:pt x="815838" y="596813"/>
                  </a:cubicBezTo>
                  <a:cubicBezTo>
                    <a:pt x="827357" y="595895"/>
                    <a:pt x="838740" y="594762"/>
                    <a:pt x="850279" y="594020"/>
                  </a:cubicBezTo>
                  <a:cubicBezTo>
                    <a:pt x="860939" y="593551"/>
                    <a:pt x="871638" y="593746"/>
                    <a:pt x="882279" y="592692"/>
                  </a:cubicBezTo>
                  <a:cubicBezTo>
                    <a:pt x="898347" y="591637"/>
                    <a:pt x="914435" y="592809"/>
                    <a:pt x="930503" y="591442"/>
                  </a:cubicBezTo>
                  <a:cubicBezTo>
                    <a:pt x="939738" y="592516"/>
                    <a:pt x="938801" y="582516"/>
                    <a:pt x="939230" y="576149"/>
                  </a:cubicBezTo>
                  <a:cubicBezTo>
                    <a:pt x="939445" y="571109"/>
                    <a:pt x="939523" y="566031"/>
                    <a:pt x="939484" y="560992"/>
                  </a:cubicBezTo>
                  <a:cubicBezTo>
                    <a:pt x="939523" y="559605"/>
                    <a:pt x="939328" y="558180"/>
                    <a:pt x="938567" y="557008"/>
                  </a:cubicBezTo>
                  <a:cubicBezTo>
                    <a:pt x="933100" y="549527"/>
                    <a:pt x="915489" y="554332"/>
                    <a:pt x="906820" y="553512"/>
                  </a:cubicBezTo>
                  <a:cubicBezTo>
                    <a:pt x="885969" y="554117"/>
                    <a:pt x="865195" y="551968"/>
                    <a:pt x="844343" y="552672"/>
                  </a:cubicBezTo>
                  <a:cubicBezTo>
                    <a:pt x="825268" y="553180"/>
                    <a:pt x="806427" y="554859"/>
                    <a:pt x="787313" y="556812"/>
                  </a:cubicBezTo>
                  <a:cubicBezTo>
                    <a:pt x="785517" y="549957"/>
                    <a:pt x="786610" y="542339"/>
                    <a:pt x="786786" y="535269"/>
                  </a:cubicBezTo>
                  <a:cubicBezTo>
                    <a:pt x="788211" y="520503"/>
                    <a:pt x="789285" y="505718"/>
                    <a:pt x="790886" y="490972"/>
                  </a:cubicBezTo>
                  <a:cubicBezTo>
                    <a:pt x="792546" y="463491"/>
                    <a:pt x="794283" y="436108"/>
                    <a:pt x="795670" y="408568"/>
                  </a:cubicBezTo>
                  <a:cubicBezTo>
                    <a:pt x="801117" y="405346"/>
                    <a:pt x="807853" y="406049"/>
                    <a:pt x="813944" y="405580"/>
                  </a:cubicBezTo>
                  <a:cubicBezTo>
                    <a:pt x="818981" y="405267"/>
                    <a:pt x="823882" y="404877"/>
                    <a:pt x="828997" y="404740"/>
                  </a:cubicBezTo>
                  <a:cubicBezTo>
                    <a:pt x="838837" y="404506"/>
                    <a:pt x="848580" y="402982"/>
                    <a:pt x="858401" y="402260"/>
                  </a:cubicBezTo>
                  <a:cubicBezTo>
                    <a:pt x="869686" y="401830"/>
                    <a:pt x="880931" y="401127"/>
                    <a:pt x="892177" y="399994"/>
                  </a:cubicBezTo>
                  <a:cubicBezTo>
                    <a:pt x="897566" y="399857"/>
                    <a:pt x="902935" y="399486"/>
                    <a:pt x="908304" y="398959"/>
                  </a:cubicBezTo>
                  <a:cubicBezTo>
                    <a:pt x="913127" y="399154"/>
                    <a:pt x="916680" y="397885"/>
                    <a:pt x="917891" y="392787"/>
                  </a:cubicBezTo>
                  <a:cubicBezTo>
                    <a:pt x="918984" y="388802"/>
                    <a:pt x="918867" y="384642"/>
                    <a:pt x="919043" y="380541"/>
                  </a:cubicBezTo>
                  <a:cubicBezTo>
                    <a:pt x="919003" y="375111"/>
                    <a:pt x="920429" y="366829"/>
                    <a:pt x="913869" y="364720"/>
                  </a:cubicBezTo>
                  <a:cubicBezTo>
                    <a:pt x="906254" y="362532"/>
                    <a:pt x="898113" y="363275"/>
                    <a:pt x="890283" y="362962"/>
                  </a:cubicBezTo>
                  <a:cubicBezTo>
                    <a:pt x="868163" y="362474"/>
                    <a:pt x="846061" y="363665"/>
                    <a:pt x="824097" y="366302"/>
                  </a:cubicBezTo>
                  <a:cubicBezTo>
                    <a:pt x="815018" y="367220"/>
                    <a:pt x="806037" y="367494"/>
                    <a:pt x="796919" y="368060"/>
                  </a:cubicBezTo>
                  <a:cubicBezTo>
                    <a:pt x="795631" y="368197"/>
                    <a:pt x="794186" y="368060"/>
                    <a:pt x="792819" y="368177"/>
                  </a:cubicBezTo>
                  <a:cubicBezTo>
                    <a:pt x="792585" y="367630"/>
                    <a:pt x="792350" y="367064"/>
                    <a:pt x="792292" y="366458"/>
                  </a:cubicBezTo>
                  <a:cubicBezTo>
                    <a:pt x="790398" y="354017"/>
                    <a:pt x="793053" y="341536"/>
                    <a:pt x="793834" y="329095"/>
                  </a:cubicBezTo>
                  <a:cubicBezTo>
                    <a:pt x="794303" y="320442"/>
                    <a:pt x="795181" y="311829"/>
                    <a:pt x="795748" y="303235"/>
                  </a:cubicBezTo>
                  <a:close/>
                  <a:moveTo>
                    <a:pt x="791296" y="235617"/>
                  </a:moveTo>
                  <a:cubicBezTo>
                    <a:pt x="790710" y="242863"/>
                    <a:pt x="790632" y="250734"/>
                    <a:pt x="790144" y="258098"/>
                  </a:cubicBezTo>
                  <a:cubicBezTo>
                    <a:pt x="788543" y="278801"/>
                    <a:pt x="788699" y="299739"/>
                    <a:pt x="787020" y="320462"/>
                  </a:cubicBezTo>
                  <a:cubicBezTo>
                    <a:pt x="787079" y="336653"/>
                    <a:pt x="782276" y="353782"/>
                    <a:pt x="787899" y="369447"/>
                  </a:cubicBezTo>
                  <a:cubicBezTo>
                    <a:pt x="788055" y="369915"/>
                    <a:pt x="788368" y="370384"/>
                    <a:pt x="788758" y="370794"/>
                  </a:cubicBezTo>
                  <a:cubicBezTo>
                    <a:pt x="788250" y="372220"/>
                    <a:pt x="788563" y="373939"/>
                    <a:pt x="789676" y="375013"/>
                  </a:cubicBezTo>
                  <a:cubicBezTo>
                    <a:pt x="790457" y="375794"/>
                    <a:pt x="791433" y="376146"/>
                    <a:pt x="792507" y="376205"/>
                  </a:cubicBezTo>
                  <a:cubicBezTo>
                    <a:pt x="796314" y="376322"/>
                    <a:pt x="800141" y="375970"/>
                    <a:pt x="803948" y="375716"/>
                  </a:cubicBezTo>
                  <a:cubicBezTo>
                    <a:pt x="814745" y="375326"/>
                    <a:pt x="825561" y="374349"/>
                    <a:pt x="836319" y="373138"/>
                  </a:cubicBezTo>
                  <a:cubicBezTo>
                    <a:pt x="860822" y="370990"/>
                    <a:pt x="886164" y="369661"/>
                    <a:pt x="910745" y="372220"/>
                  </a:cubicBezTo>
                  <a:cubicBezTo>
                    <a:pt x="911194" y="378314"/>
                    <a:pt x="911135" y="384701"/>
                    <a:pt x="909983" y="390716"/>
                  </a:cubicBezTo>
                  <a:cubicBezTo>
                    <a:pt x="885188" y="392670"/>
                    <a:pt x="860314" y="393666"/>
                    <a:pt x="835557" y="396263"/>
                  </a:cubicBezTo>
                  <a:cubicBezTo>
                    <a:pt x="827045" y="396595"/>
                    <a:pt x="818649" y="397142"/>
                    <a:pt x="810117" y="397592"/>
                  </a:cubicBezTo>
                  <a:cubicBezTo>
                    <a:pt x="803948" y="397806"/>
                    <a:pt x="797368" y="398099"/>
                    <a:pt x="791901" y="401263"/>
                  </a:cubicBezTo>
                  <a:cubicBezTo>
                    <a:pt x="786630" y="403959"/>
                    <a:pt x="787508" y="410170"/>
                    <a:pt x="787255" y="415150"/>
                  </a:cubicBezTo>
                  <a:cubicBezTo>
                    <a:pt x="787001" y="422162"/>
                    <a:pt x="786493" y="429154"/>
                    <a:pt x="786103" y="436147"/>
                  </a:cubicBezTo>
                  <a:cubicBezTo>
                    <a:pt x="784834" y="452182"/>
                    <a:pt x="784248" y="469389"/>
                    <a:pt x="783428" y="485659"/>
                  </a:cubicBezTo>
                  <a:cubicBezTo>
                    <a:pt x="782530" y="497651"/>
                    <a:pt x="781144" y="510249"/>
                    <a:pt x="780597" y="522339"/>
                  </a:cubicBezTo>
                  <a:cubicBezTo>
                    <a:pt x="780616" y="522163"/>
                    <a:pt x="780616" y="522027"/>
                    <a:pt x="780636" y="521831"/>
                  </a:cubicBezTo>
                  <a:cubicBezTo>
                    <a:pt x="780363" y="529253"/>
                    <a:pt x="777200" y="553902"/>
                    <a:pt x="783076" y="560738"/>
                  </a:cubicBezTo>
                  <a:cubicBezTo>
                    <a:pt x="783076" y="562965"/>
                    <a:pt x="784717" y="565250"/>
                    <a:pt x="787626" y="564898"/>
                  </a:cubicBezTo>
                  <a:cubicBezTo>
                    <a:pt x="806095" y="563004"/>
                    <a:pt x="824526" y="561285"/>
                    <a:pt x="843113" y="560777"/>
                  </a:cubicBezTo>
                  <a:cubicBezTo>
                    <a:pt x="857405" y="560191"/>
                    <a:pt x="870974" y="560973"/>
                    <a:pt x="885402" y="561558"/>
                  </a:cubicBezTo>
                  <a:cubicBezTo>
                    <a:pt x="894891" y="561617"/>
                    <a:pt x="904360" y="561715"/>
                    <a:pt x="913849" y="561441"/>
                  </a:cubicBezTo>
                  <a:cubicBezTo>
                    <a:pt x="919667" y="561422"/>
                    <a:pt x="925622" y="560250"/>
                    <a:pt x="931382" y="561383"/>
                  </a:cubicBezTo>
                  <a:cubicBezTo>
                    <a:pt x="931304" y="568668"/>
                    <a:pt x="931401" y="576012"/>
                    <a:pt x="930562" y="583258"/>
                  </a:cubicBezTo>
                  <a:cubicBezTo>
                    <a:pt x="917461" y="584293"/>
                    <a:pt x="904302" y="583883"/>
                    <a:pt x="891162" y="584098"/>
                  </a:cubicBezTo>
                  <a:cubicBezTo>
                    <a:pt x="880599" y="584410"/>
                    <a:pt x="870154" y="585680"/>
                    <a:pt x="859494" y="585543"/>
                  </a:cubicBezTo>
                  <a:cubicBezTo>
                    <a:pt x="843640" y="585797"/>
                    <a:pt x="827884" y="587828"/>
                    <a:pt x="812089" y="588922"/>
                  </a:cubicBezTo>
                  <a:cubicBezTo>
                    <a:pt x="800043" y="589821"/>
                    <a:pt x="784834" y="588024"/>
                    <a:pt x="776302" y="598317"/>
                  </a:cubicBezTo>
                  <a:cubicBezTo>
                    <a:pt x="775013" y="600543"/>
                    <a:pt x="775443" y="603278"/>
                    <a:pt x="775228" y="605739"/>
                  </a:cubicBezTo>
                  <a:cubicBezTo>
                    <a:pt x="774974" y="613454"/>
                    <a:pt x="774935" y="621169"/>
                    <a:pt x="774662" y="628884"/>
                  </a:cubicBezTo>
                  <a:cubicBezTo>
                    <a:pt x="774935" y="657927"/>
                    <a:pt x="773724" y="686931"/>
                    <a:pt x="773061" y="715955"/>
                  </a:cubicBezTo>
                  <a:cubicBezTo>
                    <a:pt x="773353" y="721580"/>
                    <a:pt x="770620" y="742811"/>
                    <a:pt x="774642" y="747948"/>
                  </a:cubicBezTo>
                  <a:cubicBezTo>
                    <a:pt x="774349" y="750233"/>
                    <a:pt x="776067" y="752772"/>
                    <a:pt x="778644" y="752674"/>
                  </a:cubicBezTo>
                  <a:cubicBezTo>
                    <a:pt x="780363" y="752616"/>
                    <a:pt x="782061" y="752537"/>
                    <a:pt x="783779" y="752440"/>
                  </a:cubicBezTo>
                  <a:cubicBezTo>
                    <a:pt x="794771" y="752245"/>
                    <a:pt x="805783" y="752342"/>
                    <a:pt x="816795" y="752518"/>
                  </a:cubicBezTo>
                  <a:cubicBezTo>
                    <a:pt x="837588" y="752772"/>
                    <a:pt x="858381" y="752225"/>
                    <a:pt x="879174" y="753026"/>
                  </a:cubicBezTo>
                  <a:cubicBezTo>
                    <a:pt x="894930" y="753866"/>
                    <a:pt x="910667" y="752205"/>
                    <a:pt x="926423" y="752655"/>
                  </a:cubicBezTo>
                  <a:cubicBezTo>
                    <a:pt x="925700" y="759706"/>
                    <a:pt x="925368" y="766835"/>
                    <a:pt x="924177" y="773827"/>
                  </a:cubicBezTo>
                  <a:cubicBezTo>
                    <a:pt x="895789" y="772225"/>
                    <a:pt x="867831" y="775116"/>
                    <a:pt x="839365" y="775878"/>
                  </a:cubicBezTo>
                  <a:cubicBezTo>
                    <a:pt x="818454" y="776503"/>
                    <a:pt x="797271" y="774178"/>
                    <a:pt x="776692" y="778846"/>
                  </a:cubicBezTo>
                  <a:cubicBezTo>
                    <a:pt x="772455" y="779374"/>
                    <a:pt x="766910" y="780526"/>
                    <a:pt x="767047" y="785878"/>
                  </a:cubicBezTo>
                  <a:cubicBezTo>
                    <a:pt x="766305" y="815351"/>
                    <a:pt x="765290" y="844863"/>
                    <a:pt x="763748" y="874336"/>
                  </a:cubicBezTo>
                  <a:cubicBezTo>
                    <a:pt x="761932" y="901133"/>
                    <a:pt x="762283" y="928594"/>
                    <a:pt x="755547" y="954728"/>
                  </a:cubicBezTo>
                  <a:lnTo>
                    <a:pt x="755547" y="954728"/>
                  </a:lnTo>
                  <a:cubicBezTo>
                    <a:pt x="750530" y="955665"/>
                    <a:pt x="745453" y="956056"/>
                    <a:pt x="740143" y="955235"/>
                  </a:cubicBezTo>
                  <a:cubicBezTo>
                    <a:pt x="737214" y="937286"/>
                    <a:pt x="738835" y="918965"/>
                    <a:pt x="738483" y="900860"/>
                  </a:cubicBezTo>
                  <a:cubicBezTo>
                    <a:pt x="738991" y="865625"/>
                    <a:pt x="742505" y="830449"/>
                    <a:pt x="740006" y="795175"/>
                  </a:cubicBezTo>
                  <a:cubicBezTo>
                    <a:pt x="739596" y="789511"/>
                    <a:pt x="738737" y="783671"/>
                    <a:pt x="736921" y="778241"/>
                  </a:cubicBezTo>
                  <a:cubicBezTo>
                    <a:pt x="736648" y="777538"/>
                    <a:pt x="736238" y="776874"/>
                    <a:pt x="735574" y="776503"/>
                  </a:cubicBezTo>
                  <a:cubicBezTo>
                    <a:pt x="735418" y="774003"/>
                    <a:pt x="732938" y="772557"/>
                    <a:pt x="730576" y="772733"/>
                  </a:cubicBezTo>
                  <a:cubicBezTo>
                    <a:pt x="716694" y="770116"/>
                    <a:pt x="702579" y="772010"/>
                    <a:pt x="688599" y="770389"/>
                  </a:cubicBezTo>
                  <a:cubicBezTo>
                    <a:pt x="681610" y="770116"/>
                    <a:pt x="674620" y="770780"/>
                    <a:pt x="667630" y="770214"/>
                  </a:cubicBezTo>
                  <a:cubicBezTo>
                    <a:pt x="657536" y="768749"/>
                    <a:pt x="648711" y="767792"/>
                    <a:pt x="638461" y="767557"/>
                  </a:cubicBezTo>
                  <a:cubicBezTo>
                    <a:pt x="623935" y="765585"/>
                    <a:pt x="609253" y="763085"/>
                    <a:pt x="594630" y="765526"/>
                  </a:cubicBezTo>
                  <a:cubicBezTo>
                    <a:pt x="589690" y="766151"/>
                    <a:pt x="583677" y="765585"/>
                    <a:pt x="580299" y="769979"/>
                  </a:cubicBezTo>
                  <a:cubicBezTo>
                    <a:pt x="578425" y="772889"/>
                    <a:pt x="578385" y="776620"/>
                    <a:pt x="577761" y="779940"/>
                  </a:cubicBezTo>
                  <a:cubicBezTo>
                    <a:pt x="576941" y="786405"/>
                    <a:pt x="576335" y="792890"/>
                    <a:pt x="575535" y="799374"/>
                  </a:cubicBezTo>
                  <a:cubicBezTo>
                    <a:pt x="573055" y="821152"/>
                    <a:pt x="570810" y="842988"/>
                    <a:pt x="569326" y="864863"/>
                  </a:cubicBezTo>
                  <a:cubicBezTo>
                    <a:pt x="569229" y="878906"/>
                    <a:pt x="568233" y="892754"/>
                    <a:pt x="567081" y="906778"/>
                  </a:cubicBezTo>
                  <a:cubicBezTo>
                    <a:pt x="566241" y="914590"/>
                    <a:pt x="567140" y="923008"/>
                    <a:pt x="564523" y="930548"/>
                  </a:cubicBezTo>
                  <a:cubicBezTo>
                    <a:pt x="561263" y="933106"/>
                    <a:pt x="557182" y="932755"/>
                    <a:pt x="553297" y="932462"/>
                  </a:cubicBezTo>
                  <a:cubicBezTo>
                    <a:pt x="550290" y="932188"/>
                    <a:pt x="547186" y="931915"/>
                    <a:pt x="544414" y="930606"/>
                  </a:cubicBezTo>
                  <a:cubicBezTo>
                    <a:pt x="544160" y="918672"/>
                    <a:pt x="545312" y="907110"/>
                    <a:pt x="545995" y="895117"/>
                  </a:cubicBezTo>
                  <a:cubicBezTo>
                    <a:pt x="547049" y="876758"/>
                    <a:pt x="546268" y="857656"/>
                    <a:pt x="547772" y="839218"/>
                  </a:cubicBezTo>
                  <a:cubicBezTo>
                    <a:pt x="548592" y="824589"/>
                    <a:pt x="548885" y="809921"/>
                    <a:pt x="548670" y="795272"/>
                  </a:cubicBezTo>
                  <a:cubicBezTo>
                    <a:pt x="548025" y="786112"/>
                    <a:pt x="550056" y="765878"/>
                    <a:pt x="536331" y="766893"/>
                  </a:cubicBezTo>
                  <a:cubicBezTo>
                    <a:pt x="536077" y="766932"/>
                    <a:pt x="535842" y="766991"/>
                    <a:pt x="535628" y="767049"/>
                  </a:cubicBezTo>
                  <a:cubicBezTo>
                    <a:pt x="533949" y="766522"/>
                    <a:pt x="531840" y="766542"/>
                    <a:pt x="530141" y="766561"/>
                  </a:cubicBezTo>
                  <a:cubicBezTo>
                    <a:pt x="525846" y="766444"/>
                    <a:pt x="521531" y="766522"/>
                    <a:pt x="517236" y="766503"/>
                  </a:cubicBezTo>
                  <a:cubicBezTo>
                    <a:pt x="493163" y="766659"/>
                    <a:pt x="469109" y="767264"/>
                    <a:pt x="445036" y="767538"/>
                  </a:cubicBezTo>
                  <a:cubicBezTo>
                    <a:pt x="434102" y="768417"/>
                    <a:pt x="423208" y="769217"/>
                    <a:pt x="412235" y="769100"/>
                  </a:cubicBezTo>
                  <a:cubicBezTo>
                    <a:pt x="381973" y="770311"/>
                    <a:pt x="386600" y="768299"/>
                    <a:pt x="385311" y="796933"/>
                  </a:cubicBezTo>
                  <a:cubicBezTo>
                    <a:pt x="384062" y="835820"/>
                    <a:pt x="379825" y="874336"/>
                    <a:pt x="378693" y="913282"/>
                  </a:cubicBezTo>
                  <a:cubicBezTo>
                    <a:pt x="377873" y="928087"/>
                    <a:pt x="377795" y="942911"/>
                    <a:pt x="376877" y="957716"/>
                  </a:cubicBezTo>
                  <a:cubicBezTo>
                    <a:pt x="376584" y="960470"/>
                    <a:pt x="376643" y="963302"/>
                    <a:pt x="375413" y="965861"/>
                  </a:cubicBezTo>
                  <a:cubicBezTo>
                    <a:pt x="368872" y="969083"/>
                    <a:pt x="360945" y="968966"/>
                    <a:pt x="353936" y="967482"/>
                  </a:cubicBezTo>
                  <a:cubicBezTo>
                    <a:pt x="351925" y="954884"/>
                    <a:pt x="352120" y="942052"/>
                    <a:pt x="352120" y="929278"/>
                  </a:cubicBezTo>
                  <a:cubicBezTo>
                    <a:pt x="351964" y="899434"/>
                    <a:pt x="352687" y="869570"/>
                    <a:pt x="352452" y="839726"/>
                  </a:cubicBezTo>
                  <a:cubicBezTo>
                    <a:pt x="352472" y="829687"/>
                    <a:pt x="352257" y="819628"/>
                    <a:pt x="352003" y="809609"/>
                  </a:cubicBezTo>
                  <a:cubicBezTo>
                    <a:pt x="351496" y="801366"/>
                    <a:pt x="351984" y="792636"/>
                    <a:pt x="349914" y="784589"/>
                  </a:cubicBezTo>
                  <a:cubicBezTo>
                    <a:pt x="350109" y="784511"/>
                    <a:pt x="350266" y="784354"/>
                    <a:pt x="350266" y="784139"/>
                  </a:cubicBezTo>
                  <a:cubicBezTo>
                    <a:pt x="350266" y="783866"/>
                    <a:pt x="350031" y="783632"/>
                    <a:pt x="349758" y="783632"/>
                  </a:cubicBezTo>
                  <a:cubicBezTo>
                    <a:pt x="349738" y="783632"/>
                    <a:pt x="349719" y="783651"/>
                    <a:pt x="349699" y="783651"/>
                  </a:cubicBezTo>
                  <a:cubicBezTo>
                    <a:pt x="349660" y="783495"/>
                    <a:pt x="349582" y="783339"/>
                    <a:pt x="349543" y="783163"/>
                  </a:cubicBezTo>
                  <a:cubicBezTo>
                    <a:pt x="350812" y="780936"/>
                    <a:pt x="350012" y="777499"/>
                    <a:pt x="346673" y="777010"/>
                  </a:cubicBezTo>
                  <a:cubicBezTo>
                    <a:pt x="324259" y="774061"/>
                    <a:pt x="301650" y="772733"/>
                    <a:pt x="279139" y="770487"/>
                  </a:cubicBezTo>
                  <a:cubicBezTo>
                    <a:pt x="268010" y="769061"/>
                    <a:pt x="257077" y="768553"/>
                    <a:pt x="245851" y="767870"/>
                  </a:cubicBezTo>
                  <a:cubicBezTo>
                    <a:pt x="236069" y="767421"/>
                    <a:pt x="226404" y="765233"/>
                    <a:pt x="216584" y="766151"/>
                  </a:cubicBezTo>
                  <a:cubicBezTo>
                    <a:pt x="213421" y="766346"/>
                    <a:pt x="210141" y="766815"/>
                    <a:pt x="207056" y="767713"/>
                  </a:cubicBezTo>
                  <a:cubicBezTo>
                    <a:pt x="205670" y="768104"/>
                    <a:pt x="204225" y="768690"/>
                    <a:pt x="203444" y="769960"/>
                  </a:cubicBezTo>
                  <a:cubicBezTo>
                    <a:pt x="202839" y="770897"/>
                    <a:pt x="202956" y="771971"/>
                    <a:pt x="203464" y="772772"/>
                  </a:cubicBezTo>
                  <a:cubicBezTo>
                    <a:pt x="203346" y="773007"/>
                    <a:pt x="203210" y="773260"/>
                    <a:pt x="203151" y="773534"/>
                  </a:cubicBezTo>
                  <a:cubicBezTo>
                    <a:pt x="202858" y="774745"/>
                    <a:pt x="202605" y="775956"/>
                    <a:pt x="202448" y="777186"/>
                  </a:cubicBezTo>
                  <a:cubicBezTo>
                    <a:pt x="200398" y="804687"/>
                    <a:pt x="199207" y="832265"/>
                    <a:pt x="197880" y="859824"/>
                  </a:cubicBezTo>
                  <a:cubicBezTo>
                    <a:pt x="196786" y="871973"/>
                    <a:pt x="195498" y="884102"/>
                    <a:pt x="194893" y="896289"/>
                  </a:cubicBezTo>
                  <a:cubicBezTo>
                    <a:pt x="194404" y="905996"/>
                    <a:pt x="193955" y="915684"/>
                    <a:pt x="193292" y="925391"/>
                  </a:cubicBezTo>
                  <a:cubicBezTo>
                    <a:pt x="192276" y="936016"/>
                    <a:pt x="193448" y="947384"/>
                    <a:pt x="189192" y="957384"/>
                  </a:cubicBezTo>
                  <a:cubicBezTo>
                    <a:pt x="182417" y="958028"/>
                    <a:pt x="175154" y="958204"/>
                    <a:pt x="168340" y="956095"/>
                  </a:cubicBezTo>
                  <a:cubicBezTo>
                    <a:pt x="168164" y="927774"/>
                    <a:pt x="168125" y="899414"/>
                    <a:pt x="169648" y="871133"/>
                  </a:cubicBezTo>
                  <a:cubicBezTo>
                    <a:pt x="170858" y="844922"/>
                    <a:pt x="173631" y="818456"/>
                    <a:pt x="173846" y="792069"/>
                  </a:cubicBezTo>
                  <a:cubicBezTo>
                    <a:pt x="173709" y="788632"/>
                    <a:pt x="174587" y="774589"/>
                    <a:pt x="172772" y="767108"/>
                  </a:cubicBezTo>
                  <a:cubicBezTo>
                    <a:pt x="174939" y="765233"/>
                    <a:pt x="174412" y="760917"/>
                    <a:pt x="170839" y="760409"/>
                  </a:cubicBezTo>
                  <a:cubicBezTo>
                    <a:pt x="149811" y="758377"/>
                    <a:pt x="128530" y="759452"/>
                    <a:pt x="107405" y="758963"/>
                  </a:cubicBezTo>
                  <a:cubicBezTo>
                    <a:pt x="92918" y="759217"/>
                    <a:pt x="78412" y="756698"/>
                    <a:pt x="63827" y="755955"/>
                  </a:cubicBezTo>
                  <a:cubicBezTo>
                    <a:pt x="51273" y="755760"/>
                    <a:pt x="38739" y="755057"/>
                    <a:pt x="26185" y="754432"/>
                  </a:cubicBezTo>
                  <a:cubicBezTo>
                    <a:pt x="20171" y="753631"/>
                    <a:pt x="13787" y="754784"/>
                    <a:pt x="7988" y="753026"/>
                  </a:cubicBezTo>
                  <a:cubicBezTo>
                    <a:pt x="7734" y="748436"/>
                    <a:pt x="6543" y="731873"/>
                    <a:pt x="10975" y="729744"/>
                  </a:cubicBezTo>
                  <a:cubicBezTo>
                    <a:pt x="19097" y="730213"/>
                    <a:pt x="27844" y="730018"/>
                    <a:pt x="36103" y="730135"/>
                  </a:cubicBezTo>
                  <a:cubicBezTo>
                    <a:pt x="59024" y="730428"/>
                    <a:pt x="81945" y="730897"/>
                    <a:pt x="104867" y="731424"/>
                  </a:cubicBezTo>
                  <a:cubicBezTo>
                    <a:pt x="113770" y="732166"/>
                    <a:pt x="122575" y="732518"/>
                    <a:pt x="131478" y="733611"/>
                  </a:cubicBezTo>
                  <a:cubicBezTo>
                    <a:pt x="139893" y="734744"/>
                    <a:pt x="148386" y="735604"/>
                    <a:pt x="156879" y="734686"/>
                  </a:cubicBezTo>
                  <a:cubicBezTo>
                    <a:pt x="161604" y="734197"/>
                    <a:pt x="166641" y="734217"/>
                    <a:pt x="170897" y="731834"/>
                  </a:cubicBezTo>
                  <a:cubicBezTo>
                    <a:pt x="182807" y="724822"/>
                    <a:pt x="179488" y="692341"/>
                    <a:pt x="180816" y="679431"/>
                  </a:cubicBezTo>
                  <a:cubicBezTo>
                    <a:pt x="181167" y="662907"/>
                    <a:pt x="181597" y="646501"/>
                    <a:pt x="183451" y="629977"/>
                  </a:cubicBezTo>
                  <a:cubicBezTo>
                    <a:pt x="184701" y="613473"/>
                    <a:pt x="184623" y="596813"/>
                    <a:pt x="183725" y="580289"/>
                  </a:cubicBezTo>
                  <a:cubicBezTo>
                    <a:pt x="183295" y="574430"/>
                    <a:pt x="181226" y="566324"/>
                    <a:pt x="174295" y="565602"/>
                  </a:cubicBezTo>
                  <a:cubicBezTo>
                    <a:pt x="173826" y="565582"/>
                    <a:pt x="173338" y="565582"/>
                    <a:pt x="172830" y="565582"/>
                  </a:cubicBezTo>
                  <a:cubicBezTo>
                    <a:pt x="172459" y="564430"/>
                    <a:pt x="171561" y="563453"/>
                    <a:pt x="170331" y="563180"/>
                  </a:cubicBezTo>
                  <a:cubicBezTo>
                    <a:pt x="162580" y="562457"/>
                    <a:pt x="154712" y="562711"/>
                    <a:pt x="146922" y="562496"/>
                  </a:cubicBezTo>
                  <a:cubicBezTo>
                    <a:pt x="132591" y="562516"/>
                    <a:pt x="118397" y="561344"/>
                    <a:pt x="104066" y="559723"/>
                  </a:cubicBezTo>
                  <a:cubicBezTo>
                    <a:pt x="93679" y="559293"/>
                    <a:pt x="83254" y="558551"/>
                    <a:pt x="72808" y="558043"/>
                  </a:cubicBezTo>
                  <a:cubicBezTo>
                    <a:pt x="56974" y="557945"/>
                    <a:pt x="41374" y="555055"/>
                    <a:pt x="25579" y="554566"/>
                  </a:cubicBezTo>
                  <a:cubicBezTo>
                    <a:pt x="22612" y="554293"/>
                    <a:pt x="19624" y="554019"/>
                    <a:pt x="16774" y="553082"/>
                  </a:cubicBezTo>
                  <a:cubicBezTo>
                    <a:pt x="15798" y="552633"/>
                    <a:pt x="14275" y="552359"/>
                    <a:pt x="14158" y="551070"/>
                  </a:cubicBezTo>
                  <a:cubicBezTo>
                    <a:pt x="13650" y="545308"/>
                    <a:pt x="13923" y="539000"/>
                    <a:pt x="16520" y="533687"/>
                  </a:cubicBezTo>
                  <a:cubicBezTo>
                    <a:pt x="48950" y="535289"/>
                    <a:pt x="80833" y="536031"/>
                    <a:pt x="113379" y="537476"/>
                  </a:cubicBezTo>
                  <a:cubicBezTo>
                    <a:pt x="131224" y="536617"/>
                    <a:pt x="149206" y="538980"/>
                    <a:pt x="166973" y="536539"/>
                  </a:cubicBezTo>
                  <a:cubicBezTo>
                    <a:pt x="171854" y="535875"/>
                    <a:pt x="177340" y="534449"/>
                    <a:pt x="180074" y="529957"/>
                  </a:cubicBezTo>
                  <a:cubicBezTo>
                    <a:pt x="183549" y="521382"/>
                    <a:pt x="184760" y="512202"/>
                    <a:pt x="185872" y="503062"/>
                  </a:cubicBezTo>
                  <a:cubicBezTo>
                    <a:pt x="189172" y="480464"/>
                    <a:pt x="190773" y="457690"/>
                    <a:pt x="190461" y="434858"/>
                  </a:cubicBezTo>
                  <a:cubicBezTo>
                    <a:pt x="189875" y="428315"/>
                    <a:pt x="191886" y="386009"/>
                    <a:pt x="184603" y="380482"/>
                  </a:cubicBezTo>
                  <a:cubicBezTo>
                    <a:pt x="184760" y="376849"/>
                    <a:pt x="180288" y="376244"/>
                    <a:pt x="177262" y="376205"/>
                  </a:cubicBezTo>
                  <a:cubicBezTo>
                    <a:pt x="169902" y="375638"/>
                    <a:pt x="163303" y="375658"/>
                    <a:pt x="155766" y="374662"/>
                  </a:cubicBezTo>
                  <a:cubicBezTo>
                    <a:pt x="142451" y="372689"/>
                    <a:pt x="129057" y="371869"/>
                    <a:pt x="115625" y="371322"/>
                  </a:cubicBezTo>
                  <a:cubicBezTo>
                    <a:pt x="106702" y="370794"/>
                    <a:pt x="97877" y="369818"/>
                    <a:pt x="88798" y="369935"/>
                  </a:cubicBezTo>
                  <a:cubicBezTo>
                    <a:pt x="73609" y="369974"/>
                    <a:pt x="58477" y="368392"/>
                    <a:pt x="43366" y="370619"/>
                  </a:cubicBezTo>
                  <a:cubicBezTo>
                    <a:pt x="33760" y="370736"/>
                    <a:pt x="23607" y="373333"/>
                    <a:pt x="14158" y="370521"/>
                  </a:cubicBezTo>
                  <a:cubicBezTo>
                    <a:pt x="14275" y="361986"/>
                    <a:pt x="13923" y="353255"/>
                    <a:pt x="15798" y="344876"/>
                  </a:cubicBezTo>
                  <a:cubicBezTo>
                    <a:pt x="17379" y="341087"/>
                    <a:pt x="23314" y="343216"/>
                    <a:pt x="26673" y="342767"/>
                  </a:cubicBezTo>
                  <a:cubicBezTo>
                    <a:pt x="49750" y="342864"/>
                    <a:pt x="72769" y="344778"/>
                    <a:pt x="95866" y="344388"/>
                  </a:cubicBezTo>
                  <a:cubicBezTo>
                    <a:pt x="111095" y="344114"/>
                    <a:pt x="126324" y="344446"/>
                    <a:pt x="141553" y="344349"/>
                  </a:cubicBezTo>
                  <a:cubicBezTo>
                    <a:pt x="149948" y="343802"/>
                    <a:pt x="174997" y="346497"/>
                    <a:pt x="180757" y="337630"/>
                  </a:cubicBezTo>
                  <a:cubicBezTo>
                    <a:pt x="182690" y="337435"/>
                    <a:pt x="184193" y="335638"/>
                    <a:pt x="184252" y="333626"/>
                  </a:cubicBezTo>
                  <a:cubicBezTo>
                    <a:pt x="185111" y="325012"/>
                    <a:pt x="186282" y="316438"/>
                    <a:pt x="187181" y="307825"/>
                  </a:cubicBezTo>
                  <a:cubicBezTo>
                    <a:pt x="189777" y="280930"/>
                    <a:pt x="191710" y="253957"/>
                    <a:pt x="194170" y="227042"/>
                  </a:cubicBezTo>
                  <a:cubicBezTo>
                    <a:pt x="194873" y="217804"/>
                    <a:pt x="196572" y="208702"/>
                    <a:pt x="197021" y="199444"/>
                  </a:cubicBezTo>
                  <a:cubicBezTo>
                    <a:pt x="197021" y="196554"/>
                    <a:pt x="196982" y="193429"/>
                    <a:pt x="195556" y="190831"/>
                  </a:cubicBezTo>
                  <a:cubicBezTo>
                    <a:pt x="185326" y="179972"/>
                    <a:pt x="156508" y="182628"/>
                    <a:pt x="142119" y="182374"/>
                  </a:cubicBezTo>
                  <a:cubicBezTo>
                    <a:pt x="115566" y="183038"/>
                    <a:pt x="89033" y="181808"/>
                    <a:pt x="62597" y="179444"/>
                  </a:cubicBezTo>
                  <a:cubicBezTo>
                    <a:pt x="50375" y="178214"/>
                    <a:pt x="29894" y="179718"/>
                    <a:pt x="20269" y="171866"/>
                  </a:cubicBezTo>
                  <a:cubicBezTo>
                    <a:pt x="20737" y="164698"/>
                    <a:pt x="20581" y="149092"/>
                    <a:pt x="26497" y="144600"/>
                  </a:cubicBezTo>
                  <a:cubicBezTo>
                    <a:pt x="31007" y="143350"/>
                    <a:pt x="35693" y="143584"/>
                    <a:pt x="40359" y="143526"/>
                  </a:cubicBezTo>
                  <a:cubicBezTo>
                    <a:pt x="40691" y="143682"/>
                    <a:pt x="41062" y="143819"/>
                    <a:pt x="41491" y="143897"/>
                  </a:cubicBezTo>
                  <a:cubicBezTo>
                    <a:pt x="54495" y="145420"/>
                    <a:pt x="67634" y="145205"/>
                    <a:pt x="80657" y="146573"/>
                  </a:cubicBezTo>
                  <a:cubicBezTo>
                    <a:pt x="93016" y="147081"/>
                    <a:pt x="105394" y="146573"/>
                    <a:pt x="117753" y="147120"/>
                  </a:cubicBezTo>
                  <a:cubicBezTo>
                    <a:pt x="138429" y="147452"/>
                    <a:pt x="159105" y="147413"/>
                    <a:pt x="179644" y="144776"/>
                  </a:cubicBezTo>
                  <a:cubicBezTo>
                    <a:pt x="201843" y="143389"/>
                    <a:pt x="198446" y="136006"/>
                    <a:pt x="199090" y="117705"/>
                  </a:cubicBezTo>
                  <a:cubicBezTo>
                    <a:pt x="200281" y="93115"/>
                    <a:pt x="201999" y="68193"/>
                    <a:pt x="202331" y="43485"/>
                  </a:cubicBezTo>
                  <a:cubicBezTo>
                    <a:pt x="202448" y="31181"/>
                    <a:pt x="203815" y="18895"/>
                    <a:pt x="203776" y="6590"/>
                  </a:cubicBezTo>
                  <a:cubicBezTo>
                    <a:pt x="211761" y="5946"/>
                    <a:pt x="219962" y="6337"/>
                    <a:pt x="227947" y="7235"/>
                  </a:cubicBezTo>
                  <a:cubicBezTo>
                    <a:pt x="231168" y="20946"/>
                    <a:pt x="228533" y="34833"/>
                    <a:pt x="227146" y="48974"/>
                  </a:cubicBezTo>
                  <a:cubicBezTo>
                    <a:pt x="225389" y="66435"/>
                    <a:pt x="224296" y="83916"/>
                    <a:pt x="223749" y="101455"/>
                  </a:cubicBezTo>
                  <a:cubicBezTo>
                    <a:pt x="222968" y="110518"/>
                    <a:pt x="221289" y="119502"/>
                    <a:pt x="221563" y="128623"/>
                  </a:cubicBezTo>
                  <a:cubicBezTo>
                    <a:pt x="221328" y="132432"/>
                    <a:pt x="224589" y="135323"/>
                    <a:pt x="228103" y="136065"/>
                  </a:cubicBezTo>
                  <a:cubicBezTo>
                    <a:pt x="232203" y="137061"/>
                    <a:pt x="236381" y="136260"/>
                    <a:pt x="240442" y="135518"/>
                  </a:cubicBezTo>
                  <a:cubicBezTo>
                    <a:pt x="249912" y="134170"/>
                    <a:pt x="259361" y="132744"/>
                    <a:pt x="268772" y="131084"/>
                  </a:cubicBezTo>
                  <a:cubicBezTo>
                    <a:pt x="290268" y="129033"/>
                    <a:pt x="311608" y="125635"/>
                    <a:pt x="332967" y="122666"/>
                  </a:cubicBezTo>
                  <a:cubicBezTo>
                    <a:pt x="337048" y="122041"/>
                    <a:pt x="342319" y="123389"/>
                    <a:pt x="346341" y="121611"/>
                  </a:cubicBezTo>
                  <a:cubicBezTo>
                    <a:pt x="353233" y="116045"/>
                    <a:pt x="352589" y="99580"/>
                    <a:pt x="354131" y="91103"/>
                  </a:cubicBezTo>
                  <a:cubicBezTo>
                    <a:pt x="355791" y="78916"/>
                    <a:pt x="355889" y="66611"/>
                    <a:pt x="357021" y="54384"/>
                  </a:cubicBezTo>
                  <a:cubicBezTo>
                    <a:pt x="358407" y="42235"/>
                    <a:pt x="360164" y="30126"/>
                    <a:pt x="361180" y="17938"/>
                  </a:cubicBezTo>
                  <a:cubicBezTo>
                    <a:pt x="367623" y="17098"/>
                    <a:pt x="374163" y="17450"/>
                    <a:pt x="380665" y="17450"/>
                  </a:cubicBezTo>
                  <a:cubicBezTo>
                    <a:pt x="382461" y="32059"/>
                    <a:pt x="377404" y="46435"/>
                    <a:pt x="377150" y="61025"/>
                  </a:cubicBezTo>
                  <a:cubicBezTo>
                    <a:pt x="376291" y="79658"/>
                    <a:pt x="375784" y="98330"/>
                    <a:pt x="375588" y="116982"/>
                  </a:cubicBezTo>
                  <a:cubicBezTo>
                    <a:pt x="375588" y="119190"/>
                    <a:pt x="377443" y="121045"/>
                    <a:pt x="379649" y="121045"/>
                  </a:cubicBezTo>
                  <a:cubicBezTo>
                    <a:pt x="380489" y="121045"/>
                    <a:pt x="381270" y="120791"/>
                    <a:pt x="381914" y="120342"/>
                  </a:cubicBezTo>
                  <a:cubicBezTo>
                    <a:pt x="389509" y="122139"/>
                    <a:pt x="397612" y="121358"/>
                    <a:pt x="405402" y="122139"/>
                  </a:cubicBezTo>
                  <a:cubicBezTo>
                    <a:pt x="421529" y="122822"/>
                    <a:pt x="437558" y="124912"/>
                    <a:pt x="453665" y="125615"/>
                  </a:cubicBezTo>
                  <a:cubicBezTo>
                    <a:pt x="463974" y="125772"/>
                    <a:pt x="474088" y="123838"/>
                    <a:pt x="484416" y="123740"/>
                  </a:cubicBezTo>
                  <a:cubicBezTo>
                    <a:pt x="497126" y="123526"/>
                    <a:pt x="509856" y="123877"/>
                    <a:pt x="522566" y="123936"/>
                  </a:cubicBezTo>
                  <a:cubicBezTo>
                    <a:pt x="531938" y="124170"/>
                    <a:pt x="541290" y="124639"/>
                    <a:pt x="550661" y="124502"/>
                  </a:cubicBezTo>
                  <a:cubicBezTo>
                    <a:pt x="553570" y="124365"/>
                    <a:pt x="557046" y="125205"/>
                    <a:pt x="559291" y="122861"/>
                  </a:cubicBezTo>
                  <a:cubicBezTo>
                    <a:pt x="563781" y="116143"/>
                    <a:pt x="563469" y="107178"/>
                    <a:pt x="564719" y="99385"/>
                  </a:cubicBezTo>
                  <a:cubicBezTo>
                    <a:pt x="565753" y="89541"/>
                    <a:pt x="566612" y="79677"/>
                    <a:pt x="567432" y="69814"/>
                  </a:cubicBezTo>
                  <a:cubicBezTo>
                    <a:pt x="568838" y="53075"/>
                    <a:pt x="569951" y="36942"/>
                    <a:pt x="570869" y="20048"/>
                  </a:cubicBezTo>
                  <a:cubicBezTo>
                    <a:pt x="578717" y="19266"/>
                    <a:pt x="586683" y="19423"/>
                    <a:pt x="594551" y="19637"/>
                  </a:cubicBezTo>
                  <a:cubicBezTo>
                    <a:pt x="597382" y="27548"/>
                    <a:pt x="595606" y="36220"/>
                    <a:pt x="595098" y="44384"/>
                  </a:cubicBezTo>
                  <a:cubicBezTo>
                    <a:pt x="593849" y="57626"/>
                    <a:pt x="593400" y="70927"/>
                    <a:pt x="593692" y="84209"/>
                  </a:cubicBezTo>
                  <a:cubicBezTo>
                    <a:pt x="593810" y="91279"/>
                    <a:pt x="593751" y="98349"/>
                    <a:pt x="593810" y="105439"/>
                  </a:cubicBezTo>
                  <a:cubicBezTo>
                    <a:pt x="594102" y="109131"/>
                    <a:pt x="593595" y="115967"/>
                    <a:pt x="598398" y="116279"/>
                  </a:cubicBezTo>
                  <a:cubicBezTo>
                    <a:pt x="597012" y="117510"/>
                    <a:pt x="597402" y="119951"/>
                    <a:pt x="599335" y="120498"/>
                  </a:cubicBezTo>
                  <a:cubicBezTo>
                    <a:pt x="604880" y="120322"/>
                    <a:pt x="610581" y="119639"/>
                    <a:pt x="616204" y="119873"/>
                  </a:cubicBezTo>
                  <a:cubicBezTo>
                    <a:pt x="625146" y="119795"/>
                    <a:pt x="634010" y="120869"/>
                    <a:pt x="642971" y="120986"/>
                  </a:cubicBezTo>
                  <a:cubicBezTo>
                    <a:pt x="651640" y="120947"/>
                    <a:pt x="660289" y="120440"/>
                    <a:pt x="668958" y="121065"/>
                  </a:cubicBezTo>
                  <a:cubicBezTo>
                    <a:pt x="686139" y="121397"/>
                    <a:pt x="703242" y="122061"/>
                    <a:pt x="720345" y="123428"/>
                  </a:cubicBezTo>
                  <a:cubicBezTo>
                    <a:pt x="737917" y="123760"/>
                    <a:pt x="755489" y="123467"/>
                    <a:pt x="773041" y="124600"/>
                  </a:cubicBezTo>
                  <a:cubicBezTo>
                    <a:pt x="782178" y="123955"/>
                    <a:pt x="781222" y="111826"/>
                    <a:pt x="782295" y="105127"/>
                  </a:cubicBezTo>
                  <a:cubicBezTo>
                    <a:pt x="783213" y="95088"/>
                    <a:pt x="784189" y="85068"/>
                    <a:pt x="784619" y="74990"/>
                  </a:cubicBezTo>
                  <a:cubicBezTo>
                    <a:pt x="785790" y="55068"/>
                    <a:pt x="788211" y="35087"/>
                    <a:pt x="789715" y="15087"/>
                  </a:cubicBezTo>
                  <a:cubicBezTo>
                    <a:pt x="798208" y="15028"/>
                    <a:pt x="806818" y="16161"/>
                    <a:pt x="815467" y="16591"/>
                  </a:cubicBezTo>
                  <a:cubicBezTo>
                    <a:pt x="816482" y="30282"/>
                    <a:pt x="813437" y="44735"/>
                    <a:pt x="811933" y="58447"/>
                  </a:cubicBezTo>
                  <a:cubicBezTo>
                    <a:pt x="810137" y="72255"/>
                    <a:pt x="809297" y="86142"/>
                    <a:pt x="807755" y="99971"/>
                  </a:cubicBezTo>
                  <a:cubicBezTo>
                    <a:pt x="806017" y="118623"/>
                    <a:pt x="803479" y="137295"/>
                    <a:pt x="802991" y="156045"/>
                  </a:cubicBezTo>
                  <a:cubicBezTo>
                    <a:pt x="802542" y="156045"/>
                    <a:pt x="802093" y="156045"/>
                    <a:pt x="801624" y="156045"/>
                  </a:cubicBezTo>
                  <a:cubicBezTo>
                    <a:pt x="799418" y="156065"/>
                    <a:pt x="797583" y="157881"/>
                    <a:pt x="797583" y="160088"/>
                  </a:cubicBezTo>
                  <a:cubicBezTo>
                    <a:pt x="797856" y="165518"/>
                    <a:pt x="804358" y="163995"/>
                    <a:pt x="808087" y="164151"/>
                  </a:cubicBezTo>
                  <a:cubicBezTo>
                    <a:pt x="814647" y="164171"/>
                    <a:pt x="821207" y="164151"/>
                    <a:pt x="827787" y="164171"/>
                  </a:cubicBezTo>
                  <a:cubicBezTo>
                    <a:pt x="846100" y="164112"/>
                    <a:pt x="864434" y="164639"/>
                    <a:pt x="882728" y="163741"/>
                  </a:cubicBezTo>
                  <a:cubicBezTo>
                    <a:pt x="899186" y="161944"/>
                    <a:pt x="915821" y="159542"/>
                    <a:pt x="932592" y="160616"/>
                  </a:cubicBezTo>
                  <a:cubicBezTo>
                    <a:pt x="931538" y="167510"/>
                    <a:pt x="931733" y="174639"/>
                    <a:pt x="930093" y="181417"/>
                  </a:cubicBezTo>
                  <a:cubicBezTo>
                    <a:pt x="919609" y="182706"/>
                    <a:pt x="909495" y="185948"/>
                    <a:pt x="899069" y="187550"/>
                  </a:cubicBezTo>
                  <a:cubicBezTo>
                    <a:pt x="886008" y="188272"/>
                    <a:pt x="873063" y="190128"/>
                    <a:pt x="860099" y="191749"/>
                  </a:cubicBezTo>
                  <a:cubicBezTo>
                    <a:pt x="847916" y="191749"/>
                    <a:pt x="835870" y="193097"/>
                    <a:pt x="823901" y="195284"/>
                  </a:cubicBezTo>
                  <a:cubicBezTo>
                    <a:pt x="815545" y="197081"/>
                    <a:pt x="806310" y="195870"/>
                    <a:pt x="798559" y="199796"/>
                  </a:cubicBezTo>
                  <a:cubicBezTo>
                    <a:pt x="791159" y="204874"/>
                    <a:pt x="792429" y="226906"/>
                    <a:pt x="791296" y="23561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10432150" y="6346506"/>
              <a:ext cx="154783" cy="182488"/>
            </a:xfrm>
            <a:custGeom>
              <a:rect b="b" l="l" r="r" t="t"/>
              <a:pathLst>
                <a:path extrusionOk="0" h="182488" w="154783">
                  <a:moveTo>
                    <a:pt x="140357" y="0"/>
                  </a:moveTo>
                  <a:cubicBezTo>
                    <a:pt x="117319" y="176"/>
                    <a:pt x="94827" y="3731"/>
                    <a:pt x="71691" y="4238"/>
                  </a:cubicBezTo>
                  <a:cubicBezTo>
                    <a:pt x="62768" y="4727"/>
                    <a:pt x="53787" y="4746"/>
                    <a:pt x="44865" y="4961"/>
                  </a:cubicBezTo>
                  <a:cubicBezTo>
                    <a:pt x="37641" y="5234"/>
                    <a:pt x="30105" y="7070"/>
                    <a:pt x="24814" y="12285"/>
                  </a:cubicBezTo>
                  <a:cubicBezTo>
                    <a:pt x="20323" y="16289"/>
                    <a:pt x="13821" y="28321"/>
                    <a:pt x="15481" y="34297"/>
                  </a:cubicBezTo>
                  <a:cubicBezTo>
                    <a:pt x="12377" y="48204"/>
                    <a:pt x="12006" y="62579"/>
                    <a:pt x="9624" y="76603"/>
                  </a:cubicBezTo>
                  <a:cubicBezTo>
                    <a:pt x="4098" y="106154"/>
                    <a:pt x="2263" y="136154"/>
                    <a:pt x="174" y="166135"/>
                  </a:cubicBezTo>
                  <a:cubicBezTo>
                    <a:pt x="-1739" y="177639"/>
                    <a:pt x="12572" y="179221"/>
                    <a:pt x="20870" y="180393"/>
                  </a:cubicBezTo>
                  <a:cubicBezTo>
                    <a:pt x="37817" y="183225"/>
                    <a:pt x="54939" y="180959"/>
                    <a:pt x="71984" y="182112"/>
                  </a:cubicBezTo>
                  <a:cubicBezTo>
                    <a:pt x="88970" y="183030"/>
                    <a:pt x="106053" y="182346"/>
                    <a:pt x="122766" y="179221"/>
                  </a:cubicBezTo>
                  <a:cubicBezTo>
                    <a:pt x="133758" y="178069"/>
                    <a:pt x="145277" y="180510"/>
                    <a:pt x="148069" y="166565"/>
                  </a:cubicBezTo>
                  <a:cubicBezTo>
                    <a:pt x="150119" y="156760"/>
                    <a:pt x="149924" y="146623"/>
                    <a:pt x="150354" y="136642"/>
                  </a:cubicBezTo>
                  <a:cubicBezTo>
                    <a:pt x="151018" y="116681"/>
                    <a:pt x="151486" y="96759"/>
                    <a:pt x="152365" y="76817"/>
                  </a:cubicBezTo>
                  <a:cubicBezTo>
                    <a:pt x="152853" y="57442"/>
                    <a:pt x="154298" y="38086"/>
                    <a:pt x="154571" y="18711"/>
                  </a:cubicBezTo>
                  <a:cubicBezTo>
                    <a:pt x="155098" y="5137"/>
                    <a:pt x="155859" y="586"/>
                    <a:pt x="140357" y="0"/>
                  </a:cubicBezTo>
                  <a:close/>
                  <a:moveTo>
                    <a:pt x="141451" y="155236"/>
                  </a:moveTo>
                  <a:cubicBezTo>
                    <a:pt x="140299" y="173948"/>
                    <a:pt x="137409" y="169455"/>
                    <a:pt x="121692" y="171194"/>
                  </a:cubicBezTo>
                  <a:cubicBezTo>
                    <a:pt x="101895" y="175100"/>
                    <a:pt x="81668" y="174612"/>
                    <a:pt x="61558" y="173596"/>
                  </a:cubicBezTo>
                  <a:cubicBezTo>
                    <a:pt x="49043" y="173557"/>
                    <a:pt x="36489" y="174533"/>
                    <a:pt x="24052" y="172619"/>
                  </a:cubicBezTo>
                  <a:cubicBezTo>
                    <a:pt x="18722" y="171760"/>
                    <a:pt x="12943" y="171623"/>
                    <a:pt x="8257" y="168713"/>
                  </a:cubicBezTo>
                  <a:cubicBezTo>
                    <a:pt x="9331" y="150021"/>
                    <a:pt x="10366" y="131271"/>
                    <a:pt x="12240" y="112619"/>
                  </a:cubicBezTo>
                  <a:cubicBezTo>
                    <a:pt x="13763" y="99240"/>
                    <a:pt x="15110" y="85841"/>
                    <a:pt x="17160" y="72520"/>
                  </a:cubicBezTo>
                  <a:cubicBezTo>
                    <a:pt x="18273" y="60391"/>
                    <a:pt x="18956" y="48204"/>
                    <a:pt x="19972" y="36075"/>
                  </a:cubicBezTo>
                  <a:cubicBezTo>
                    <a:pt x="22080" y="35508"/>
                    <a:pt x="22432" y="33204"/>
                    <a:pt x="23095" y="31426"/>
                  </a:cubicBezTo>
                  <a:cubicBezTo>
                    <a:pt x="30280" y="7227"/>
                    <a:pt x="47403" y="14317"/>
                    <a:pt x="67161" y="12520"/>
                  </a:cubicBezTo>
                  <a:cubicBezTo>
                    <a:pt x="83796" y="11914"/>
                    <a:pt x="100294" y="10703"/>
                    <a:pt x="116948" y="9297"/>
                  </a:cubicBezTo>
                  <a:cubicBezTo>
                    <a:pt x="126808" y="8848"/>
                    <a:pt x="136902" y="6719"/>
                    <a:pt x="146683" y="8965"/>
                  </a:cubicBezTo>
                  <a:cubicBezTo>
                    <a:pt x="145316" y="57735"/>
                    <a:pt x="143169" y="106486"/>
                    <a:pt x="141451" y="15523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10427074" y="6555371"/>
              <a:ext cx="156269" cy="168492"/>
            </a:xfrm>
            <a:custGeom>
              <a:rect b="b" l="l" r="r" t="t"/>
              <a:pathLst>
                <a:path extrusionOk="0" h="168492" w="156269">
                  <a:moveTo>
                    <a:pt x="137330" y="5238"/>
                  </a:moveTo>
                  <a:cubicBezTo>
                    <a:pt x="116107" y="1352"/>
                    <a:pt x="94299" y="2328"/>
                    <a:pt x="72803" y="1801"/>
                  </a:cubicBezTo>
                  <a:cubicBezTo>
                    <a:pt x="60073" y="297"/>
                    <a:pt x="47304" y="-152"/>
                    <a:pt x="34497" y="43"/>
                  </a:cubicBezTo>
                  <a:cubicBezTo>
                    <a:pt x="27019" y="199"/>
                    <a:pt x="18721" y="1391"/>
                    <a:pt x="12844" y="6293"/>
                  </a:cubicBezTo>
                  <a:cubicBezTo>
                    <a:pt x="11302" y="8168"/>
                    <a:pt x="11263" y="10805"/>
                    <a:pt x="10833" y="13110"/>
                  </a:cubicBezTo>
                  <a:cubicBezTo>
                    <a:pt x="8237" y="33071"/>
                    <a:pt x="6499" y="53130"/>
                    <a:pt x="3648" y="73052"/>
                  </a:cubicBezTo>
                  <a:cubicBezTo>
                    <a:pt x="1481" y="94439"/>
                    <a:pt x="935" y="116099"/>
                    <a:pt x="95" y="137603"/>
                  </a:cubicBezTo>
                  <a:cubicBezTo>
                    <a:pt x="-979" y="157897"/>
                    <a:pt x="7007" y="163483"/>
                    <a:pt x="26121" y="165514"/>
                  </a:cubicBezTo>
                  <a:cubicBezTo>
                    <a:pt x="36234" y="166803"/>
                    <a:pt x="46426" y="166334"/>
                    <a:pt x="56598" y="166744"/>
                  </a:cubicBezTo>
                  <a:cubicBezTo>
                    <a:pt x="64173" y="167584"/>
                    <a:pt x="71749" y="168326"/>
                    <a:pt x="79383" y="168287"/>
                  </a:cubicBezTo>
                  <a:cubicBezTo>
                    <a:pt x="92522" y="169127"/>
                    <a:pt x="105506" y="167115"/>
                    <a:pt x="118626" y="167135"/>
                  </a:cubicBezTo>
                  <a:cubicBezTo>
                    <a:pt x="125362" y="167174"/>
                    <a:pt x="132098" y="167350"/>
                    <a:pt x="138834" y="167487"/>
                  </a:cubicBezTo>
                  <a:cubicBezTo>
                    <a:pt x="145062" y="168229"/>
                    <a:pt x="148576" y="161959"/>
                    <a:pt x="149474" y="156608"/>
                  </a:cubicBezTo>
                  <a:cubicBezTo>
                    <a:pt x="153438" y="132682"/>
                    <a:pt x="152129" y="108248"/>
                    <a:pt x="153867" y="84107"/>
                  </a:cubicBezTo>
                  <a:cubicBezTo>
                    <a:pt x="155039" y="70044"/>
                    <a:pt x="154511" y="55434"/>
                    <a:pt x="155351" y="41274"/>
                  </a:cubicBezTo>
                  <a:cubicBezTo>
                    <a:pt x="155995" y="32622"/>
                    <a:pt x="156757" y="22661"/>
                    <a:pt x="155859" y="13735"/>
                  </a:cubicBezTo>
                  <a:cubicBezTo>
                    <a:pt x="155019" y="5063"/>
                    <a:pt x="143851" y="5903"/>
                    <a:pt x="137330" y="5238"/>
                  </a:cubicBezTo>
                  <a:close/>
                  <a:moveTo>
                    <a:pt x="146819" y="50708"/>
                  </a:moveTo>
                  <a:cubicBezTo>
                    <a:pt x="146780" y="69126"/>
                    <a:pt x="145316" y="87251"/>
                    <a:pt x="144769" y="105767"/>
                  </a:cubicBezTo>
                  <a:cubicBezTo>
                    <a:pt x="144495" y="115865"/>
                    <a:pt x="144203" y="125943"/>
                    <a:pt x="143578" y="136021"/>
                  </a:cubicBezTo>
                  <a:cubicBezTo>
                    <a:pt x="142602" y="143209"/>
                    <a:pt x="143402" y="152467"/>
                    <a:pt x="139751" y="159381"/>
                  </a:cubicBezTo>
                  <a:cubicBezTo>
                    <a:pt x="130751" y="159244"/>
                    <a:pt x="121750" y="158893"/>
                    <a:pt x="112749" y="158990"/>
                  </a:cubicBezTo>
                  <a:cubicBezTo>
                    <a:pt x="102987" y="159615"/>
                    <a:pt x="93264" y="160670"/>
                    <a:pt x="83444" y="160201"/>
                  </a:cubicBezTo>
                  <a:cubicBezTo>
                    <a:pt x="71319" y="160553"/>
                    <a:pt x="59370" y="158287"/>
                    <a:pt x="47265" y="158444"/>
                  </a:cubicBezTo>
                  <a:cubicBezTo>
                    <a:pt x="37972" y="157721"/>
                    <a:pt x="8959" y="159928"/>
                    <a:pt x="8705" y="147037"/>
                  </a:cubicBezTo>
                  <a:cubicBezTo>
                    <a:pt x="7104" y="137291"/>
                    <a:pt x="9018" y="126861"/>
                    <a:pt x="8783" y="116978"/>
                  </a:cubicBezTo>
                  <a:cubicBezTo>
                    <a:pt x="9018" y="82153"/>
                    <a:pt x="14855" y="47583"/>
                    <a:pt x="16495" y="12778"/>
                  </a:cubicBezTo>
                  <a:cubicBezTo>
                    <a:pt x="23192" y="9203"/>
                    <a:pt x="30572" y="7641"/>
                    <a:pt x="38167" y="8149"/>
                  </a:cubicBezTo>
                  <a:cubicBezTo>
                    <a:pt x="49452" y="7953"/>
                    <a:pt x="60678" y="8578"/>
                    <a:pt x="71885" y="9848"/>
                  </a:cubicBezTo>
                  <a:cubicBezTo>
                    <a:pt x="86372" y="10531"/>
                    <a:pt x="101093" y="9750"/>
                    <a:pt x="115619" y="10727"/>
                  </a:cubicBezTo>
                  <a:cubicBezTo>
                    <a:pt x="121555" y="11059"/>
                    <a:pt x="127744" y="12035"/>
                    <a:pt x="133699" y="13032"/>
                  </a:cubicBezTo>
                  <a:cubicBezTo>
                    <a:pt x="138365" y="13637"/>
                    <a:pt x="143207" y="13344"/>
                    <a:pt x="147756" y="14750"/>
                  </a:cubicBezTo>
                  <a:cubicBezTo>
                    <a:pt x="148947" y="26782"/>
                    <a:pt x="146956" y="38559"/>
                    <a:pt x="146819" y="5070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10428056" y="6755329"/>
              <a:ext cx="154814" cy="174056"/>
            </a:xfrm>
            <a:custGeom>
              <a:rect b="b" l="l" r="r" t="t"/>
              <a:pathLst>
                <a:path extrusionOk="0" h="174056" w="154814">
                  <a:moveTo>
                    <a:pt x="142909" y="3780"/>
                  </a:moveTo>
                  <a:cubicBezTo>
                    <a:pt x="123014" y="3389"/>
                    <a:pt x="103138" y="5596"/>
                    <a:pt x="83243" y="5088"/>
                  </a:cubicBezTo>
                  <a:cubicBezTo>
                    <a:pt x="69596" y="4580"/>
                    <a:pt x="55519" y="2198"/>
                    <a:pt x="41657" y="2119"/>
                  </a:cubicBezTo>
                  <a:cubicBezTo>
                    <a:pt x="32929" y="1455"/>
                    <a:pt x="24202" y="518"/>
                    <a:pt x="15455" y="108"/>
                  </a:cubicBezTo>
                  <a:cubicBezTo>
                    <a:pt x="10887" y="-654"/>
                    <a:pt x="6513" y="2725"/>
                    <a:pt x="9852" y="7022"/>
                  </a:cubicBezTo>
                  <a:cubicBezTo>
                    <a:pt x="4951" y="30518"/>
                    <a:pt x="5518" y="54757"/>
                    <a:pt x="3995" y="78624"/>
                  </a:cubicBezTo>
                  <a:cubicBezTo>
                    <a:pt x="2433" y="94816"/>
                    <a:pt x="2374" y="111086"/>
                    <a:pt x="871" y="127277"/>
                  </a:cubicBezTo>
                  <a:cubicBezTo>
                    <a:pt x="109" y="134406"/>
                    <a:pt x="90" y="141594"/>
                    <a:pt x="90" y="148742"/>
                  </a:cubicBezTo>
                  <a:cubicBezTo>
                    <a:pt x="422" y="153352"/>
                    <a:pt x="-1238" y="158957"/>
                    <a:pt x="2491" y="162532"/>
                  </a:cubicBezTo>
                  <a:cubicBezTo>
                    <a:pt x="12644" y="169719"/>
                    <a:pt x="26272" y="168977"/>
                    <a:pt x="38181" y="169602"/>
                  </a:cubicBezTo>
                  <a:cubicBezTo>
                    <a:pt x="46772" y="169563"/>
                    <a:pt x="55304" y="170208"/>
                    <a:pt x="63856" y="170891"/>
                  </a:cubicBezTo>
                  <a:cubicBezTo>
                    <a:pt x="72251" y="170754"/>
                    <a:pt x="80412" y="171887"/>
                    <a:pt x="88886" y="172708"/>
                  </a:cubicBezTo>
                  <a:cubicBezTo>
                    <a:pt x="105911" y="173489"/>
                    <a:pt x="122448" y="172669"/>
                    <a:pt x="139531" y="173880"/>
                  </a:cubicBezTo>
                  <a:cubicBezTo>
                    <a:pt x="148551" y="174993"/>
                    <a:pt x="150191" y="170794"/>
                    <a:pt x="151578" y="163000"/>
                  </a:cubicBezTo>
                  <a:cubicBezTo>
                    <a:pt x="152710" y="154426"/>
                    <a:pt x="153061" y="145754"/>
                    <a:pt x="153686" y="137141"/>
                  </a:cubicBezTo>
                  <a:cubicBezTo>
                    <a:pt x="154409" y="117433"/>
                    <a:pt x="154838" y="97726"/>
                    <a:pt x="154799" y="78019"/>
                  </a:cubicBezTo>
                  <a:cubicBezTo>
                    <a:pt x="154819" y="58917"/>
                    <a:pt x="154897" y="39796"/>
                    <a:pt x="154350" y="20694"/>
                  </a:cubicBezTo>
                  <a:cubicBezTo>
                    <a:pt x="154057" y="10303"/>
                    <a:pt x="155853" y="4502"/>
                    <a:pt x="142909" y="3780"/>
                  </a:cubicBezTo>
                  <a:close/>
                  <a:moveTo>
                    <a:pt x="146638" y="95949"/>
                  </a:moveTo>
                  <a:cubicBezTo>
                    <a:pt x="145662" y="119191"/>
                    <a:pt x="146950" y="142903"/>
                    <a:pt x="142557" y="165813"/>
                  </a:cubicBezTo>
                  <a:cubicBezTo>
                    <a:pt x="142187" y="165813"/>
                    <a:pt x="141835" y="165793"/>
                    <a:pt x="141464" y="165793"/>
                  </a:cubicBezTo>
                  <a:cubicBezTo>
                    <a:pt x="140488" y="165793"/>
                    <a:pt x="139512" y="165774"/>
                    <a:pt x="138516" y="165754"/>
                  </a:cubicBezTo>
                  <a:cubicBezTo>
                    <a:pt x="122174" y="164543"/>
                    <a:pt x="105715" y="165403"/>
                    <a:pt x="89335" y="164641"/>
                  </a:cubicBezTo>
                  <a:cubicBezTo>
                    <a:pt x="78265" y="163059"/>
                    <a:pt x="67038" y="163059"/>
                    <a:pt x="55909" y="162161"/>
                  </a:cubicBezTo>
                  <a:cubicBezTo>
                    <a:pt x="40114" y="160344"/>
                    <a:pt x="22953" y="163704"/>
                    <a:pt x="8173" y="156750"/>
                  </a:cubicBezTo>
                  <a:cubicBezTo>
                    <a:pt x="7665" y="134836"/>
                    <a:pt x="10145" y="113039"/>
                    <a:pt x="10574" y="91144"/>
                  </a:cubicBezTo>
                  <a:cubicBezTo>
                    <a:pt x="12253" y="63546"/>
                    <a:pt x="11355" y="35850"/>
                    <a:pt x="13366" y="8252"/>
                  </a:cubicBezTo>
                  <a:cubicBezTo>
                    <a:pt x="28087" y="8702"/>
                    <a:pt x="42770" y="10694"/>
                    <a:pt x="57510" y="10987"/>
                  </a:cubicBezTo>
                  <a:cubicBezTo>
                    <a:pt x="67253" y="11885"/>
                    <a:pt x="76956" y="13448"/>
                    <a:pt x="86777" y="13213"/>
                  </a:cubicBezTo>
                  <a:cubicBezTo>
                    <a:pt x="98394" y="13311"/>
                    <a:pt x="110011" y="12881"/>
                    <a:pt x="121608" y="12237"/>
                  </a:cubicBezTo>
                  <a:cubicBezTo>
                    <a:pt x="129711" y="12295"/>
                    <a:pt x="138028" y="10870"/>
                    <a:pt x="146033" y="12432"/>
                  </a:cubicBezTo>
                  <a:cubicBezTo>
                    <a:pt x="146872" y="40284"/>
                    <a:pt x="146755" y="68116"/>
                    <a:pt x="146638" y="959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10609040" y="6750697"/>
              <a:ext cx="162064" cy="180742"/>
            </a:xfrm>
            <a:custGeom>
              <a:rect b="b" l="l" r="r" t="t"/>
              <a:pathLst>
                <a:path extrusionOk="0" h="180742" w="162064">
                  <a:moveTo>
                    <a:pt x="150567" y="7123"/>
                  </a:moveTo>
                  <a:cubicBezTo>
                    <a:pt x="136256" y="6361"/>
                    <a:pt x="121867" y="7162"/>
                    <a:pt x="107555" y="6361"/>
                  </a:cubicBezTo>
                  <a:cubicBezTo>
                    <a:pt x="97188" y="5502"/>
                    <a:pt x="86469" y="5092"/>
                    <a:pt x="76122" y="3627"/>
                  </a:cubicBezTo>
                  <a:cubicBezTo>
                    <a:pt x="71280" y="2845"/>
                    <a:pt x="66399" y="2259"/>
                    <a:pt x="61498" y="2201"/>
                  </a:cubicBezTo>
                  <a:cubicBezTo>
                    <a:pt x="53103" y="2103"/>
                    <a:pt x="45586" y="1830"/>
                    <a:pt x="37073" y="580"/>
                  </a:cubicBezTo>
                  <a:cubicBezTo>
                    <a:pt x="30181" y="463"/>
                    <a:pt x="10013" y="-2311"/>
                    <a:pt x="7338" y="5404"/>
                  </a:cubicBezTo>
                  <a:cubicBezTo>
                    <a:pt x="5542" y="9095"/>
                    <a:pt x="4292" y="13041"/>
                    <a:pt x="3004" y="16928"/>
                  </a:cubicBezTo>
                  <a:cubicBezTo>
                    <a:pt x="2574" y="18236"/>
                    <a:pt x="3140" y="19623"/>
                    <a:pt x="4175" y="20463"/>
                  </a:cubicBezTo>
                  <a:cubicBezTo>
                    <a:pt x="-1116" y="57045"/>
                    <a:pt x="2184" y="94018"/>
                    <a:pt x="173" y="130796"/>
                  </a:cubicBezTo>
                  <a:cubicBezTo>
                    <a:pt x="-237" y="142691"/>
                    <a:pt x="17" y="154605"/>
                    <a:pt x="1657" y="166402"/>
                  </a:cubicBezTo>
                  <a:cubicBezTo>
                    <a:pt x="1852" y="182906"/>
                    <a:pt x="25593" y="180016"/>
                    <a:pt x="37054" y="180660"/>
                  </a:cubicBezTo>
                  <a:cubicBezTo>
                    <a:pt x="50486" y="181266"/>
                    <a:pt x="63743" y="178316"/>
                    <a:pt x="77176" y="178824"/>
                  </a:cubicBezTo>
                  <a:cubicBezTo>
                    <a:pt x="85727" y="178766"/>
                    <a:pt x="94318" y="179176"/>
                    <a:pt x="102850" y="178512"/>
                  </a:cubicBezTo>
                  <a:cubicBezTo>
                    <a:pt x="110289" y="177770"/>
                    <a:pt x="117708" y="176812"/>
                    <a:pt x="125205" y="176715"/>
                  </a:cubicBezTo>
                  <a:cubicBezTo>
                    <a:pt x="131746" y="176051"/>
                    <a:pt x="139614" y="177633"/>
                    <a:pt x="145745" y="175621"/>
                  </a:cubicBezTo>
                  <a:cubicBezTo>
                    <a:pt x="148693" y="173707"/>
                    <a:pt x="149708" y="170074"/>
                    <a:pt x="150489" y="166851"/>
                  </a:cubicBezTo>
                  <a:cubicBezTo>
                    <a:pt x="155350" y="141675"/>
                    <a:pt x="155839" y="115952"/>
                    <a:pt x="157244" y="90425"/>
                  </a:cubicBezTo>
                  <a:cubicBezTo>
                    <a:pt x="157635" y="70600"/>
                    <a:pt x="160251" y="50756"/>
                    <a:pt x="161383" y="30932"/>
                  </a:cubicBezTo>
                  <a:cubicBezTo>
                    <a:pt x="161657" y="25053"/>
                    <a:pt x="162164" y="19154"/>
                    <a:pt x="162047" y="13295"/>
                  </a:cubicBezTo>
                  <a:cubicBezTo>
                    <a:pt x="161169" y="8080"/>
                    <a:pt x="154901" y="7377"/>
                    <a:pt x="150567" y="7123"/>
                  </a:cubicBezTo>
                  <a:close/>
                  <a:moveTo>
                    <a:pt x="149200" y="85893"/>
                  </a:moveTo>
                  <a:cubicBezTo>
                    <a:pt x="149200" y="95405"/>
                    <a:pt x="148283" y="104839"/>
                    <a:pt x="147756" y="114331"/>
                  </a:cubicBezTo>
                  <a:cubicBezTo>
                    <a:pt x="146897" y="132359"/>
                    <a:pt x="146057" y="150797"/>
                    <a:pt x="141527" y="168336"/>
                  </a:cubicBezTo>
                  <a:cubicBezTo>
                    <a:pt x="132722" y="168531"/>
                    <a:pt x="123917" y="168394"/>
                    <a:pt x="115131" y="169078"/>
                  </a:cubicBezTo>
                  <a:cubicBezTo>
                    <a:pt x="107028" y="169840"/>
                    <a:pt x="98965" y="171031"/>
                    <a:pt x="90804" y="170738"/>
                  </a:cubicBezTo>
                  <a:cubicBezTo>
                    <a:pt x="82330" y="170855"/>
                    <a:pt x="73857" y="170406"/>
                    <a:pt x="65383" y="170875"/>
                  </a:cubicBezTo>
                  <a:cubicBezTo>
                    <a:pt x="56109" y="171656"/>
                    <a:pt x="46855" y="172906"/>
                    <a:pt x="37522" y="172535"/>
                  </a:cubicBezTo>
                  <a:cubicBezTo>
                    <a:pt x="28444" y="172047"/>
                    <a:pt x="18584" y="173609"/>
                    <a:pt x="10306" y="168980"/>
                  </a:cubicBezTo>
                  <a:cubicBezTo>
                    <a:pt x="5796" y="145113"/>
                    <a:pt x="9427" y="120757"/>
                    <a:pt x="8666" y="96655"/>
                  </a:cubicBezTo>
                  <a:cubicBezTo>
                    <a:pt x="8588" y="76909"/>
                    <a:pt x="7475" y="57123"/>
                    <a:pt x="9154" y="37397"/>
                  </a:cubicBezTo>
                  <a:cubicBezTo>
                    <a:pt x="10286" y="28021"/>
                    <a:pt x="8763" y="17787"/>
                    <a:pt x="13625" y="9818"/>
                  </a:cubicBezTo>
                  <a:cubicBezTo>
                    <a:pt x="13644" y="9838"/>
                    <a:pt x="13801" y="9525"/>
                    <a:pt x="13996" y="9252"/>
                  </a:cubicBezTo>
                  <a:lnTo>
                    <a:pt x="13996" y="9252"/>
                  </a:lnTo>
                  <a:cubicBezTo>
                    <a:pt x="23992" y="7181"/>
                    <a:pt x="34379" y="8451"/>
                    <a:pt x="44434" y="9681"/>
                  </a:cubicBezTo>
                  <a:cubicBezTo>
                    <a:pt x="51619" y="10404"/>
                    <a:pt x="58862" y="10053"/>
                    <a:pt x="66047" y="10541"/>
                  </a:cubicBezTo>
                  <a:cubicBezTo>
                    <a:pt x="74774" y="11595"/>
                    <a:pt x="83482" y="12963"/>
                    <a:pt x="92288" y="13373"/>
                  </a:cubicBezTo>
                  <a:cubicBezTo>
                    <a:pt x="112866" y="15834"/>
                    <a:pt x="133425" y="13881"/>
                    <a:pt x="154003" y="15717"/>
                  </a:cubicBezTo>
                  <a:cubicBezTo>
                    <a:pt x="153300" y="39018"/>
                    <a:pt x="150216" y="62514"/>
                    <a:pt x="149200" y="8589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10614622" y="6559548"/>
              <a:ext cx="165526" cy="168989"/>
            </a:xfrm>
            <a:custGeom>
              <a:rect b="b" l="l" r="r" t="t"/>
              <a:pathLst>
                <a:path extrusionOk="0" h="168989" w="165526">
                  <a:moveTo>
                    <a:pt x="155177" y="4949"/>
                  </a:moveTo>
                  <a:cubicBezTo>
                    <a:pt x="136394" y="-598"/>
                    <a:pt x="116597" y="2429"/>
                    <a:pt x="97327" y="1707"/>
                  </a:cubicBezTo>
                  <a:cubicBezTo>
                    <a:pt x="82059" y="1101"/>
                    <a:pt x="66791" y="300"/>
                    <a:pt x="51504" y="867"/>
                  </a:cubicBezTo>
                  <a:cubicBezTo>
                    <a:pt x="41527" y="1140"/>
                    <a:pt x="31569" y="1062"/>
                    <a:pt x="21612" y="281"/>
                  </a:cubicBezTo>
                  <a:cubicBezTo>
                    <a:pt x="15540" y="66"/>
                    <a:pt x="5700" y="-1653"/>
                    <a:pt x="5251" y="6961"/>
                  </a:cubicBezTo>
                  <a:cubicBezTo>
                    <a:pt x="4431" y="7566"/>
                    <a:pt x="3923" y="8562"/>
                    <a:pt x="3982" y="9597"/>
                  </a:cubicBezTo>
                  <a:cubicBezTo>
                    <a:pt x="3943" y="12488"/>
                    <a:pt x="3923" y="15379"/>
                    <a:pt x="3904" y="18250"/>
                  </a:cubicBezTo>
                  <a:cubicBezTo>
                    <a:pt x="3201" y="35262"/>
                    <a:pt x="1502" y="52235"/>
                    <a:pt x="1541" y="69286"/>
                  </a:cubicBezTo>
                  <a:cubicBezTo>
                    <a:pt x="1229" y="95048"/>
                    <a:pt x="-1465" y="120829"/>
                    <a:pt x="1092" y="146552"/>
                  </a:cubicBezTo>
                  <a:cubicBezTo>
                    <a:pt x="799" y="157568"/>
                    <a:pt x="10952" y="161884"/>
                    <a:pt x="20421" y="162763"/>
                  </a:cubicBezTo>
                  <a:cubicBezTo>
                    <a:pt x="28172" y="164209"/>
                    <a:pt x="36001" y="164951"/>
                    <a:pt x="43870" y="165302"/>
                  </a:cubicBezTo>
                  <a:cubicBezTo>
                    <a:pt x="56580" y="166142"/>
                    <a:pt x="69095" y="168935"/>
                    <a:pt x="81883" y="168857"/>
                  </a:cubicBezTo>
                  <a:cubicBezTo>
                    <a:pt x="95843" y="169678"/>
                    <a:pt x="109588" y="166377"/>
                    <a:pt x="123528" y="167041"/>
                  </a:cubicBezTo>
                  <a:cubicBezTo>
                    <a:pt x="127238" y="167177"/>
                    <a:pt x="130947" y="167275"/>
                    <a:pt x="134657" y="167510"/>
                  </a:cubicBezTo>
                  <a:cubicBezTo>
                    <a:pt x="138718" y="167607"/>
                    <a:pt x="143169" y="168974"/>
                    <a:pt x="147074" y="167353"/>
                  </a:cubicBezTo>
                  <a:cubicBezTo>
                    <a:pt x="160058" y="160361"/>
                    <a:pt x="160331" y="131220"/>
                    <a:pt x="161834" y="117763"/>
                  </a:cubicBezTo>
                  <a:cubicBezTo>
                    <a:pt x="163064" y="107333"/>
                    <a:pt x="163279" y="96864"/>
                    <a:pt x="163572" y="86376"/>
                  </a:cubicBezTo>
                  <a:cubicBezTo>
                    <a:pt x="163689" y="68231"/>
                    <a:pt x="165251" y="50164"/>
                    <a:pt x="165192" y="32000"/>
                  </a:cubicBezTo>
                  <a:cubicBezTo>
                    <a:pt x="165251" y="25594"/>
                    <a:pt x="165915" y="19129"/>
                    <a:pt x="165192" y="12761"/>
                  </a:cubicBezTo>
                  <a:cubicBezTo>
                    <a:pt x="164392" y="7996"/>
                    <a:pt x="159257" y="6199"/>
                    <a:pt x="155177" y="4949"/>
                  </a:cubicBezTo>
                  <a:close/>
                  <a:moveTo>
                    <a:pt x="155626" y="76415"/>
                  </a:moveTo>
                  <a:cubicBezTo>
                    <a:pt x="154903" y="101845"/>
                    <a:pt x="154884" y="127822"/>
                    <a:pt x="148343" y="152568"/>
                  </a:cubicBezTo>
                  <a:cubicBezTo>
                    <a:pt x="147172" y="155146"/>
                    <a:pt x="146176" y="158955"/>
                    <a:pt x="143306" y="159990"/>
                  </a:cubicBezTo>
                  <a:cubicBezTo>
                    <a:pt x="138230" y="159795"/>
                    <a:pt x="133192" y="159131"/>
                    <a:pt x="128116" y="159072"/>
                  </a:cubicBezTo>
                  <a:cubicBezTo>
                    <a:pt x="118061" y="158310"/>
                    <a:pt x="108084" y="159228"/>
                    <a:pt x="98108" y="160420"/>
                  </a:cubicBezTo>
                  <a:cubicBezTo>
                    <a:pt x="77393" y="162295"/>
                    <a:pt x="57009" y="157744"/>
                    <a:pt x="36392" y="156748"/>
                  </a:cubicBezTo>
                  <a:cubicBezTo>
                    <a:pt x="28406" y="155634"/>
                    <a:pt x="19835" y="155478"/>
                    <a:pt x="12377" y="152334"/>
                  </a:cubicBezTo>
                  <a:cubicBezTo>
                    <a:pt x="8023" y="149990"/>
                    <a:pt x="9370" y="144326"/>
                    <a:pt x="8707" y="140165"/>
                  </a:cubicBezTo>
                  <a:cubicBezTo>
                    <a:pt x="6676" y="112841"/>
                    <a:pt x="9566" y="85301"/>
                    <a:pt x="9331" y="57938"/>
                  </a:cubicBezTo>
                  <a:cubicBezTo>
                    <a:pt x="9136" y="42078"/>
                    <a:pt x="11811" y="26219"/>
                    <a:pt x="10327" y="10379"/>
                  </a:cubicBezTo>
                  <a:cubicBezTo>
                    <a:pt x="11225" y="10105"/>
                    <a:pt x="12006" y="9519"/>
                    <a:pt x="12455" y="8660"/>
                  </a:cubicBezTo>
                  <a:cubicBezTo>
                    <a:pt x="12533" y="8523"/>
                    <a:pt x="12592" y="8386"/>
                    <a:pt x="12670" y="8250"/>
                  </a:cubicBezTo>
                  <a:cubicBezTo>
                    <a:pt x="28914" y="8621"/>
                    <a:pt x="45158" y="9597"/>
                    <a:pt x="61441" y="8797"/>
                  </a:cubicBezTo>
                  <a:cubicBezTo>
                    <a:pt x="76729" y="8679"/>
                    <a:pt x="91997" y="10047"/>
                    <a:pt x="107284" y="9949"/>
                  </a:cubicBezTo>
                  <a:cubicBezTo>
                    <a:pt x="123899" y="10105"/>
                    <a:pt x="141607" y="7664"/>
                    <a:pt x="157227" y="14519"/>
                  </a:cubicBezTo>
                  <a:cubicBezTo>
                    <a:pt x="157578" y="35145"/>
                    <a:pt x="156348" y="55789"/>
                    <a:pt x="155626" y="7641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10607358" y="6344564"/>
              <a:ext cx="173603" cy="182593"/>
            </a:xfrm>
            <a:custGeom>
              <a:rect b="b" l="l" r="r" t="t"/>
              <a:pathLst>
                <a:path extrusionOk="0" h="182593" w="173603">
                  <a:moveTo>
                    <a:pt x="172418" y="7040"/>
                  </a:moveTo>
                  <a:cubicBezTo>
                    <a:pt x="168396" y="653"/>
                    <a:pt x="159122" y="2215"/>
                    <a:pt x="152562" y="1551"/>
                  </a:cubicBezTo>
                  <a:cubicBezTo>
                    <a:pt x="135732" y="1864"/>
                    <a:pt x="118921" y="3211"/>
                    <a:pt x="102072" y="2801"/>
                  </a:cubicBezTo>
                  <a:cubicBezTo>
                    <a:pt x="80518" y="4208"/>
                    <a:pt x="59217" y="-519"/>
                    <a:pt x="37701" y="47"/>
                  </a:cubicBezTo>
                  <a:cubicBezTo>
                    <a:pt x="31141" y="477"/>
                    <a:pt x="25245" y="1102"/>
                    <a:pt x="18528" y="1395"/>
                  </a:cubicBezTo>
                  <a:cubicBezTo>
                    <a:pt x="16615" y="1590"/>
                    <a:pt x="14624" y="1610"/>
                    <a:pt x="12749" y="2098"/>
                  </a:cubicBezTo>
                  <a:cubicBezTo>
                    <a:pt x="11304" y="2469"/>
                    <a:pt x="10387" y="3602"/>
                    <a:pt x="10035" y="4911"/>
                  </a:cubicBezTo>
                  <a:cubicBezTo>
                    <a:pt x="8786" y="5165"/>
                    <a:pt x="7927" y="6317"/>
                    <a:pt x="7810" y="7587"/>
                  </a:cubicBezTo>
                  <a:cubicBezTo>
                    <a:pt x="6970" y="8309"/>
                    <a:pt x="6736" y="9598"/>
                    <a:pt x="6443" y="10653"/>
                  </a:cubicBezTo>
                  <a:cubicBezTo>
                    <a:pt x="5389" y="15555"/>
                    <a:pt x="4803" y="20555"/>
                    <a:pt x="4237" y="25536"/>
                  </a:cubicBezTo>
                  <a:cubicBezTo>
                    <a:pt x="3182" y="35282"/>
                    <a:pt x="2694" y="44892"/>
                    <a:pt x="1991" y="54736"/>
                  </a:cubicBezTo>
                  <a:cubicBezTo>
                    <a:pt x="390" y="84130"/>
                    <a:pt x="117" y="113545"/>
                    <a:pt x="0" y="142979"/>
                  </a:cubicBezTo>
                  <a:cubicBezTo>
                    <a:pt x="1308" y="168878"/>
                    <a:pt x="-5135" y="179913"/>
                    <a:pt x="27002" y="179991"/>
                  </a:cubicBezTo>
                  <a:cubicBezTo>
                    <a:pt x="57694" y="182491"/>
                    <a:pt x="88483" y="181886"/>
                    <a:pt x="119273" y="181397"/>
                  </a:cubicBezTo>
                  <a:cubicBezTo>
                    <a:pt x="131885" y="181007"/>
                    <a:pt x="144283" y="182823"/>
                    <a:pt x="157111" y="182569"/>
                  </a:cubicBezTo>
                  <a:cubicBezTo>
                    <a:pt x="168513" y="182393"/>
                    <a:pt x="166385" y="166553"/>
                    <a:pt x="167302" y="158546"/>
                  </a:cubicBezTo>
                  <a:cubicBezTo>
                    <a:pt x="167732" y="151866"/>
                    <a:pt x="168591" y="145127"/>
                    <a:pt x="169196" y="138448"/>
                  </a:cubicBezTo>
                  <a:cubicBezTo>
                    <a:pt x="172144" y="99463"/>
                    <a:pt x="173940" y="60322"/>
                    <a:pt x="173550" y="21239"/>
                  </a:cubicBezTo>
                  <a:cubicBezTo>
                    <a:pt x="173140" y="16532"/>
                    <a:pt x="173960" y="11532"/>
                    <a:pt x="172418" y="7040"/>
                  </a:cubicBezTo>
                  <a:close/>
                  <a:moveTo>
                    <a:pt x="163925" y="91982"/>
                  </a:moveTo>
                  <a:cubicBezTo>
                    <a:pt x="163066" y="113545"/>
                    <a:pt x="161582" y="135049"/>
                    <a:pt x="159356" y="156534"/>
                  </a:cubicBezTo>
                  <a:cubicBezTo>
                    <a:pt x="158692" y="162022"/>
                    <a:pt x="159512" y="168975"/>
                    <a:pt x="157267" y="174425"/>
                  </a:cubicBezTo>
                  <a:cubicBezTo>
                    <a:pt x="141374" y="174425"/>
                    <a:pt x="125560" y="172530"/>
                    <a:pt x="109667" y="173389"/>
                  </a:cubicBezTo>
                  <a:cubicBezTo>
                    <a:pt x="77628" y="173780"/>
                    <a:pt x="45569" y="174249"/>
                    <a:pt x="13706" y="170596"/>
                  </a:cubicBezTo>
                  <a:cubicBezTo>
                    <a:pt x="12124" y="170128"/>
                    <a:pt x="9215" y="169464"/>
                    <a:pt x="9196" y="167159"/>
                  </a:cubicBezTo>
                  <a:cubicBezTo>
                    <a:pt x="8473" y="162881"/>
                    <a:pt x="8552" y="158819"/>
                    <a:pt x="8337" y="154307"/>
                  </a:cubicBezTo>
                  <a:cubicBezTo>
                    <a:pt x="7907" y="135088"/>
                    <a:pt x="8142" y="115869"/>
                    <a:pt x="8083" y="96631"/>
                  </a:cubicBezTo>
                  <a:cubicBezTo>
                    <a:pt x="8473" y="76787"/>
                    <a:pt x="8649" y="56904"/>
                    <a:pt x="9430" y="37060"/>
                  </a:cubicBezTo>
                  <a:cubicBezTo>
                    <a:pt x="9625" y="29540"/>
                    <a:pt x="10074" y="22020"/>
                    <a:pt x="10367" y="14501"/>
                  </a:cubicBezTo>
                  <a:cubicBezTo>
                    <a:pt x="10328" y="13719"/>
                    <a:pt x="10484" y="12098"/>
                    <a:pt x="10426" y="10575"/>
                  </a:cubicBezTo>
                  <a:cubicBezTo>
                    <a:pt x="11265" y="10575"/>
                    <a:pt x="12007" y="10204"/>
                    <a:pt x="12574" y="9637"/>
                  </a:cubicBezTo>
                  <a:cubicBezTo>
                    <a:pt x="14155" y="10165"/>
                    <a:pt x="15971" y="9696"/>
                    <a:pt x="17630" y="9598"/>
                  </a:cubicBezTo>
                  <a:cubicBezTo>
                    <a:pt x="23898" y="9169"/>
                    <a:pt x="30204" y="8778"/>
                    <a:pt x="36471" y="8231"/>
                  </a:cubicBezTo>
                  <a:cubicBezTo>
                    <a:pt x="52988" y="7274"/>
                    <a:pt x="69506" y="10653"/>
                    <a:pt x="86101" y="11044"/>
                  </a:cubicBezTo>
                  <a:cubicBezTo>
                    <a:pt x="100452" y="10946"/>
                    <a:pt x="114802" y="11083"/>
                    <a:pt x="129133" y="10555"/>
                  </a:cubicBezTo>
                  <a:cubicBezTo>
                    <a:pt x="141081" y="10184"/>
                    <a:pt x="153343" y="8485"/>
                    <a:pt x="165155" y="10887"/>
                  </a:cubicBezTo>
                  <a:cubicBezTo>
                    <a:pt x="166326" y="37919"/>
                    <a:pt x="165018" y="64990"/>
                    <a:pt x="163925" y="919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10800486" y="6351657"/>
              <a:ext cx="194659" cy="201180"/>
            </a:xfrm>
            <a:custGeom>
              <a:rect b="b" l="l" r="r" t="t"/>
              <a:pathLst>
                <a:path extrusionOk="0" h="201180" w="194659">
                  <a:moveTo>
                    <a:pt x="188139" y="31880"/>
                  </a:moveTo>
                  <a:cubicBezTo>
                    <a:pt x="188237" y="31704"/>
                    <a:pt x="188315" y="31509"/>
                    <a:pt x="188315" y="31275"/>
                  </a:cubicBezTo>
                  <a:cubicBezTo>
                    <a:pt x="187885" y="29595"/>
                    <a:pt x="185269" y="28989"/>
                    <a:pt x="183727" y="28325"/>
                  </a:cubicBezTo>
                  <a:cubicBezTo>
                    <a:pt x="173652" y="24243"/>
                    <a:pt x="162699" y="23716"/>
                    <a:pt x="152098" y="21899"/>
                  </a:cubicBezTo>
                  <a:cubicBezTo>
                    <a:pt x="131988" y="18325"/>
                    <a:pt x="111800" y="15298"/>
                    <a:pt x="91807" y="11079"/>
                  </a:cubicBezTo>
                  <a:cubicBezTo>
                    <a:pt x="74860" y="7817"/>
                    <a:pt x="57952" y="4302"/>
                    <a:pt x="40869" y="1762"/>
                  </a:cubicBezTo>
                  <a:cubicBezTo>
                    <a:pt x="33918" y="473"/>
                    <a:pt x="26870" y="-132"/>
                    <a:pt x="19802" y="24"/>
                  </a:cubicBezTo>
                  <a:cubicBezTo>
                    <a:pt x="13164" y="1411"/>
                    <a:pt x="11602" y="9419"/>
                    <a:pt x="10372" y="15102"/>
                  </a:cubicBezTo>
                  <a:cubicBezTo>
                    <a:pt x="8049" y="34478"/>
                    <a:pt x="6428" y="53951"/>
                    <a:pt x="3734" y="73306"/>
                  </a:cubicBezTo>
                  <a:cubicBezTo>
                    <a:pt x="2601" y="91607"/>
                    <a:pt x="1664" y="109869"/>
                    <a:pt x="571" y="128307"/>
                  </a:cubicBezTo>
                  <a:cubicBezTo>
                    <a:pt x="122" y="139303"/>
                    <a:pt x="24" y="150299"/>
                    <a:pt x="5" y="161296"/>
                  </a:cubicBezTo>
                  <a:cubicBezTo>
                    <a:pt x="161" y="166315"/>
                    <a:pt x="-933" y="172917"/>
                    <a:pt x="3949" y="176081"/>
                  </a:cubicBezTo>
                  <a:cubicBezTo>
                    <a:pt x="16268" y="182155"/>
                    <a:pt x="30716" y="181921"/>
                    <a:pt x="44149" y="182644"/>
                  </a:cubicBezTo>
                  <a:cubicBezTo>
                    <a:pt x="55492" y="183054"/>
                    <a:pt x="66816" y="183757"/>
                    <a:pt x="78140" y="184499"/>
                  </a:cubicBezTo>
                  <a:cubicBezTo>
                    <a:pt x="89659" y="185007"/>
                    <a:pt x="100886" y="187507"/>
                    <a:pt x="112151" y="189714"/>
                  </a:cubicBezTo>
                  <a:cubicBezTo>
                    <a:pt x="121308" y="191335"/>
                    <a:pt x="130543" y="192175"/>
                    <a:pt x="139739" y="193542"/>
                  </a:cubicBezTo>
                  <a:cubicBezTo>
                    <a:pt x="152879" y="195866"/>
                    <a:pt x="165374" y="198620"/>
                    <a:pt x="178768" y="201120"/>
                  </a:cubicBezTo>
                  <a:cubicBezTo>
                    <a:pt x="184195" y="201863"/>
                    <a:pt x="185035" y="195613"/>
                    <a:pt x="185074" y="191550"/>
                  </a:cubicBezTo>
                  <a:cubicBezTo>
                    <a:pt x="185367" y="186062"/>
                    <a:pt x="185757" y="181218"/>
                    <a:pt x="186382" y="175397"/>
                  </a:cubicBezTo>
                  <a:cubicBezTo>
                    <a:pt x="188178" y="156139"/>
                    <a:pt x="187807" y="136784"/>
                    <a:pt x="190345" y="117545"/>
                  </a:cubicBezTo>
                  <a:cubicBezTo>
                    <a:pt x="192610" y="98092"/>
                    <a:pt x="193215" y="78560"/>
                    <a:pt x="194192" y="59029"/>
                  </a:cubicBezTo>
                  <a:cubicBezTo>
                    <a:pt x="194524" y="51079"/>
                    <a:pt x="194836" y="43130"/>
                    <a:pt x="194543" y="35181"/>
                  </a:cubicBezTo>
                  <a:cubicBezTo>
                    <a:pt x="194621" y="31978"/>
                    <a:pt x="190677" y="29946"/>
                    <a:pt x="188139" y="31880"/>
                  </a:cubicBezTo>
                  <a:close/>
                  <a:moveTo>
                    <a:pt x="186245" y="54830"/>
                  </a:moveTo>
                  <a:cubicBezTo>
                    <a:pt x="185347" y="68677"/>
                    <a:pt x="185367" y="82603"/>
                    <a:pt x="184098" y="96412"/>
                  </a:cubicBezTo>
                  <a:cubicBezTo>
                    <a:pt x="182848" y="113346"/>
                    <a:pt x="180564" y="130221"/>
                    <a:pt x="179724" y="147194"/>
                  </a:cubicBezTo>
                  <a:cubicBezTo>
                    <a:pt x="179861" y="162350"/>
                    <a:pt x="177791" y="177390"/>
                    <a:pt x="176874" y="192507"/>
                  </a:cubicBezTo>
                  <a:cubicBezTo>
                    <a:pt x="159653" y="189187"/>
                    <a:pt x="141906" y="185105"/>
                    <a:pt x="124256" y="183347"/>
                  </a:cubicBezTo>
                  <a:cubicBezTo>
                    <a:pt x="110199" y="181726"/>
                    <a:pt x="96590" y="177487"/>
                    <a:pt x="82435" y="176687"/>
                  </a:cubicBezTo>
                  <a:cubicBezTo>
                    <a:pt x="71170" y="175788"/>
                    <a:pt x="59866" y="175202"/>
                    <a:pt x="48581" y="174675"/>
                  </a:cubicBezTo>
                  <a:cubicBezTo>
                    <a:pt x="35187" y="173952"/>
                    <a:pt x="21188" y="174479"/>
                    <a:pt x="8478" y="169323"/>
                  </a:cubicBezTo>
                  <a:cubicBezTo>
                    <a:pt x="7229" y="144928"/>
                    <a:pt x="9044" y="120455"/>
                    <a:pt x="10684" y="96060"/>
                  </a:cubicBezTo>
                  <a:cubicBezTo>
                    <a:pt x="11036" y="85338"/>
                    <a:pt x="11348" y="74634"/>
                    <a:pt x="13105" y="64009"/>
                  </a:cubicBezTo>
                  <a:cubicBezTo>
                    <a:pt x="14394" y="53130"/>
                    <a:pt x="15683" y="42232"/>
                    <a:pt x="16815" y="31353"/>
                  </a:cubicBezTo>
                  <a:cubicBezTo>
                    <a:pt x="17733" y="23579"/>
                    <a:pt x="17244" y="15005"/>
                    <a:pt x="21266" y="8071"/>
                  </a:cubicBezTo>
                  <a:cubicBezTo>
                    <a:pt x="32258" y="7973"/>
                    <a:pt x="43016" y="10376"/>
                    <a:pt x="53833" y="12075"/>
                  </a:cubicBezTo>
                  <a:cubicBezTo>
                    <a:pt x="70623" y="14692"/>
                    <a:pt x="87199" y="18325"/>
                    <a:pt x="103932" y="21294"/>
                  </a:cubicBezTo>
                  <a:cubicBezTo>
                    <a:pt x="131636" y="26040"/>
                    <a:pt x="159712" y="29419"/>
                    <a:pt x="187573" y="32368"/>
                  </a:cubicBezTo>
                  <a:cubicBezTo>
                    <a:pt x="186851" y="33110"/>
                    <a:pt x="186401" y="34087"/>
                    <a:pt x="186441" y="35161"/>
                  </a:cubicBezTo>
                  <a:cubicBezTo>
                    <a:pt x="186655" y="41724"/>
                    <a:pt x="186460" y="48286"/>
                    <a:pt x="186245" y="548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10803009" y="6569906"/>
              <a:ext cx="176964" cy="179942"/>
            </a:xfrm>
            <a:custGeom>
              <a:rect b="b" l="l" r="r" t="t"/>
              <a:pathLst>
                <a:path extrusionOk="0" h="179942" w="176964">
                  <a:moveTo>
                    <a:pt x="175991" y="18751"/>
                  </a:moveTo>
                  <a:cubicBezTo>
                    <a:pt x="176088" y="18419"/>
                    <a:pt x="176147" y="18068"/>
                    <a:pt x="176147" y="17736"/>
                  </a:cubicBezTo>
                  <a:cubicBezTo>
                    <a:pt x="175971" y="12677"/>
                    <a:pt x="169977" y="13673"/>
                    <a:pt x="166424" y="13107"/>
                  </a:cubicBezTo>
                  <a:cubicBezTo>
                    <a:pt x="150199" y="12267"/>
                    <a:pt x="134307" y="8556"/>
                    <a:pt x="118043" y="7755"/>
                  </a:cubicBezTo>
                  <a:cubicBezTo>
                    <a:pt x="98207" y="6408"/>
                    <a:pt x="78643" y="2638"/>
                    <a:pt x="58768" y="2130"/>
                  </a:cubicBezTo>
                  <a:cubicBezTo>
                    <a:pt x="50333" y="2130"/>
                    <a:pt x="7985" y="-4706"/>
                    <a:pt x="7419" y="6115"/>
                  </a:cubicBezTo>
                  <a:cubicBezTo>
                    <a:pt x="7400" y="6173"/>
                    <a:pt x="7400" y="6251"/>
                    <a:pt x="7400" y="6310"/>
                  </a:cubicBezTo>
                  <a:cubicBezTo>
                    <a:pt x="7400" y="6857"/>
                    <a:pt x="8103" y="6935"/>
                    <a:pt x="8337" y="6583"/>
                  </a:cubicBezTo>
                  <a:cubicBezTo>
                    <a:pt x="8552" y="6544"/>
                    <a:pt x="8786" y="6525"/>
                    <a:pt x="9001" y="6505"/>
                  </a:cubicBezTo>
                  <a:cubicBezTo>
                    <a:pt x="7790" y="12384"/>
                    <a:pt x="7400" y="22560"/>
                    <a:pt x="7029" y="24123"/>
                  </a:cubicBezTo>
                  <a:cubicBezTo>
                    <a:pt x="5682" y="39943"/>
                    <a:pt x="4452" y="55685"/>
                    <a:pt x="3261" y="71526"/>
                  </a:cubicBezTo>
                  <a:cubicBezTo>
                    <a:pt x="3280" y="71350"/>
                    <a:pt x="3280" y="71194"/>
                    <a:pt x="3300" y="71037"/>
                  </a:cubicBezTo>
                  <a:cubicBezTo>
                    <a:pt x="2050" y="96135"/>
                    <a:pt x="-19" y="121233"/>
                    <a:pt x="0" y="146370"/>
                  </a:cubicBezTo>
                  <a:cubicBezTo>
                    <a:pt x="78" y="149027"/>
                    <a:pt x="2050" y="150335"/>
                    <a:pt x="4022" y="150335"/>
                  </a:cubicBezTo>
                  <a:cubicBezTo>
                    <a:pt x="3475" y="151116"/>
                    <a:pt x="4666" y="152620"/>
                    <a:pt x="8005" y="154417"/>
                  </a:cubicBezTo>
                  <a:cubicBezTo>
                    <a:pt x="15639" y="158480"/>
                    <a:pt x="23839" y="161566"/>
                    <a:pt x="32313" y="163245"/>
                  </a:cubicBezTo>
                  <a:cubicBezTo>
                    <a:pt x="56523" y="168441"/>
                    <a:pt x="81260" y="170101"/>
                    <a:pt x="105840" y="172347"/>
                  </a:cubicBezTo>
                  <a:cubicBezTo>
                    <a:pt x="117496" y="172855"/>
                    <a:pt x="128664" y="173050"/>
                    <a:pt x="140476" y="174281"/>
                  </a:cubicBezTo>
                  <a:cubicBezTo>
                    <a:pt x="149340" y="175414"/>
                    <a:pt x="157872" y="178031"/>
                    <a:pt x="166560" y="179886"/>
                  </a:cubicBezTo>
                  <a:cubicBezTo>
                    <a:pt x="168240" y="180179"/>
                    <a:pt x="169684" y="179300"/>
                    <a:pt x="170485" y="178011"/>
                  </a:cubicBezTo>
                  <a:cubicBezTo>
                    <a:pt x="171754" y="177445"/>
                    <a:pt x="172750" y="176253"/>
                    <a:pt x="172808" y="174418"/>
                  </a:cubicBezTo>
                  <a:cubicBezTo>
                    <a:pt x="172828" y="159613"/>
                    <a:pt x="173179" y="144808"/>
                    <a:pt x="173980" y="130022"/>
                  </a:cubicBezTo>
                  <a:cubicBezTo>
                    <a:pt x="174936" y="110549"/>
                    <a:pt x="174722" y="90998"/>
                    <a:pt x="175776" y="71526"/>
                  </a:cubicBezTo>
                  <a:cubicBezTo>
                    <a:pt x="177338" y="56330"/>
                    <a:pt x="176967" y="40744"/>
                    <a:pt x="176811" y="25431"/>
                  </a:cubicBezTo>
                  <a:cubicBezTo>
                    <a:pt x="176733" y="23205"/>
                    <a:pt x="176830" y="20822"/>
                    <a:pt x="175991" y="18751"/>
                  </a:cubicBezTo>
                  <a:close/>
                  <a:moveTo>
                    <a:pt x="168767" y="72483"/>
                  </a:moveTo>
                  <a:cubicBezTo>
                    <a:pt x="167010" y="105374"/>
                    <a:pt x="165311" y="138304"/>
                    <a:pt x="164784" y="171234"/>
                  </a:cubicBezTo>
                  <a:cubicBezTo>
                    <a:pt x="163651" y="171039"/>
                    <a:pt x="162539" y="170843"/>
                    <a:pt x="161523" y="170414"/>
                  </a:cubicBezTo>
                  <a:cubicBezTo>
                    <a:pt x="142683" y="164632"/>
                    <a:pt x="122905" y="165296"/>
                    <a:pt x="103419" y="164281"/>
                  </a:cubicBezTo>
                  <a:cubicBezTo>
                    <a:pt x="72435" y="161214"/>
                    <a:pt x="39966" y="160394"/>
                    <a:pt x="9938" y="150570"/>
                  </a:cubicBezTo>
                  <a:cubicBezTo>
                    <a:pt x="8356" y="150081"/>
                    <a:pt x="7068" y="149847"/>
                    <a:pt x="6072" y="149808"/>
                  </a:cubicBezTo>
                  <a:cubicBezTo>
                    <a:pt x="7185" y="149202"/>
                    <a:pt x="8005" y="148050"/>
                    <a:pt x="8064" y="146370"/>
                  </a:cubicBezTo>
                  <a:cubicBezTo>
                    <a:pt x="8044" y="133050"/>
                    <a:pt x="8298" y="119729"/>
                    <a:pt x="9157" y="106448"/>
                  </a:cubicBezTo>
                  <a:cubicBezTo>
                    <a:pt x="9821" y="81701"/>
                    <a:pt x="11305" y="56994"/>
                    <a:pt x="12144" y="32267"/>
                  </a:cubicBezTo>
                  <a:cubicBezTo>
                    <a:pt x="12418" y="24806"/>
                    <a:pt x="12632" y="17345"/>
                    <a:pt x="12554" y="9884"/>
                  </a:cubicBezTo>
                  <a:cubicBezTo>
                    <a:pt x="12476" y="8654"/>
                    <a:pt x="12535" y="7365"/>
                    <a:pt x="12476" y="6095"/>
                  </a:cubicBezTo>
                  <a:cubicBezTo>
                    <a:pt x="28818" y="4572"/>
                    <a:pt x="45374" y="8439"/>
                    <a:pt x="61716" y="9435"/>
                  </a:cubicBezTo>
                  <a:cubicBezTo>
                    <a:pt x="76749" y="10138"/>
                    <a:pt x="91510" y="13029"/>
                    <a:pt x="106446" y="14572"/>
                  </a:cubicBezTo>
                  <a:cubicBezTo>
                    <a:pt x="116013" y="15548"/>
                    <a:pt x="125618" y="16290"/>
                    <a:pt x="135166" y="17404"/>
                  </a:cubicBezTo>
                  <a:cubicBezTo>
                    <a:pt x="147407" y="19435"/>
                    <a:pt x="159688" y="21017"/>
                    <a:pt x="172086" y="21779"/>
                  </a:cubicBezTo>
                  <a:cubicBezTo>
                    <a:pt x="172320" y="21798"/>
                    <a:pt x="172535" y="21759"/>
                    <a:pt x="172750" y="21740"/>
                  </a:cubicBezTo>
                  <a:cubicBezTo>
                    <a:pt x="170465" y="38556"/>
                    <a:pt x="171090" y="55646"/>
                    <a:pt x="168767" y="7248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10799768" y="6762826"/>
              <a:ext cx="169620" cy="174368"/>
            </a:xfrm>
            <a:custGeom>
              <a:rect b="b" l="l" r="r" t="t"/>
              <a:pathLst>
                <a:path extrusionOk="0" h="174368" w="169620">
                  <a:moveTo>
                    <a:pt x="157091" y="8470"/>
                  </a:moveTo>
                  <a:cubicBezTo>
                    <a:pt x="152933" y="8470"/>
                    <a:pt x="148774" y="8470"/>
                    <a:pt x="144615" y="8216"/>
                  </a:cubicBezTo>
                  <a:cubicBezTo>
                    <a:pt x="133428" y="6869"/>
                    <a:pt x="122202" y="6732"/>
                    <a:pt x="110956" y="5931"/>
                  </a:cubicBezTo>
                  <a:cubicBezTo>
                    <a:pt x="100725" y="5599"/>
                    <a:pt x="90572" y="4212"/>
                    <a:pt x="80342" y="3900"/>
                  </a:cubicBezTo>
                  <a:cubicBezTo>
                    <a:pt x="68081" y="2728"/>
                    <a:pt x="55312" y="1439"/>
                    <a:pt x="42777" y="970"/>
                  </a:cubicBezTo>
                  <a:cubicBezTo>
                    <a:pt x="35807" y="-104"/>
                    <a:pt x="28759" y="-202"/>
                    <a:pt x="21711" y="267"/>
                  </a:cubicBezTo>
                  <a:cubicBezTo>
                    <a:pt x="15756" y="247"/>
                    <a:pt x="7907" y="2279"/>
                    <a:pt x="6873" y="9134"/>
                  </a:cubicBezTo>
                  <a:cubicBezTo>
                    <a:pt x="6853" y="9212"/>
                    <a:pt x="6833" y="9290"/>
                    <a:pt x="6833" y="9369"/>
                  </a:cubicBezTo>
                  <a:cubicBezTo>
                    <a:pt x="6716" y="9896"/>
                    <a:pt x="6638" y="10404"/>
                    <a:pt x="6541" y="10775"/>
                  </a:cubicBezTo>
                  <a:cubicBezTo>
                    <a:pt x="4862" y="21517"/>
                    <a:pt x="5311" y="32435"/>
                    <a:pt x="4491" y="43256"/>
                  </a:cubicBezTo>
                  <a:cubicBezTo>
                    <a:pt x="3905" y="51732"/>
                    <a:pt x="2890" y="60600"/>
                    <a:pt x="2597" y="69506"/>
                  </a:cubicBezTo>
                  <a:cubicBezTo>
                    <a:pt x="1464" y="98374"/>
                    <a:pt x="0" y="127222"/>
                    <a:pt x="0" y="156148"/>
                  </a:cubicBezTo>
                  <a:cubicBezTo>
                    <a:pt x="78" y="158999"/>
                    <a:pt x="2304" y="160269"/>
                    <a:pt x="4393" y="160093"/>
                  </a:cubicBezTo>
                  <a:cubicBezTo>
                    <a:pt x="4608" y="160679"/>
                    <a:pt x="4901" y="161207"/>
                    <a:pt x="5174" y="161539"/>
                  </a:cubicBezTo>
                  <a:cubicBezTo>
                    <a:pt x="10426" y="169039"/>
                    <a:pt x="20657" y="168082"/>
                    <a:pt x="28720" y="169371"/>
                  </a:cubicBezTo>
                  <a:cubicBezTo>
                    <a:pt x="38482" y="170738"/>
                    <a:pt x="48361" y="170972"/>
                    <a:pt x="58201" y="171129"/>
                  </a:cubicBezTo>
                  <a:cubicBezTo>
                    <a:pt x="87741" y="173179"/>
                    <a:pt x="117399" y="173902"/>
                    <a:pt x="147056" y="174351"/>
                  </a:cubicBezTo>
                  <a:cubicBezTo>
                    <a:pt x="150394" y="174488"/>
                    <a:pt x="153655" y="173804"/>
                    <a:pt x="156915" y="173199"/>
                  </a:cubicBezTo>
                  <a:cubicBezTo>
                    <a:pt x="159942" y="172750"/>
                    <a:pt x="161308" y="169761"/>
                    <a:pt x="162265" y="167183"/>
                  </a:cubicBezTo>
                  <a:cubicBezTo>
                    <a:pt x="162597" y="166070"/>
                    <a:pt x="162577" y="165093"/>
                    <a:pt x="162324" y="164293"/>
                  </a:cubicBezTo>
                  <a:cubicBezTo>
                    <a:pt x="162929" y="163648"/>
                    <a:pt x="163319" y="162750"/>
                    <a:pt x="163339" y="161617"/>
                  </a:cubicBezTo>
                  <a:cubicBezTo>
                    <a:pt x="164100" y="138335"/>
                    <a:pt x="163788" y="115034"/>
                    <a:pt x="164003" y="91752"/>
                  </a:cubicBezTo>
                  <a:cubicBezTo>
                    <a:pt x="164139" y="75756"/>
                    <a:pt x="164862" y="59779"/>
                    <a:pt x="166267" y="43842"/>
                  </a:cubicBezTo>
                  <a:cubicBezTo>
                    <a:pt x="166365" y="42357"/>
                    <a:pt x="166443" y="40853"/>
                    <a:pt x="166521" y="39350"/>
                  </a:cubicBezTo>
                  <a:cubicBezTo>
                    <a:pt x="167068" y="37435"/>
                    <a:pt x="167615" y="35521"/>
                    <a:pt x="168083" y="33607"/>
                  </a:cubicBezTo>
                  <a:cubicBezTo>
                    <a:pt x="169626" y="26244"/>
                    <a:pt x="171441" y="16634"/>
                    <a:pt x="165643" y="10697"/>
                  </a:cubicBezTo>
                  <a:cubicBezTo>
                    <a:pt x="163417" y="8275"/>
                    <a:pt x="160117" y="8392"/>
                    <a:pt x="157091" y="8470"/>
                  </a:cubicBezTo>
                  <a:close/>
                  <a:moveTo>
                    <a:pt x="133291" y="165836"/>
                  </a:moveTo>
                  <a:cubicBezTo>
                    <a:pt x="108398" y="165953"/>
                    <a:pt x="83719" y="164781"/>
                    <a:pt x="58787" y="163667"/>
                  </a:cubicBezTo>
                  <a:cubicBezTo>
                    <a:pt x="47502" y="163707"/>
                    <a:pt x="36334" y="163492"/>
                    <a:pt x="25049" y="162437"/>
                  </a:cubicBezTo>
                  <a:cubicBezTo>
                    <a:pt x="18880" y="162164"/>
                    <a:pt x="12593" y="161695"/>
                    <a:pt x="7458" y="158218"/>
                  </a:cubicBezTo>
                  <a:cubicBezTo>
                    <a:pt x="7810" y="157632"/>
                    <a:pt x="8044" y="156949"/>
                    <a:pt x="8063" y="156089"/>
                  </a:cubicBezTo>
                  <a:cubicBezTo>
                    <a:pt x="8181" y="142574"/>
                    <a:pt x="8415" y="129038"/>
                    <a:pt x="8317" y="115522"/>
                  </a:cubicBezTo>
                  <a:cubicBezTo>
                    <a:pt x="8278" y="100893"/>
                    <a:pt x="9645" y="86323"/>
                    <a:pt x="9372" y="71694"/>
                  </a:cubicBezTo>
                  <a:cubicBezTo>
                    <a:pt x="9743" y="52748"/>
                    <a:pt x="11187" y="33783"/>
                    <a:pt x="9977" y="14837"/>
                  </a:cubicBezTo>
                  <a:cubicBezTo>
                    <a:pt x="10055" y="14798"/>
                    <a:pt x="10153" y="14759"/>
                    <a:pt x="10231" y="14701"/>
                  </a:cubicBezTo>
                  <a:lnTo>
                    <a:pt x="10231" y="14720"/>
                  </a:lnTo>
                  <a:cubicBezTo>
                    <a:pt x="11265" y="13666"/>
                    <a:pt x="11636" y="12103"/>
                    <a:pt x="12320" y="10814"/>
                  </a:cubicBezTo>
                  <a:cubicBezTo>
                    <a:pt x="13413" y="9427"/>
                    <a:pt x="15053" y="8490"/>
                    <a:pt x="16771" y="8138"/>
                  </a:cubicBezTo>
                  <a:cubicBezTo>
                    <a:pt x="24366" y="7240"/>
                    <a:pt x="32156" y="7318"/>
                    <a:pt x="39712" y="8412"/>
                  </a:cubicBezTo>
                  <a:cubicBezTo>
                    <a:pt x="52110" y="9544"/>
                    <a:pt x="64547" y="10052"/>
                    <a:pt x="76906" y="11673"/>
                  </a:cubicBezTo>
                  <a:cubicBezTo>
                    <a:pt x="95083" y="12709"/>
                    <a:pt x="113455" y="14681"/>
                    <a:pt x="131846" y="15072"/>
                  </a:cubicBezTo>
                  <a:cubicBezTo>
                    <a:pt x="141218" y="16341"/>
                    <a:pt x="150668" y="16752"/>
                    <a:pt x="160117" y="16595"/>
                  </a:cubicBezTo>
                  <a:cubicBezTo>
                    <a:pt x="161953" y="18822"/>
                    <a:pt x="161289" y="22259"/>
                    <a:pt x="161406" y="24994"/>
                  </a:cubicBezTo>
                  <a:cubicBezTo>
                    <a:pt x="160586" y="32357"/>
                    <a:pt x="157970" y="39350"/>
                    <a:pt x="156095" y="46478"/>
                  </a:cubicBezTo>
                  <a:cubicBezTo>
                    <a:pt x="155510" y="48549"/>
                    <a:pt x="156779" y="50775"/>
                    <a:pt x="158829" y="51381"/>
                  </a:cubicBezTo>
                  <a:cubicBezTo>
                    <a:pt x="158282" y="57143"/>
                    <a:pt x="157774" y="62904"/>
                    <a:pt x="157325" y="68666"/>
                  </a:cubicBezTo>
                  <a:cubicBezTo>
                    <a:pt x="155568" y="99624"/>
                    <a:pt x="156330" y="130640"/>
                    <a:pt x="155256" y="161597"/>
                  </a:cubicBezTo>
                  <a:cubicBezTo>
                    <a:pt x="155275" y="162144"/>
                    <a:pt x="155373" y="162613"/>
                    <a:pt x="155529" y="163042"/>
                  </a:cubicBezTo>
                  <a:cubicBezTo>
                    <a:pt x="154963" y="163648"/>
                    <a:pt x="154494" y="164429"/>
                    <a:pt x="154241" y="165445"/>
                  </a:cubicBezTo>
                  <a:cubicBezTo>
                    <a:pt x="147329" y="166910"/>
                    <a:pt x="140281" y="165796"/>
                    <a:pt x="133291" y="16583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3" name="Google Shape;1753;p37"/>
          <p:cNvSpPr/>
          <p:nvPr/>
        </p:nvSpPr>
        <p:spPr>
          <a:xfrm>
            <a:off x="5114479" y="3095768"/>
            <a:ext cx="462381" cy="481103"/>
          </a:xfrm>
          <a:custGeom>
            <a:rect b="b" l="l" r="r" t="t"/>
            <a:pathLst>
              <a:path extrusionOk="0" h="962207" w="924762">
                <a:moveTo>
                  <a:pt x="353916" y="641831"/>
                </a:moveTo>
                <a:cubicBezTo>
                  <a:pt x="353936" y="622730"/>
                  <a:pt x="354014" y="603608"/>
                  <a:pt x="353467" y="584506"/>
                </a:cubicBezTo>
                <a:cubicBezTo>
                  <a:pt x="353155" y="574096"/>
                  <a:pt x="354951" y="568315"/>
                  <a:pt x="342007" y="567592"/>
                </a:cubicBezTo>
                <a:cubicBezTo>
                  <a:pt x="322112" y="567201"/>
                  <a:pt x="302256" y="569408"/>
                  <a:pt x="282341" y="568901"/>
                </a:cubicBezTo>
                <a:cubicBezTo>
                  <a:pt x="268694" y="568393"/>
                  <a:pt x="254617" y="566010"/>
                  <a:pt x="240755" y="565932"/>
                </a:cubicBezTo>
                <a:cubicBezTo>
                  <a:pt x="232027" y="565268"/>
                  <a:pt x="223300" y="564330"/>
                  <a:pt x="214553" y="563901"/>
                </a:cubicBezTo>
                <a:cubicBezTo>
                  <a:pt x="209985" y="563139"/>
                  <a:pt x="205611" y="566518"/>
                  <a:pt x="208950" y="570815"/>
                </a:cubicBezTo>
                <a:cubicBezTo>
                  <a:pt x="204049" y="594311"/>
                  <a:pt x="204596" y="618550"/>
                  <a:pt x="203092" y="642417"/>
                </a:cubicBezTo>
                <a:cubicBezTo>
                  <a:pt x="201531" y="658609"/>
                  <a:pt x="201472" y="674879"/>
                  <a:pt x="199969" y="691070"/>
                </a:cubicBezTo>
                <a:cubicBezTo>
                  <a:pt x="199207" y="698199"/>
                  <a:pt x="199207" y="705387"/>
                  <a:pt x="199188" y="712535"/>
                </a:cubicBezTo>
                <a:cubicBezTo>
                  <a:pt x="199520" y="717145"/>
                  <a:pt x="197860" y="722770"/>
                  <a:pt x="201589" y="726325"/>
                </a:cubicBezTo>
                <a:cubicBezTo>
                  <a:pt x="211742" y="733512"/>
                  <a:pt x="225370" y="732750"/>
                  <a:pt x="237279" y="733395"/>
                </a:cubicBezTo>
                <a:cubicBezTo>
                  <a:pt x="245870" y="733356"/>
                  <a:pt x="254402" y="734000"/>
                  <a:pt x="262953" y="734684"/>
                </a:cubicBezTo>
                <a:cubicBezTo>
                  <a:pt x="271349" y="734547"/>
                  <a:pt x="279510" y="735680"/>
                  <a:pt x="287983" y="736501"/>
                </a:cubicBezTo>
                <a:cubicBezTo>
                  <a:pt x="305008" y="737301"/>
                  <a:pt x="321545" y="736461"/>
                  <a:pt x="338629" y="737672"/>
                </a:cubicBezTo>
                <a:cubicBezTo>
                  <a:pt x="347649" y="738786"/>
                  <a:pt x="349289" y="734586"/>
                  <a:pt x="350675" y="726793"/>
                </a:cubicBezTo>
                <a:cubicBezTo>
                  <a:pt x="351808" y="718219"/>
                  <a:pt x="352179" y="709547"/>
                  <a:pt x="352784" y="700934"/>
                </a:cubicBezTo>
                <a:cubicBezTo>
                  <a:pt x="353506" y="681246"/>
                  <a:pt x="353936" y="661539"/>
                  <a:pt x="353916" y="641831"/>
                </a:cubicBezTo>
                <a:close/>
                <a:moveTo>
                  <a:pt x="353428" y="405129"/>
                </a:moveTo>
                <a:cubicBezTo>
                  <a:pt x="354073" y="396477"/>
                  <a:pt x="354834" y="386516"/>
                  <a:pt x="353936" y="377590"/>
                </a:cubicBezTo>
                <a:cubicBezTo>
                  <a:pt x="353135" y="368879"/>
                  <a:pt x="341968" y="369738"/>
                  <a:pt x="335466" y="369054"/>
                </a:cubicBezTo>
                <a:cubicBezTo>
                  <a:pt x="314243" y="365168"/>
                  <a:pt x="292435" y="366144"/>
                  <a:pt x="270939" y="365617"/>
                </a:cubicBezTo>
                <a:cubicBezTo>
                  <a:pt x="258209" y="364093"/>
                  <a:pt x="245440" y="363664"/>
                  <a:pt x="232632" y="363859"/>
                </a:cubicBezTo>
                <a:cubicBezTo>
                  <a:pt x="225155" y="364035"/>
                  <a:pt x="216857" y="365207"/>
                  <a:pt x="210980" y="370109"/>
                </a:cubicBezTo>
                <a:cubicBezTo>
                  <a:pt x="209418" y="371965"/>
                  <a:pt x="209399" y="374621"/>
                  <a:pt x="208969" y="376926"/>
                </a:cubicBezTo>
                <a:cubicBezTo>
                  <a:pt x="206373" y="396887"/>
                  <a:pt x="204635" y="416946"/>
                  <a:pt x="201784" y="436868"/>
                </a:cubicBezTo>
                <a:cubicBezTo>
                  <a:pt x="199617" y="458255"/>
                  <a:pt x="199071" y="479915"/>
                  <a:pt x="198231" y="501419"/>
                </a:cubicBezTo>
                <a:cubicBezTo>
                  <a:pt x="197157" y="521732"/>
                  <a:pt x="205143" y="527299"/>
                  <a:pt x="224257" y="529330"/>
                </a:cubicBezTo>
                <a:cubicBezTo>
                  <a:pt x="234370" y="530619"/>
                  <a:pt x="244562" y="530131"/>
                  <a:pt x="254734" y="530560"/>
                </a:cubicBezTo>
                <a:cubicBezTo>
                  <a:pt x="262309" y="531400"/>
                  <a:pt x="269885" y="532142"/>
                  <a:pt x="277518" y="532103"/>
                </a:cubicBezTo>
                <a:cubicBezTo>
                  <a:pt x="290658" y="532943"/>
                  <a:pt x="303642" y="530931"/>
                  <a:pt x="316762" y="530951"/>
                </a:cubicBezTo>
                <a:cubicBezTo>
                  <a:pt x="323498" y="530990"/>
                  <a:pt x="330214" y="531166"/>
                  <a:pt x="336969" y="531303"/>
                </a:cubicBezTo>
                <a:cubicBezTo>
                  <a:pt x="343178" y="532064"/>
                  <a:pt x="346712" y="525775"/>
                  <a:pt x="347610" y="520423"/>
                </a:cubicBezTo>
                <a:cubicBezTo>
                  <a:pt x="351573" y="496497"/>
                  <a:pt x="350265" y="472063"/>
                  <a:pt x="352003" y="447923"/>
                </a:cubicBezTo>
                <a:cubicBezTo>
                  <a:pt x="353116" y="433899"/>
                  <a:pt x="352569" y="419289"/>
                  <a:pt x="353428" y="405129"/>
                </a:cubicBezTo>
                <a:close/>
                <a:moveTo>
                  <a:pt x="357782" y="173681"/>
                </a:moveTo>
                <a:cubicBezTo>
                  <a:pt x="358290" y="160106"/>
                  <a:pt x="359051" y="155556"/>
                  <a:pt x="343530" y="154970"/>
                </a:cubicBezTo>
                <a:cubicBezTo>
                  <a:pt x="320491" y="155145"/>
                  <a:pt x="297980" y="158700"/>
                  <a:pt x="274863" y="159208"/>
                </a:cubicBezTo>
                <a:cubicBezTo>
                  <a:pt x="265941" y="159696"/>
                  <a:pt x="256979" y="159716"/>
                  <a:pt x="248037" y="159931"/>
                </a:cubicBezTo>
                <a:cubicBezTo>
                  <a:pt x="240813" y="160204"/>
                  <a:pt x="233277" y="162040"/>
                  <a:pt x="227986" y="167255"/>
                </a:cubicBezTo>
                <a:cubicBezTo>
                  <a:pt x="223495" y="171278"/>
                  <a:pt x="216994" y="183290"/>
                  <a:pt x="218653" y="189286"/>
                </a:cubicBezTo>
                <a:cubicBezTo>
                  <a:pt x="215549" y="203193"/>
                  <a:pt x="215178" y="217568"/>
                  <a:pt x="212816" y="231592"/>
                </a:cubicBezTo>
                <a:cubicBezTo>
                  <a:pt x="207290" y="261143"/>
                  <a:pt x="205455" y="291143"/>
                  <a:pt x="203366" y="321124"/>
                </a:cubicBezTo>
                <a:cubicBezTo>
                  <a:pt x="201452" y="332628"/>
                  <a:pt x="215764" y="334210"/>
                  <a:pt x="224061" y="335382"/>
                </a:cubicBezTo>
                <a:cubicBezTo>
                  <a:pt x="241008" y="338214"/>
                  <a:pt x="258151" y="335948"/>
                  <a:pt x="275176" y="337101"/>
                </a:cubicBezTo>
                <a:cubicBezTo>
                  <a:pt x="292162" y="338038"/>
                  <a:pt x="309245" y="337335"/>
                  <a:pt x="325958" y="334210"/>
                </a:cubicBezTo>
                <a:cubicBezTo>
                  <a:pt x="336950" y="333058"/>
                  <a:pt x="348469" y="335499"/>
                  <a:pt x="351261" y="321554"/>
                </a:cubicBezTo>
                <a:cubicBezTo>
                  <a:pt x="353311" y="311749"/>
                  <a:pt x="353116" y="301612"/>
                  <a:pt x="353545" y="291632"/>
                </a:cubicBezTo>
                <a:cubicBezTo>
                  <a:pt x="354209" y="271690"/>
                  <a:pt x="354678" y="251748"/>
                  <a:pt x="355556" y="231807"/>
                </a:cubicBezTo>
                <a:cubicBezTo>
                  <a:pt x="356084" y="212412"/>
                  <a:pt x="357528" y="193076"/>
                  <a:pt x="357782" y="173681"/>
                </a:cubicBezTo>
                <a:close/>
                <a:moveTo>
                  <a:pt x="541465" y="590092"/>
                </a:moveTo>
                <a:cubicBezTo>
                  <a:pt x="541739" y="584213"/>
                  <a:pt x="542246" y="578334"/>
                  <a:pt x="542129" y="572455"/>
                </a:cubicBezTo>
                <a:cubicBezTo>
                  <a:pt x="541250" y="567260"/>
                  <a:pt x="534983" y="566537"/>
                  <a:pt x="530668" y="566303"/>
                </a:cubicBezTo>
                <a:cubicBezTo>
                  <a:pt x="516357" y="565541"/>
                  <a:pt x="501968" y="566342"/>
                  <a:pt x="487657" y="565541"/>
                </a:cubicBezTo>
                <a:cubicBezTo>
                  <a:pt x="477289" y="564682"/>
                  <a:pt x="466571" y="564272"/>
                  <a:pt x="456223" y="562807"/>
                </a:cubicBezTo>
                <a:cubicBezTo>
                  <a:pt x="451381" y="562026"/>
                  <a:pt x="446500" y="561459"/>
                  <a:pt x="441599" y="561381"/>
                </a:cubicBezTo>
                <a:cubicBezTo>
                  <a:pt x="433223" y="561303"/>
                  <a:pt x="425707" y="561030"/>
                  <a:pt x="417175" y="559760"/>
                </a:cubicBezTo>
                <a:cubicBezTo>
                  <a:pt x="410283" y="559643"/>
                  <a:pt x="390114" y="556869"/>
                  <a:pt x="387439" y="564584"/>
                </a:cubicBezTo>
                <a:cubicBezTo>
                  <a:pt x="385643" y="568276"/>
                  <a:pt x="384394" y="572221"/>
                  <a:pt x="383105" y="576108"/>
                </a:cubicBezTo>
                <a:cubicBezTo>
                  <a:pt x="382675" y="577416"/>
                  <a:pt x="383261" y="578823"/>
                  <a:pt x="384276" y="579643"/>
                </a:cubicBezTo>
                <a:cubicBezTo>
                  <a:pt x="378985" y="616225"/>
                  <a:pt x="382285" y="653199"/>
                  <a:pt x="380254" y="689957"/>
                </a:cubicBezTo>
                <a:cubicBezTo>
                  <a:pt x="379844" y="701852"/>
                  <a:pt x="380118" y="713766"/>
                  <a:pt x="381738" y="725563"/>
                </a:cubicBezTo>
                <a:cubicBezTo>
                  <a:pt x="381934" y="742067"/>
                  <a:pt x="405675" y="739176"/>
                  <a:pt x="417136" y="739821"/>
                </a:cubicBezTo>
                <a:cubicBezTo>
                  <a:pt x="430568" y="740426"/>
                  <a:pt x="443825" y="737477"/>
                  <a:pt x="457258" y="737985"/>
                </a:cubicBezTo>
                <a:cubicBezTo>
                  <a:pt x="465809" y="737926"/>
                  <a:pt x="474400" y="738336"/>
                  <a:pt x="482932" y="737672"/>
                </a:cubicBezTo>
                <a:cubicBezTo>
                  <a:pt x="490371" y="736930"/>
                  <a:pt x="497809" y="735973"/>
                  <a:pt x="505287" y="735875"/>
                </a:cubicBezTo>
                <a:cubicBezTo>
                  <a:pt x="511828" y="735211"/>
                  <a:pt x="519696" y="736793"/>
                  <a:pt x="525826" y="734782"/>
                </a:cubicBezTo>
                <a:cubicBezTo>
                  <a:pt x="528774" y="732868"/>
                  <a:pt x="529790" y="729235"/>
                  <a:pt x="530571" y="726012"/>
                </a:cubicBezTo>
                <a:cubicBezTo>
                  <a:pt x="535432" y="700836"/>
                  <a:pt x="535940" y="675113"/>
                  <a:pt x="537326" y="649585"/>
                </a:cubicBezTo>
                <a:cubicBezTo>
                  <a:pt x="537717" y="629761"/>
                  <a:pt x="540333" y="609917"/>
                  <a:pt x="541465" y="590092"/>
                </a:cubicBezTo>
                <a:close/>
                <a:moveTo>
                  <a:pt x="550837" y="400012"/>
                </a:moveTo>
                <a:cubicBezTo>
                  <a:pt x="550915" y="393625"/>
                  <a:pt x="551559" y="387141"/>
                  <a:pt x="550837" y="380773"/>
                </a:cubicBezTo>
                <a:cubicBezTo>
                  <a:pt x="550056" y="375988"/>
                  <a:pt x="544901" y="374211"/>
                  <a:pt x="540840" y="372961"/>
                </a:cubicBezTo>
                <a:cubicBezTo>
                  <a:pt x="522058" y="367414"/>
                  <a:pt x="502261" y="370441"/>
                  <a:pt x="482990" y="369718"/>
                </a:cubicBezTo>
                <a:cubicBezTo>
                  <a:pt x="467723" y="369113"/>
                  <a:pt x="452455" y="368312"/>
                  <a:pt x="437187" y="368879"/>
                </a:cubicBezTo>
                <a:cubicBezTo>
                  <a:pt x="427210" y="369152"/>
                  <a:pt x="417253" y="369054"/>
                  <a:pt x="407295" y="368293"/>
                </a:cubicBezTo>
                <a:cubicBezTo>
                  <a:pt x="401243" y="368078"/>
                  <a:pt x="391383" y="366339"/>
                  <a:pt x="390934" y="374972"/>
                </a:cubicBezTo>
                <a:cubicBezTo>
                  <a:pt x="390114" y="375558"/>
                  <a:pt x="389607" y="376574"/>
                  <a:pt x="389665" y="377609"/>
                </a:cubicBezTo>
                <a:cubicBezTo>
                  <a:pt x="389626" y="380500"/>
                  <a:pt x="389607" y="383390"/>
                  <a:pt x="389587" y="386281"/>
                </a:cubicBezTo>
                <a:cubicBezTo>
                  <a:pt x="388904" y="403293"/>
                  <a:pt x="387186" y="420266"/>
                  <a:pt x="387225" y="437317"/>
                </a:cubicBezTo>
                <a:cubicBezTo>
                  <a:pt x="386893" y="463079"/>
                  <a:pt x="384218" y="488861"/>
                  <a:pt x="386775" y="514584"/>
                </a:cubicBezTo>
                <a:cubicBezTo>
                  <a:pt x="386483" y="525599"/>
                  <a:pt x="396635" y="529916"/>
                  <a:pt x="406104" y="530795"/>
                </a:cubicBezTo>
                <a:cubicBezTo>
                  <a:pt x="413855" y="532240"/>
                  <a:pt x="421685" y="532982"/>
                  <a:pt x="429553" y="533334"/>
                </a:cubicBezTo>
                <a:cubicBezTo>
                  <a:pt x="442263" y="534174"/>
                  <a:pt x="454778" y="536967"/>
                  <a:pt x="467566" y="536889"/>
                </a:cubicBezTo>
                <a:cubicBezTo>
                  <a:pt x="481526" y="537689"/>
                  <a:pt x="495271" y="534408"/>
                  <a:pt x="509211" y="535072"/>
                </a:cubicBezTo>
                <a:cubicBezTo>
                  <a:pt x="512921" y="535209"/>
                  <a:pt x="516630" y="535307"/>
                  <a:pt x="520340" y="535541"/>
                </a:cubicBezTo>
                <a:cubicBezTo>
                  <a:pt x="524401" y="535619"/>
                  <a:pt x="528833" y="537025"/>
                  <a:pt x="532757" y="535385"/>
                </a:cubicBezTo>
                <a:cubicBezTo>
                  <a:pt x="545741" y="528392"/>
                  <a:pt x="546014" y="499251"/>
                  <a:pt x="547518" y="485794"/>
                </a:cubicBezTo>
                <a:cubicBezTo>
                  <a:pt x="548748" y="475364"/>
                  <a:pt x="548962" y="464895"/>
                  <a:pt x="549255" y="454407"/>
                </a:cubicBezTo>
                <a:cubicBezTo>
                  <a:pt x="549333" y="436243"/>
                  <a:pt x="550915" y="418176"/>
                  <a:pt x="550837" y="400012"/>
                </a:cubicBezTo>
                <a:close/>
                <a:moveTo>
                  <a:pt x="547615" y="291475"/>
                </a:moveTo>
                <a:cubicBezTo>
                  <a:pt x="550563" y="252490"/>
                  <a:pt x="552360" y="213349"/>
                  <a:pt x="551969" y="174267"/>
                </a:cubicBezTo>
                <a:cubicBezTo>
                  <a:pt x="551540" y="169579"/>
                  <a:pt x="552360" y="164560"/>
                  <a:pt x="550817" y="160067"/>
                </a:cubicBezTo>
                <a:cubicBezTo>
                  <a:pt x="546795" y="153681"/>
                  <a:pt x="537521" y="155243"/>
                  <a:pt x="530961" y="154579"/>
                </a:cubicBezTo>
                <a:cubicBezTo>
                  <a:pt x="514131" y="154891"/>
                  <a:pt x="497341" y="156239"/>
                  <a:pt x="480472" y="155829"/>
                </a:cubicBezTo>
                <a:cubicBezTo>
                  <a:pt x="458917" y="157216"/>
                  <a:pt x="437616" y="152509"/>
                  <a:pt x="416101" y="153075"/>
                </a:cubicBezTo>
                <a:cubicBezTo>
                  <a:pt x="409541" y="153505"/>
                  <a:pt x="403644" y="154130"/>
                  <a:pt x="396928" y="154423"/>
                </a:cubicBezTo>
                <a:cubicBezTo>
                  <a:pt x="395015" y="154618"/>
                  <a:pt x="393023" y="154638"/>
                  <a:pt x="391149" y="155126"/>
                </a:cubicBezTo>
                <a:cubicBezTo>
                  <a:pt x="389704" y="155477"/>
                  <a:pt x="388747" y="156630"/>
                  <a:pt x="388416" y="157919"/>
                </a:cubicBezTo>
                <a:cubicBezTo>
                  <a:pt x="387186" y="158173"/>
                  <a:pt x="386346" y="159286"/>
                  <a:pt x="386209" y="160517"/>
                </a:cubicBezTo>
                <a:cubicBezTo>
                  <a:pt x="385331" y="161239"/>
                  <a:pt x="385155" y="162587"/>
                  <a:pt x="384862" y="163661"/>
                </a:cubicBezTo>
                <a:cubicBezTo>
                  <a:pt x="383808" y="168564"/>
                  <a:pt x="383222" y="173564"/>
                  <a:pt x="382656" y="178544"/>
                </a:cubicBezTo>
                <a:cubicBezTo>
                  <a:pt x="381602" y="188290"/>
                  <a:pt x="381114" y="197900"/>
                  <a:pt x="380411" y="207744"/>
                </a:cubicBezTo>
                <a:cubicBezTo>
                  <a:pt x="378810" y="237139"/>
                  <a:pt x="378556" y="266553"/>
                  <a:pt x="378419" y="295987"/>
                </a:cubicBezTo>
                <a:cubicBezTo>
                  <a:pt x="379727" y="321866"/>
                  <a:pt x="373284" y="332921"/>
                  <a:pt x="405421" y="332999"/>
                </a:cubicBezTo>
                <a:cubicBezTo>
                  <a:pt x="436113" y="335499"/>
                  <a:pt x="466903" y="334894"/>
                  <a:pt x="497692" y="334405"/>
                </a:cubicBezTo>
                <a:cubicBezTo>
                  <a:pt x="510305" y="334015"/>
                  <a:pt x="522702" y="335831"/>
                  <a:pt x="535530" y="335577"/>
                </a:cubicBezTo>
                <a:cubicBezTo>
                  <a:pt x="546932" y="335402"/>
                  <a:pt x="544804" y="319542"/>
                  <a:pt x="545721" y="311554"/>
                </a:cubicBezTo>
                <a:cubicBezTo>
                  <a:pt x="546170" y="304874"/>
                  <a:pt x="547030" y="298155"/>
                  <a:pt x="547615" y="291475"/>
                </a:cubicBezTo>
                <a:close/>
                <a:moveTo>
                  <a:pt x="738932" y="604878"/>
                </a:moveTo>
                <a:cubicBezTo>
                  <a:pt x="740494" y="597514"/>
                  <a:pt x="742290" y="587905"/>
                  <a:pt x="736492" y="581967"/>
                </a:cubicBezTo>
                <a:cubicBezTo>
                  <a:pt x="734227" y="579565"/>
                  <a:pt x="730947" y="579682"/>
                  <a:pt x="727901" y="579760"/>
                </a:cubicBezTo>
                <a:cubicBezTo>
                  <a:pt x="723762" y="579760"/>
                  <a:pt x="719584" y="579760"/>
                  <a:pt x="715425" y="579506"/>
                </a:cubicBezTo>
                <a:cubicBezTo>
                  <a:pt x="704238" y="578159"/>
                  <a:pt x="693011" y="578022"/>
                  <a:pt x="681766" y="577221"/>
                </a:cubicBezTo>
                <a:cubicBezTo>
                  <a:pt x="671535" y="576889"/>
                  <a:pt x="661382" y="575483"/>
                  <a:pt x="651132" y="575170"/>
                </a:cubicBezTo>
                <a:cubicBezTo>
                  <a:pt x="638871" y="574018"/>
                  <a:pt x="626122" y="572709"/>
                  <a:pt x="613587" y="572241"/>
                </a:cubicBezTo>
                <a:cubicBezTo>
                  <a:pt x="606617" y="571166"/>
                  <a:pt x="599569" y="571069"/>
                  <a:pt x="592521" y="571537"/>
                </a:cubicBezTo>
                <a:cubicBezTo>
                  <a:pt x="586566" y="571518"/>
                  <a:pt x="578737" y="573549"/>
                  <a:pt x="577682" y="580405"/>
                </a:cubicBezTo>
                <a:cubicBezTo>
                  <a:pt x="577663" y="580483"/>
                  <a:pt x="577643" y="580581"/>
                  <a:pt x="577624" y="580678"/>
                </a:cubicBezTo>
                <a:cubicBezTo>
                  <a:pt x="577624" y="580698"/>
                  <a:pt x="577624" y="580737"/>
                  <a:pt x="577604" y="580756"/>
                </a:cubicBezTo>
                <a:cubicBezTo>
                  <a:pt x="577507" y="581245"/>
                  <a:pt x="577429" y="581694"/>
                  <a:pt x="577351" y="582026"/>
                </a:cubicBezTo>
                <a:cubicBezTo>
                  <a:pt x="575671" y="592768"/>
                  <a:pt x="576120" y="603686"/>
                  <a:pt x="575301" y="614507"/>
                </a:cubicBezTo>
                <a:cubicBezTo>
                  <a:pt x="574715" y="622983"/>
                  <a:pt x="573700" y="631851"/>
                  <a:pt x="573407" y="640757"/>
                </a:cubicBezTo>
                <a:cubicBezTo>
                  <a:pt x="572274" y="669625"/>
                  <a:pt x="570810" y="698473"/>
                  <a:pt x="570810" y="727399"/>
                </a:cubicBezTo>
                <a:cubicBezTo>
                  <a:pt x="570888" y="730250"/>
                  <a:pt x="573114" y="731539"/>
                  <a:pt x="575203" y="731364"/>
                </a:cubicBezTo>
                <a:cubicBezTo>
                  <a:pt x="575437" y="731950"/>
                  <a:pt x="575711" y="732457"/>
                  <a:pt x="576003" y="732790"/>
                </a:cubicBezTo>
                <a:cubicBezTo>
                  <a:pt x="581255" y="740270"/>
                  <a:pt x="591486" y="739352"/>
                  <a:pt x="599549" y="740622"/>
                </a:cubicBezTo>
                <a:cubicBezTo>
                  <a:pt x="609312" y="741989"/>
                  <a:pt x="619171" y="742223"/>
                  <a:pt x="629031" y="742379"/>
                </a:cubicBezTo>
                <a:cubicBezTo>
                  <a:pt x="658571" y="744430"/>
                  <a:pt x="688228" y="745153"/>
                  <a:pt x="717885" y="745602"/>
                </a:cubicBezTo>
                <a:cubicBezTo>
                  <a:pt x="721224" y="745758"/>
                  <a:pt x="724484" y="745055"/>
                  <a:pt x="727745" y="744450"/>
                </a:cubicBezTo>
                <a:cubicBezTo>
                  <a:pt x="730791" y="744001"/>
                  <a:pt x="732138" y="741012"/>
                  <a:pt x="733095" y="738434"/>
                </a:cubicBezTo>
                <a:cubicBezTo>
                  <a:pt x="733426" y="737321"/>
                  <a:pt x="733407" y="736364"/>
                  <a:pt x="733173" y="735563"/>
                </a:cubicBezTo>
                <a:cubicBezTo>
                  <a:pt x="733778" y="734918"/>
                  <a:pt x="734168" y="734020"/>
                  <a:pt x="734188" y="732868"/>
                </a:cubicBezTo>
                <a:cubicBezTo>
                  <a:pt x="734949" y="709606"/>
                  <a:pt x="734637" y="686285"/>
                  <a:pt x="734852" y="663003"/>
                </a:cubicBezTo>
                <a:cubicBezTo>
                  <a:pt x="734988" y="647007"/>
                  <a:pt x="735711" y="631030"/>
                  <a:pt x="737117" y="615093"/>
                </a:cubicBezTo>
                <a:cubicBezTo>
                  <a:pt x="737214" y="613608"/>
                  <a:pt x="737312" y="612104"/>
                  <a:pt x="737409" y="610600"/>
                </a:cubicBezTo>
                <a:lnTo>
                  <a:pt x="737409" y="610600"/>
                </a:lnTo>
                <a:cubicBezTo>
                  <a:pt x="737936" y="608706"/>
                  <a:pt x="738464" y="606792"/>
                  <a:pt x="738932" y="604878"/>
                </a:cubicBezTo>
                <a:close/>
                <a:moveTo>
                  <a:pt x="749866" y="449895"/>
                </a:moveTo>
                <a:cubicBezTo>
                  <a:pt x="751428" y="434700"/>
                  <a:pt x="751057" y="419114"/>
                  <a:pt x="750901" y="403781"/>
                </a:cubicBezTo>
                <a:cubicBezTo>
                  <a:pt x="750783" y="401555"/>
                  <a:pt x="750901" y="399172"/>
                  <a:pt x="750061" y="397102"/>
                </a:cubicBezTo>
                <a:cubicBezTo>
                  <a:pt x="750159" y="396770"/>
                  <a:pt x="750198" y="396418"/>
                  <a:pt x="750198" y="396086"/>
                </a:cubicBezTo>
                <a:cubicBezTo>
                  <a:pt x="750022" y="391027"/>
                  <a:pt x="744028" y="392023"/>
                  <a:pt x="740475" y="391457"/>
                </a:cubicBezTo>
                <a:cubicBezTo>
                  <a:pt x="724250" y="390617"/>
                  <a:pt x="708357" y="386887"/>
                  <a:pt x="692094" y="386105"/>
                </a:cubicBezTo>
                <a:cubicBezTo>
                  <a:pt x="672257" y="384758"/>
                  <a:pt x="652714" y="380988"/>
                  <a:pt x="632819" y="380480"/>
                </a:cubicBezTo>
                <a:cubicBezTo>
                  <a:pt x="624384" y="380480"/>
                  <a:pt x="582036" y="373644"/>
                  <a:pt x="581470" y="384465"/>
                </a:cubicBezTo>
                <a:cubicBezTo>
                  <a:pt x="581470" y="384543"/>
                  <a:pt x="581451" y="384601"/>
                  <a:pt x="581451" y="384680"/>
                </a:cubicBezTo>
                <a:cubicBezTo>
                  <a:pt x="581451" y="385226"/>
                  <a:pt x="582173" y="385305"/>
                  <a:pt x="582388" y="384933"/>
                </a:cubicBezTo>
                <a:cubicBezTo>
                  <a:pt x="582603" y="384894"/>
                  <a:pt x="582837" y="384855"/>
                  <a:pt x="583071" y="384836"/>
                </a:cubicBezTo>
                <a:cubicBezTo>
                  <a:pt x="581841" y="390715"/>
                  <a:pt x="581470" y="400910"/>
                  <a:pt x="581099" y="402473"/>
                </a:cubicBezTo>
                <a:cubicBezTo>
                  <a:pt x="579752" y="418117"/>
                  <a:pt x="578542" y="433723"/>
                  <a:pt x="577370" y="449387"/>
                </a:cubicBezTo>
                <a:cubicBezTo>
                  <a:pt x="577370" y="449426"/>
                  <a:pt x="577370" y="449466"/>
                  <a:pt x="577370" y="449485"/>
                </a:cubicBezTo>
                <a:cubicBezTo>
                  <a:pt x="576120" y="474564"/>
                  <a:pt x="574051" y="499603"/>
                  <a:pt x="574090" y="524720"/>
                </a:cubicBezTo>
                <a:cubicBezTo>
                  <a:pt x="574168" y="527377"/>
                  <a:pt x="576120" y="528685"/>
                  <a:pt x="578092" y="528705"/>
                </a:cubicBezTo>
                <a:cubicBezTo>
                  <a:pt x="577546" y="529467"/>
                  <a:pt x="578776" y="530990"/>
                  <a:pt x="582095" y="532767"/>
                </a:cubicBezTo>
                <a:cubicBezTo>
                  <a:pt x="589729" y="536830"/>
                  <a:pt x="597909" y="539916"/>
                  <a:pt x="606402" y="541596"/>
                </a:cubicBezTo>
                <a:cubicBezTo>
                  <a:pt x="630612" y="546791"/>
                  <a:pt x="655349" y="548451"/>
                  <a:pt x="679930" y="550697"/>
                </a:cubicBezTo>
                <a:cubicBezTo>
                  <a:pt x="691586" y="551205"/>
                  <a:pt x="702754" y="551400"/>
                  <a:pt x="714566" y="552631"/>
                </a:cubicBezTo>
                <a:cubicBezTo>
                  <a:pt x="723430" y="553764"/>
                  <a:pt x="731943" y="556381"/>
                  <a:pt x="740650" y="558236"/>
                </a:cubicBezTo>
                <a:cubicBezTo>
                  <a:pt x="742329" y="558529"/>
                  <a:pt x="743774" y="557651"/>
                  <a:pt x="744575" y="556381"/>
                </a:cubicBezTo>
                <a:cubicBezTo>
                  <a:pt x="745844" y="555815"/>
                  <a:pt x="746859" y="554604"/>
                  <a:pt x="746898" y="552768"/>
                </a:cubicBezTo>
                <a:cubicBezTo>
                  <a:pt x="746918" y="537963"/>
                  <a:pt x="747269" y="523158"/>
                  <a:pt x="748070" y="508373"/>
                </a:cubicBezTo>
                <a:cubicBezTo>
                  <a:pt x="749026" y="488900"/>
                  <a:pt x="748811" y="469368"/>
                  <a:pt x="749866" y="449895"/>
                </a:cubicBezTo>
                <a:close/>
                <a:moveTo>
                  <a:pt x="765700" y="219131"/>
                </a:moveTo>
                <a:cubicBezTo>
                  <a:pt x="766032" y="211181"/>
                  <a:pt x="766325" y="203232"/>
                  <a:pt x="766051" y="195283"/>
                </a:cubicBezTo>
                <a:cubicBezTo>
                  <a:pt x="766129" y="192079"/>
                  <a:pt x="762205" y="190048"/>
                  <a:pt x="759667" y="191982"/>
                </a:cubicBezTo>
                <a:cubicBezTo>
                  <a:pt x="759764" y="191806"/>
                  <a:pt x="759843" y="191611"/>
                  <a:pt x="759843" y="191376"/>
                </a:cubicBezTo>
                <a:cubicBezTo>
                  <a:pt x="759413" y="189697"/>
                  <a:pt x="756797" y="189091"/>
                  <a:pt x="755254" y="188427"/>
                </a:cubicBezTo>
                <a:cubicBezTo>
                  <a:pt x="745180" y="184364"/>
                  <a:pt x="734227" y="183818"/>
                  <a:pt x="723625" y="182001"/>
                </a:cubicBezTo>
                <a:cubicBezTo>
                  <a:pt x="703515" y="178427"/>
                  <a:pt x="683327" y="175400"/>
                  <a:pt x="663335" y="171181"/>
                </a:cubicBezTo>
                <a:cubicBezTo>
                  <a:pt x="646388" y="167919"/>
                  <a:pt x="629480" y="164403"/>
                  <a:pt x="612396" y="161864"/>
                </a:cubicBezTo>
                <a:cubicBezTo>
                  <a:pt x="605446" y="160575"/>
                  <a:pt x="598398" y="159970"/>
                  <a:pt x="591330" y="160126"/>
                </a:cubicBezTo>
                <a:cubicBezTo>
                  <a:pt x="584692" y="161513"/>
                  <a:pt x="583130" y="169521"/>
                  <a:pt x="581900" y="175204"/>
                </a:cubicBezTo>
                <a:cubicBezTo>
                  <a:pt x="579576" y="194579"/>
                  <a:pt x="577956" y="214052"/>
                  <a:pt x="575261" y="233408"/>
                </a:cubicBezTo>
                <a:cubicBezTo>
                  <a:pt x="574129" y="251709"/>
                  <a:pt x="573192" y="269971"/>
                  <a:pt x="572099" y="288409"/>
                </a:cubicBezTo>
                <a:cubicBezTo>
                  <a:pt x="571630" y="299405"/>
                  <a:pt x="571552" y="310401"/>
                  <a:pt x="571532" y="321397"/>
                </a:cubicBezTo>
                <a:cubicBezTo>
                  <a:pt x="571689" y="326417"/>
                  <a:pt x="570595" y="333038"/>
                  <a:pt x="575476" y="336183"/>
                </a:cubicBezTo>
                <a:cubicBezTo>
                  <a:pt x="587796" y="342257"/>
                  <a:pt x="602244" y="342023"/>
                  <a:pt x="615676" y="342745"/>
                </a:cubicBezTo>
                <a:cubicBezTo>
                  <a:pt x="627020" y="343175"/>
                  <a:pt x="638344" y="343859"/>
                  <a:pt x="649668" y="344601"/>
                </a:cubicBezTo>
                <a:cubicBezTo>
                  <a:pt x="661187" y="345109"/>
                  <a:pt x="672414" y="347609"/>
                  <a:pt x="683679" y="349816"/>
                </a:cubicBezTo>
                <a:cubicBezTo>
                  <a:pt x="692836" y="351437"/>
                  <a:pt x="702071" y="352277"/>
                  <a:pt x="711267" y="353644"/>
                </a:cubicBezTo>
                <a:cubicBezTo>
                  <a:pt x="724387" y="355968"/>
                  <a:pt x="736902" y="358722"/>
                  <a:pt x="750295" y="361222"/>
                </a:cubicBezTo>
                <a:cubicBezTo>
                  <a:pt x="755703" y="361945"/>
                  <a:pt x="756563" y="355714"/>
                  <a:pt x="756602" y="351652"/>
                </a:cubicBezTo>
                <a:cubicBezTo>
                  <a:pt x="756894" y="346163"/>
                  <a:pt x="757285" y="341320"/>
                  <a:pt x="757910" y="335499"/>
                </a:cubicBezTo>
                <a:cubicBezTo>
                  <a:pt x="759686" y="316241"/>
                  <a:pt x="759335" y="296885"/>
                  <a:pt x="761873" y="277647"/>
                </a:cubicBezTo>
                <a:cubicBezTo>
                  <a:pt x="764118" y="258213"/>
                  <a:pt x="764724" y="238682"/>
                  <a:pt x="765700" y="219131"/>
                </a:cubicBezTo>
                <a:close/>
                <a:moveTo>
                  <a:pt x="923709" y="555092"/>
                </a:moveTo>
                <a:cubicBezTo>
                  <a:pt x="923631" y="562377"/>
                  <a:pt x="923728" y="569721"/>
                  <a:pt x="922889" y="576967"/>
                </a:cubicBezTo>
                <a:cubicBezTo>
                  <a:pt x="909788" y="578002"/>
                  <a:pt x="896629" y="577592"/>
                  <a:pt x="883489" y="577807"/>
                </a:cubicBezTo>
                <a:cubicBezTo>
                  <a:pt x="872926" y="578120"/>
                  <a:pt x="862481" y="579389"/>
                  <a:pt x="851821" y="579252"/>
                </a:cubicBezTo>
                <a:cubicBezTo>
                  <a:pt x="835987" y="579506"/>
                  <a:pt x="820231" y="581538"/>
                  <a:pt x="804416" y="582631"/>
                </a:cubicBezTo>
                <a:cubicBezTo>
                  <a:pt x="792389" y="583510"/>
                  <a:pt x="777160" y="581713"/>
                  <a:pt x="768628" y="592026"/>
                </a:cubicBezTo>
                <a:cubicBezTo>
                  <a:pt x="767340" y="594253"/>
                  <a:pt x="767769" y="596967"/>
                  <a:pt x="767555" y="599448"/>
                </a:cubicBezTo>
                <a:cubicBezTo>
                  <a:pt x="767301" y="607163"/>
                  <a:pt x="767262" y="614878"/>
                  <a:pt x="766988" y="622593"/>
                </a:cubicBezTo>
                <a:cubicBezTo>
                  <a:pt x="767262" y="651636"/>
                  <a:pt x="766051" y="680621"/>
                  <a:pt x="765387" y="709664"/>
                </a:cubicBezTo>
                <a:cubicBezTo>
                  <a:pt x="765680" y="715289"/>
                  <a:pt x="762947" y="736559"/>
                  <a:pt x="766949" y="741676"/>
                </a:cubicBezTo>
                <a:cubicBezTo>
                  <a:pt x="766656" y="743962"/>
                  <a:pt x="768394" y="746501"/>
                  <a:pt x="770971" y="746383"/>
                </a:cubicBezTo>
                <a:cubicBezTo>
                  <a:pt x="772689" y="746325"/>
                  <a:pt x="774388" y="746247"/>
                  <a:pt x="776106" y="746149"/>
                </a:cubicBezTo>
                <a:cubicBezTo>
                  <a:pt x="787098" y="745954"/>
                  <a:pt x="798110" y="746051"/>
                  <a:pt x="809121" y="746227"/>
                </a:cubicBezTo>
                <a:cubicBezTo>
                  <a:pt x="829934" y="746481"/>
                  <a:pt x="850708" y="745934"/>
                  <a:pt x="871501" y="746755"/>
                </a:cubicBezTo>
                <a:cubicBezTo>
                  <a:pt x="887257" y="747594"/>
                  <a:pt x="902993" y="745934"/>
                  <a:pt x="918749" y="746383"/>
                </a:cubicBezTo>
                <a:cubicBezTo>
                  <a:pt x="918027" y="753434"/>
                  <a:pt x="917695" y="760563"/>
                  <a:pt x="916504" y="767556"/>
                </a:cubicBezTo>
                <a:cubicBezTo>
                  <a:pt x="888116" y="765954"/>
                  <a:pt x="860158" y="768845"/>
                  <a:pt x="831691" y="769587"/>
                </a:cubicBezTo>
                <a:cubicBezTo>
                  <a:pt x="810781" y="770212"/>
                  <a:pt x="789597" y="767888"/>
                  <a:pt x="769019" y="772556"/>
                </a:cubicBezTo>
                <a:cubicBezTo>
                  <a:pt x="764782" y="773083"/>
                  <a:pt x="759237" y="774235"/>
                  <a:pt x="759374" y="779587"/>
                </a:cubicBezTo>
                <a:cubicBezTo>
                  <a:pt x="758632" y="809080"/>
                  <a:pt x="757617" y="838592"/>
                  <a:pt x="756074" y="868045"/>
                </a:cubicBezTo>
                <a:cubicBezTo>
                  <a:pt x="754259" y="894862"/>
                  <a:pt x="754610" y="922304"/>
                  <a:pt x="747874" y="948437"/>
                </a:cubicBezTo>
                <a:lnTo>
                  <a:pt x="747874" y="948437"/>
                </a:lnTo>
                <a:cubicBezTo>
                  <a:pt x="742857" y="949374"/>
                  <a:pt x="737761" y="949765"/>
                  <a:pt x="732470" y="948945"/>
                </a:cubicBezTo>
                <a:cubicBezTo>
                  <a:pt x="729561" y="930995"/>
                  <a:pt x="731162" y="912675"/>
                  <a:pt x="730830" y="894549"/>
                </a:cubicBezTo>
                <a:cubicBezTo>
                  <a:pt x="731337" y="859315"/>
                  <a:pt x="734852" y="824138"/>
                  <a:pt x="732353" y="788884"/>
                </a:cubicBezTo>
                <a:cubicBezTo>
                  <a:pt x="731943" y="783220"/>
                  <a:pt x="731083" y="777380"/>
                  <a:pt x="729268" y="771950"/>
                </a:cubicBezTo>
                <a:cubicBezTo>
                  <a:pt x="728994" y="771247"/>
                  <a:pt x="728604" y="770583"/>
                  <a:pt x="727921" y="770212"/>
                </a:cubicBezTo>
                <a:cubicBezTo>
                  <a:pt x="727764" y="767712"/>
                  <a:pt x="725285" y="766266"/>
                  <a:pt x="722903" y="766442"/>
                </a:cubicBezTo>
                <a:cubicBezTo>
                  <a:pt x="709041" y="763825"/>
                  <a:pt x="694905" y="765720"/>
                  <a:pt x="680926" y="764099"/>
                </a:cubicBezTo>
                <a:cubicBezTo>
                  <a:pt x="673936" y="763825"/>
                  <a:pt x="666947" y="764489"/>
                  <a:pt x="659957" y="763923"/>
                </a:cubicBezTo>
                <a:cubicBezTo>
                  <a:pt x="649863" y="762458"/>
                  <a:pt x="641038" y="761501"/>
                  <a:pt x="630788" y="761266"/>
                </a:cubicBezTo>
                <a:cubicBezTo>
                  <a:pt x="616282" y="759294"/>
                  <a:pt x="601580" y="756794"/>
                  <a:pt x="586956" y="759235"/>
                </a:cubicBezTo>
                <a:cubicBezTo>
                  <a:pt x="582017" y="759860"/>
                  <a:pt x="576003" y="759313"/>
                  <a:pt x="572626" y="763688"/>
                </a:cubicBezTo>
                <a:cubicBezTo>
                  <a:pt x="570751" y="766599"/>
                  <a:pt x="570712" y="770329"/>
                  <a:pt x="570088" y="773649"/>
                </a:cubicBezTo>
                <a:cubicBezTo>
                  <a:pt x="569268" y="780114"/>
                  <a:pt x="568662" y="786599"/>
                  <a:pt x="567862" y="793083"/>
                </a:cubicBezTo>
                <a:cubicBezTo>
                  <a:pt x="565402" y="814861"/>
                  <a:pt x="563137" y="836697"/>
                  <a:pt x="561653" y="858572"/>
                </a:cubicBezTo>
                <a:cubicBezTo>
                  <a:pt x="561556" y="872616"/>
                  <a:pt x="560560" y="886444"/>
                  <a:pt x="559408" y="900487"/>
                </a:cubicBezTo>
                <a:cubicBezTo>
                  <a:pt x="558568" y="908300"/>
                  <a:pt x="559466" y="916718"/>
                  <a:pt x="556850" y="924257"/>
                </a:cubicBezTo>
                <a:cubicBezTo>
                  <a:pt x="553590" y="926815"/>
                  <a:pt x="549490" y="926464"/>
                  <a:pt x="545604" y="926171"/>
                </a:cubicBezTo>
                <a:cubicBezTo>
                  <a:pt x="542598" y="925897"/>
                  <a:pt x="539493" y="925624"/>
                  <a:pt x="536721" y="924315"/>
                </a:cubicBezTo>
                <a:cubicBezTo>
                  <a:pt x="536467" y="912382"/>
                  <a:pt x="537599" y="900819"/>
                  <a:pt x="538302" y="888827"/>
                </a:cubicBezTo>
                <a:cubicBezTo>
                  <a:pt x="539357" y="870467"/>
                  <a:pt x="538576" y="851365"/>
                  <a:pt x="540099" y="832928"/>
                </a:cubicBezTo>
                <a:cubicBezTo>
                  <a:pt x="540899" y="818298"/>
                  <a:pt x="541211" y="803630"/>
                  <a:pt x="540977" y="788982"/>
                </a:cubicBezTo>
                <a:cubicBezTo>
                  <a:pt x="540333" y="779821"/>
                  <a:pt x="542363" y="759587"/>
                  <a:pt x="528638" y="760602"/>
                </a:cubicBezTo>
                <a:cubicBezTo>
                  <a:pt x="528384" y="760641"/>
                  <a:pt x="528169" y="760700"/>
                  <a:pt x="527935" y="760759"/>
                </a:cubicBezTo>
                <a:cubicBezTo>
                  <a:pt x="526236" y="760231"/>
                  <a:pt x="524128" y="760270"/>
                  <a:pt x="522429" y="760270"/>
                </a:cubicBezTo>
                <a:cubicBezTo>
                  <a:pt x="518134" y="760153"/>
                  <a:pt x="513819" y="760231"/>
                  <a:pt x="509524" y="760212"/>
                </a:cubicBezTo>
                <a:cubicBezTo>
                  <a:pt x="485450" y="760348"/>
                  <a:pt x="461397" y="760973"/>
                  <a:pt x="437323" y="761247"/>
                </a:cubicBezTo>
                <a:cubicBezTo>
                  <a:pt x="426409" y="762126"/>
                  <a:pt x="415495" y="762907"/>
                  <a:pt x="404523" y="762809"/>
                </a:cubicBezTo>
                <a:cubicBezTo>
                  <a:pt x="374280" y="764020"/>
                  <a:pt x="378888" y="762009"/>
                  <a:pt x="377599" y="790642"/>
                </a:cubicBezTo>
                <a:cubicBezTo>
                  <a:pt x="376350" y="829529"/>
                  <a:pt x="372113" y="868045"/>
                  <a:pt x="370980" y="906991"/>
                </a:cubicBezTo>
                <a:cubicBezTo>
                  <a:pt x="370160" y="921796"/>
                  <a:pt x="370102" y="936620"/>
                  <a:pt x="369165" y="951425"/>
                </a:cubicBezTo>
                <a:cubicBezTo>
                  <a:pt x="368872" y="954179"/>
                  <a:pt x="368930" y="957011"/>
                  <a:pt x="367700" y="959589"/>
                </a:cubicBezTo>
                <a:cubicBezTo>
                  <a:pt x="361140" y="962812"/>
                  <a:pt x="353233" y="962695"/>
                  <a:pt x="346224" y="961191"/>
                </a:cubicBezTo>
                <a:cubicBezTo>
                  <a:pt x="344213" y="948593"/>
                  <a:pt x="344408" y="935761"/>
                  <a:pt x="344408" y="922987"/>
                </a:cubicBezTo>
                <a:cubicBezTo>
                  <a:pt x="344271" y="893143"/>
                  <a:pt x="344974" y="863279"/>
                  <a:pt x="344740" y="833435"/>
                </a:cubicBezTo>
                <a:cubicBezTo>
                  <a:pt x="344760" y="823396"/>
                  <a:pt x="344545" y="813337"/>
                  <a:pt x="344291" y="803318"/>
                </a:cubicBezTo>
                <a:cubicBezTo>
                  <a:pt x="343783" y="795075"/>
                  <a:pt x="344291" y="786364"/>
                  <a:pt x="342261" y="778317"/>
                </a:cubicBezTo>
                <a:cubicBezTo>
                  <a:pt x="342436" y="778239"/>
                  <a:pt x="342553" y="778064"/>
                  <a:pt x="342553" y="777849"/>
                </a:cubicBezTo>
                <a:cubicBezTo>
                  <a:pt x="342553" y="777575"/>
                  <a:pt x="342319" y="777341"/>
                  <a:pt x="342046" y="777341"/>
                </a:cubicBezTo>
                <a:cubicBezTo>
                  <a:pt x="342026" y="777341"/>
                  <a:pt x="342007" y="777341"/>
                  <a:pt x="341987" y="777341"/>
                </a:cubicBezTo>
                <a:cubicBezTo>
                  <a:pt x="341948" y="777165"/>
                  <a:pt x="341909" y="777009"/>
                  <a:pt x="341850" y="776853"/>
                </a:cubicBezTo>
                <a:cubicBezTo>
                  <a:pt x="343120" y="774626"/>
                  <a:pt x="342300" y="771208"/>
                  <a:pt x="338980" y="770720"/>
                </a:cubicBezTo>
                <a:cubicBezTo>
                  <a:pt x="316567" y="767770"/>
                  <a:pt x="293958" y="766442"/>
                  <a:pt x="271446" y="764196"/>
                </a:cubicBezTo>
                <a:cubicBezTo>
                  <a:pt x="260298" y="762751"/>
                  <a:pt x="249384" y="762263"/>
                  <a:pt x="238158" y="761579"/>
                </a:cubicBezTo>
                <a:cubicBezTo>
                  <a:pt x="228376" y="761110"/>
                  <a:pt x="218712" y="758962"/>
                  <a:pt x="208891" y="759860"/>
                </a:cubicBezTo>
                <a:cubicBezTo>
                  <a:pt x="205728" y="760055"/>
                  <a:pt x="202448" y="760524"/>
                  <a:pt x="199363" y="761423"/>
                </a:cubicBezTo>
                <a:cubicBezTo>
                  <a:pt x="197977" y="761813"/>
                  <a:pt x="196532" y="762399"/>
                  <a:pt x="195751" y="763669"/>
                </a:cubicBezTo>
                <a:cubicBezTo>
                  <a:pt x="195166" y="764606"/>
                  <a:pt x="195244" y="765681"/>
                  <a:pt x="195751" y="766481"/>
                </a:cubicBezTo>
                <a:cubicBezTo>
                  <a:pt x="195634" y="766716"/>
                  <a:pt x="195537" y="766989"/>
                  <a:pt x="195459" y="767263"/>
                </a:cubicBezTo>
                <a:cubicBezTo>
                  <a:pt x="195166" y="768474"/>
                  <a:pt x="194912" y="769685"/>
                  <a:pt x="194756" y="770915"/>
                </a:cubicBezTo>
                <a:cubicBezTo>
                  <a:pt x="192706" y="798415"/>
                  <a:pt x="191495" y="825994"/>
                  <a:pt x="190187" y="853553"/>
                </a:cubicBezTo>
                <a:cubicBezTo>
                  <a:pt x="189094" y="865701"/>
                  <a:pt x="187805" y="877830"/>
                  <a:pt x="187219" y="890018"/>
                </a:cubicBezTo>
                <a:cubicBezTo>
                  <a:pt x="186712" y="899725"/>
                  <a:pt x="186282" y="909413"/>
                  <a:pt x="185618" y="919120"/>
                </a:cubicBezTo>
                <a:cubicBezTo>
                  <a:pt x="184603" y="929745"/>
                  <a:pt x="185775" y="941112"/>
                  <a:pt x="181518" y="951113"/>
                </a:cubicBezTo>
                <a:cubicBezTo>
                  <a:pt x="174743" y="951757"/>
                  <a:pt x="167480" y="951933"/>
                  <a:pt x="160667" y="949824"/>
                </a:cubicBezTo>
                <a:cubicBezTo>
                  <a:pt x="160491" y="921503"/>
                  <a:pt x="160452" y="893143"/>
                  <a:pt x="161975" y="864862"/>
                </a:cubicBezTo>
                <a:cubicBezTo>
                  <a:pt x="163185" y="838650"/>
                  <a:pt x="165958" y="812185"/>
                  <a:pt x="166172" y="785798"/>
                </a:cubicBezTo>
                <a:cubicBezTo>
                  <a:pt x="166016" y="782380"/>
                  <a:pt x="166914" y="768337"/>
                  <a:pt x="165099" y="760856"/>
                </a:cubicBezTo>
                <a:cubicBezTo>
                  <a:pt x="167285" y="758981"/>
                  <a:pt x="166719" y="754645"/>
                  <a:pt x="163166" y="754157"/>
                </a:cubicBezTo>
                <a:cubicBezTo>
                  <a:pt x="142138" y="752126"/>
                  <a:pt x="120837" y="753200"/>
                  <a:pt x="99732" y="752712"/>
                </a:cubicBezTo>
                <a:cubicBezTo>
                  <a:pt x="85245" y="752966"/>
                  <a:pt x="70738" y="750466"/>
                  <a:pt x="56173" y="749704"/>
                </a:cubicBezTo>
                <a:cubicBezTo>
                  <a:pt x="43619" y="749508"/>
                  <a:pt x="31065" y="748805"/>
                  <a:pt x="18531" y="748180"/>
                </a:cubicBezTo>
                <a:cubicBezTo>
                  <a:pt x="12517" y="747380"/>
                  <a:pt x="6133" y="748512"/>
                  <a:pt x="334" y="746774"/>
                </a:cubicBezTo>
                <a:cubicBezTo>
                  <a:pt x="81" y="742184"/>
                  <a:pt x="-1110" y="725621"/>
                  <a:pt x="3341" y="723512"/>
                </a:cubicBezTo>
                <a:cubicBezTo>
                  <a:pt x="11463" y="723981"/>
                  <a:pt x="20210" y="723785"/>
                  <a:pt x="28469" y="723903"/>
                </a:cubicBezTo>
                <a:cubicBezTo>
                  <a:pt x="51390" y="724196"/>
                  <a:pt x="74311" y="724664"/>
                  <a:pt x="97233" y="725192"/>
                </a:cubicBezTo>
                <a:cubicBezTo>
                  <a:pt x="106136" y="725934"/>
                  <a:pt x="114941" y="726286"/>
                  <a:pt x="123844" y="727399"/>
                </a:cubicBezTo>
                <a:cubicBezTo>
                  <a:pt x="132259" y="728532"/>
                  <a:pt x="140752" y="729391"/>
                  <a:pt x="149245" y="728473"/>
                </a:cubicBezTo>
                <a:cubicBezTo>
                  <a:pt x="153970" y="727985"/>
                  <a:pt x="159007" y="728004"/>
                  <a:pt x="163244" y="725621"/>
                </a:cubicBezTo>
                <a:cubicBezTo>
                  <a:pt x="175153" y="718610"/>
                  <a:pt x="171834" y="686129"/>
                  <a:pt x="173162" y="673218"/>
                </a:cubicBezTo>
                <a:cubicBezTo>
                  <a:pt x="173513" y="656695"/>
                  <a:pt x="173943" y="640288"/>
                  <a:pt x="175778" y="623765"/>
                </a:cubicBezTo>
                <a:cubicBezTo>
                  <a:pt x="177028" y="607261"/>
                  <a:pt x="176969" y="590600"/>
                  <a:pt x="176052" y="574077"/>
                </a:cubicBezTo>
                <a:cubicBezTo>
                  <a:pt x="175622" y="568217"/>
                  <a:pt x="173552" y="560112"/>
                  <a:pt x="166621" y="559389"/>
                </a:cubicBezTo>
                <a:cubicBezTo>
                  <a:pt x="166153" y="559369"/>
                  <a:pt x="165645" y="559350"/>
                  <a:pt x="165138" y="559369"/>
                </a:cubicBezTo>
                <a:cubicBezTo>
                  <a:pt x="164767" y="558217"/>
                  <a:pt x="163869" y="557260"/>
                  <a:pt x="162638" y="556967"/>
                </a:cubicBezTo>
                <a:cubicBezTo>
                  <a:pt x="154907" y="556244"/>
                  <a:pt x="147019" y="556498"/>
                  <a:pt x="139229" y="556283"/>
                </a:cubicBezTo>
                <a:cubicBezTo>
                  <a:pt x="124898" y="556303"/>
                  <a:pt x="110685" y="555111"/>
                  <a:pt x="96374" y="553510"/>
                </a:cubicBezTo>
                <a:cubicBezTo>
                  <a:pt x="85967" y="553080"/>
                  <a:pt x="75561" y="552318"/>
                  <a:pt x="65115" y="551830"/>
                </a:cubicBezTo>
                <a:cubicBezTo>
                  <a:pt x="49281" y="551733"/>
                  <a:pt x="33682" y="548842"/>
                  <a:pt x="17887" y="548354"/>
                </a:cubicBezTo>
                <a:cubicBezTo>
                  <a:pt x="14919" y="548080"/>
                  <a:pt x="11932" y="547807"/>
                  <a:pt x="9081" y="546869"/>
                </a:cubicBezTo>
                <a:cubicBezTo>
                  <a:pt x="8085" y="546420"/>
                  <a:pt x="6563" y="546127"/>
                  <a:pt x="6465" y="544857"/>
                </a:cubicBezTo>
                <a:cubicBezTo>
                  <a:pt x="5957" y="539096"/>
                  <a:pt x="6211" y="532787"/>
                  <a:pt x="8827" y="527474"/>
                </a:cubicBezTo>
                <a:cubicBezTo>
                  <a:pt x="41257" y="529076"/>
                  <a:pt x="73140" y="529838"/>
                  <a:pt x="105667" y="531263"/>
                </a:cubicBezTo>
                <a:cubicBezTo>
                  <a:pt x="123512" y="530404"/>
                  <a:pt x="141494" y="532767"/>
                  <a:pt x="159261" y="530326"/>
                </a:cubicBezTo>
                <a:cubicBezTo>
                  <a:pt x="164142" y="529662"/>
                  <a:pt x="169628" y="528236"/>
                  <a:pt x="172342" y="523744"/>
                </a:cubicBezTo>
                <a:cubicBezTo>
                  <a:pt x="175837" y="515170"/>
                  <a:pt x="177028" y="505990"/>
                  <a:pt x="178160" y="496849"/>
                </a:cubicBezTo>
                <a:cubicBezTo>
                  <a:pt x="181460" y="474251"/>
                  <a:pt x="183061" y="451477"/>
                  <a:pt x="182748" y="428645"/>
                </a:cubicBezTo>
                <a:cubicBezTo>
                  <a:pt x="182163" y="422102"/>
                  <a:pt x="184174" y="379816"/>
                  <a:pt x="176891" y="374269"/>
                </a:cubicBezTo>
                <a:cubicBezTo>
                  <a:pt x="177047" y="370636"/>
                  <a:pt x="172576" y="370031"/>
                  <a:pt x="169531" y="369992"/>
                </a:cubicBezTo>
                <a:cubicBezTo>
                  <a:pt x="162170" y="369425"/>
                  <a:pt x="155571" y="369445"/>
                  <a:pt x="148034" y="368449"/>
                </a:cubicBezTo>
                <a:cubicBezTo>
                  <a:pt x="134719" y="366476"/>
                  <a:pt x="121345" y="365656"/>
                  <a:pt x="107893" y="365109"/>
                </a:cubicBezTo>
                <a:cubicBezTo>
                  <a:pt x="98970" y="364582"/>
                  <a:pt x="90145" y="363605"/>
                  <a:pt x="81067" y="363722"/>
                </a:cubicBezTo>
                <a:cubicBezTo>
                  <a:pt x="65877" y="363761"/>
                  <a:pt x="50726" y="362179"/>
                  <a:pt x="35615" y="364406"/>
                </a:cubicBezTo>
                <a:cubicBezTo>
                  <a:pt x="35615" y="364406"/>
                  <a:pt x="35595" y="364406"/>
                  <a:pt x="35575" y="364406"/>
                </a:cubicBezTo>
                <a:cubicBezTo>
                  <a:pt x="25989" y="364523"/>
                  <a:pt x="15837" y="367101"/>
                  <a:pt x="6426" y="364289"/>
                </a:cubicBezTo>
                <a:cubicBezTo>
                  <a:pt x="6543" y="355753"/>
                  <a:pt x="6192" y="347023"/>
                  <a:pt x="8066" y="338644"/>
                </a:cubicBezTo>
                <a:cubicBezTo>
                  <a:pt x="9647" y="334874"/>
                  <a:pt x="15583" y="336984"/>
                  <a:pt x="18941" y="336534"/>
                </a:cubicBezTo>
                <a:cubicBezTo>
                  <a:pt x="42018" y="336632"/>
                  <a:pt x="65037" y="338546"/>
                  <a:pt x="88134" y="338156"/>
                </a:cubicBezTo>
                <a:cubicBezTo>
                  <a:pt x="103363" y="337882"/>
                  <a:pt x="118573" y="338214"/>
                  <a:pt x="133821" y="338136"/>
                </a:cubicBezTo>
                <a:cubicBezTo>
                  <a:pt x="142216" y="337570"/>
                  <a:pt x="167305" y="340284"/>
                  <a:pt x="173025" y="331417"/>
                </a:cubicBezTo>
                <a:cubicBezTo>
                  <a:pt x="174978" y="331202"/>
                  <a:pt x="176442" y="329425"/>
                  <a:pt x="176501" y="327413"/>
                </a:cubicBezTo>
                <a:cubicBezTo>
                  <a:pt x="177360" y="318800"/>
                  <a:pt x="178531" y="310226"/>
                  <a:pt x="179429" y="301612"/>
                </a:cubicBezTo>
                <a:cubicBezTo>
                  <a:pt x="182006" y="274717"/>
                  <a:pt x="183959" y="247744"/>
                  <a:pt x="186419" y="220830"/>
                </a:cubicBezTo>
                <a:cubicBezTo>
                  <a:pt x="187122" y="211611"/>
                  <a:pt x="188820" y="202490"/>
                  <a:pt x="189250" y="193251"/>
                </a:cubicBezTo>
                <a:cubicBezTo>
                  <a:pt x="189269" y="190341"/>
                  <a:pt x="189211" y="187236"/>
                  <a:pt x="187786" y="184618"/>
                </a:cubicBezTo>
                <a:cubicBezTo>
                  <a:pt x="177555" y="173778"/>
                  <a:pt x="148757" y="176415"/>
                  <a:pt x="134348" y="176161"/>
                </a:cubicBezTo>
                <a:cubicBezTo>
                  <a:pt x="107795" y="176825"/>
                  <a:pt x="81262" y="175614"/>
                  <a:pt x="54826" y="173232"/>
                </a:cubicBezTo>
                <a:cubicBezTo>
                  <a:pt x="42604" y="172001"/>
                  <a:pt x="22123" y="173485"/>
                  <a:pt x="12498" y="165653"/>
                </a:cubicBezTo>
                <a:cubicBezTo>
                  <a:pt x="12967" y="158485"/>
                  <a:pt x="12810" y="142860"/>
                  <a:pt x="18726" y="138368"/>
                </a:cubicBezTo>
                <a:cubicBezTo>
                  <a:pt x="23217" y="137137"/>
                  <a:pt x="27902" y="137352"/>
                  <a:pt x="32549" y="137313"/>
                </a:cubicBezTo>
                <a:cubicBezTo>
                  <a:pt x="32881" y="137489"/>
                  <a:pt x="33272" y="137606"/>
                  <a:pt x="33721" y="137665"/>
                </a:cubicBezTo>
                <a:cubicBezTo>
                  <a:pt x="46724" y="139188"/>
                  <a:pt x="59863" y="138973"/>
                  <a:pt x="72886" y="140340"/>
                </a:cubicBezTo>
                <a:cubicBezTo>
                  <a:pt x="85245" y="140848"/>
                  <a:pt x="97623" y="140340"/>
                  <a:pt x="109982" y="140887"/>
                </a:cubicBezTo>
                <a:cubicBezTo>
                  <a:pt x="130658" y="141219"/>
                  <a:pt x="151334" y="141180"/>
                  <a:pt x="171873" y="138524"/>
                </a:cubicBezTo>
                <a:cubicBezTo>
                  <a:pt x="194072" y="137137"/>
                  <a:pt x="190675" y="129774"/>
                  <a:pt x="191300" y="111453"/>
                </a:cubicBezTo>
                <a:cubicBezTo>
                  <a:pt x="192491" y="86883"/>
                  <a:pt x="194209" y="61961"/>
                  <a:pt x="194541" y="37214"/>
                </a:cubicBezTo>
                <a:cubicBezTo>
                  <a:pt x="194658" y="24909"/>
                  <a:pt x="196044" y="12624"/>
                  <a:pt x="196005" y="319"/>
                </a:cubicBezTo>
                <a:cubicBezTo>
                  <a:pt x="203991" y="-325"/>
                  <a:pt x="212191" y="65"/>
                  <a:pt x="220157" y="964"/>
                </a:cubicBezTo>
                <a:cubicBezTo>
                  <a:pt x="223378" y="14675"/>
                  <a:pt x="220742" y="28562"/>
                  <a:pt x="219356" y="42703"/>
                </a:cubicBezTo>
                <a:cubicBezTo>
                  <a:pt x="217599" y="60164"/>
                  <a:pt x="216506" y="77644"/>
                  <a:pt x="215978" y="95184"/>
                </a:cubicBezTo>
                <a:cubicBezTo>
                  <a:pt x="215197" y="104227"/>
                  <a:pt x="213518" y="113211"/>
                  <a:pt x="213792" y="122352"/>
                </a:cubicBezTo>
                <a:cubicBezTo>
                  <a:pt x="213557" y="126161"/>
                  <a:pt x="216818" y="129051"/>
                  <a:pt x="220332" y="129793"/>
                </a:cubicBezTo>
                <a:cubicBezTo>
                  <a:pt x="224432" y="130770"/>
                  <a:pt x="228630" y="129989"/>
                  <a:pt x="232672" y="129247"/>
                </a:cubicBezTo>
                <a:cubicBezTo>
                  <a:pt x="242141" y="127899"/>
                  <a:pt x="251590" y="126473"/>
                  <a:pt x="261001" y="124813"/>
                </a:cubicBezTo>
                <a:cubicBezTo>
                  <a:pt x="282497" y="122762"/>
                  <a:pt x="303837" y="119364"/>
                  <a:pt x="325196" y="116395"/>
                </a:cubicBezTo>
                <a:cubicBezTo>
                  <a:pt x="329277" y="115770"/>
                  <a:pt x="334548" y="117118"/>
                  <a:pt x="338570" y="115340"/>
                </a:cubicBezTo>
                <a:cubicBezTo>
                  <a:pt x="345462" y="109774"/>
                  <a:pt x="344818" y="93309"/>
                  <a:pt x="346361" y="84832"/>
                </a:cubicBezTo>
                <a:cubicBezTo>
                  <a:pt x="348020" y="72644"/>
                  <a:pt x="348118" y="60339"/>
                  <a:pt x="349250" y="48113"/>
                </a:cubicBezTo>
                <a:cubicBezTo>
                  <a:pt x="350636" y="35964"/>
                  <a:pt x="352393" y="23855"/>
                  <a:pt x="353389" y="11647"/>
                </a:cubicBezTo>
                <a:cubicBezTo>
                  <a:pt x="359852" y="10808"/>
                  <a:pt x="366373" y="11159"/>
                  <a:pt x="372874" y="11159"/>
                </a:cubicBezTo>
                <a:cubicBezTo>
                  <a:pt x="374671" y="25769"/>
                  <a:pt x="369614" y="40144"/>
                  <a:pt x="369360" y="54734"/>
                </a:cubicBezTo>
                <a:cubicBezTo>
                  <a:pt x="368481" y="73367"/>
                  <a:pt x="367993" y="92039"/>
                  <a:pt x="367798" y="110692"/>
                </a:cubicBezTo>
                <a:cubicBezTo>
                  <a:pt x="367798" y="112899"/>
                  <a:pt x="369653" y="114754"/>
                  <a:pt x="371859" y="114754"/>
                </a:cubicBezTo>
                <a:cubicBezTo>
                  <a:pt x="372699" y="114754"/>
                  <a:pt x="373480" y="114500"/>
                  <a:pt x="374124" y="114051"/>
                </a:cubicBezTo>
                <a:cubicBezTo>
                  <a:pt x="381738" y="115868"/>
                  <a:pt x="389821" y="115067"/>
                  <a:pt x="397592" y="115848"/>
                </a:cubicBezTo>
                <a:cubicBezTo>
                  <a:pt x="413719" y="116532"/>
                  <a:pt x="429748" y="118621"/>
                  <a:pt x="445856" y="119325"/>
                </a:cubicBezTo>
                <a:cubicBezTo>
                  <a:pt x="456164" y="119481"/>
                  <a:pt x="466278" y="117547"/>
                  <a:pt x="476606" y="117450"/>
                </a:cubicBezTo>
                <a:cubicBezTo>
                  <a:pt x="489316" y="117235"/>
                  <a:pt x="502046" y="117586"/>
                  <a:pt x="514756" y="117645"/>
                </a:cubicBezTo>
                <a:cubicBezTo>
                  <a:pt x="524128" y="117879"/>
                  <a:pt x="533480" y="118328"/>
                  <a:pt x="542851" y="118211"/>
                </a:cubicBezTo>
                <a:cubicBezTo>
                  <a:pt x="545761" y="118094"/>
                  <a:pt x="549236" y="118934"/>
                  <a:pt x="551481" y="116571"/>
                </a:cubicBezTo>
                <a:cubicBezTo>
                  <a:pt x="555972" y="109852"/>
                  <a:pt x="555659" y="100887"/>
                  <a:pt x="556909" y="93113"/>
                </a:cubicBezTo>
                <a:cubicBezTo>
                  <a:pt x="557944" y="83269"/>
                  <a:pt x="558803" y="73406"/>
                  <a:pt x="559623" y="63543"/>
                </a:cubicBezTo>
                <a:cubicBezTo>
                  <a:pt x="561028" y="46785"/>
                  <a:pt x="562141" y="30671"/>
                  <a:pt x="563059" y="13776"/>
                </a:cubicBezTo>
                <a:cubicBezTo>
                  <a:pt x="570908" y="13015"/>
                  <a:pt x="578873" y="13151"/>
                  <a:pt x="586742" y="13366"/>
                </a:cubicBezTo>
                <a:cubicBezTo>
                  <a:pt x="589553" y="21276"/>
                  <a:pt x="587796" y="29948"/>
                  <a:pt x="587288" y="38093"/>
                </a:cubicBezTo>
                <a:cubicBezTo>
                  <a:pt x="586039" y="51335"/>
                  <a:pt x="585590" y="64636"/>
                  <a:pt x="585883" y="77918"/>
                </a:cubicBezTo>
                <a:cubicBezTo>
                  <a:pt x="586019" y="84988"/>
                  <a:pt x="585941" y="92059"/>
                  <a:pt x="586019" y="99149"/>
                </a:cubicBezTo>
                <a:cubicBezTo>
                  <a:pt x="586312" y="102820"/>
                  <a:pt x="585805" y="109637"/>
                  <a:pt x="590549" y="109989"/>
                </a:cubicBezTo>
                <a:cubicBezTo>
                  <a:pt x="589182" y="111219"/>
                  <a:pt x="589612" y="113660"/>
                  <a:pt x="591525" y="114188"/>
                </a:cubicBezTo>
                <a:cubicBezTo>
                  <a:pt x="597070" y="114012"/>
                  <a:pt x="602771" y="113328"/>
                  <a:pt x="608394" y="113563"/>
                </a:cubicBezTo>
                <a:cubicBezTo>
                  <a:pt x="617336" y="113485"/>
                  <a:pt x="626200" y="114559"/>
                  <a:pt x="635162" y="114676"/>
                </a:cubicBezTo>
                <a:cubicBezTo>
                  <a:pt x="643830" y="114637"/>
                  <a:pt x="652499" y="114129"/>
                  <a:pt x="661148" y="114754"/>
                </a:cubicBezTo>
                <a:cubicBezTo>
                  <a:pt x="678329" y="115086"/>
                  <a:pt x="695432" y="115770"/>
                  <a:pt x="712536" y="117118"/>
                </a:cubicBezTo>
                <a:cubicBezTo>
                  <a:pt x="730107" y="117450"/>
                  <a:pt x="747679" y="117157"/>
                  <a:pt x="765231" y="118309"/>
                </a:cubicBezTo>
                <a:cubicBezTo>
                  <a:pt x="774369" y="117664"/>
                  <a:pt x="773412" y="105535"/>
                  <a:pt x="774486" y="98836"/>
                </a:cubicBezTo>
                <a:cubicBezTo>
                  <a:pt x="775403" y="88797"/>
                  <a:pt x="776379" y="78777"/>
                  <a:pt x="776809" y="68699"/>
                </a:cubicBezTo>
                <a:cubicBezTo>
                  <a:pt x="777980" y="48777"/>
                  <a:pt x="780401" y="28796"/>
                  <a:pt x="781905" y="8796"/>
                </a:cubicBezTo>
                <a:cubicBezTo>
                  <a:pt x="790398" y="8757"/>
                  <a:pt x="799008" y="9870"/>
                  <a:pt x="807657" y="10300"/>
                </a:cubicBezTo>
                <a:cubicBezTo>
                  <a:pt x="808672" y="23991"/>
                  <a:pt x="805627" y="38445"/>
                  <a:pt x="804123" y="52156"/>
                </a:cubicBezTo>
                <a:cubicBezTo>
                  <a:pt x="802327" y="65965"/>
                  <a:pt x="801488" y="79851"/>
                  <a:pt x="799945" y="93680"/>
                </a:cubicBezTo>
                <a:cubicBezTo>
                  <a:pt x="798207" y="112332"/>
                  <a:pt x="795650" y="131004"/>
                  <a:pt x="795162" y="149755"/>
                </a:cubicBezTo>
                <a:cubicBezTo>
                  <a:pt x="794713" y="149755"/>
                  <a:pt x="794264" y="149755"/>
                  <a:pt x="793815" y="149755"/>
                </a:cubicBezTo>
                <a:cubicBezTo>
                  <a:pt x="791608" y="149774"/>
                  <a:pt x="789773" y="151591"/>
                  <a:pt x="789773" y="153798"/>
                </a:cubicBezTo>
                <a:cubicBezTo>
                  <a:pt x="790046" y="159227"/>
                  <a:pt x="796548" y="157704"/>
                  <a:pt x="800277" y="157860"/>
                </a:cubicBezTo>
                <a:cubicBezTo>
                  <a:pt x="806837" y="157880"/>
                  <a:pt x="813397" y="157860"/>
                  <a:pt x="819977" y="157880"/>
                </a:cubicBezTo>
                <a:cubicBezTo>
                  <a:pt x="838290" y="157841"/>
                  <a:pt x="856624" y="158349"/>
                  <a:pt x="874918" y="157450"/>
                </a:cubicBezTo>
                <a:cubicBezTo>
                  <a:pt x="891377" y="155653"/>
                  <a:pt x="908031" y="153251"/>
                  <a:pt x="924763" y="154325"/>
                </a:cubicBezTo>
                <a:cubicBezTo>
                  <a:pt x="923709" y="161220"/>
                  <a:pt x="923923" y="168349"/>
                  <a:pt x="922264" y="175107"/>
                </a:cubicBezTo>
                <a:cubicBezTo>
                  <a:pt x="911779" y="176396"/>
                  <a:pt x="901666" y="179638"/>
                  <a:pt x="891240" y="181239"/>
                </a:cubicBezTo>
                <a:cubicBezTo>
                  <a:pt x="878178" y="181962"/>
                  <a:pt x="865234" y="183818"/>
                  <a:pt x="852270" y="185458"/>
                </a:cubicBezTo>
                <a:cubicBezTo>
                  <a:pt x="840087" y="185458"/>
                  <a:pt x="828040" y="186806"/>
                  <a:pt x="816072" y="188993"/>
                </a:cubicBezTo>
                <a:cubicBezTo>
                  <a:pt x="807716" y="190790"/>
                  <a:pt x="798481" y="189579"/>
                  <a:pt x="790730" y="193505"/>
                </a:cubicBezTo>
                <a:cubicBezTo>
                  <a:pt x="783428" y="198505"/>
                  <a:pt x="784716" y="220517"/>
                  <a:pt x="783584" y="229228"/>
                </a:cubicBezTo>
                <a:cubicBezTo>
                  <a:pt x="782998" y="236455"/>
                  <a:pt x="782920" y="244346"/>
                  <a:pt x="782432" y="251709"/>
                </a:cubicBezTo>
                <a:cubicBezTo>
                  <a:pt x="780831" y="272413"/>
                  <a:pt x="780987" y="293350"/>
                  <a:pt x="779308" y="314073"/>
                </a:cubicBezTo>
                <a:cubicBezTo>
                  <a:pt x="779367" y="330265"/>
                  <a:pt x="774564" y="347413"/>
                  <a:pt x="780187" y="363058"/>
                </a:cubicBezTo>
                <a:cubicBezTo>
                  <a:pt x="780343" y="363527"/>
                  <a:pt x="780655" y="363996"/>
                  <a:pt x="781026" y="364406"/>
                </a:cubicBezTo>
                <a:cubicBezTo>
                  <a:pt x="780519" y="365832"/>
                  <a:pt x="780831" y="367531"/>
                  <a:pt x="781963" y="368625"/>
                </a:cubicBezTo>
                <a:cubicBezTo>
                  <a:pt x="782744" y="369406"/>
                  <a:pt x="783721" y="369758"/>
                  <a:pt x="784794" y="369816"/>
                </a:cubicBezTo>
                <a:cubicBezTo>
                  <a:pt x="788602" y="369933"/>
                  <a:pt x="792428" y="369582"/>
                  <a:pt x="796236" y="369328"/>
                </a:cubicBezTo>
                <a:cubicBezTo>
                  <a:pt x="807032" y="368937"/>
                  <a:pt x="817849" y="367961"/>
                  <a:pt x="828607" y="366750"/>
                </a:cubicBezTo>
                <a:cubicBezTo>
                  <a:pt x="853109" y="364601"/>
                  <a:pt x="878452" y="363273"/>
                  <a:pt x="903033" y="365832"/>
                </a:cubicBezTo>
                <a:cubicBezTo>
                  <a:pt x="903482" y="371926"/>
                  <a:pt x="903403" y="378312"/>
                  <a:pt x="902271" y="384328"/>
                </a:cubicBezTo>
                <a:cubicBezTo>
                  <a:pt x="877475" y="386281"/>
                  <a:pt x="852602" y="387258"/>
                  <a:pt x="827845" y="389875"/>
                </a:cubicBezTo>
                <a:cubicBezTo>
                  <a:pt x="819333" y="390207"/>
                  <a:pt x="810937" y="390754"/>
                  <a:pt x="802405" y="391203"/>
                </a:cubicBezTo>
                <a:cubicBezTo>
                  <a:pt x="796236" y="391418"/>
                  <a:pt x="789656" y="391711"/>
                  <a:pt x="784189" y="394875"/>
                </a:cubicBezTo>
                <a:cubicBezTo>
                  <a:pt x="778898" y="397570"/>
                  <a:pt x="779796" y="403781"/>
                  <a:pt x="779542" y="408762"/>
                </a:cubicBezTo>
                <a:cubicBezTo>
                  <a:pt x="779289" y="415774"/>
                  <a:pt x="778781" y="422766"/>
                  <a:pt x="778410" y="429758"/>
                </a:cubicBezTo>
                <a:cubicBezTo>
                  <a:pt x="777141" y="445794"/>
                  <a:pt x="776555" y="463001"/>
                  <a:pt x="775735" y="479271"/>
                </a:cubicBezTo>
                <a:cubicBezTo>
                  <a:pt x="774857" y="491185"/>
                  <a:pt x="773470" y="503685"/>
                  <a:pt x="772924" y="515697"/>
                </a:cubicBezTo>
                <a:cubicBezTo>
                  <a:pt x="772924" y="515619"/>
                  <a:pt x="772943" y="515521"/>
                  <a:pt x="772943" y="515443"/>
                </a:cubicBezTo>
                <a:cubicBezTo>
                  <a:pt x="772650" y="522884"/>
                  <a:pt x="769507" y="547514"/>
                  <a:pt x="775364" y="554350"/>
                </a:cubicBezTo>
                <a:cubicBezTo>
                  <a:pt x="775364" y="556576"/>
                  <a:pt x="777004" y="558842"/>
                  <a:pt x="779913" y="558490"/>
                </a:cubicBezTo>
                <a:cubicBezTo>
                  <a:pt x="798364" y="556596"/>
                  <a:pt x="816814" y="554877"/>
                  <a:pt x="835401" y="554369"/>
                </a:cubicBezTo>
                <a:cubicBezTo>
                  <a:pt x="849693" y="553783"/>
                  <a:pt x="863262" y="554565"/>
                  <a:pt x="877690" y="555151"/>
                </a:cubicBezTo>
                <a:cubicBezTo>
                  <a:pt x="887179" y="555209"/>
                  <a:pt x="896668" y="555307"/>
                  <a:pt x="906137" y="555033"/>
                </a:cubicBezTo>
                <a:cubicBezTo>
                  <a:pt x="911994" y="555131"/>
                  <a:pt x="917929" y="553940"/>
                  <a:pt x="923709" y="5550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7"/>
          <p:cNvSpPr/>
          <p:nvPr/>
        </p:nvSpPr>
        <p:spPr>
          <a:xfrm>
            <a:off x="5813572" y="3125966"/>
            <a:ext cx="531792" cy="421277"/>
          </a:xfrm>
          <a:custGeom>
            <a:rect b="b" l="l" r="r" t="t"/>
            <a:pathLst>
              <a:path extrusionOk="0" h="842554" w="1063584">
                <a:moveTo>
                  <a:pt x="1063198" y="210038"/>
                </a:moveTo>
                <a:cubicBezTo>
                  <a:pt x="1061752" y="176205"/>
                  <a:pt x="1063688" y="139690"/>
                  <a:pt x="1043756" y="111244"/>
                </a:cubicBezTo>
                <a:cubicBezTo>
                  <a:pt x="1037119" y="100896"/>
                  <a:pt x="1028695" y="89143"/>
                  <a:pt x="1014570" y="88717"/>
                </a:cubicBezTo>
                <a:cubicBezTo>
                  <a:pt x="1005551" y="87695"/>
                  <a:pt x="996467" y="88824"/>
                  <a:pt x="987384" y="89974"/>
                </a:cubicBezTo>
                <a:cubicBezTo>
                  <a:pt x="980045" y="90889"/>
                  <a:pt x="972685" y="91805"/>
                  <a:pt x="965367" y="91592"/>
                </a:cubicBezTo>
                <a:cubicBezTo>
                  <a:pt x="930970" y="88952"/>
                  <a:pt x="903316" y="67511"/>
                  <a:pt x="875407" y="51052"/>
                </a:cubicBezTo>
                <a:cubicBezTo>
                  <a:pt x="862623" y="43132"/>
                  <a:pt x="847860" y="35999"/>
                  <a:pt x="832267" y="34040"/>
                </a:cubicBezTo>
                <a:cubicBezTo>
                  <a:pt x="831863" y="33338"/>
                  <a:pt x="831246" y="32741"/>
                  <a:pt x="830374" y="32380"/>
                </a:cubicBezTo>
                <a:cubicBezTo>
                  <a:pt x="822035" y="30399"/>
                  <a:pt x="813654" y="32912"/>
                  <a:pt x="805571" y="36318"/>
                </a:cubicBezTo>
                <a:cubicBezTo>
                  <a:pt x="793637" y="39959"/>
                  <a:pt x="782703" y="46645"/>
                  <a:pt x="775556" y="56908"/>
                </a:cubicBezTo>
                <a:cubicBezTo>
                  <a:pt x="775428" y="57035"/>
                  <a:pt x="775279" y="57163"/>
                  <a:pt x="775151" y="57291"/>
                </a:cubicBezTo>
                <a:cubicBezTo>
                  <a:pt x="771918" y="60187"/>
                  <a:pt x="770918" y="64424"/>
                  <a:pt x="767621" y="67191"/>
                </a:cubicBezTo>
                <a:cubicBezTo>
                  <a:pt x="767579" y="67170"/>
                  <a:pt x="767536" y="67191"/>
                  <a:pt x="767493" y="67170"/>
                </a:cubicBezTo>
                <a:cubicBezTo>
                  <a:pt x="767217" y="66127"/>
                  <a:pt x="766557" y="65126"/>
                  <a:pt x="765430" y="64360"/>
                </a:cubicBezTo>
                <a:cubicBezTo>
                  <a:pt x="754922" y="57525"/>
                  <a:pt x="743052" y="52862"/>
                  <a:pt x="731075" y="48689"/>
                </a:cubicBezTo>
                <a:cubicBezTo>
                  <a:pt x="715845" y="43579"/>
                  <a:pt x="701124" y="37340"/>
                  <a:pt x="685893" y="32209"/>
                </a:cubicBezTo>
                <a:cubicBezTo>
                  <a:pt x="665451" y="25651"/>
                  <a:pt x="644966" y="19136"/>
                  <a:pt x="623927" y="14196"/>
                </a:cubicBezTo>
                <a:cubicBezTo>
                  <a:pt x="596103" y="7255"/>
                  <a:pt x="565599" y="4700"/>
                  <a:pt x="536626" y="1315"/>
                </a:cubicBezTo>
                <a:cubicBezTo>
                  <a:pt x="509377" y="-1666"/>
                  <a:pt x="481595" y="1294"/>
                  <a:pt x="454069" y="1719"/>
                </a:cubicBezTo>
                <a:cubicBezTo>
                  <a:pt x="397825" y="761"/>
                  <a:pt x="347921" y="17454"/>
                  <a:pt x="300654" y="49690"/>
                </a:cubicBezTo>
                <a:cubicBezTo>
                  <a:pt x="290273" y="56333"/>
                  <a:pt x="280637" y="63976"/>
                  <a:pt x="271000" y="71599"/>
                </a:cubicBezTo>
                <a:cubicBezTo>
                  <a:pt x="271490" y="68426"/>
                  <a:pt x="271787" y="65233"/>
                  <a:pt x="271936" y="62124"/>
                </a:cubicBezTo>
                <a:cubicBezTo>
                  <a:pt x="272383" y="57568"/>
                  <a:pt x="272192" y="52798"/>
                  <a:pt x="269320" y="49136"/>
                </a:cubicBezTo>
                <a:cubicBezTo>
                  <a:pt x="259939" y="37681"/>
                  <a:pt x="235625" y="40513"/>
                  <a:pt x="222287" y="46113"/>
                </a:cubicBezTo>
                <a:cubicBezTo>
                  <a:pt x="202951" y="54331"/>
                  <a:pt x="187656" y="69257"/>
                  <a:pt x="169660" y="79754"/>
                </a:cubicBezTo>
                <a:cubicBezTo>
                  <a:pt x="159300" y="85630"/>
                  <a:pt x="148302" y="90208"/>
                  <a:pt x="137772" y="95744"/>
                </a:cubicBezTo>
                <a:cubicBezTo>
                  <a:pt x="129476" y="100108"/>
                  <a:pt x="121180" y="104771"/>
                  <a:pt x="112246" y="107710"/>
                </a:cubicBezTo>
                <a:cubicBezTo>
                  <a:pt x="89463" y="114076"/>
                  <a:pt x="69808" y="120740"/>
                  <a:pt x="47493" y="128150"/>
                </a:cubicBezTo>
                <a:cubicBezTo>
                  <a:pt x="37857" y="130960"/>
                  <a:pt x="27051" y="133430"/>
                  <a:pt x="18350" y="139030"/>
                </a:cubicBezTo>
                <a:cubicBezTo>
                  <a:pt x="15606" y="140797"/>
                  <a:pt x="11777" y="142160"/>
                  <a:pt x="10884" y="145545"/>
                </a:cubicBezTo>
                <a:cubicBezTo>
                  <a:pt x="10565" y="146737"/>
                  <a:pt x="10735" y="147930"/>
                  <a:pt x="11267" y="148973"/>
                </a:cubicBezTo>
                <a:cubicBezTo>
                  <a:pt x="-17600" y="182955"/>
                  <a:pt x="16372" y="270400"/>
                  <a:pt x="31263" y="303636"/>
                </a:cubicBezTo>
                <a:cubicBezTo>
                  <a:pt x="43366" y="332635"/>
                  <a:pt x="54939" y="361145"/>
                  <a:pt x="66532" y="390591"/>
                </a:cubicBezTo>
                <a:cubicBezTo>
                  <a:pt x="80529" y="427043"/>
                  <a:pt x="97717" y="462877"/>
                  <a:pt x="101908" y="502522"/>
                </a:cubicBezTo>
                <a:cubicBezTo>
                  <a:pt x="105077" y="524303"/>
                  <a:pt x="107566" y="546170"/>
                  <a:pt x="107949" y="568335"/>
                </a:cubicBezTo>
                <a:cubicBezTo>
                  <a:pt x="106800" y="605105"/>
                  <a:pt x="117287" y="641961"/>
                  <a:pt x="162767" y="638789"/>
                </a:cubicBezTo>
                <a:cubicBezTo>
                  <a:pt x="164129" y="638810"/>
                  <a:pt x="165490" y="638768"/>
                  <a:pt x="166809" y="638640"/>
                </a:cubicBezTo>
                <a:cubicBezTo>
                  <a:pt x="208269" y="634893"/>
                  <a:pt x="232498" y="561479"/>
                  <a:pt x="241879" y="528966"/>
                </a:cubicBezTo>
                <a:cubicBezTo>
                  <a:pt x="250579" y="497795"/>
                  <a:pt x="254131" y="465858"/>
                  <a:pt x="259088" y="434218"/>
                </a:cubicBezTo>
                <a:cubicBezTo>
                  <a:pt x="260088" y="423551"/>
                  <a:pt x="261364" y="412884"/>
                  <a:pt x="262534" y="402195"/>
                </a:cubicBezTo>
                <a:cubicBezTo>
                  <a:pt x="262598" y="402557"/>
                  <a:pt x="262640" y="402941"/>
                  <a:pt x="262704" y="403303"/>
                </a:cubicBezTo>
                <a:cubicBezTo>
                  <a:pt x="271787" y="455382"/>
                  <a:pt x="280339" y="507611"/>
                  <a:pt x="292677" y="558924"/>
                </a:cubicBezTo>
                <a:cubicBezTo>
                  <a:pt x="303398" y="607362"/>
                  <a:pt x="321224" y="653544"/>
                  <a:pt x="338944" y="699534"/>
                </a:cubicBezTo>
                <a:cubicBezTo>
                  <a:pt x="347261" y="722657"/>
                  <a:pt x="355706" y="746014"/>
                  <a:pt x="370618" y="765794"/>
                </a:cubicBezTo>
                <a:cubicBezTo>
                  <a:pt x="398485" y="807824"/>
                  <a:pt x="448623" y="827859"/>
                  <a:pt x="498358" y="838079"/>
                </a:cubicBezTo>
                <a:cubicBezTo>
                  <a:pt x="528670" y="842466"/>
                  <a:pt x="559898" y="843381"/>
                  <a:pt x="590849" y="841891"/>
                </a:cubicBezTo>
                <a:cubicBezTo>
                  <a:pt x="594189" y="841827"/>
                  <a:pt x="597443" y="841656"/>
                  <a:pt x="600613" y="841358"/>
                </a:cubicBezTo>
                <a:cubicBezTo>
                  <a:pt x="623353" y="839314"/>
                  <a:pt x="642285" y="831500"/>
                  <a:pt x="661111" y="816106"/>
                </a:cubicBezTo>
                <a:cubicBezTo>
                  <a:pt x="676321" y="804162"/>
                  <a:pt x="686000" y="787426"/>
                  <a:pt x="697784" y="772629"/>
                </a:cubicBezTo>
                <a:cubicBezTo>
                  <a:pt x="709676" y="757363"/>
                  <a:pt x="722226" y="742394"/>
                  <a:pt x="731480" y="725510"/>
                </a:cubicBezTo>
                <a:cubicBezTo>
                  <a:pt x="738670" y="711351"/>
                  <a:pt x="744987" y="696851"/>
                  <a:pt x="752816" y="682799"/>
                </a:cubicBezTo>
                <a:cubicBezTo>
                  <a:pt x="758134" y="672792"/>
                  <a:pt x="763282" y="662721"/>
                  <a:pt x="768110" y="652543"/>
                </a:cubicBezTo>
                <a:cubicBezTo>
                  <a:pt x="769727" y="651436"/>
                  <a:pt x="770578" y="649328"/>
                  <a:pt x="770854" y="646646"/>
                </a:cubicBezTo>
                <a:cubicBezTo>
                  <a:pt x="779534" y="627781"/>
                  <a:pt x="786979" y="608491"/>
                  <a:pt x="792084" y="588519"/>
                </a:cubicBezTo>
                <a:cubicBezTo>
                  <a:pt x="804784" y="553494"/>
                  <a:pt x="815739" y="517958"/>
                  <a:pt x="825886" y="482231"/>
                </a:cubicBezTo>
                <a:cubicBezTo>
                  <a:pt x="834309" y="453657"/>
                  <a:pt x="839053" y="424488"/>
                  <a:pt x="849179" y="396255"/>
                </a:cubicBezTo>
                <a:cubicBezTo>
                  <a:pt x="853263" y="382926"/>
                  <a:pt x="857198" y="369619"/>
                  <a:pt x="860751" y="356184"/>
                </a:cubicBezTo>
                <a:cubicBezTo>
                  <a:pt x="861112" y="354736"/>
                  <a:pt x="861559" y="353310"/>
                  <a:pt x="862027" y="351883"/>
                </a:cubicBezTo>
                <a:cubicBezTo>
                  <a:pt x="863474" y="372962"/>
                  <a:pt x="865026" y="394041"/>
                  <a:pt x="868068" y="414885"/>
                </a:cubicBezTo>
                <a:cubicBezTo>
                  <a:pt x="872493" y="442394"/>
                  <a:pt x="879172" y="469541"/>
                  <a:pt x="888362" y="495666"/>
                </a:cubicBezTo>
                <a:cubicBezTo>
                  <a:pt x="904380" y="539868"/>
                  <a:pt x="927992" y="575425"/>
                  <a:pt x="982173" y="575446"/>
                </a:cubicBezTo>
                <a:cubicBezTo>
                  <a:pt x="983704" y="575510"/>
                  <a:pt x="985151" y="575467"/>
                  <a:pt x="986533" y="575340"/>
                </a:cubicBezTo>
                <a:cubicBezTo>
                  <a:pt x="1007061" y="573487"/>
                  <a:pt x="1013102" y="551919"/>
                  <a:pt x="1013336" y="534332"/>
                </a:cubicBezTo>
                <a:cubicBezTo>
                  <a:pt x="1013336" y="533395"/>
                  <a:pt x="1013315" y="532458"/>
                  <a:pt x="1013272" y="531543"/>
                </a:cubicBezTo>
                <a:cubicBezTo>
                  <a:pt x="1014123" y="530308"/>
                  <a:pt x="1014485" y="528796"/>
                  <a:pt x="1013911" y="527306"/>
                </a:cubicBezTo>
                <a:cubicBezTo>
                  <a:pt x="1013358" y="525815"/>
                  <a:pt x="1012804" y="524325"/>
                  <a:pt x="1012273" y="522813"/>
                </a:cubicBezTo>
                <a:cubicBezTo>
                  <a:pt x="1010741" y="514041"/>
                  <a:pt x="1008018" y="505503"/>
                  <a:pt x="1007210" y="496582"/>
                </a:cubicBezTo>
                <a:cubicBezTo>
                  <a:pt x="1006593" y="489726"/>
                  <a:pt x="1006146" y="482891"/>
                  <a:pt x="1005848" y="476014"/>
                </a:cubicBezTo>
                <a:cubicBezTo>
                  <a:pt x="1005806" y="475162"/>
                  <a:pt x="1005529" y="474396"/>
                  <a:pt x="1005125" y="473714"/>
                </a:cubicBezTo>
                <a:cubicBezTo>
                  <a:pt x="1005253" y="473097"/>
                  <a:pt x="1005359" y="472479"/>
                  <a:pt x="1005508" y="471841"/>
                </a:cubicBezTo>
                <a:cubicBezTo>
                  <a:pt x="1008784" y="470201"/>
                  <a:pt x="1010060" y="465112"/>
                  <a:pt x="1011464" y="461770"/>
                </a:cubicBezTo>
                <a:cubicBezTo>
                  <a:pt x="1016229" y="450570"/>
                  <a:pt x="1021611" y="439605"/>
                  <a:pt x="1025929" y="428256"/>
                </a:cubicBezTo>
                <a:cubicBezTo>
                  <a:pt x="1041756" y="386078"/>
                  <a:pt x="1048372" y="342004"/>
                  <a:pt x="1055306" y="298334"/>
                </a:cubicBezTo>
                <a:cubicBezTo>
                  <a:pt x="1059901" y="268973"/>
                  <a:pt x="1065049" y="239441"/>
                  <a:pt x="1063198" y="21003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5" name="Google Shape;1755;p37"/>
          <p:cNvGrpSpPr/>
          <p:nvPr/>
        </p:nvGrpSpPr>
        <p:grpSpPr>
          <a:xfrm>
            <a:off x="5813572" y="3125966"/>
            <a:ext cx="531792" cy="421277"/>
            <a:chOff x="11627144" y="6251932"/>
            <a:chExt cx="1063584" cy="842554"/>
          </a:xfrm>
        </p:grpSpPr>
        <p:grpSp>
          <p:nvGrpSpPr>
            <p:cNvPr id="1756" name="Google Shape;1756;p37"/>
            <p:cNvGrpSpPr/>
            <p:nvPr/>
          </p:nvGrpSpPr>
          <p:grpSpPr>
            <a:xfrm>
              <a:off x="11627144" y="6251932"/>
              <a:ext cx="1063584" cy="842554"/>
              <a:chOff x="11627144" y="6251932"/>
              <a:chExt cx="1063584" cy="842554"/>
            </a:xfrm>
          </p:grpSpPr>
          <p:sp>
            <p:nvSpPr>
              <p:cNvPr id="1757" name="Google Shape;1757;p37"/>
              <p:cNvSpPr/>
              <p:nvPr/>
            </p:nvSpPr>
            <p:spPr>
              <a:xfrm>
                <a:off x="11627144" y="6251932"/>
                <a:ext cx="1063584" cy="842554"/>
              </a:xfrm>
              <a:custGeom>
                <a:rect b="b" l="l" r="r" t="t"/>
                <a:pathLst>
                  <a:path extrusionOk="0" h="842554" w="1063584">
                    <a:moveTo>
                      <a:pt x="1063198" y="210038"/>
                    </a:moveTo>
                    <a:cubicBezTo>
                      <a:pt x="1061752" y="176205"/>
                      <a:pt x="1063688" y="139690"/>
                      <a:pt x="1043756" y="111244"/>
                    </a:cubicBezTo>
                    <a:cubicBezTo>
                      <a:pt x="1037119" y="100896"/>
                      <a:pt x="1028695" y="89143"/>
                      <a:pt x="1014570" y="88717"/>
                    </a:cubicBezTo>
                    <a:cubicBezTo>
                      <a:pt x="1005551" y="87695"/>
                      <a:pt x="996467" y="88824"/>
                      <a:pt x="987384" y="89974"/>
                    </a:cubicBezTo>
                    <a:cubicBezTo>
                      <a:pt x="980045" y="90889"/>
                      <a:pt x="972685" y="91805"/>
                      <a:pt x="965367" y="91592"/>
                    </a:cubicBezTo>
                    <a:cubicBezTo>
                      <a:pt x="930970" y="88952"/>
                      <a:pt x="903316" y="67511"/>
                      <a:pt x="875407" y="51052"/>
                    </a:cubicBezTo>
                    <a:cubicBezTo>
                      <a:pt x="862623" y="43132"/>
                      <a:pt x="847860" y="35999"/>
                      <a:pt x="832267" y="34040"/>
                    </a:cubicBezTo>
                    <a:cubicBezTo>
                      <a:pt x="831863" y="33338"/>
                      <a:pt x="831246" y="32741"/>
                      <a:pt x="830374" y="32380"/>
                    </a:cubicBezTo>
                    <a:cubicBezTo>
                      <a:pt x="822035" y="30399"/>
                      <a:pt x="813654" y="32912"/>
                      <a:pt x="805571" y="36318"/>
                    </a:cubicBezTo>
                    <a:cubicBezTo>
                      <a:pt x="793637" y="39959"/>
                      <a:pt x="782703" y="46645"/>
                      <a:pt x="775556" y="56908"/>
                    </a:cubicBezTo>
                    <a:cubicBezTo>
                      <a:pt x="775428" y="57035"/>
                      <a:pt x="775279" y="57163"/>
                      <a:pt x="775151" y="57291"/>
                    </a:cubicBezTo>
                    <a:cubicBezTo>
                      <a:pt x="771918" y="60187"/>
                      <a:pt x="770918" y="64424"/>
                      <a:pt x="767621" y="67191"/>
                    </a:cubicBezTo>
                    <a:cubicBezTo>
                      <a:pt x="767579" y="67170"/>
                      <a:pt x="767536" y="67191"/>
                      <a:pt x="767493" y="67170"/>
                    </a:cubicBezTo>
                    <a:cubicBezTo>
                      <a:pt x="767217" y="66127"/>
                      <a:pt x="766557" y="65126"/>
                      <a:pt x="765430" y="64360"/>
                    </a:cubicBezTo>
                    <a:cubicBezTo>
                      <a:pt x="754922" y="57525"/>
                      <a:pt x="743052" y="52862"/>
                      <a:pt x="731075" y="48689"/>
                    </a:cubicBezTo>
                    <a:cubicBezTo>
                      <a:pt x="715845" y="43579"/>
                      <a:pt x="701124" y="37340"/>
                      <a:pt x="685893" y="32209"/>
                    </a:cubicBezTo>
                    <a:cubicBezTo>
                      <a:pt x="665451" y="25651"/>
                      <a:pt x="644966" y="19136"/>
                      <a:pt x="623927" y="14196"/>
                    </a:cubicBezTo>
                    <a:cubicBezTo>
                      <a:pt x="596103" y="7255"/>
                      <a:pt x="565599" y="4700"/>
                      <a:pt x="536626" y="1315"/>
                    </a:cubicBezTo>
                    <a:cubicBezTo>
                      <a:pt x="509377" y="-1666"/>
                      <a:pt x="481595" y="1294"/>
                      <a:pt x="454069" y="1719"/>
                    </a:cubicBezTo>
                    <a:cubicBezTo>
                      <a:pt x="397825" y="761"/>
                      <a:pt x="347921" y="17454"/>
                      <a:pt x="300654" y="49690"/>
                    </a:cubicBezTo>
                    <a:cubicBezTo>
                      <a:pt x="290273" y="56333"/>
                      <a:pt x="280637" y="63976"/>
                      <a:pt x="271000" y="71599"/>
                    </a:cubicBezTo>
                    <a:cubicBezTo>
                      <a:pt x="271490" y="68426"/>
                      <a:pt x="271787" y="65233"/>
                      <a:pt x="271936" y="62124"/>
                    </a:cubicBezTo>
                    <a:cubicBezTo>
                      <a:pt x="272383" y="57568"/>
                      <a:pt x="272192" y="52798"/>
                      <a:pt x="269320" y="49136"/>
                    </a:cubicBezTo>
                    <a:cubicBezTo>
                      <a:pt x="259939" y="37681"/>
                      <a:pt x="235625" y="40513"/>
                      <a:pt x="222287" y="46113"/>
                    </a:cubicBezTo>
                    <a:cubicBezTo>
                      <a:pt x="202951" y="54331"/>
                      <a:pt x="187656" y="69257"/>
                      <a:pt x="169660" y="79754"/>
                    </a:cubicBezTo>
                    <a:cubicBezTo>
                      <a:pt x="159300" y="85630"/>
                      <a:pt x="148302" y="90208"/>
                      <a:pt x="137772" y="95744"/>
                    </a:cubicBezTo>
                    <a:cubicBezTo>
                      <a:pt x="129476" y="100108"/>
                      <a:pt x="121180" y="104771"/>
                      <a:pt x="112246" y="107710"/>
                    </a:cubicBezTo>
                    <a:cubicBezTo>
                      <a:pt x="89463" y="114076"/>
                      <a:pt x="69808" y="120740"/>
                      <a:pt x="47493" y="128150"/>
                    </a:cubicBezTo>
                    <a:cubicBezTo>
                      <a:pt x="37857" y="130960"/>
                      <a:pt x="27051" y="133430"/>
                      <a:pt x="18350" y="139030"/>
                    </a:cubicBezTo>
                    <a:cubicBezTo>
                      <a:pt x="15606" y="140797"/>
                      <a:pt x="11777" y="142160"/>
                      <a:pt x="10884" y="145545"/>
                    </a:cubicBezTo>
                    <a:cubicBezTo>
                      <a:pt x="10565" y="146737"/>
                      <a:pt x="10735" y="147930"/>
                      <a:pt x="11267" y="148973"/>
                    </a:cubicBezTo>
                    <a:cubicBezTo>
                      <a:pt x="-17600" y="182955"/>
                      <a:pt x="16372" y="270400"/>
                      <a:pt x="31263" y="303636"/>
                    </a:cubicBezTo>
                    <a:cubicBezTo>
                      <a:pt x="43366" y="332635"/>
                      <a:pt x="54939" y="361145"/>
                      <a:pt x="66532" y="390591"/>
                    </a:cubicBezTo>
                    <a:cubicBezTo>
                      <a:pt x="80529" y="427043"/>
                      <a:pt x="97717" y="462877"/>
                      <a:pt x="101908" y="502522"/>
                    </a:cubicBezTo>
                    <a:cubicBezTo>
                      <a:pt x="105077" y="524303"/>
                      <a:pt x="107566" y="546170"/>
                      <a:pt x="107949" y="568335"/>
                    </a:cubicBezTo>
                    <a:cubicBezTo>
                      <a:pt x="106800" y="605105"/>
                      <a:pt x="117287" y="641961"/>
                      <a:pt x="162767" y="638789"/>
                    </a:cubicBezTo>
                    <a:cubicBezTo>
                      <a:pt x="164129" y="638810"/>
                      <a:pt x="165490" y="638768"/>
                      <a:pt x="166809" y="638640"/>
                    </a:cubicBezTo>
                    <a:cubicBezTo>
                      <a:pt x="208269" y="634893"/>
                      <a:pt x="232498" y="561479"/>
                      <a:pt x="241879" y="528966"/>
                    </a:cubicBezTo>
                    <a:cubicBezTo>
                      <a:pt x="250579" y="497795"/>
                      <a:pt x="254131" y="465858"/>
                      <a:pt x="259088" y="434218"/>
                    </a:cubicBezTo>
                    <a:cubicBezTo>
                      <a:pt x="260088" y="423551"/>
                      <a:pt x="261364" y="412884"/>
                      <a:pt x="262534" y="402195"/>
                    </a:cubicBezTo>
                    <a:cubicBezTo>
                      <a:pt x="262598" y="402557"/>
                      <a:pt x="262640" y="402941"/>
                      <a:pt x="262704" y="403303"/>
                    </a:cubicBezTo>
                    <a:cubicBezTo>
                      <a:pt x="271787" y="455382"/>
                      <a:pt x="280339" y="507611"/>
                      <a:pt x="292677" y="558924"/>
                    </a:cubicBezTo>
                    <a:cubicBezTo>
                      <a:pt x="303398" y="607362"/>
                      <a:pt x="321224" y="653544"/>
                      <a:pt x="338944" y="699534"/>
                    </a:cubicBezTo>
                    <a:cubicBezTo>
                      <a:pt x="347261" y="722657"/>
                      <a:pt x="355706" y="746014"/>
                      <a:pt x="370618" y="765794"/>
                    </a:cubicBezTo>
                    <a:cubicBezTo>
                      <a:pt x="398485" y="807824"/>
                      <a:pt x="448623" y="827859"/>
                      <a:pt x="498358" y="838079"/>
                    </a:cubicBezTo>
                    <a:cubicBezTo>
                      <a:pt x="528670" y="842466"/>
                      <a:pt x="559898" y="843381"/>
                      <a:pt x="590849" y="841891"/>
                    </a:cubicBezTo>
                    <a:cubicBezTo>
                      <a:pt x="594189" y="841827"/>
                      <a:pt x="597443" y="841656"/>
                      <a:pt x="600613" y="841358"/>
                    </a:cubicBezTo>
                    <a:cubicBezTo>
                      <a:pt x="623353" y="839314"/>
                      <a:pt x="642285" y="831500"/>
                      <a:pt x="661111" y="816106"/>
                    </a:cubicBezTo>
                    <a:cubicBezTo>
                      <a:pt x="676321" y="804162"/>
                      <a:pt x="686000" y="787426"/>
                      <a:pt x="697784" y="772629"/>
                    </a:cubicBezTo>
                    <a:cubicBezTo>
                      <a:pt x="709676" y="757363"/>
                      <a:pt x="722226" y="742394"/>
                      <a:pt x="731480" y="725510"/>
                    </a:cubicBezTo>
                    <a:cubicBezTo>
                      <a:pt x="738670" y="711351"/>
                      <a:pt x="744987" y="696851"/>
                      <a:pt x="752816" y="682799"/>
                    </a:cubicBezTo>
                    <a:cubicBezTo>
                      <a:pt x="758134" y="672792"/>
                      <a:pt x="763282" y="662721"/>
                      <a:pt x="768110" y="652543"/>
                    </a:cubicBezTo>
                    <a:cubicBezTo>
                      <a:pt x="769727" y="651436"/>
                      <a:pt x="770578" y="649328"/>
                      <a:pt x="770854" y="646646"/>
                    </a:cubicBezTo>
                    <a:cubicBezTo>
                      <a:pt x="779534" y="627781"/>
                      <a:pt x="786979" y="608491"/>
                      <a:pt x="792084" y="588519"/>
                    </a:cubicBezTo>
                    <a:cubicBezTo>
                      <a:pt x="804784" y="553494"/>
                      <a:pt x="815739" y="517958"/>
                      <a:pt x="825886" y="482231"/>
                    </a:cubicBezTo>
                    <a:cubicBezTo>
                      <a:pt x="834309" y="453657"/>
                      <a:pt x="839053" y="424488"/>
                      <a:pt x="849179" y="396255"/>
                    </a:cubicBezTo>
                    <a:cubicBezTo>
                      <a:pt x="853263" y="382926"/>
                      <a:pt x="857198" y="369619"/>
                      <a:pt x="860751" y="356184"/>
                    </a:cubicBezTo>
                    <a:cubicBezTo>
                      <a:pt x="861112" y="354736"/>
                      <a:pt x="861559" y="353310"/>
                      <a:pt x="862027" y="351883"/>
                    </a:cubicBezTo>
                    <a:cubicBezTo>
                      <a:pt x="863474" y="372962"/>
                      <a:pt x="865026" y="394041"/>
                      <a:pt x="868068" y="414885"/>
                    </a:cubicBezTo>
                    <a:cubicBezTo>
                      <a:pt x="872493" y="442394"/>
                      <a:pt x="879172" y="469541"/>
                      <a:pt x="888362" y="495666"/>
                    </a:cubicBezTo>
                    <a:cubicBezTo>
                      <a:pt x="904380" y="539868"/>
                      <a:pt x="927992" y="575425"/>
                      <a:pt x="982173" y="575446"/>
                    </a:cubicBezTo>
                    <a:cubicBezTo>
                      <a:pt x="983704" y="575510"/>
                      <a:pt x="985151" y="575467"/>
                      <a:pt x="986533" y="575340"/>
                    </a:cubicBezTo>
                    <a:cubicBezTo>
                      <a:pt x="1007061" y="573487"/>
                      <a:pt x="1013102" y="551919"/>
                      <a:pt x="1013336" y="534332"/>
                    </a:cubicBezTo>
                    <a:cubicBezTo>
                      <a:pt x="1013336" y="533395"/>
                      <a:pt x="1013315" y="532458"/>
                      <a:pt x="1013272" y="531543"/>
                    </a:cubicBezTo>
                    <a:cubicBezTo>
                      <a:pt x="1014123" y="530308"/>
                      <a:pt x="1014485" y="528796"/>
                      <a:pt x="1013911" y="527306"/>
                    </a:cubicBezTo>
                    <a:cubicBezTo>
                      <a:pt x="1013358" y="525815"/>
                      <a:pt x="1012804" y="524325"/>
                      <a:pt x="1012273" y="522813"/>
                    </a:cubicBezTo>
                    <a:cubicBezTo>
                      <a:pt x="1010741" y="514041"/>
                      <a:pt x="1008018" y="505503"/>
                      <a:pt x="1007210" y="496582"/>
                    </a:cubicBezTo>
                    <a:cubicBezTo>
                      <a:pt x="1006593" y="489726"/>
                      <a:pt x="1006146" y="482891"/>
                      <a:pt x="1005848" y="476014"/>
                    </a:cubicBezTo>
                    <a:cubicBezTo>
                      <a:pt x="1005806" y="475162"/>
                      <a:pt x="1005529" y="474396"/>
                      <a:pt x="1005125" y="473714"/>
                    </a:cubicBezTo>
                    <a:cubicBezTo>
                      <a:pt x="1005253" y="473097"/>
                      <a:pt x="1005359" y="472479"/>
                      <a:pt x="1005508" y="471841"/>
                    </a:cubicBezTo>
                    <a:cubicBezTo>
                      <a:pt x="1008784" y="470201"/>
                      <a:pt x="1010060" y="465112"/>
                      <a:pt x="1011464" y="461770"/>
                    </a:cubicBezTo>
                    <a:cubicBezTo>
                      <a:pt x="1016229" y="450570"/>
                      <a:pt x="1021611" y="439605"/>
                      <a:pt x="1025929" y="428256"/>
                    </a:cubicBezTo>
                    <a:cubicBezTo>
                      <a:pt x="1041756" y="386078"/>
                      <a:pt x="1048372" y="342004"/>
                      <a:pt x="1055306" y="298334"/>
                    </a:cubicBezTo>
                    <a:cubicBezTo>
                      <a:pt x="1059901" y="268973"/>
                      <a:pt x="1065049" y="239441"/>
                      <a:pt x="1063198" y="210038"/>
                    </a:cubicBezTo>
                    <a:close/>
                    <a:moveTo>
                      <a:pt x="288039" y="488980"/>
                    </a:moveTo>
                    <a:cubicBezTo>
                      <a:pt x="282721" y="461621"/>
                      <a:pt x="277956" y="434133"/>
                      <a:pt x="272128" y="406880"/>
                    </a:cubicBezTo>
                    <a:cubicBezTo>
                      <a:pt x="267852" y="387355"/>
                      <a:pt x="267256" y="367213"/>
                      <a:pt x="265767" y="347178"/>
                    </a:cubicBezTo>
                    <a:cubicBezTo>
                      <a:pt x="266810" y="346837"/>
                      <a:pt x="265704" y="345219"/>
                      <a:pt x="265555" y="344729"/>
                    </a:cubicBezTo>
                    <a:cubicBezTo>
                      <a:pt x="265576" y="344026"/>
                      <a:pt x="265214" y="343175"/>
                      <a:pt x="264363" y="343175"/>
                    </a:cubicBezTo>
                    <a:cubicBezTo>
                      <a:pt x="264342" y="324800"/>
                      <a:pt x="260768" y="306191"/>
                      <a:pt x="261704" y="287646"/>
                    </a:cubicBezTo>
                    <a:cubicBezTo>
                      <a:pt x="261747" y="285261"/>
                      <a:pt x="262087" y="282728"/>
                      <a:pt x="262002" y="280322"/>
                    </a:cubicBezTo>
                    <a:cubicBezTo>
                      <a:pt x="261938" y="279768"/>
                      <a:pt x="261726" y="279236"/>
                      <a:pt x="261258" y="279023"/>
                    </a:cubicBezTo>
                    <a:cubicBezTo>
                      <a:pt x="261258" y="278533"/>
                      <a:pt x="261236" y="278022"/>
                      <a:pt x="261236" y="277532"/>
                    </a:cubicBezTo>
                    <a:cubicBezTo>
                      <a:pt x="259747" y="237781"/>
                      <a:pt x="265065" y="197241"/>
                      <a:pt x="280892" y="159214"/>
                    </a:cubicBezTo>
                    <a:cubicBezTo>
                      <a:pt x="283125" y="153274"/>
                      <a:pt x="274595" y="150101"/>
                      <a:pt x="271490" y="155595"/>
                    </a:cubicBezTo>
                    <a:cubicBezTo>
                      <a:pt x="250430" y="200414"/>
                      <a:pt x="249281" y="249811"/>
                      <a:pt x="252238" y="296780"/>
                    </a:cubicBezTo>
                    <a:cubicBezTo>
                      <a:pt x="253472" y="314793"/>
                      <a:pt x="253408" y="332997"/>
                      <a:pt x="255131" y="350925"/>
                    </a:cubicBezTo>
                    <a:cubicBezTo>
                      <a:pt x="254876" y="351585"/>
                      <a:pt x="254748" y="352288"/>
                      <a:pt x="254727" y="353012"/>
                    </a:cubicBezTo>
                    <a:cubicBezTo>
                      <a:pt x="254557" y="363657"/>
                      <a:pt x="254302" y="374325"/>
                      <a:pt x="253068" y="384970"/>
                    </a:cubicBezTo>
                    <a:cubicBezTo>
                      <a:pt x="250260" y="413799"/>
                      <a:pt x="247112" y="442564"/>
                      <a:pt x="242347" y="471266"/>
                    </a:cubicBezTo>
                    <a:cubicBezTo>
                      <a:pt x="237709" y="501415"/>
                      <a:pt x="231711" y="531755"/>
                      <a:pt x="219756" y="560584"/>
                    </a:cubicBezTo>
                    <a:cubicBezTo>
                      <a:pt x="211353" y="581472"/>
                      <a:pt x="197292" y="614282"/>
                      <a:pt x="175871" y="625396"/>
                    </a:cubicBezTo>
                    <a:cubicBezTo>
                      <a:pt x="158151" y="631635"/>
                      <a:pt x="135390" y="628186"/>
                      <a:pt x="126860" y="611514"/>
                    </a:cubicBezTo>
                    <a:cubicBezTo>
                      <a:pt x="118734" y="598377"/>
                      <a:pt x="119521" y="582430"/>
                      <a:pt x="119032" y="567270"/>
                    </a:cubicBezTo>
                    <a:cubicBezTo>
                      <a:pt x="118649" y="545723"/>
                      <a:pt x="116330" y="524410"/>
                      <a:pt x="113267" y="503246"/>
                    </a:cubicBezTo>
                    <a:cubicBezTo>
                      <a:pt x="108970" y="460151"/>
                      <a:pt x="90591" y="421826"/>
                      <a:pt x="75147" y="382373"/>
                    </a:cubicBezTo>
                    <a:cubicBezTo>
                      <a:pt x="64809" y="355971"/>
                      <a:pt x="53832" y="329484"/>
                      <a:pt x="42707" y="303338"/>
                    </a:cubicBezTo>
                    <a:cubicBezTo>
                      <a:pt x="33262" y="282579"/>
                      <a:pt x="24604" y="261500"/>
                      <a:pt x="18159" y="239505"/>
                    </a:cubicBezTo>
                    <a:cubicBezTo>
                      <a:pt x="11607" y="213891"/>
                      <a:pt x="1439" y="182571"/>
                      <a:pt x="12373" y="156106"/>
                    </a:cubicBezTo>
                    <a:cubicBezTo>
                      <a:pt x="13117" y="154807"/>
                      <a:pt x="13947" y="153210"/>
                      <a:pt x="14947" y="151656"/>
                    </a:cubicBezTo>
                    <a:cubicBezTo>
                      <a:pt x="15394" y="151741"/>
                      <a:pt x="15840" y="151762"/>
                      <a:pt x="16287" y="151720"/>
                    </a:cubicBezTo>
                    <a:cubicBezTo>
                      <a:pt x="17265" y="151634"/>
                      <a:pt x="18223" y="151272"/>
                      <a:pt x="19116" y="150740"/>
                    </a:cubicBezTo>
                    <a:cubicBezTo>
                      <a:pt x="20797" y="149739"/>
                      <a:pt x="22498" y="148739"/>
                      <a:pt x="24200" y="147759"/>
                    </a:cubicBezTo>
                    <a:cubicBezTo>
                      <a:pt x="24073" y="148462"/>
                      <a:pt x="23732" y="149250"/>
                      <a:pt x="23732" y="149931"/>
                    </a:cubicBezTo>
                    <a:cubicBezTo>
                      <a:pt x="23753" y="150804"/>
                      <a:pt x="25157" y="150676"/>
                      <a:pt x="25115" y="149803"/>
                    </a:cubicBezTo>
                    <a:cubicBezTo>
                      <a:pt x="25264" y="148973"/>
                      <a:pt x="25689" y="147887"/>
                      <a:pt x="25625" y="146972"/>
                    </a:cubicBezTo>
                    <a:cubicBezTo>
                      <a:pt x="27242" y="146077"/>
                      <a:pt x="28880" y="145204"/>
                      <a:pt x="30561" y="144417"/>
                    </a:cubicBezTo>
                    <a:cubicBezTo>
                      <a:pt x="37708" y="141670"/>
                      <a:pt x="44579" y="140030"/>
                      <a:pt x="52003" y="137795"/>
                    </a:cubicBezTo>
                    <a:cubicBezTo>
                      <a:pt x="65341" y="133813"/>
                      <a:pt x="78253" y="128384"/>
                      <a:pt x="91676" y="124658"/>
                    </a:cubicBezTo>
                    <a:cubicBezTo>
                      <a:pt x="103524" y="121336"/>
                      <a:pt x="115586" y="118419"/>
                      <a:pt x="126839" y="113160"/>
                    </a:cubicBezTo>
                    <a:cubicBezTo>
                      <a:pt x="139325" y="107028"/>
                      <a:pt x="151514" y="100258"/>
                      <a:pt x="164171" y="94466"/>
                    </a:cubicBezTo>
                    <a:cubicBezTo>
                      <a:pt x="176913" y="88483"/>
                      <a:pt x="188337" y="80222"/>
                      <a:pt x="199653" y="71982"/>
                    </a:cubicBezTo>
                    <a:cubicBezTo>
                      <a:pt x="213012" y="62252"/>
                      <a:pt x="227818" y="51649"/>
                      <a:pt x="244814" y="51734"/>
                    </a:cubicBezTo>
                    <a:cubicBezTo>
                      <a:pt x="251387" y="51861"/>
                      <a:pt x="262109" y="51223"/>
                      <a:pt x="262768" y="59463"/>
                    </a:cubicBezTo>
                    <a:cubicBezTo>
                      <a:pt x="263406" y="65424"/>
                      <a:pt x="263236" y="71492"/>
                      <a:pt x="263427" y="77518"/>
                    </a:cubicBezTo>
                    <a:cubicBezTo>
                      <a:pt x="263193" y="77710"/>
                      <a:pt x="262959" y="77880"/>
                      <a:pt x="262725" y="78072"/>
                    </a:cubicBezTo>
                    <a:cubicBezTo>
                      <a:pt x="262725" y="78199"/>
                      <a:pt x="262725" y="78348"/>
                      <a:pt x="262747" y="78476"/>
                    </a:cubicBezTo>
                    <a:cubicBezTo>
                      <a:pt x="262811" y="78732"/>
                      <a:pt x="262853" y="78987"/>
                      <a:pt x="262874" y="79264"/>
                    </a:cubicBezTo>
                    <a:cubicBezTo>
                      <a:pt x="262938" y="79988"/>
                      <a:pt x="262896" y="80712"/>
                      <a:pt x="262896" y="81436"/>
                    </a:cubicBezTo>
                    <a:cubicBezTo>
                      <a:pt x="262896" y="81627"/>
                      <a:pt x="262853" y="81798"/>
                      <a:pt x="262811" y="81968"/>
                    </a:cubicBezTo>
                    <a:cubicBezTo>
                      <a:pt x="262811" y="82266"/>
                      <a:pt x="262811" y="82564"/>
                      <a:pt x="262811" y="82862"/>
                    </a:cubicBezTo>
                    <a:cubicBezTo>
                      <a:pt x="262811" y="83075"/>
                      <a:pt x="262811" y="83267"/>
                      <a:pt x="262789" y="83480"/>
                    </a:cubicBezTo>
                    <a:cubicBezTo>
                      <a:pt x="263236" y="83267"/>
                      <a:pt x="263661" y="83033"/>
                      <a:pt x="264108" y="82798"/>
                    </a:cubicBezTo>
                    <a:cubicBezTo>
                      <a:pt x="264193" y="83011"/>
                      <a:pt x="264278" y="83245"/>
                      <a:pt x="264385" y="83458"/>
                    </a:cubicBezTo>
                    <a:cubicBezTo>
                      <a:pt x="264810" y="82926"/>
                      <a:pt x="265342" y="82479"/>
                      <a:pt x="265938" y="82117"/>
                    </a:cubicBezTo>
                    <a:cubicBezTo>
                      <a:pt x="266916" y="81542"/>
                      <a:pt x="267958" y="81095"/>
                      <a:pt x="269043" y="80712"/>
                    </a:cubicBezTo>
                    <a:cubicBezTo>
                      <a:pt x="269107" y="80456"/>
                      <a:pt x="269171" y="80179"/>
                      <a:pt x="269235" y="79924"/>
                    </a:cubicBezTo>
                    <a:cubicBezTo>
                      <a:pt x="276531" y="75346"/>
                      <a:pt x="283232" y="69406"/>
                      <a:pt x="290486" y="64935"/>
                    </a:cubicBezTo>
                    <a:cubicBezTo>
                      <a:pt x="306057" y="54353"/>
                      <a:pt x="322309" y="44665"/>
                      <a:pt x="339156" y="36297"/>
                    </a:cubicBezTo>
                    <a:cubicBezTo>
                      <a:pt x="381892" y="15005"/>
                      <a:pt x="419480" y="11088"/>
                      <a:pt x="465620" y="11322"/>
                    </a:cubicBezTo>
                    <a:cubicBezTo>
                      <a:pt x="482829" y="10534"/>
                      <a:pt x="500038" y="10023"/>
                      <a:pt x="517098" y="10556"/>
                    </a:cubicBezTo>
                    <a:cubicBezTo>
                      <a:pt x="519587" y="15644"/>
                      <a:pt x="523438" y="20052"/>
                      <a:pt x="525884" y="25162"/>
                    </a:cubicBezTo>
                    <a:cubicBezTo>
                      <a:pt x="529415" y="32380"/>
                      <a:pt x="531606" y="40194"/>
                      <a:pt x="534031" y="47859"/>
                    </a:cubicBezTo>
                    <a:cubicBezTo>
                      <a:pt x="543497" y="74750"/>
                      <a:pt x="546135" y="103430"/>
                      <a:pt x="546858" y="132153"/>
                    </a:cubicBezTo>
                    <a:cubicBezTo>
                      <a:pt x="548220" y="172458"/>
                      <a:pt x="543752" y="212997"/>
                      <a:pt x="536796" y="253217"/>
                    </a:cubicBezTo>
                    <a:cubicBezTo>
                      <a:pt x="530564" y="285261"/>
                      <a:pt x="523608" y="317561"/>
                      <a:pt x="511844" y="348540"/>
                    </a:cubicBezTo>
                    <a:cubicBezTo>
                      <a:pt x="492678" y="395127"/>
                      <a:pt x="466385" y="438966"/>
                      <a:pt x="435158" y="479612"/>
                    </a:cubicBezTo>
                    <a:cubicBezTo>
                      <a:pt x="424564" y="494644"/>
                      <a:pt x="413737" y="509463"/>
                      <a:pt x="402250" y="523899"/>
                    </a:cubicBezTo>
                    <a:cubicBezTo>
                      <a:pt x="394294" y="534885"/>
                      <a:pt x="387955" y="546915"/>
                      <a:pt x="378999" y="557284"/>
                    </a:cubicBezTo>
                    <a:cubicBezTo>
                      <a:pt x="368448" y="570059"/>
                      <a:pt x="356515" y="583750"/>
                      <a:pt x="348537" y="598441"/>
                    </a:cubicBezTo>
                    <a:cubicBezTo>
                      <a:pt x="339880" y="612494"/>
                      <a:pt x="332434" y="627483"/>
                      <a:pt x="329435" y="643324"/>
                    </a:cubicBezTo>
                    <a:cubicBezTo>
                      <a:pt x="324245" y="629037"/>
                      <a:pt x="319331" y="614623"/>
                      <a:pt x="314800" y="600081"/>
                    </a:cubicBezTo>
                    <a:cubicBezTo>
                      <a:pt x="303653" y="563757"/>
                      <a:pt x="296059" y="526284"/>
                      <a:pt x="288039" y="488980"/>
                    </a:cubicBezTo>
                    <a:close/>
                    <a:moveTo>
                      <a:pt x="726055" y="712288"/>
                    </a:moveTo>
                    <a:cubicBezTo>
                      <a:pt x="717100" y="732047"/>
                      <a:pt x="702741" y="749016"/>
                      <a:pt x="689276" y="766220"/>
                    </a:cubicBezTo>
                    <a:cubicBezTo>
                      <a:pt x="681830" y="775780"/>
                      <a:pt x="674959" y="785723"/>
                      <a:pt x="667386" y="795198"/>
                    </a:cubicBezTo>
                    <a:cubicBezTo>
                      <a:pt x="652943" y="811720"/>
                      <a:pt x="632904" y="825262"/>
                      <a:pt x="611100" y="829286"/>
                    </a:cubicBezTo>
                    <a:cubicBezTo>
                      <a:pt x="583489" y="832714"/>
                      <a:pt x="555665" y="832395"/>
                      <a:pt x="528160" y="830329"/>
                    </a:cubicBezTo>
                    <a:cubicBezTo>
                      <a:pt x="507739" y="829776"/>
                      <a:pt x="488041" y="825390"/>
                      <a:pt x="469108" y="819045"/>
                    </a:cubicBezTo>
                    <a:cubicBezTo>
                      <a:pt x="457536" y="815468"/>
                      <a:pt x="445879" y="811912"/>
                      <a:pt x="435200" y="806376"/>
                    </a:cubicBezTo>
                    <a:cubicBezTo>
                      <a:pt x="405207" y="791642"/>
                      <a:pt x="381807" y="767561"/>
                      <a:pt x="366810" y="738626"/>
                    </a:cubicBezTo>
                    <a:cubicBezTo>
                      <a:pt x="358493" y="722210"/>
                      <a:pt x="352834" y="704559"/>
                      <a:pt x="346240" y="687398"/>
                    </a:cubicBezTo>
                    <a:cubicBezTo>
                      <a:pt x="342709" y="678498"/>
                      <a:pt x="339242" y="669555"/>
                      <a:pt x="335859" y="660592"/>
                    </a:cubicBezTo>
                    <a:cubicBezTo>
                      <a:pt x="336795" y="656631"/>
                      <a:pt x="337923" y="652671"/>
                      <a:pt x="338944" y="648732"/>
                    </a:cubicBezTo>
                    <a:cubicBezTo>
                      <a:pt x="341092" y="635297"/>
                      <a:pt x="347197" y="622735"/>
                      <a:pt x="353856" y="610620"/>
                    </a:cubicBezTo>
                    <a:cubicBezTo>
                      <a:pt x="363598" y="591990"/>
                      <a:pt x="377446" y="575787"/>
                      <a:pt x="390954" y="559477"/>
                    </a:cubicBezTo>
                    <a:cubicBezTo>
                      <a:pt x="397442" y="551344"/>
                      <a:pt x="402569" y="542423"/>
                      <a:pt x="408355" y="533842"/>
                    </a:cubicBezTo>
                    <a:cubicBezTo>
                      <a:pt x="413949" y="525560"/>
                      <a:pt x="420650" y="518022"/>
                      <a:pt x="426606" y="509953"/>
                    </a:cubicBezTo>
                    <a:cubicBezTo>
                      <a:pt x="442348" y="487171"/>
                      <a:pt x="460217" y="465645"/>
                      <a:pt x="474448" y="441947"/>
                    </a:cubicBezTo>
                    <a:cubicBezTo>
                      <a:pt x="493763" y="414459"/>
                      <a:pt x="508079" y="384268"/>
                      <a:pt x="521353" y="353970"/>
                    </a:cubicBezTo>
                    <a:cubicBezTo>
                      <a:pt x="533967" y="321904"/>
                      <a:pt x="541115" y="288349"/>
                      <a:pt x="547581" y="255027"/>
                    </a:cubicBezTo>
                    <a:cubicBezTo>
                      <a:pt x="554559" y="214871"/>
                      <a:pt x="558856" y="174417"/>
                      <a:pt x="557494" y="134154"/>
                    </a:cubicBezTo>
                    <a:cubicBezTo>
                      <a:pt x="556239" y="107390"/>
                      <a:pt x="554729" y="80137"/>
                      <a:pt x="545518" y="55098"/>
                    </a:cubicBezTo>
                    <a:cubicBezTo>
                      <a:pt x="541413" y="44196"/>
                      <a:pt x="538094" y="32763"/>
                      <a:pt x="532031" y="22777"/>
                    </a:cubicBezTo>
                    <a:cubicBezTo>
                      <a:pt x="529011" y="18519"/>
                      <a:pt x="525543" y="14409"/>
                      <a:pt x="521714" y="10705"/>
                    </a:cubicBezTo>
                    <a:cubicBezTo>
                      <a:pt x="533563" y="11216"/>
                      <a:pt x="545348" y="12280"/>
                      <a:pt x="557048" y="14154"/>
                    </a:cubicBezTo>
                    <a:cubicBezTo>
                      <a:pt x="580681" y="16347"/>
                      <a:pt x="603932" y="20328"/>
                      <a:pt x="626693" y="25928"/>
                    </a:cubicBezTo>
                    <a:cubicBezTo>
                      <a:pt x="620503" y="46198"/>
                      <a:pt x="618673" y="67213"/>
                      <a:pt x="615397" y="87866"/>
                    </a:cubicBezTo>
                    <a:cubicBezTo>
                      <a:pt x="613674" y="101280"/>
                      <a:pt x="613419" y="114736"/>
                      <a:pt x="611100" y="128128"/>
                    </a:cubicBezTo>
                    <a:cubicBezTo>
                      <a:pt x="607165" y="146567"/>
                      <a:pt x="604931" y="165133"/>
                      <a:pt x="604272" y="183764"/>
                    </a:cubicBezTo>
                    <a:cubicBezTo>
                      <a:pt x="602847" y="204097"/>
                      <a:pt x="603783" y="224303"/>
                      <a:pt x="603315" y="244615"/>
                    </a:cubicBezTo>
                    <a:cubicBezTo>
                      <a:pt x="603166" y="278576"/>
                      <a:pt x="603634" y="312855"/>
                      <a:pt x="610441" y="345879"/>
                    </a:cubicBezTo>
                    <a:cubicBezTo>
                      <a:pt x="617163" y="371684"/>
                      <a:pt x="626905" y="396766"/>
                      <a:pt x="639477" y="420166"/>
                    </a:cubicBezTo>
                    <a:cubicBezTo>
                      <a:pt x="653474" y="442032"/>
                      <a:pt x="667131" y="464239"/>
                      <a:pt x="682490" y="485233"/>
                    </a:cubicBezTo>
                    <a:cubicBezTo>
                      <a:pt x="689722" y="495623"/>
                      <a:pt x="696253" y="506440"/>
                      <a:pt x="702932" y="517192"/>
                    </a:cubicBezTo>
                    <a:cubicBezTo>
                      <a:pt x="709782" y="527774"/>
                      <a:pt x="717695" y="537653"/>
                      <a:pt x="723971" y="548597"/>
                    </a:cubicBezTo>
                    <a:cubicBezTo>
                      <a:pt x="739584" y="579002"/>
                      <a:pt x="756092" y="610556"/>
                      <a:pt x="759623" y="645347"/>
                    </a:cubicBezTo>
                    <a:cubicBezTo>
                      <a:pt x="748838" y="667788"/>
                      <a:pt x="736393" y="689676"/>
                      <a:pt x="726055" y="712288"/>
                    </a:cubicBezTo>
                    <a:close/>
                    <a:moveTo>
                      <a:pt x="1046904" y="280662"/>
                    </a:moveTo>
                    <a:cubicBezTo>
                      <a:pt x="1039948" y="323991"/>
                      <a:pt x="1034523" y="367831"/>
                      <a:pt x="1020654" y="410180"/>
                    </a:cubicBezTo>
                    <a:cubicBezTo>
                      <a:pt x="1016633" y="423466"/>
                      <a:pt x="1010592" y="437646"/>
                      <a:pt x="1004593" y="450549"/>
                    </a:cubicBezTo>
                    <a:cubicBezTo>
                      <a:pt x="1002317" y="455425"/>
                      <a:pt x="1000360" y="460450"/>
                      <a:pt x="998318" y="465410"/>
                    </a:cubicBezTo>
                    <a:cubicBezTo>
                      <a:pt x="997914" y="466326"/>
                      <a:pt x="997850" y="467284"/>
                      <a:pt x="998020" y="468178"/>
                    </a:cubicBezTo>
                    <a:cubicBezTo>
                      <a:pt x="997446" y="469711"/>
                      <a:pt x="996914" y="471266"/>
                      <a:pt x="996489" y="472841"/>
                    </a:cubicBezTo>
                    <a:cubicBezTo>
                      <a:pt x="996382" y="473225"/>
                      <a:pt x="996276" y="473629"/>
                      <a:pt x="996191" y="474012"/>
                    </a:cubicBezTo>
                    <a:cubicBezTo>
                      <a:pt x="995638" y="474885"/>
                      <a:pt x="995319" y="475907"/>
                      <a:pt x="995297" y="476972"/>
                    </a:cubicBezTo>
                    <a:cubicBezTo>
                      <a:pt x="995297" y="477270"/>
                      <a:pt x="995297" y="477589"/>
                      <a:pt x="995297" y="477887"/>
                    </a:cubicBezTo>
                    <a:cubicBezTo>
                      <a:pt x="992745" y="491642"/>
                      <a:pt x="995999" y="505375"/>
                      <a:pt x="999786" y="518342"/>
                    </a:cubicBezTo>
                    <a:cubicBezTo>
                      <a:pt x="999935" y="518682"/>
                      <a:pt x="1000041" y="519066"/>
                      <a:pt x="1000169" y="519428"/>
                    </a:cubicBezTo>
                    <a:cubicBezTo>
                      <a:pt x="1001424" y="524878"/>
                      <a:pt x="1002466" y="530372"/>
                      <a:pt x="1002232" y="536078"/>
                    </a:cubicBezTo>
                    <a:cubicBezTo>
                      <a:pt x="1000573" y="566844"/>
                      <a:pt x="988937" y="567951"/>
                      <a:pt x="961645" y="562181"/>
                    </a:cubicBezTo>
                    <a:cubicBezTo>
                      <a:pt x="938139" y="557284"/>
                      <a:pt x="921057" y="539165"/>
                      <a:pt x="910847" y="519087"/>
                    </a:cubicBezTo>
                    <a:cubicBezTo>
                      <a:pt x="896743" y="491429"/>
                      <a:pt x="889128" y="461855"/>
                      <a:pt x="882342" y="431344"/>
                    </a:cubicBezTo>
                    <a:cubicBezTo>
                      <a:pt x="874408" y="393423"/>
                      <a:pt x="874003" y="354140"/>
                      <a:pt x="870238" y="315495"/>
                    </a:cubicBezTo>
                    <a:cubicBezTo>
                      <a:pt x="867515" y="288306"/>
                      <a:pt x="868281" y="260563"/>
                      <a:pt x="862325" y="233927"/>
                    </a:cubicBezTo>
                    <a:cubicBezTo>
                      <a:pt x="857496" y="207206"/>
                      <a:pt x="849923" y="180442"/>
                      <a:pt x="831246" y="160172"/>
                    </a:cubicBezTo>
                    <a:cubicBezTo>
                      <a:pt x="830183" y="158405"/>
                      <a:pt x="828566" y="156532"/>
                      <a:pt x="826162" y="157660"/>
                    </a:cubicBezTo>
                    <a:cubicBezTo>
                      <a:pt x="824865" y="158320"/>
                      <a:pt x="824226" y="159640"/>
                      <a:pt x="824397" y="160960"/>
                    </a:cubicBezTo>
                    <a:cubicBezTo>
                      <a:pt x="828651" y="169413"/>
                      <a:pt x="835373" y="176610"/>
                      <a:pt x="839117" y="185424"/>
                    </a:cubicBezTo>
                    <a:cubicBezTo>
                      <a:pt x="854582" y="223004"/>
                      <a:pt x="856454" y="264821"/>
                      <a:pt x="858475" y="305637"/>
                    </a:cubicBezTo>
                    <a:cubicBezTo>
                      <a:pt x="859177" y="312685"/>
                      <a:pt x="859751" y="319775"/>
                      <a:pt x="860283" y="326844"/>
                    </a:cubicBezTo>
                    <a:cubicBezTo>
                      <a:pt x="859964" y="327249"/>
                      <a:pt x="859666" y="327696"/>
                      <a:pt x="859453" y="328185"/>
                    </a:cubicBezTo>
                    <a:cubicBezTo>
                      <a:pt x="858538" y="330996"/>
                      <a:pt x="857581" y="333806"/>
                      <a:pt x="856284" y="336489"/>
                    </a:cubicBezTo>
                    <a:cubicBezTo>
                      <a:pt x="850689" y="349222"/>
                      <a:pt x="847987" y="362657"/>
                      <a:pt x="844010" y="375772"/>
                    </a:cubicBezTo>
                    <a:cubicBezTo>
                      <a:pt x="839074" y="392955"/>
                      <a:pt x="832693" y="409903"/>
                      <a:pt x="828545" y="427277"/>
                    </a:cubicBezTo>
                    <a:cubicBezTo>
                      <a:pt x="816292" y="479569"/>
                      <a:pt x="801125" y="531308"/>
                      <a:pt x="782703" y="582259"/>
                    </a:cubicBezTo>
                    <a:cubicBezTo>
                      <a:pt x="778151" y="597121"/>
                      <a:pt x="773875" y="612047"/>
                      <a:pt x="768089" y="626546"/>
                    </a:cubicBezTo>
                    <a:cubicBezTo>
                      <a:pt x="766706" y="621223"/>
                      <a:pt x="765217" y="616496"/>
                      <a:pt x="764600" y="613963"/>
                    </a:cubicBezTo>
                    <a:cubicBezTo>
                      <a:pt x="757644" y="589243"/>
                      <a:pt x="745966" y="566184"/>
                      <a:pt x="734117" y="543572"/>
                    </a:cubicBezTo>
                    <a:cubicBezTo>
                      <a:pt x="724332" y="527114"/>
                      <a:pt x="712313" y="512125"/>
                      <a:pt x="702783" y="495474"/>
                    </a:cubicBezTo>
                    <a:cubicBezTo>
                      <a:pt x="688659" y="473906"/>
                      <a:pt x="673428" y="453125"/>
                      <a:pt x="659962" y="431152"/>
                    </a:cubicBezTo>
                    <a:cubicBezTo>
                      <a:pt x="651879" y="419463"/>
                      <a:pt x="644540" y="407242"/>
                      <a:pt x="639222" y="394019"/>
                    </a:cubicBezTo>
                    <a:cubicBezTo>
                      <a:pt x="632713" y="378391"/>
                      <a:pt x="626246" y="362571"/>
                      <a:pt x="621970" y="346049"/>
                    </a:cubicBezTo>
                    <a:cubicBezTo>
                      <a:pt x="615014" y="315836"/>
                      <a:pt x="614631" y="284282"/>
                      <a:pt x="614121" y="253068"/>
                    </a:cubicBezTo>
                    <a:cubicBezTo>
                      <a:pt x="614270" y="209718"/>
                      <a:pt x="613057" y="166241"/>
                      <a:pt x="621843" y="122912"/>
                    </a:cubicBezTo>
                    <a:cubicBezTo>
                      <a:pt x="623651" y="102749"/>
                      <a:pt x="624693" y="82607"/>
                      <a:pt x="627352" y="62486"/>
                    </a:cubicBezTo>
                    <a:cubicBezTo>
                      <a:pt x="628139" y="50648"/>
                      <a:pt x="630713" y="38639"/>
                      <a:pt x="630352" y="26844"/>
                    </a:cubicBezTo>
                    <a:cubicBezTo>
                      <a:pt x="640903" y="29526"/>
                      <a:pt x="651347" y="32529"/>
                      <a:pt x="661643" y="35914"/>
                    </a:cubicBezTo>
                    <a:cubicBezTo>
                      <a:pt x="681809" y="41599"/>
                      <a:pt x="701060" y="49477"/>
                      <a:pt x="720631" y="56567"/>
                    </a:cubicBezTo>
                    <a:cubicBezTo>
                      <a:pt x="733926" y="61123"/>
                      <a:pt x="747157" y="65935"/>
                      <a:pt x="758963" y="73302"/>
                    </a:cubicBezTo>
                    <a:cubicBezTo>
                      <a:pt x="760155" y="74005"/>
                      <a:pt x="761346" y="74239"/>
                      <a:pt x="762431" y="74133"/>
                    </a:cubicBezTo>
                    <a:cubicBezTo>
                      <a:pt x="762537" y="74133"/>
                      <a:pt x="762643" y="74090"/>
                      <a:pt x="762750" y="74069"/>
                    </a:cubicBezTo>
                    <a:cubicBezTo>
                      <a:pt x="763409" y="74878"/>
                      <a:pt x="764175" y="75580"/>
                      <a:pt x="765281" y="75900"/>
                    </a:cubicBezTo>
                    <a:cubicBezTo>
                      <a:pt x="765898" y="75985"/>
                      <a:pt x="766494" y="76006"/>
                      <a:pt x="767068" y="75942"/>
                    </a:cubicBezTo>
                    <a:cubicBezTo>
                      <a:pt x="773365" y="75368"/>
                      <a:pt x="776662" y="67021"/>
                      <a:pt x="781576" y="63614"/>
                    </a:cubicBezTo>
                    <a:cubicBezTo>
                      <a:pt x="786383" y="59505"/>
                      <a:pt x="790872" y="54949"/>
                      <a:pt x="796126" y="51372"/>
                    </a:cubicBezTo>
                    <a:cubicBezTo>
                      <a:pt x="804231" y="47561"/>
                      <a:pt x="812803" y="43771"/>
                      <a:pt x="821589" y="42003"/>
                    </a:cubicBezTo>
                    <a:cubicBezTo>
                      <a:pt x="844052" y="43111"/>
                      <a:pt x="862687" y="54970"/>
                      <a:pt x="880342" y="66531"/>
                    </a:cubicBezTo>
                    <a:cubicBezTo>
                      <a:pt x="902444" y="80648"/>
                      <a:pt x="925610" y="95084"/>
                      <a:pt x="952221" y="100747"/>
                    </a:cubicBezTo>
                    <a:cubicBezTo>
                      <a:pt x="967112" y="104026"/>
                      <a:pt x="982704" y="100896"/>
                      <a:pt x="997935" y="99363"/>
                    </a:cubicBezTo>
                    <a:cubicBezTo>
                      <a:pt x="1005806" y="99044"/>
                      <a:pt x="1014953" y="97766"/>
                      <a:pt x="1021590" y="102067"/>
                    </a:cubicBezTo>
                    <a:cubicBezTo>
                      <a:pt x="1033204" y="112330"/>
                      <a:pt x="1040692" y="126638"/>
                      <a:pt x="1045649" y="141116"/>
                    </a:cubicBezTo>
                    <a:cubicBezTo>
                      <a:pt x="1051562" y="162259"/>
                      <a:pt x="1050860" y="184807"/>
                      <a:pt x="1051924" y="206823"/>
                    </a:cubicBezTo>
                    <a:cubicBezTo>
                      <a:pt x="1053605" y="231436"/>
                      <a:pt x="1050903" y="256113"/>
                      <a:pt x="1046904" y="28066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37"/>
              <p:cNvSpPr/>
              <p:nvPr/>
            </p:nvSpPr>
            <p:spPr>
              <a:xfrm>
                <a:off x="12136391" y="6709847"/>
                <a:ext cx="90817" cy="15032"/>
              </a:xfrm>
              <a:custGeom>
                <a:rect b="b" l="l" r="r" t="t"/>
                <a:pathLst>
                  <a:path extrusionOk="0" h="15032" w="90817">
                    <a:moveTo>
                      <a:pt x="1448" y="15032"/>
                    </a:moveTo>
                    <a:cubicBezTo>
                      <a:pt x="4107" y="15054"/>
                      <a:pt x="6745" y="14181"/>
                      <a:pt x="9361" y="13691"/>
                    </a:cubicBezTo>
                    <a:cubicBezTo>
                      <a:pt x="33995" y="9326"/>
                      <a:pt x="60627" y="5132"/>
                      <a:pt x="83686" y="14670"/>
                    </a:cubicBezTo>
                    <a:cubicBezTo>
                      <a:pt x="84346" y="14862"/>
                      <a:pt x="85005" y="14926"/>
                      <a:pt x="85686" y="14862"/>
                    </a:cubicBezTo>
                    <a:cubicBezTo>
                      <a:pt x="87728" y="14670"/>
                      <a:pt x="89685" y="13372"/>
                      <a:pt x="90472" y="11370"/>
                    </a:cubicBezTo>
                    <a:cubicBezTo>
                      <a:pt x="91493" y="8794"/>
                      <a:pt x="90174" y="5792"/>
                      <a:pt x="87473" y="5004"/>
                    </a:cubicBezTo>
                    <a:cubicBezTo>
                      <a:pt x="80730" y="3045"/>
                      <a:pt x="73859" y="1491"/>
                      <a:pt x="66796" y="618"/>
                    </a:cubicBezTo>
                    <a:cubicBezTo>
                      <a:pt x="57181" y="-873"/>
                      <a:pt x="47311" y="618"/>
                      <a:pt x="37568" y="2087"/>
                    </a:cubicBezTo>
                    <a:cubicBezTo>
                      <a:pt x="26060" y="3876"/>
                      <a:pt x="14211" y="5451"/>
                      <a:pt x="3511" y="10625"/>
                    </a:cubicBezTo>
                    <a:cubicBezTo>
                      <a:pt x="1533" y="11434"/>
                      <a:pt x="-1998" y="14117"/>
                      <a:pt x="1448" y="150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12294604" y="6606321"/>
                <a:ext cx="93834" cy="84695"/>
              </a:xfrm>
              <a:custGeom>
                <a:rect b="b" l="l" r="r" t="t"/>
                <a:pathLst>
                  <a:path extrusionOk="0" h="84695" w="93834">
                    <a:moveTo>
                      <a:pt x="31665" y="7181"/>
                    </a:moveTo>
                    <a:cubicBezTo>
                      <a:pt x="17859" y="16826"/>
                      <a:pt x="3607" y="28643"/>
                      <a:pt x="1139" y="45613"/>
                    </a:cubicBezTo>
                    <a:cubicBezTo>
                      <a:pt x="-6668" y="75953"/>
                      <a:pt x="27304" y="86876"/>
                      <a:pt x="52830" y="84342"/>
                    </a:cubicBezTo>
                    <a:cubicBezTo>
                      <a:pt x="54575" y="84385"/>
                      <a:pt x="56255" y="84342"/>
                      <a:pt x="57893" y="84193"/>
                    </a:cubicBezTo>
                    <a:cubicBezTo>
                      <a:pt x="83399" y="81894"/>
                      <a:pt x="97226" y="56535"/>
                      <a:pt x="93120" y="33306"/>
                    </a:cubicBezTo>
                    <a:cubicBezTo>
                      <a:pt x="91227" y="5031"/>
                      <a:pt x="56277" y="-9767"/>
                      <a:pt x="31665" y="7181"/>
                    </a:cubicBezTo>
                    <a:close/>
                    <a:moveTo>
                      <a:pt x="74528" y="31581"/>
                    </a:moveTo>
                    <a:cubicBezTo>
                      <a:pt x="73805" y="32540"/>
                      <a:pt x="72954" y="33434"/>
                      <a:pt x="71975" y="34179"/>
                    </a:cubicBezTo>
                    <a:cubicBezTo>
                      <a:pt x="71784" y="34328"/>
                      <a:pt x="71571" y="34477"/>
                      <a:pt x="71359" y="34626"/>
                    </a:cubicBezTo>
                    <a:cubicBezTo>
                      <a:pt x="71231" y="34711"/>
                      <a:pt x="71103" y="34796"/>
                      <a:pt x="70954" y="34882"/>
                    </a:cubicBezTo>
                    <a:cubicBezTo>
                      <a:pt x="70657" y="35052"/>
                      <a:pt x="70359" y="35222"/>
                      <a:pt x="70040" y="35371"/>
                    </a:cubicBezTo>
                    <a:cubicBezTo>
                      <a:pt x="69848" y="35457"/>
                      <a:pt x="69635" y="35542"/>
                      <a:pt x="69444" y="35606"/>
                    </a:cubicBezTo>
                    <a:cubicBezTo>
                      <a:pt x="68997" y="35776"/>
                      <a:pt x="68551" y="35925"/>
                      <a:pt x="68083" y="36010"/>
                    </a:cubicBezTo>
                    <a:cubicBezTo>
                      <a:pt x="67636" y="36095"/>
                      <a:pt x="67189" y="36159"/>
                      <a:pt x="66742" y="36202"/>
                    </a:cubicBezTo>
                    <a:cubicBezTo>
                      <a:pt x="66721" y="36202"/>
                      <a:pt x="66700" y="36202"/>
                      <a:pt x="66679" y="36202"/>
                    </a:cubicBezTo>
                    <a:cubicBezTo>
                      <a:pt x="66189" y="36244"/>
                      <a:pt x="65700" y="36244"/>
                      <a:pt x="65211" y="36223"/>
                    </a:cubicBezTo>
                    <a:cubicBezTo>
                      <a:pt x="65083" y="36223"/>
                      <a:pt x="64934" y="36202"/>
                      <a:pt x="64807" y="36180"/>
                    </a:cubicBezTo>
                    <a:cubicBezTo>
                      <a:pt x="64424" y="36159"/>
                      <a:pt x="64062" y="36095"/>
                      <a:pt x="63679" y="36031"/>
                    </a:cubicBezTo>
                    <a:cubicBezTo>
                      <a:pt x="63530" y="36010"/>
                      <a:pt x="63403" y="35968"/>
                      <a:pt x="63254" y="35946"/>
                    </a:cubicBezTo>
                    <a:cubicBezTo>
                      <a:pt x="62913" y="35861"/>
                      <a:pt x="62573" y="35755"/>
                      <a:pt x="62233" y="35627"/>
                    </a:cubicBezTo>
                    <a:cubicBezTo>
                      <a:pt x="62063" y="35563"/>
                      <a:pt x="61914" y="35520"/>
                      <a:pt x="61743" y="35435"/>
                    </a:cubicBezTo>
                    <a:cubicBezTo>
                      <a:pt x="61297" y="35244"/>
                      <a:pt x="60871" y="35031"/>
                      <a:pt x="60446" y="34775"/>
                    </a:cubicBezTo>
                    <a:cubicBezTo>
                      <a:pt x="59893" y="34435"/>
                      <a:pt x="59404" y="34009"/>
                      <a:pt x="58957" y="33562"/>
                    </a:cubicBezTo>
                    <a:lnTo>
                      <a:pt x="58957" y="33562"/>
                    </a:lnTo>
                    <a:cubicBezTo>
                      <a:pt x="58595" y="33200"/>
                      <a:pt x="58297" y="32816"/>
                      <a:pt x="58000" y="32391"/>
                    </a:cubicBezTo>
                    <a:cubicBezTo>
                      <a:pt x="57978" y="32348"/>
                      <a:pt x="57957" y="32305"/>
                      <a:pt x="57914" y="32284"/>
                    </a:cubicBezTo>
                    <a:cubicBezTo>
                      <a:pt x="57361" y="31454"/>
                      <a:pt x="56957" y="30538"/>
                      <a:pt x="56723" y="29580"/>
                    </a:cubicBezTo>
                    <a:cubicBezTo>
                      <a:pt x="56702" y="29537"/>
                      <a:pt x="56702" y="29474"/>
                      <a:pt x="56681" y="29431"/>
                    </a:cubicBezTo>
                    <a:cubicBezTo>
                      <a:pt x="56574" y="28941"/>
                      <a:pt x="56489" y="28452"/>
                      <a:pt x="56468" y="27962"/>
                    </a:cubicBezTo>
                    <a:cubicBezTo>
                      <a:pt x="56447" y="27685"/>
                      <a:pt x="56489" y="27408"/>
                      <a:pt x="56511" y="27131"/>
                    </a:cubicBezTo>
                    <a:cubicBezTo>
                      <a:pt x="56532" y="26855"/>
                      <a:pt x="56511" y="26557"/>
                      <a:pt x="56553" y="26280"/>
                    </a:cubicBezTo>
                    <a:cubicBezTo>
                      <a:pt x="56617" y="25769"/>
                      <a:pt x="56745" y="25237"/>
                      <a:pt x="56893" y="24725"/>
                    </a:cubicBezTo>
                    <a:cubicBezTo>
                      <a:pt x="57000" y="24087"/>
                      <a:pt x="57149" y="23427"/>
                      <a:pt x="57361" y="22767"/>
                    </a:cubicBezTo>
                    <a:cubicBezTo>
                      <a:pt x="58297" y="19871"/>
                      <a:pt x="60893" y="17465"/>
                      <a:pt x="63849" y="16422"/>
                    </a:cubicBezTo>
                    <a:cubicBezTo>
                      <a:pt x="64679" y="16124"/>
                      <a:pt x="65530" y="15953"/>
                      <a:pt x="66360" y="15868"/>
                    </a:cubicBezTo>
                    <a:cubicBezTo>
                      <a:pt x="68955" y="15634"/>
                      <a:pt x="71529" y="16379"/>
                      <a:pt x="73443" y="17997"/>
                    </a:cubicBezTo>
                    <a:cubicBezTo>
                      <a:pt x="75379" y="19615"/>
                      <a:pt x="76528" y="22000"/>
                      <a:pt x="76655" y="24534"/>
                    </a:cubicBezTo>
                    <a:cubicBezTo>
                      <a:pt x="76825" y="26876"/>
                      <a:pt x="76017" y="29601"/>
                      <a:pt x="74528" y="315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37"/>
              <p:cNvSpPr/>
              <p:nvPr/>
            </p:nvSpPr>
            <p:spPr>
              <a:xfrm>
                <a:off x="11998589" y="6606187"/>
                <a:ext cx="91516" cy="92530"/>
              </a:xfrm>
              <a:custGeom>
                <a:rect b="b" l="l" r="r" t="t"/>
                <a:pathLst>
                  <a:path extrusionOk="0" h="92530" w="91516">
                    <a:moveTo>
                      <a:pt x="12298" y="82667"/>
                    </a:moveTo>
                    <a:cubicBezTo>
                      <a:pt x="20828" y="91248"/>
                      <a:pt x="33507" y="93270"/>
                      <a:pt x="45802" y="92312"/>
                    </a:cubicBezTo>
                    <a:cubicBezTo>
                      <a:pt x="46674" y="92291"/>
                      <a:pt x="47567" y="92227"/>
                      <a:pt x="48440" y="92142"/>
                    </a:cubicBezTo>
                    <a:cubicBezTo>
                      <a:pt x="65372" y="90609"/>
                      <a:pt x="83709" y="79899"/>
                      <a:pt x="89027" y="63505"/>
                    </a:cubicBezTo>
                    <a:cubicBezTo>
                      <a:pt x="93601" y="44065"/>
                      <a:pt x="93388" y="18579"/>
                      <a:pt x="75179" y="7103"/>
                    </a:cubicBezTo>
                    <a:cubicBezTo>
                      <a:pt x="70265" y="4846"/>
                      <a:pt x="58863" y="-2585"/>
                      <a:pt x="52992" y="928"/>
                    </a:cubicBezTo>
                    <a:cubicBezTo>
                      <a:pt x="49652" y="566"/>
                      <a:pt x="46185" y="1780"/>
                      <a:pt x="43100" y="3313"/>
                    </a:cubicBezTo>
                    <a:cubicBezTo>
                      <a:pt x="41909" y="3994"/>
                      <a:pt x="39973" y="4718"/>
                      <a:pt x="38782" y="5740"/>
                    </a:cubicBezTo>
                    <a:cubicBezTo>
                      <a:pt x="20956" y="10680"/>
                      <a:pt x="6767" y="27138"/>
                      <a:pt x="1556" y="44129"/>
                    </a:cubicBezTo>
                    <a:cubicBezTo>
                      <a:pt x="-2103" y="58224"/>
                      <a:pt x="386" y="73874"/>
                      <a:pt x="12298" y="82667"/>
                    </a:cubicBezTo>
                    <a:close/>
                    <a:moveTo>
                      <a:pt x="63607" y="16088"/>
                    </a:moveTo>
                    <a:cubicBezTo>
                      <a:pt x="68776" y="16791"/>
                      <a:pt x="71988" y="21496"/>
                      <a:pt x="71137" y="26457"/>
                    </a:cubicBezTo>
                    <a:cubicBezTo>
                      <a:pt x="70712" y="28842"/>
                      <a:pt x="69286" y="30907"/>
                      <a:pt x="67308" y="32397"/>
                    </a:cubicBezTo>
                    <a:cubicBezTo>
                      <a:pt x="65989" y="33377"/>
                      <a:pt x="64181" y="34122"/>
                      <a:pt x="62458" y="34271"/>
                    </a:cubicBezTo>
                    <a:cubicBezTo>
                      <a:pt x="61926" y="34314"/>
                      <a:pt x="61394" y="34314"/>
                      <a:pt x="60905" y="34250"/>
                    </a:cubicBezTo>
                    <a:cubicBezTo>
                      <a:pt x="59863" y="34335"/>
                      <a:pt x="58821" y="34250"/>
                      <a:pt x="57757" y="33973"/>
                    </a:cubicBezTo>
                    <a:cubicBezTo>
                      <a:pt x="53566" y="32823"/>
                      <a:pt x="50865" y="28629"/>
                      <a:pt x="51843" y="24349"/>
                    </a:cubicBezTo>
                    <a:cubicBezTo>
                      <a:pt x="52843" y="19920"/>
                      <a:pt x="56863" y="16471"/>
                      <a:pt x="61394" y="16045"/>
                    </a:cubicBezTo>
                    <a:cubicBezTo>
                      <a:pt x="62096" y="15981"/>
                      <a:pt x="62862" y="15981"/>
                      <a:pt x="63607" y="160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37"/>
              <p:cNvSpPr/>
              <p:nvPr/>
            </p:nvSpPr>
            <p:spPr>
              <a:xfrm>
                <a:off x="12329970" y="6531586"/>
                <a:ext cx="66910" cy="26065"/>
              </a:xfrm>
              <a:custGeom>
                <a:rect b="b" l="l" r="r" t="t"/>
                <a:pathLst>
                  <a:path extrusionOk="0" h="26065" w="66910">
                    <a:moveTo>
                      <a:pt x="60711" y="13421"/>
                    </a:moveTo>
                    <a:cubicBezTo>
                      <a:pt x="55818" y="9695"/>
                      <a:pt x="50330" y="6672"/>
                      <a:pt x="44480" y="4436"/>
                    </a:cubicBezTo>
                    <a:cubicBezTo>
                      <a:pt x="32100" y="-1142"/>
                      <a:pt x="17614" y="-1888"/>
                      <a:pt x="4659" y="4670"/>
                    </a:cubicBezTo>
                    <a:cubicBezTo>
                      <a:pt x="1553" y="5777"/>
                      <a:pt x="-2850" y="9865"/>
                      <a:pt x="2532" y="10653"/>
                    </a:cubicBezTo>
                    <a:cubicBezTo>
                      <a:pt x="9679" y="9759"/>
                      <a:pt x="16848" y="7332"/>
                      <a:pt x="24059" y="7928"/>
                    </a:cubicBezTo>
                    <a:cubicBezTo>
                      <a:pt x="36971" y="9993"/>
                      <a:pt x="49139" y="15997"/>
                      <a:pt x="58095" y="24897"/>
                    </a:cubicBezTo>
                    <a:cubicBezTo>
                      <a:pt x="59094" y="25813"/>
                      <a:pt x="60371" y="26154"/>
                      <a:pt x="61647" y="26047"/>
                    </a:cubicBezTo>
                    <a:cubicBezTo>
                      <a:pt x="64391" y="25792"/>
                      <a:pt x="67093" y="23471"/>
                      <a:pt x="66901" y="20554"/>
                    </a:cubicBezTo>
                    <a:cubicBezTo>
                      <a:pt x="66667" y="17126"/>
                      <a:pt x="63051" y="15465"/>
                      <a:pt x="60711" y="134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37"/>
              <p:cNvSpPr/>
              <p:nvPr/>
            </p:nvSpPr>
            <p:spPr>
              <a:xfrm>
                <a:off x="11998786" y="6515764"/>
                <a:ext cx="84214" cy="29498"/>
              </a:xfrm>
              <a:custGeom>
                <a:rect b="b" l="l" r="r" t="t"/>
                <a:pathLst>
                  <a:path extrusionOk="0" h="29498" w="84214">
                    <a:moveTo>
                      <a:pt x="4656" y="29498"/>
                    </a:moveTo>
                    <a:cubicBezTo>
                      <a:pt x="4869" y="29498"/>
                      <a:pt x="5103" y="29498"/>
                      <a:pt x="5316" y="29477"/>
                    </a:cubicBezTo>
                    <a:cubicBezTo>
                      <a:pt x="8251" y="29221"/>
                      <a:pt x="10357" y="26454"/>
                      <a:pt x="12761" y="24899"/>
                    </a:cubicBezTo>
                    <a:cubicBezTo>
                      <a:pt x="18951" y="20322"/>
                      <a:pt x="25354" y="15765"/>
                      <a:pt x="32523" y="12848"/>
                    </a:cubicBezTo>
                    <a:cubicBezTo>
                      <a:pt x="43052" y="8569"/>
                      <a:pt x="54476" y="8994"/>
                      <a:pt x="65452" y="8398"/>
                    </a:cubicBezTo>
                    <a:cubicBezTo>
                      <a:pt x="69813" y="8398"/>
                      <a:pt x="74365" y="8483"/>
                      <a:pt x="78152" y="10549"/>
                    </a:cubicBezTo>
                    <a:cubicBezTo>
                      <a:pt x="84469" y="14977"/>
                      <a:pt x="86320" y="7802"/>
                      <a:pt x="81449" y="4523"/>
                    </a:cubicBezTo>
                    <a:cubicBezTo>
                      <a:pt x="76556" y="797"/>
                      <a:pt x="69898" y="307"/>
                      <a:pt x="63708" y="73"/>
                    </a:cubicBezTo>
                    <a:cubicBezTo>
                      <a:pt x="53667" y="-12"/>
                      <a:pt x="43350" y="-459"/>
                      <a:pt x="33480" y="2543"/>
                    </a:cubicBezTo>
                    <a:cubicBezTo>
                      <a:pt x="21950" y="5907"/>
                      <a:pt x="11974" y="13146"/>
                      <a:pt x="2444" y="20258"/>
                    </a:cubicBezTo>
                    <a:cubicBezTo>
                      <a:pt x="-1768" y="22940"/>
                      <a:pt x="-215" y="29434"/>
                      <a:pt x="4656" y="294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12091190" y="6816865"/>
                <a:ext cx="164501" cy="219671"/>
              </a:xfrm>
              <a:custGeom>
                <a:rect b="b" l="l" r="r" t="t"/>
                <a:pathLst>
                  <a:path extrusionOk="0" h="219671" w="164501">
                    <a:moveTo>
                      <a:pt x="156478" y="116652"/>
                    </a:moveTo>
                    <a:cubicBezTo>
                      <a:pt x="150203" y="123508"/>
                      <a:pt x="141567" y="129214"/>
                      <a:pt x="132058" y="128576"/>
                    </a:cubicBezTo>
                    <a:cubicBezTo>
                      <a:pt x="114147" y="129193"/>
                      <a:pt x="96001" y="117759"/>
                      <a:pt x="94512" y="99725"/>
                    </a:cubicBezTo>
                    <a:cubicBezTo>
                      <a:pt x="93896" y="96489"/>
                      <a:pt x="94768" y="92593"/>
                      <a:pt x="92598" y="89952"/>
                    </a:cubicBezTo>
                    <a:cubicBezTo>
                      <a:pt x="92321" y="89633"/>
                      <a:pt x="92002" y="89378"/>
                      <a:pt x="91662" y="89186"/>
                    </a:cubicBezTo>
                    <a:cubicBezTo>
                      <a:pt x="94853" y="88079"/>
                      <a:pt x="97916" y="86524"/>
                      <a:pt x="100724" y="84566"/>
                    </a:cubicBezTo>
                    <a:cubicBezTo>
                      <a:pt x="105893" y="80840"/>
                      <a:pt x="110913" y="76730"/>
                      <a:pt x="117274" y="75261"/>
                    </a:cubicBezTo>
                    <a:cubicBezTo>
                      <a:pt x="128080" y="72536"/>
                      <a:pt x="139971" y="71152"/>
                      <a:pt x="148459" y="63018"/>
                    </a:cubicBezTo>
                    <a:cubicBezTo>
                      <a:pt x="165625" y="47326"/>
                      <a:pt x="154309" y="22628"/>
                      <a:pt x="138291" y="12600"/>
                    </a:cubicBezTo>
                    <a:cubicBezTo>
                      <a:pt x="111722" y="-3582"/>
                      <a:pt x="51372" y="-5967"/>
                      <a:pt x="25165" y="16070"/>
                    </a:cubicBezTo>
                    <a:cubicBezTo>
                      <a:pt x="14040" y="26035"/>
                      <a:pt x="8062" y="42387"/>
                      <a:pt x="14827" y="55247"/>
                    </a:cubicBezTo>
                    <a:cubicBezTo>
                      <a:pt x="20187" y="63721"/>
                      <a:pt x="29994" y="68320"/>
                      <a:pt x="38843" y="72855"/>
                    </a:cubicBezTo>
                    <a:cubicBezTo>
                      <a:pt x="44991" y="75879"/>
                      <a:pt x="51160" y="78902"/>
                      <a:pt x="56222" y="83458"/>
                    </a:cubicBezTo>
                    <a:cubicBezTo>
                      <a:pt x="62072" y="88015"/>
                      <a:pt x="69432" y="90314"/>
                      <a:pt x="77112" y="90847"/>
                    </a:cubicBezTo>
                    <a:cubicBezTo>
                      <a:pt x="79260" y="91102"/>
                      <a:pt x="81430" y="91123"/>
                      <a:pt x="83578" y="90932"/>
                    </a:cubicBezTo>
                    <a:cubicBezTo>
                      <a:pt x="84110" y="90889"/>
                      <a:pt x="84663" y="90804"/>
                      <a:pt x="85195" y="90719"/>
                    </a:cubicBezTo>
                    <a:cubicBezTo>
                      <a:pt x="85004" y="90996"/>
                      <a:pt x="84834" y="91294"/>
                      <a:pt x="84706" y="91613"/>
                    </a:cubicBezTo>
                    <a:cubicBezTo>
                      <a:pt x="83812" y="95318"/>
                      <a:pt x="82579" y="98959"/>
                      <a:pt x="80834" y="102451"/>
                    </a:cubicBezTo>
                    <a:cubicBezTo>
                      <a:pt x="76665" y="112309"/>
                      <a:pt x="69837" y="120655"/>
                      <a:pt x="59349" y="124743"/>
                    </a:cubicBezTo>
                    <a:cubicBezTo>
                      <a:pt x="57307" y="125659"/>
                      <a:pt x="55201" y="126127"/>
                      <a:pt x="53074" y="126340"/>
                    </a:cubicBezTo>
                    <a:cubicBezTo>
                      <a:pt x="52968" y="126319"/>
                      <a:pt x="52861" y="126297"/>
                      <a:pt x="52755" y="126297"/>
                    </a:cubicBezTo>
                    <a:cubicBezTo>
                      <a:pt x="52181" y="126297"/>
                      <a:pt x="51585" y="126319"/>
                      <a:pt x="51032" y="126468"/>
                    </a:cubicBezTo>
                    <a:cubicBezTo>
                      <a:pt x="47267" y="126553"/>
                      <a:pt x="43459" y="125957"/>
                      <a:pt x="39800" y="125510"/>
                    </a:cubicBezTo>
                    <a:cubicBezTo>
                      <a:pt x="27760" y="123380"/>
                      <a:pt x="15444" y="119441"/>
                      <a:pt x="6254" y="111521"/>
                    </a:cubicBezTo>
                    <a:cubicBezTo>
                      <a:pt x="4850" y="110286"/>
                      <a:pt x="638" y="105815"/>
                      <a:pt x="0" y="110052"/>
                    </a:cubicBezTo>
                    <a:cubicBezTo>
                      <a:pt x="872" y="113799"/>
                      <a:pt x="3935" y="116674"/>
                      <a:pt x="6679" y="119207"/>
                    </a:cubicBezTo>
                    <a:cubicBezTo>
                      <a:pt x="14444" y="125680"/>
                      <a:pt x="24123" y="129683"/>
                      <a:pt x="34270" y="132067"/>
                    </a:cubicBezTo>
                    <a:cubicBezTo>
                      <a:pt x="33674" y="132642"/>
                      <a:pt x="33546" y="133579"/>
                      <a:pt x="33461" y="134367"/>
                    </a:cubicBezTo>
                    <a:cubicBezTo>
                      <a:pt x="32972" y="139285"/>
                      <a:pt x="33036" y="144225"/>
                      <a:pt x="33163" y="149122"/>
                    </a:cubicBezTo>
                    <a:cubicBezTo>
                      <a:pt x="34227" y="162642"/>
                      <a:pt x="32227" y="176823"/>
                      <a:pt x="36312" y="189789"/>
                    </a:cubicBezTo>
                    <a:cubicBezTo>
                      <a:pt x="41162" y="209569"/>
                      <a:pt x="61136" y="220833"/>
                      <a:pt x="81962" y="219576"/>
                    </a:cubicBezTo>
                    <a:cubicBezTo>
                      <a:pt x="84068" y="219619"/>
                      <a:pt x="86067" y="219555"/>
                      <a:pt x="88003" y="219385"/>
                    </a:cubicBezTo>
                    <a:cubicBezTo>
                      <a:pt x="122932" y="216234"/>
                      <a:pt x="128442" y="177930"/>
                      <a:pt x="133441" y="149867"/>
                    </a:cubicBezTo>
                    <a:cubicBezTo>
                      <a:pt x="133994" y="145673"/>
                      <a:pt x="135504" y="141564"/>
                      <a:pt x="135887" y="137390"/>
                    </a:cubicBezTo>
                    <a:cubicBezTo>
                      <a:pt x="136057" y="137369"/>
                      <a:pt x="136227" y="137369"/>
                      <a:pt x="136397" y="137369"/>
                    </a:cubicBezTo>
                    <a:cubicBezTo>
                      <a:pt x="140482" y="137007"/>
                      <a:pt x="144502" y="136070"/>
                      <a:pt x="148182" y="134005"/>
                    </a:cubicBezTo>
                    <a:cubicBezTo>
                      <a:pt x="152926" y="131258"/>
                      <a:pt x="169327" y="121911"/>
                      <a:pt x="163115" y="116056"/>
                    </a:cubicBezTo>
                    <a:cubicBezTo>
                      <a:pt x="161222" y="114502"/>
                      <a:pt x="158201" y="114736"/>
                      <a:pt x="156478" y="116652"/>
                    </a:cubicBezTo>
                    <a:close/>
                    <a:moveTo>
                      <a:pt x="57924" y="72791"/>
                    </a:moveTo>
                    <a:cubicBezTo>
                      <a:pt x="51543" y="68384"/>
                      <a:pt x="44161" y="65403"/>
                      <a:pt x="37311" y="61720"/>
                    </a:cubicBezTo>
                    <a:cubicBezTo>
                      <a:pt x="32185" y="58611"/>
                      <a:pt x="26441" y="55715"/>
                      <a:pt x="23059" y="50754"/>
                    </a:cubicBezTo>
                    <a:cubicBezTo>
                      <a:pt x="17911" y="40556"/>
                      <a:pt x="23804" y="27866"/>
                      <a:pt x="32929" y="20648"/>
                    </a:cubicBezTo>
                    <a:cubicBezTo>
                      <a:pt x="41821" y="14644"/>
                      <a:pt x="51819" y="11216"/>
                      <a:pt x="62115" y="9342"/>
                    </a:cubicBezTo>
                    <a:cubicBezTo>
                      <a:pt x="62306" y="9534"/>
                      <a:pt x="62562" y="9683"/>
                      <a:pt x="62859" y="9661"/>
                    </a:cubicBezTo>
                    <a:cubicBezTo>
                      <a:pt x="71687" y="8852"/>
                      <a:pt x="80451" y="8426"/>
                      <a:pt x="89194" y="8810"/>
                    </a:cubicBezTo>
                    <a:cubicBezTo>
                      <a:pt x="91428" y="10002"/>
                      <a:pt x="94768" y="9236"/>
                      <a:pt x="97299" y="9874"/>
                    </a:cubicBezTo>
                    <a:cubicBezTo>
                      <a:pt x="106616" y="10875"/>
                      <a:pt x="115763" y="12770"/>
                      <a:pt x="124379" y="16091"/>
                    </a:cubicBezTo>
                    <a:cubicBezTo>
                      <a:pt x="139546" y="21223"/>
                      <a:pt x="156542" y="41343"/>
                      <a:pt x="142503" y="56461"/>
                    </a:cubicBezTo>
                    <a:cubicBezTo>
                      <a:pt x="133909" y="64679"/>
                      <a:pt x="121252" y="63934"/>
                      <a:pt x="110807" y="68065"/>
                    </a:cubicBezTo>
                    <a:cubicBezTo>
                      <a:pt x="101554" y="71131"/>
                      <a:pt x="95214" y="80073"/>
                      <a:pt x="85429" y="81755"/>
                    </a:cubicBezTo>
                    <a:cubicBezTo>
                      <a:pt x="74985" y="83118"/>
                      <a:pt x="65008" y="79626"/>
                      <a:pt x="57924" y="72791"/>
                    </a:cubicBezTo>
                    <a:close/>
                    <a:moveTo>
                      <a:pt x="78835" y="130683"/>
                    </a:moveTo>
                    <a:cubicBezTo>
                      <a:pt x="78835" y="130747"/>
                      <a:pt x="78814" y="130790"/>
                      <a:pt x="78792" y="130854"/>
                    </a:cubicBezTo>
                    <a:cubicBezTo>
                      <a:pt x="78771" y="130854"/>
                      <a:pt x="78750" y="130854"/>
                      <a:pt x="78728" y="130854"/>
                    </a:cubicBezTo>
                    <a:cubicBezTo>
                      <a:pt x="78771" y="130790"/>
                      <a:pt x="78814" y="130726"/>
                      <a:pt x="78835" y="130683"/>
                    </a:cubicBezTo>
                    <a:close/>
                    <a:moveTo>
                      <a:pt x="67880" y="129853"/>
                    </a:moveTo>
                    <a:cubicBezTo>
                      <a:pt x="67880" y="129874"/>
                      <a:pt x="67858" y="129917"/>
                      <a:pt x="67858" y="129938"/>
                    </a:cubicBezTo>
                    <a:cubicBezTo>
                      <a:pt x="67858" y="130130"/>
                      <a:pt x="67901" y="130279"/>
                      <a:pt x="67922" y="130449"/>
                    </a:cubicBezTo>
                    <a:cubicBezTo>
                      <a:pt x="67646" y="130385"/>
                      <a:pt x="67369" y="130322"/>
                      <a:pt x="67114" y="130236"/>
                    </a:cubicBezTo>
                    <a:cubicBezTo>
                      <a:pt x="67369" y="130130"/>
                      <a:pt x="67624" y="130002"/>
                      <a:pt x="67880" y="129853"/>
                    </a:cubicBezTo>
                    <a:close/>
                    <a:moveTo>
                      <a:pt x="89790" y="210378"/>
                    </a:moveTo>
                    <a:cubicBezTo>
                      <a:pt x="67369" y="212955"/>
                      <a:pt x="49224" y="206546"/>
                      <a:pt x="43353" y="184573"/>
                    </a:cubicBezTo>
                    <a:cubicBezTo>
                      <a:pt x="41396" y="178611"/>
                      <a:pt x="41502" y="172202"/>
                      <a:pt x="41055" y="165943"/>
                    </a:cubicBezTo>
                    <a:cubicBezTo>
                      <a:pt x="40481" y="156021"/>
                      <a:pt x="39311" y="146205"/>
                      <a:pt x="37801" y="136454"/>
                    </a:cubicBezTo>
                    <a:cubicBezTo>
                      <a:pt x="38077" y="136815"/>
                      <a:pt x="38907" y="136645"/>
                      <a:pt x="38886" y="136049"/>
                    </a:cubicBezTo>
                    <a:cubicBezTo>
                      <a:pt x="38971" y="135197"/>
                      <a:pt x="38162" y="134857"/>
                      <a:pt x="37503" y="134537"/>
                    </a:cubicBezTo>
                    <a:cubicBezTo>
                      <a:pt x="37418" y="134005"/>
                      <a:pt x="37311" y="133302"/>
                      <a:pt x="37056" y="132706"/>
                    </a:cubicBezTo>
                    <a:cubicBezTo>
                      <a:pt x="40630" y="133430"/>
                      <a:pt x="44225" y="133962"/>
                      <a:pt x="47820" y="134324"/>
                    </a:cubicBezTo>
                    <a:cubicBezTo>
                      <a:pt x="50841" y="134644"/>
                      <a:pt x="53840" y="134473"/>
                      <a:pt x="56776" y="133920"/>
                    </a:cubicBezTo>
                    <a:cubicBezTo>
                      <a:pt x="63327" y="138136"/>
                      <a:pt x="71241" y="140307"/>
                      <a:pt x="79303" y="140967"/>
                    </a:cubicBezTo>
                    <a:cubicBezTo>
                      <a:pt x="79707" y="141010"/>
                      <a:pt x="80132" y="141010"/>
                      <a:pt x="80558" y="141053"/>
                    </a:cubicBezTo>
                    <a:cubicBezTo>
                      <a:pt x="77069" y="146631"/>
                      <a:pt x="75708" y="161748"/>
                      <a:pt x="74431" y="165474"/>
                    </a:cubicBezTo>
                    <a:cubicBezTo>
                      <a:pt x="73517" y="169221"/>
                      <a:pt x="70794" y="176801"/>
                      <a:pt x="77218" y="177397"/>
                    </a:cubicBezTo>
                    <a:cubicBezTo>
                      <a:pt x="82898" y="177653"/>
                      <a:pt x="83217" y="171351"/>
                      <a:pt x="83217" y="167390"/>
                    </a:cubicBezTo>
                    <a:cubicBezTo>
                      <a:pt x="82898" y="162983"/>
                      <a:pt x="86791" y="147099"/>
                      <a:pt x="85195" y="141180"/>
                    </a:cubicBezTo>
                    <a:cubicBezTo>
                      <a:pt x="85876" y="141159"/>
                      <a:pt x="86557" y="141180"/>
                      <a:pt x="87216" y="141116"/>
                    </a:cubicBezTo>
                    <a:cubicBezTo>
                      <a:pt x="90279" y="140840"/>
                      <a:pt x="93321" y="140158"/>
                      <a:pt x="96235" y="138945"/>
                    </a:cubicBezTo>
                    <a:cubicBezTo>
                      <a:pt x="100490" y="137050"/>
                      <a:pt x="104468" y="135730"/>
                      <a:pt x="109041" y="134899"/>
                    </a:cubicBezTo>
                    <a:cubicBezTo>
                      <a:pt x="109765" y="134644"/>
                      <a:pt x="110339" y="134261"/>
                      <a:pt x="110828" y="133813"/>
                    </a:cubicBezTo>
                    <a:cubicBezTo>
                      <a:pt x="115806" y="135836"/>
                      <a:pt x="121188" y="137114"/>
                      <a:pt x="126676" y="137476"/>
                    </a:cubicBezTo>
                    <a:cubicBezTo>
                      <a:pt x="126633" y="137667"/>
                      <a:pt x="126570" y="137880"/>
                      <a:pt x="126527" y="138093"/>
                    </a:cubicBezTo>
                    <a:cubicBezTo>
                      <a:pt x="120039" y="161045"/>
                      <a:pt x="121018" y="204949"/>
                      <a:pt x="89790" y="21037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4" name="Google Shape;1764;p37"/>
            <p:cNvSpPr/>
            <p:nvPr/>
          </p:nvSpPr>
          <p:spPr>
            <a:xfrm>
              <a:off x="12112347" y="6825487"/>
              <a:ext cx="126576" cy="73397"/>
            </a:xfrm>
            <a:custGeom>
              <a:rect b="b" l="l" r="r" t="t"/>
              <a:pathLst>
                <a:path extrusionOk="0" h="73397" w="126576">
                  <a:moveTo>
                    <a:pt x="103221" y="7448"/>
                  </a:moveTo>
                  <a:cubicBezTo>
                    <a:pt x="118367" y="12580"/>
                    <a:pt x="135385" y="32700"/>
                    <a:pt x="121345" y="47817"/>
                  </a:cubicBezTo>
                  <a:cubicBezTo>
                    <a:pt x="112751" y="56036"/>
                    <a:pt x="100094" y="55291"/>
                    <a:pt x="89650" y="59400"/>
                  </a:cubicBezTo>
                  <a:cubicBezTo>
                    <a:pt x="80396" y="62466"/>
                    <a:pt x="74057" y="71409"/>
                    <a:pt x="64272" y="73091"/>
                  </a:cubicBezTo>
                  <a:cubicBezTo>
                    <a:pt x="53848" y="74496"/>
                    <a:pt x="43872" y="71004"/>
                    <a:pt x="36788" y="64169"/>
                  </a:cubicBezTo>
                  <a:cubicBezTo>
                    <a:pt x="30406" y="59762"/>
                    <a:pt x="23025" y="56781"/>
                    <a:pt x="16175" y="53098"/>
                  </a:cubicBezTo>
                  <a:cubicBezTo>
                    <a:pt x="11049" y="49989"/>
                    <a:pt x="5305" y="47094"/>
                    <a:pt x="1923" y="42133"/>
                  </a:cubicBezTo>
                  <a:cubicBezTo>
                    <a:pt x="-3246" y="31934"/>
                    <a:pt x="2668" y="19244"/>
                    <a:pt x="11793" y="12026"/>
                  </a:cubicBezTo>
                  <a:cubicBezTo>
                    <a:pt x="20685" y="6043"/>
                    <a:pt x="30683" y="2594"/>
                    <a:pt x="40979" y="720"/>
                  </a:cubicBezTo>
                  <a:cubicBezTo>
                    <a:pt x="41170" y="933"/>
                    <a:pt x="41425" y="1040"/>
                    <a:pt x="41723" y="1040"/>
                  </a:cubicBezTo>
                  <a:cubicBezTo>
                    <a:pt x="50487" y="230"/>
                    <a:pt x="59188" y="-238"/>
                    <a:pt x="67888" y="124"/>
                  </a:cubicBezTo>
                  <a:cubicBezTo>
                    <a:pt x="70122" y="1444"/>
                    <a:pt x="73568" y="592"/>
                    <a:pt x="76163" y="1252"/>
                  </a:cubicBezTo>
                  <a:cubicBezTo>
                    <a:pt x="85459" y="2253"/>
                    <a:pt x="94606" y="4148"/>
                    <a:pt x="103221" y="74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12128246" y="6949592"/>
              <a:ext cx="89598" cy="78207"/>
            </a:xfrm>
            <a:custGeom>
              <a:rect b="b" l="l" r="r" t="t"/>
              <a:pathLst>
                <a:path extrusionOk="0" h="78207" w="89598">
                  <a:moveTo>
                    <a:pt x="89598" y="4727"/>
                  </a:moveTo>
                  <a:cubicBezTo>
                    <a:pt x="89556" y="4918"/>
                    <a:pt x="89513" y="5131"/>
                    <a:pt x="89471" y="5344"/>
                  </a:cubicBezTo>
                  <a:cubicBezTo>
                    <a:pt x="82983" y="28318"/>
                    <a:pt x="83961" y="72243"/>
                    <a:pt x="52734" y="77672"/>
                  </a:cubicBezTo>
                  <a:cubicBezTo>
                    <a:pt x="30313" y="80248"/>
                    <a:pt x="12168" y="73818"/>
                    <a:pt x="6297" y="51867"/>
                  </a:cubicBezTo>
                  <a:cubicBezTo>
                    <a:pt x="4340" y="45905"/>
                    <a:pt x="4446" y="39496"/>
                    <a:pt x="3999" y="33215"/>
                  </a:cubicBezTo>
                  <a:cubicBezTo>
                    <a:pt x="3425" y="23314"/>
                    <a:pt x="2255" y="13478"/>
                    <a:pt x="745" y="3726"/>
                  </a:cubicBezTo>
                  <a:cubicBezTo>
                    <a:pt x="1021" y="4088"/>
                    <a:pt x="1851" y="3939"/>
                    <a:pt x="1829" y="3322"/>
                  </a:cubicBezTo>
                  <a:cubicBezTo>
                    <a:pt x="1914" y="2470"/>
                    <a:pt x="1085" y="2129"/>
                    <a:pt x="447" y="1810"/>
                  </a:cubicBezTo>
                  <a:cubicBezTo>
                    <a:pt x="362" y="1277"/>
                    <a:pt x="255" y="596"/>
                    <a:pt x="0" y="0"/>
                  </a:cubicBezTo>
                  <a:cubicBezTo>
                    <a:pt x="3552" y="724"/>
                    <a:pt x="7169" y="1256"/>
                    <a:pt x="10764" y="1618"/>
                  </a:cubicBezTo>
                  <a:cubicBezTo>
                    <a:pt x="13763" y="1916"/>
                    <a:pt x="16762" y="1767"/>
                    <a:pt x="19698" y="1214"/>
                  </a:cubicBezTo>
                  <a:cubicBezTo>
                    <a:pt x="26250" y="5451"/>
                    <a:pt x="34184" y="7622"/>
                    <a:pt x="42268" y="8261"/>
                  </a:cubicBezTo>
                  <a:cubicBezTo>
                    <a:pt x="42672" y="8304"/>
                    <a:pt x="43076" y="8346"/>
                    <a:pt x="43502" y="8389"/>
                  </a:cubicBezTo>
                  <a:cubicBezTo>
                    <a:pt x="40034" y="14010"/>
                    <a:pt x="38673" y="29042"/>
                    <a:pt x="37397" y="32768"/>
                  </a:cubicBezTo>
                  <a:cubicBezTo>
                    <a:pt x="36482" y="36515"/>
                    <a:pt x="33759" y="44074"/>
                    <a:pt x="40183" y="44691"/>
                  </a:cubicBezTo>
                  <a:cubicBezTo>
                    <a:pt x="45863" y="44947"/>
                    <a:pt x="46182" y="38644"/>
                    <a:pt x="46203" y="34663"/>
                  </a:cubicBezTo>
                  <a:cubicBezTo>
                    <a:pt x="45884" y="30277"/>
                    <a:pt x="49756" y="14478"/>
                    <a:pt x="48224" y="8517"/>
                  </a:cubicBezTo>
                  <a:cubicBezTo>
                    <a:pt x="48883" y="8495"/>
                    <a:pt x="49543" y="8453"/>
                    <a:pt x="50202" y="8389"/>
                  </a:cubicBezTo>
                  <a:cubicBezTo>
                    <a:pt x="53266" y="8112"/>
                    <a:pt x="56308" y="7431"/>
                    <a:pt x="59222" y="6217"/>
                  </a:cubicBezTo>
                  <a:cubicBezTo>
                    <a:pt x="63476" y="4322"/>
                    <a:pt x="67454" y="3002"/>
                    <a:pt x="72028" y="2172"/>
                  </a:cubicBezTo>
                  <a:cubicBezTo>
                    <a:pt x="72751" y="1916"/>
                    <a:pt x="73347" y="1554"/>
                    <a:pt x="73814" y="1107"/>
                  </a:cubicBezTo>
                  <a:cubicBezTo>
                    <a:pt x="78750" y="3130"/>
                    <a:pt x="84110" y="4365"/>
                    <a:pt x="89598" y="472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6" name="Google Shape;1766;p37"/>
            <p:cNvGrpSpPr/>
            <p:nvPr/>
          </p:nvGrpSpPr>
          <p:grpSpPr>
            <a:xfrm>
              <a:off x="11634710" y="6262259"/>
              <a:ext cx="1044876" cy="633060"/>
              <a:chOff x="11634710" y="6262259"/>
              <a:chExt cx="1044876" cy="633060"/>
            </a:xfrm>
          </p:grpSpPr>
          <p:sp>
            <p:nvSpPr>
              <p:cNvPr id="1767" name="Google Shape;1767;p37"/>
              <p:cNvSpPr/>
              <p:nvPr/>
            </p:nvSpPr>
            <p:spPr>
              <a:xfrm>
                <a:off x="12241244" y="6278818"/>
                <a:ext cx="438342" cy="599723"/>
              </a:xfrm>
              <a:custGeom>
                <a:rect b="b" l="l" r="r" t="t"/>
                <a:pathLst>
                  <a:path extrusionOk="0" h="599723" w="438342">
                    <a:moveTo>
                      <a:pt x="437846" y="180043"/>
                    </a:moveTo>
                    <a:cubicBezTo>
                      <a:pt x="436782" y="158048"/>
                      <a:pt x="437484" y="135500"/>
                      <a:pt x="431570" y="114337"/>
                    </a:cubicBezTo>
                    <a:cubicBezTo>
                      <a:pt x="426593" y="99858"/>
                      <a:pt x="419105" y="85550"/>
                      <a:pt x="407512" y="75288"/>
                    </a:cubicBezTo>
                    <a:cubicBezTo>
                      <a:pt x="400875" y="70965"/>
                      <a:pt x="391728" y="72264"/>
                      <a:pt x="383857" y="72583"/>
                    </a:cubicBezTo>
                    <a:cubicBezTo>
                      <a:pt x="368626" y="74095"/>
                      <a:pt x="353033" y="77246"/>
                      <a:pt x="338143" y="73967"/>
                    </a:cubicBezTo>
                    <a:cubicBezTo>
                      <a:pt x="311531" y="68283"/>
                      <a:pt x="288345" y="53847"/>
                      <a:pt x="266264" y="39752"/>
                    </a:cubicBezTo>
                    <a:cubicBezTo>
                      <a:pt x="248608" y="28169"/>
                      <a:pt x="229931" y="16288"/>
                      <a:pt x="207425" y="15224"/>
                    </a:cubicBezTo>
                    <a:cubicBezTo>
                      <a:pt x="198640" y="16991"/>
                      <a:pt x="190110" y="20802"/>
                      <a:pt x="182026" y="24592"/>
                    </a:cubicBezTo>
                    <a:cubicBezTo>
                      <a:pt x="176772" y="28148"/>
                      <a:pt x="172284" y="32704"/>
                      <a:pt x="167476" y="36835"/>
                    </a:cubicBezTo>
                    <a:cubicBezTo>
                      <a:pt x="162562" y="40241"/>
                      <a:pt x="159265" y="48588"/>
                      <a:pt x="152968" y="49163"/>
                    </a:cubicBezTo>
                    <a:cubicBezTo>
                      <a:pt x="152394" y="49205"/>
                      <a:pt x="151798" y="49184"/>
                      <a:pt x="151182" y="49120"/>
                    </a:cubicBezTo>
                    <a:cubicBezTo>
                      <a:pt x="150054" y="48801"/>
                      <a:pt x="149288" y="48098"/>
                      <a:pt x="148629" y="47289"/>
                    </a:cubicBezTo>
                    <a:cubicBezTo>
                      <a:pt x="148523" y="47310"/>
                      <a:pt x="148437" y="47331"/>
                      <a:pt x="148331" y="47331"/>
                    </a:cubicBezTo>
                    <a:cubicBezTo>
                      <a:pt x="147246" y="47438"/>
                      <a:pt x="146055" y="47182"/>
                      <a:pt x="144864" y="46501"/>
                    </a:cubicBezTo>
                    <a:cubicBezTo>
                      <a:pt x="133079" y="39134"/>
                      <a:pt x="119848" y="34322"/>
                      <a:pt x="106531" y="29766"/>
                    </a:cubicBezTo>
                    <a:cubicBezTo>
                      <a:pt x="86961" y="22676"/>
                      <a:pt x="67709" y="14819"/>
                      <a:pt x="47543" y="9113"/>
                    </a:cubicBezTo>
                    <a:cubicBezTo>
                      <a:pt x="37248" y="5727"/>
                      <a:pt x="26824" y="2683"/>
                      <a:pt x="16273" y="0"/>
                    </a:cubicBezTo>
                    <a:cubicBezTo>
                      <a:pt x="16635" y="11796"/>
                      <a:pt x="14018" y="23825"/>
                      <a:pt x="13231" y="35664"/>
                    </a:cubicBezTo>
                    <a:cubicBezTo>
                      <a:pt x="10551" y="55784"/>
                      <a:pt x="9509" y="75926"/>
                      <a:pt x="7722" y="96090"/>
                    </a:cubicBezTo>
                    <a:cubicBezTo>
                      <a:pt x="-1064" y="139397"/>
                      <a:pt x="149" y="182875"/>
                      <a:pt x="0" y="226246"/>
                    </a:cubicBezTo>
                    <a:cubicBezTo>
                      <a:pt x="511" y="257481"/>
                      <a:pt x="893" y="289014"/>
                      <a:pt x="7849" y="319227"/>
                    </a:cubicBezTo>
                    <a:cubicBezTo>
                      <a:pt x="12125" y="335749"/>
                      <a:pt x="18592" y="351569"/>
                      <a:pt x="25101" y="367197"/>
                    </a:cubicBezTo>
                    <a:cubicBezTo>
                      <a:pt x="30419" y="380419"/>
                      <a:pt x="37758" y="392641"/>
                      <a:pt x="45842" y="404330"/>
                    </a:cubicBezTo>
                    <a:cubicBezTo>
                      <a:pt x="59328" y="426303"/>
                      <a:pt x="74559" y="447105"/>
                      <a:pt x="88663" y="468652"/>
                    </a:cubicBezTo>
                    <a:cubicBezTo>
                      <a:pt x="98171" y="485302"/>
                      <a:pt x="110211" y="500270"/>
                      <a:pt x="119996" y="516750"/>
                    </a:cubicBezTo>
                    <a:cubicBezTo>
                      <a:pt x="131845" y="539362"/>
                      <a:pt x="143524" y="562399"/>
                      <a:pt x="150480" y="587140"/>
                    </a:cubicBezTo>
                    <a:cubicBezTo>
                      <a:pt x="151096" y="589674"/>
                      <a:pt x="152564" y="594401"/>
                      <a:pt x="153968" y="599724"/>
                    </a:cubicBezTo>
                    <a:cubicBezTo>
                      <a:pt x="159754" y="585224"/>
                      <a:pt x="164030" y="570277"/>
                      <a:pt x="168582" y="555416"/>
                    </a:cubicBezTo>
                    <a:cubicBezTo>
                      <a:pt x="187004" y="504465"/>
                      <a:pt x="202150" y="452705"/>
                      <a:pt x="214424" y="400433"/>
                    </a:cubicBezTo>
                    <a:cubicBezTo>
                      <a:pt x="218572" y="383081"/>
                      <a:pt x="224954" y="366132"/>
                      <a:pt x="229889" y="348929"/>
                    </a:cubicBezTo>
                    <a:cubicBezTo>
                      <a:pt x="233867" y="335813"/>
                      <a:pt x="236589" y="322378"/>
                      <a:pt x="242163" y="309645"/>
                    </a:cubicBezTo>
                    <a:cubicBezTo>
                      <a:pt x="243460" y="306941"/>
                      <a:pt x="244418" y="304152"/>
                      <a:pt x="245332" y="301342"/>
                    </a:cubicBezTo>
                    <a:cubicBezTo>
                      <a:pt x="245566" y="300831"/>
                      <a:pt x="245843" y="300362"/>
                      <a:pt x="246183" y="299936"/>
                    </a:cubicBezTo>
                    <a:cubicBezTo>
                      <a:pt x="245630" y="292868"/>
                      <a:pt x="245056" y="285820"/>
                      <a:pt x="244354" y="278772"/>
                    </a:cubicBezTo>
                    <a:cubicBezTo>
                      <a:pt x="242333" y="237956"/>
                      <a:pt x="240461" y="196139"/>
                      <a:pt x="224996" y="158559"/>
                    </a:cubicBezTo>
                    <a:cubicBezTo>
                      <a:pt x="221252" y="149745"/>
                      <a:pt x="214530" y="142548"/>
                      <a:pt x="210276" y="134095"/>
                    </a:cubicBezTo>
                    <a:cubicBezTo>
                      <a:pt x="210106" y="132775"/>
                      <a:pt x="210744" y="131455"/>
                      <a:pt x="212041" y="130795"/>
                    </a:cubicBezTo>
                    <a:cubicBezTo>
                      <a:pt x="214445" y="129667"/>
                      <a:pt x="216062" y="131540"/>
                      <a:pt x="217125" y="133307"/>
                    </a:cubicBezTo>
                    <a:cubicBezTo>
                      <a:pt x="235824" y="153556"/>
                      <a:pt x="243375" y="180341"/>
                      <a:pt x="248204" y="207062"/>
                    </a:cubicBezTo>
                    <a:cubicBezTo>
                      <a:pt x="254182" y="233719"/>
                      <a:pt x="253416" y="261441"/>
                      <a:pt x="256117" y="288631"/>
                    </a:cubicBezTo>
                    <a:cubicBezTo>
                      <a:pt x="259882" y="327275"/>
                      <a:pt x="260308" y="366580"/>
                      <a:pt x="268221" y="404479"/>
                    </a:cubicBezTo>
                    <a:cubicBezTo>
                      <a:pt x="275007" y="434990"/>
                      <a:pt x="282622" y="464564"/>
                      <a:pt x="296726" y="492222"/>
                    </a:cubicBezTo>
                    <a:cubicBezTo>
                      <a:pt x="306937" y="512300"/>
                      <a:pt x="324018" y="530419"/>
                      <a:pt x="347524" y="535316"/>
                    </a:cubicBezTo>
                    <a:cubicBezTo>
                      <a:pt x="374816" y="541065"/>
                      <a:pt x="386452" y="539979"/>
                      <a:pt x="388111" y="509213"/>
                    </a:cubicBezTo>
                    <a:cubicBezTo>
                      <a:pt x="388367" y="503464"/>
                      <a:pt x="387303" y="497928"/>
                      <a:pt x="386027" y="492414"/>
                    </a:cubicBezTo>
                    <a:lnTo>
                      <a:pt x="386027" y="492414"/>
                    </a:lnTo>
                    <a:cubicBezTo>
                      <a:pt x="385899" y="492094"/>
                      <a:pt x="385793" y="491775"/>
                      <a:pt x="385665" y="491498"/>
                    </a:cubicBezTo>
                    <a:cubicBezTo>
                      <a:pt x="381857" y="478510"/>
                      <a:pt x="378581" y="464756"/>
                      <a:pt x="381177" y="450959"/>
                    </a:cubicBezTo>
                    <a:cubicBezTo>
                      <a:pt x="381177" y="450682"/>
                      <a:pt x="381177" y="450405"/>
                      <a:pt x="381177" y="450128"/>
                    </a:cubicBezTo>
                    <a:cubicBezTo>
                      <a:pt x="381177" y="449085"/>
                      <a:pt x="381474" y="448084"/>
                      <a:pt x="382027" y="447211"/>
                    </a:cubicBezTo>
                    <a:lnTo>
                      <a:pt x="382027" y="447211"/>
                    </a:lnTo>
                    <a:cubicBezTo>
                      <a:pt x="382134" y="446807"/>
                      <a:pt x="382261" y="446402"/>
                      <a:pt x="382368" y="445998"/>
                    </a:cubicBezTo>
                    <a:cubicBezTo>
                      <a:pt x="382793" y="444422"/>
                      <a:pt x="383304" y="442889"/>
                      <a:pt x="383899" y="441377"/>
                    </a:cubicBezTo>
                    <a:cubicBezTo>
                      <a:pt x="383708" y="440462"/>
                      <a:pt x="383814" y="439482"/>
                      <a:pt x="384218" y="438567"/>
                    </a:cubicBezTo>
                    <a:cubicBezTo>
                      <a:pt x="386282" y="433606"/>
                      <a:pt x="388239" y="428602"/>
                      <a:pt x="390494" y="423705"/>
                    </a:cubicBezTo>
                    <a:cubicBezTo>
                      <a:pt x="396514" y="410824"/>
                      <a:pt x="402534" y="396622"/>
                      <a:pt x="406554" y="383336"/>
                    </a:cubicBezTo>
                    <a:cubicBezTo>
                      <a:pt x="420424" y="340987"/>
                      <a:pt x="425848" y="297169"/>
                      <a:pt x="432804" y="253819"/>
                    </a:cubicBezTo>
                    <a:cubicBezTo>
                      <a:pt x="436803" y="229227"/>
                      <a:pt x="439505" y="204550"/>
                      <a:pt x="437846" y="180043"/>
                    </a:cubicBezTo>
                    <a:close/>
                    <a:moveTo>
                      <a:pt x="111254" y="411697"/>
                    </a:moveTo>
                    <a:cubicBezTo>
                      <a:pt x="109616" y="411846"/>
                      <a:pt x="107914" y="411910"/>
                      <a:pt x="106191" y="411846"/>
                    </a:cubicBezTo>
                    <a:cubicBezTo>
                      <a:pt x="80664" y="414379"/>
                      <a:pt x="46693" y="403457"/>
                      <a:pt x="54499" y="373116"/>
                    </a:cubicBezTo>
                    <a:cubicBezTo>
                      <a:pt x="56967" y="356168"/>
                      <a:pt x="71219" y="344330"/>
                      <a:pt x="85025" y="334685"/>
                    </a:cubicBezTo>
                    <a:cubicBezTo>
                      <a:pt x="109637" y="317758"/>
                      <a:pt x="144587" y="332534"/>
                      <a:pt x="146480" y="360788"/>
                    </a:cubicBezTo>
                    <a:cubicBezTo>
                      <a:pt x="150586" y="384039"/>
                      <a:pt x="136759" y="409397"/>
                      <a:pt x="111254" y="411697"/>
                    </a:cubicBezTo>
                    <a:close/>
                    <a:moveTo>
                      <a:pt x="150373" y="278815"/>
                    </a:moveTo>
                    <a:cubicBezTo>
                      <a:pt x="149097" y="278922"/>
                      <a:pt x="147821" y="278602"/>
                      <a:pt x="146821" y="277665"/>
                    </a:cubicBezTo>
                    <a:cubicBezTo>
                      <a:pt x="137865" y="268765"/>
                      <a:pt x="125697" y="262761"/>
                      <a:pt x="112785" y="260696"/>
                    </a:cubicBezTo>
                    <a:cubicBezTo>
                      <a:pt x="105574" y="260100"/>
                      <a:pt x="98405" y="262527"/>
                      <a:pt x="91258" y="263421"/>
                    </a:cubicBezTo>
                    <a:cubicBezTo>
                      <a:pt x="85876" y="262633"/>
                      <a:pt x="90279" y="258545"/>
                      <a:pt x="93385" y="257438"/>
                    </a:cubicBezTo>
                    <a:cubicBezTo>
                      <a:pt x="106340" y="250880"/>
                      <a:pt x="120826" y="251626"/>
                      <a:pt x="133207" y="257204"/>
                    </a:cubicBezTo>
                    <a:cubicBezTo>
                      <a:pt x="139035" y="259440"/>
                      <a:pt x="144545" y="262484"/>
                      <a:pt x="149437" y="266189"/>
                    </a:cubicBezTo>
                    <a:cubicBezTo>
                      <a:pt x="151777" y="268233"/>
                      <a:pt x="155393" y="269894"/>
                      <a:pt x="155627" y="273322"/>
                    </a:cubicBezTo>
                    <a:cubicBezTo>
                      <a:pt x="155819" y="276239"/>
                      <a:pt x="153117" y="278560"/>
                      <a:pt x="150373" y="2788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11634710" y="6262259"/>
                <a:ext cx="539536" cy="633060"/>
              </a:xfrm>
              <a:custGeom>
                <a:rect b="b" l="l" r="r" t="t"/>
                <a:pathLst>
                  <a:path extrusionOk="0" h="633060" w="539536">
                    <a:moveTo>
                      <a:pt x="526465" y="37531"/>
                    </a:moveTo>
                    <a:cubicBezTo>
                      <a:pt x="524040" y="29866"/>
                      <a:pt x="521849" y="22052"/>
                      <a:pt x="518318" y="14834"/>
                    </a:cubicBezTo>
                    <a:cubicBezTo>
                      <a:pt x="515851" y="9724"/>
                      <a:pt x="512000" y="5317"/>
                      <a:pt x="509511" y="228"/>
                    </a:cubicBezTo>
                    <a:cubicBezTo>
                      <a:pt x="492451" y="-326"/>
                      <a:pt x="475263" y="207"/>
                      <a:pt x="458054" y="994"/>
                    </a:cubicBezTo>
                    <a:cubicBezTo>
                      <a:pt x="411915" y="782"/>
                      <a:pt x="374348" y="4678"/>
                      <a:pt x="331569" y="26012"/>
                    </a:cubicBezTo>
                    <a:cubicBezTo>
                      <a:pt x="314722" y="34380"/>
                      <a:pt x="298470" y="44068"/>
                      <a:pt x="282899" y="54650"/>
                    </a:cubicBezTo>
                    <a:cubicBezTo>
                      <a:pt x="275666" y="59142"/>
                      <a:pt x="268965" y="65083"/>
                      <a:pt x="261669" y="69660"/>
                    </a:cubicBezTo>
                    <a:cubicBezTo>
                      <a:pt x="261605" y="69937"/>
                      <a:pt x="261541" y="70193"/>
                      <a:pt x="261456" y="70448"/>
                    </a:cubicBezTo>
                    <a:cubicBezTo>
                      <a:pt x="260393" y="70810"/>
                      <a:pt x="259350" y="71257"/>
                      <a:pt x="258351" y="71853"/>
                    </a:cubicBezTo>
                    <a:cubicBezTo>
                      <a:pt x="257734" y="72215"/>
                      <a:pt x="257202" y="72662"/>
                      <a:pt x="256798" y="73195"/>
                    </a:cubicBezTo>
                    <a:cubicBezTo>
                      <a:pt x="256691" y="73003"/>
                      <a:pt x="256606" y="72790"/>
                      <a:pt x="256542" y="72577"/>
                    </a:cubicBezTo>
                    <a:cubicBezTo>
                      <a:pt x="256096" y="72790"/>
                      <a:pt x="255670" y="73003"/>
                      <a:pt x="255224" y="73216"/>
                    </a:cubicBezTo>
                    <a:cubicBezTo>
                      <a:pt x="255224" y="73003"/>
                      <a:pt x="255224" y="72811"/>
                      <a:pt x="255245" y="72598"/>
                    </a:cubicBezTo>
                    <a:cubicBezTo>
                      <a:pt x="255245" y="72300"/>
                      <a:pt x="255245" y="72002"/>
                      <a:pt x="255245" y="71704"/>
                    </a:cubicBezTo>
                    <a:cubicBezTo>
                      <a:pt x="255287" y="71534"/>
                      <a:pt x="255330" y="71342"/>
                      <a:pt x="255330" y="71172"/>
                    </a:cubicBezTo>
                    <a:cubicBezTo>
                      <a:pt x="255330" y="70448"/>
                      <a:pt x="255372" y="69724"/>
                      <a:pt x="255309" y="69000"/>
                    </a:cubicBezTo>
                    <a:cubicBezTo>
                      <a:pt x="255287" y="68723"/>
                      <a:pt x="255245" y="68468"/>
                      <a:pt x="255181" y="68212"/>
                    </a:cubicBezTo>
                    <a:cubicBezTo>
                      <a:pt x="255181" y="68085"/>
                      <a:pt x="255181" y="67936"/>
                      <a:pt x="255160" y="67808"/>
                    </a:cubicBezTo>
                    <a:cubicBezTo>
                      <a:pt x="255394" y="67638"/>
                      <a:pt x="255628" y="67446"/>
                      <a:pt x="255862" y="67276"/>
                    </a:cubicBezTo>
                    <a:lnTo>
                      <a:pt x="255862" y="67276"/>
                    </a:lnTo>
                    <a:cubicBezTo>
                      <a:pt x="255670" y="61250"/>
                      <a:pt x="255862" y="55182"/>
                      <a:pt x="255224" y="49220"/>
                    </a:cubicBezTo>
                    <a:cubicBezTo>
                      <a:pt x="254564" y="40980"/>
                      <a:pt x="243843" y="41619"/>
                      <a:pt x="237270" y="41491"/>
                    </a:cubicBezTo>
                    <a:cubicBezTo>
                      <a:pt x="220252" y="41406"/>
                      <a:pt x="205468" y="51988"/>
                      <a:pt x="192109" y="61740"/>
                    </a:cubicBezTo>
                    <a:cubicBezTo>
                      <a:pt x="180792" y="69980"/>
                      <a:pt x="169369" y="78241"/>
                      <a:pt x="156627" y="84224"/>
                    </a:cubicBezTo>
                    <a:cubicBezTo>
                      <a:pt x="143970" y="90015"/>
                      <a:pt x="131781" y="96786"/>
                      <a:pt x="119294" y="102918"/>
                    </a:cubicBezTo>
                    <a:cubicBezTo>
                      <a:pt x="108041" y="108177"/>
                      <a:pt x="95980" y="111094"/>
                      <a:pt x="84131" y="114415"/>
                    </a:cubicBezTo>
                    <a:cubicBezTo>
                      <a:pt x="70708" y="118141"/>
                      <a:pt x="57796" y="123571"/>
                      <a:pt x="44459" y="127552"/>
                    </a:cubicBezTo>
                    <a:cubicBezTo>
                      <a:pt x="37056" y="129788"/>
                      <a:pt x="30164" y="131428"/>
                      <a:pt x="23016" y="134174"/>
                    </a:cubicBezTo>
                    <a:cubicBezTo>
                      <a:pt x="21357" y="134962"/>
                      <a:pt x="19719" y="135814"/>
                      <a:pt x="18124" y="136708"/>
                    </a:cubicBezTo>
                    <a:cubicBezTo>
                      <a:pt x="18187" y="137645"/>
                      <a:pt x="17741" y="138731"/>
                      <a:pt x="17571" y="139582"/>
                    </a:cubicBezTo>
                    <a:cubicBezTo>
                      <a:pt x="17592" y="140455"/>
                      <a:pt x="16209" y="140583"/>
                      <a:pt x="16188" y="139710"/>
                    </a:cubicBezTo>
                    <a:cubicBezTo>
                      <a:pt x="16188" y="139029"/>
                      <a:pt x="16549" y="138241"/>
                      <a:pt x="16656" y="137538"/>
                    </a:cubicBezTo>
                    <a:cubicBezTo>
                      <a:pt x="14954" y="138518"/>
                      <a:pt x="13252" y="139518"/>
                      <a:pt x="11572" y="140519"/>
                    </a:cubicBezTo>
                    <a:cubicBezTo>
                      <a:pt x="10678" y="141051"/>
                      <a:pt x="9721" y="141413"/>
                      <a:pt x="8743" y="141498"/>
                    </a:cubicBezTo>
                    <a:cubicBezTo>
                      <a:pt x="8296" y="141541"/>
                      <a:pt x="7870" y="141520"/>
                      <a:pt x="7402" y="141435"/>
                    </a:cubicBezTo>
                    <a:cubicBezTo>
                      <a:pt x="6424" y="142989"/>
                      <a:pt x="5573" y="144586"/>
                      <a:pt x="4828" y="145885"/>
                    </a:cubicBezTo>
                    <a:cubicBezTo>
                      <a:pt x="-6105" y="172371"/>
                      <a:pt x="4041" y="203670"/>
                      <a:pt x="10615" y="229284"/>
                    </a:cubicBezTo>
                    <a:cubicBezTo>
                      <a:pt x="17060" y="251279"/>
                      <a:pt x="25718" y="272357"/>
                      <a:pt x="35163" y="293117"/>
                    </a:cubicBezTo>
                    <a:cubicBezTo>
                      <a:pt x="46288" y="319263"/>
                      <a:pt x="57264" y="345771"/>
                      <a:pt x="67603" y="372152"/>
                    </a:cubicBezTo>
                    <a:cubicBezTo>
                      <a:pt x="83046" y="411626"/>
                      <a:pt x="101426" y="449930"/>
                      <a:pt x="105723" y="493025"/>
                    </a:cubicBezTo>
                    <a:cubicBezTo>
                      <a:pt x="108786" y="514189"/>
                      <a:pt x="111083" y="535502"/>
                      <a:pt x="111487" y="557049"/>
                    </a:cubicBezTo>
                    <a:cubicBezTo>
                      <a:pt x="111977" y="572209"/>
                      <a:pt x="111189" y="588156"/>
                      <a:pt x="119315" y="601293"/>
                    </a:cubicBezTo>
                    <a:cubicBezTo>
                      <a:pt x="127867" y="617965"/>
                      <a:pt x="150607" y="621435"/>
                      <a:pt x="168327" y="615175"/>
                    </a:cubicBezTo>
                    <a:cubicBezTo>
                      <a:pt x="189748" y="604040"/>
                      <a:pt x="203809" y="571229"/>
                      <a:pt x="212211" y="550363"/>
                    </a:cubicBezTo>
                    <a:cubicBezTo>
                      <a:pt x="224145" y="521556"/>
                      <a:pt x="230165" y="491215"/>
                      <a:pt x="234802" y="461045"/>
                    </a:cubicBezTo>
                    <a:cubicBezTo>
                      <a:pt x="239589" y="432322"/>
                      <a:pt x="242716" y="403557"/>
                      <a:pt x="245523" y="374749"/>
                    </a:cubicBezTo>
                    <a:cubicBezTo>
                      <a:pt x="246757" y="364082"/>
                      <a:pt x="247012" y="353436"/>
                      <a:pt x="247183" y="342790"/>
                    </a:cubicBezTo>
                    <a:cubicBezTo>
                      <a:pt x="247183" y="342066"/>
                      <a:pt x="247332" y="341364"/>
                      <a:pt x="247566" y="340683"/>
                    </a:cubicBezTo>
                    <a:cubicBezTo>
                      <a:pt x="245821" y="322755"/>
                      <a:pt x="245906" y="304550"/>
                      <a:pt x="244673" y="286538"/>
                    </a:cubicBezTo>
                    <a:cubicBezTo>
                      <a:pt x="241716" y="239568"/>
                      <a:pt x="242843" y="190171"/>
                      <a:pt x="263924" y="145352"/>
                    </a:cubicBezTo>
                    <a:cubicBezTo>
                      <a:pt x="267030" y="139859"/>
                      <a:pt x="275560" y="143031"/>
                      <a:pt x="273326" y="148972"/>
                    </a:cubicBezTo>
                    <a:cubicBezTo>
                      <a:pt x="257500" y="186999"/>
                      <a:pt x="252182" y="227538"/>
                      <a:pt x="253671" y="267290"/>
                    </a:cubicBezTo>
                    <a:cubicBezTo>
                      <a:pt x="253671" y="267780"/>
                      <a:pt x="253692" y="268291"/>
                      <a:pt x="253692" y="268780"/>
                    </a:cubicBezTo>
                    <a:cubicBezTo>
                      <a:pt x="254160" y="268972"/>
                      <a:pt x="254351" y="269526"/>
                      <a:pt x="254415" y="270079"/>
                    </a:cubicBezTo>
                    <a:cubicBezTo>
                      <a:pt x="254500" y="272485"/>
                      <a:pt x="254160" y="275019"/>
                      <a:pt x="254117" y="277404"/>
                    </a:cubicBezTo>
                    <a:cubicBezTo>
                      <a:pt x="253181" y="295949"/>
                      <a:pt x="256755" y="314558"/>
                      <a:pt x="256776" y="332932"/>
                    </a:cubicBezTo>
                    <a:cubicBezTo>
                      <a:pt x="257627" y="332890"/>
                      <a:pt x="258010" y="333784"/>
                      <a:pt x="257968" y="334487"/>
                    </a:cubicBezTo>
                    <a:cubicBezTo>
                      <a:pt x="258117" y="334976"/>
                      <a:pt x="259223" y="336573"/>
                      <a:pt x="258180" y="336935"/>
                    </a:cubicBezTo>
                    <a:cubicBezTo>
                      <a:pt x="259691" y="356971"/>
                      <a:pt x="260265" y="377113"/>
                      <a:pt x="264541" y="396637"/>
                    </a:cubicBezTo>
                    <a:cubicBezTo>
                      <a:pt x="270348" y="423891"/>
                      <a:pt x="275113" y="451378"/>
                      <a:pt x="280452" y="478738"/>
                    </a:cubicBezTo>
                    <a:cubicBezTo>
                      <a:pt x="288472" y="516041"/>
                      <a:pt x="296066" y="553515"/>
                      <a:pt x="307255" y="589817"/>
                    </a:cubicBezTo>
                    <a:cubicBezTo>
                      <a:pt x="311786" y="604359"/>
                      <a:pt x="316700" y="618752"/>
                      <a:pt x="321869" y="633060"/>
                    </a:cubicBezTo>
                    <a:cubicBezTo>
                      <a:pt x="324869" y="617241"/>
                      <a:pt x="332335" y="602251"/>
                      <a:pt x="340972" y="588199"/>
                    </a:cubicBezTo>
                    <a:cubicBezTo>
                      <a:pt x="348949" y="573507"/>
                      <a:pt x="360883" y="559796"/>
                      <a:pt x="371434" y="547042"/>
                    </a:cubicBezTo>
                    <a:cubicBezTo>
                      <a:pt x="380368" y="536673"/>
                      <a:pt x="386707" y="524664"/>
                      <a:pt x="394684" y="513656"/>
                    </a:cubicBezTo>
                    <a:cubicBezTo>
                      <a:pt x="406171" y="499221"/>
                      <a:pt x="416999" y="484402"/>
                      <a:pt x="427592" y="469370"/>
                    </a:cubicBezTo>
                    <a:cubicBezTo>
                      <a:pt x="458820" y="428724"/>
                      <a:pt x="485112" y="384884"/>
                      <a:pt x="504278" y="338298"/>
                    </a:cubicBezTo>
                    <a:cubicBezTo>
                      <a:pt x="516042" y="307340"/>
                      <a:pt x="522998" y="275040"/>
                      <a:pt x="529231" y="242975"/>
                    </a:cubicBezTo>
                    <a:cubicBezTo>
                      <a:pt x="536187" y="202755"/>
                      <a:pt x="540654" y="162215"/>
                      <a:pt x="539293" y="121910"/>
                    </a:cubicBezTo>
                    <a:cubicBezTo>
                      <a:pt x="538569" y="93124"/>
                      <a:pt x="535932" y="64422"/>
                      <a:pt x="526465" y="37531"/>
                    </a:cubicBezTo>
                    <a:close/>
                    <a:moveTo>
                      <a:pt x="366477" y="273763"/>
                    </a:moveTo>
                    <a:cubicBezTo>
                      <a:pt x="376007" y="266673"/>
                      <a:pt x="385984" y="259412"/>
                      <a:pt x="397513" y="256048"/>
                    </a:cubicBezTo>
                    <a:cubicBezTo>
                      <a:pt x="407405" y="253046"/>
                      <a:pt x="417701" y="253493"/>
                      <a:pt x="427741" y="253578"/>
                    </a:cubicBezTo>
                    <a:cubicBezTo>
                      <a:pt x="433931" y="253812"/>
                      <a:pt x="440590" y="254302"/>
                      <a:pt x="445482" y="258028"/>
                    </a:cubicBezTo>
                    <a:cubicBezTo>
                      <a:pt x="450353" y="261286"/>
                      <a:pt x="448503" y="268482"/>
                      <a:pt x="442185" y="264032"/>
                    </a:cubicBezTo>
                    <a:cubicBezTo>
                      <a:pt x="438420" y="261967"/>
                      <a:pt x="433846" y="261903"/>
                      <a:pt x="429485" y="261882"/>
                    </a:cubicBezTo>
                    <a:cubicBezTo>
                      <a:pt x="418509" y="262478"/>
                      <a:pt x="407086" y="262031"/>
                      <a:pt x="396556" y="266332"/>
                    </a:cubicBezTo>
                    <a:cubicBezTo>
                      <a:pt x="389387" y="269270"/>
                      <a:pt x="382963" y="273805"/>
                      <a:pt x="376794" y="278383"/>
                    </a:cubicBezTo>
                    <a:cubicBezTo>
                      <a:pt x="374412" y="279959"/>
                      <a:pt x="372306" y="282705"/>
                      <a:pt x="369370" y="282961"/>
                    </a:cubicBezTo>
                    <a:cubicBezTo>
                      <a:pt x="369157" y="282982"/>
                      <a:pt x="368945" y="282982"/>
                      <a:pt x="368711" y="282982"/>
                    </a:cubicBezTo>
                    <a:cubicBezTo>
                      <a:pt x="363839" y="282939"/>
                      <a:pt x="362287" y="276445"/>
                      <a:pt x="366477" y="273763"/>
                    </a:cubicBezTo>
                    <a:close/>
                    <a:moveTo>
                      <a:pt x="452906" y="407453"/>
                    </a:moveTo>
                    <a:cubicBezTo>
                      <a:pt x="447588" y="423848"/>
                      <a:pt x="429251" y="434558"/>
                      <a:pt x="412319" y="436091"/>
                    </a:cubicBezTo>
                    <a:cubicBezTo>
                      <a:pt x="411447" y="436176"/>
                      <a:pt x="410553" y="436218"/>
                      <a:pt x="409681" y="436261"/>
                    </a:cubicBezTo>
                    <a:cubicBezTo>
                      <a:pt x="397386" y="437219"/>
                      <a:pt x="384707" y="435175"/>
                      <a:pt x="376177" y="426616"/>
                    </a:cubicBezTo>
                    <a:cubicBezTo>
                      <a:pt x="364265" y="417844"/>
                      <a:pt x="361776" y="402173"/>
                      <a:pt x="365456" y="388099"/>
                    </a:cubicBezTo>
                    <a:cubicBezTo>
                      <a:pt x="370689" y="371087"/>
                      <a:pt x="384878" y="354565"/>
                      <a:pt x="402746" y="349646"/>
                    </a:cubicBezTo>
                    <a:cubicBezTo>
                      <a:pt x="403916" y="348646"/>
                      <a:pt x="405809" y="347943"/>
                      <a:pt x="406979" y="347283"/>
                    </a:cubicBezTo>
                    <a:cubicBezTo>
                      <a:pt x="410043" y="345771"/>
                      <a:pt x="413489" y="344515"/>
                      <a:pt x="416807" y="344877"/>
                    </a:cubicBezTo>
                    <a:cubicBezTo>
                      <a:pt x="422678" y="341343"/>
                      <a:pt x="434123" y="348816"/>
                      <a:pt x="439037" y="351094"/>
                    </a:cubicBezTo>
                    <a:cubicBezTo>
                      <a:pt x="457267" y="362507"/>
                      <a:pt x="457480" y="388014"/>
                      <a:pt x="452906" y="4074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9" name="Google Shape;1769;p37"/>
            <p:cNvSpPr/>
            <p:nvPr/>
          </p:nvSpPr>
          <p:spPr>
            <a:xfrm>
              <a:off x="11962982" y="6262636"/>
              <a:ext cx="423784" cy="821193"/>
            </a:xfrm>
            <a:custGeom>
              <a:rect b="b" l="l" r="r" t="t"/>
              <a:pathLst>
                <a:path extrusionOk="0" h="821193" w="423784">
                  <a:moveTo>
                    <a:pt x="263882" y="458560"/>
                  </a:moveTo>
                  <a:cubicBezTo>
                    <a:pt x="264903" y="455983"/>
                    <a:pt x="263584" y="452981"/>
                    <a:pt x="260882" y="452194"/>
                  </a:cubicBezTo>
                  <a:cubicBezTo>
                    <a:pt x="254139" y="450235"/>
                    <a:pt x="247268" y="448680"/>
                    <a:pt x="240206" y="447807"/>
                  </a:cubicBezTo>
                  <a:cubicBezTo>
                    <a:pt x="230591" y="446317"/>
                    <a:pt x="220720" y="447807"/>
                    <a:pt x="210978" y="449277"/>
                  </a:cubicBezTo>
                  <a:cubicBezTo>
                    <a:pt x="199469" y="451065"/>
                    <a:pt x="187621" y="452641"/>
                    <a:pt x="176921" y="457815"/>
                  </a:cubicBezTo>
                  <a:cubicBezTo>
                    <a:pt x="174921" y="458602"/>
                    <a:pt x="171411" y="461306"/>
                    <a:pt x="174836" y="462222"/>
                  </a:cubicBezTo>
                  <a:cubicBezTo>
                    <a:pt x="177495" y="462243"/>
                    <a:pt x="180133" y="461370"/>
                    <a:pt x="182749" y="460881"/>
                  </a:cubicBezTo>
                  <a:cubicBezTo>
                    <a:pt x="207383" y="456516"/>
                    <a:pt x="234016" y="452321"/>
                    <a:pt x="257075" y="461860"/>
                  </a:cubicBezTo>
                  <a:cubicBezTo>
                    <a:pt x="257734" y="462073"/>
                    <a:pt x="258393" y="462115"/>
                    <a:pt x="259074" y="462052"/>
                  </a:cubicBezTo>
                  <a:cubicBezTo>
                    <a:pt x="261138" y="461881"/>
                    <a:pt x="263095" y="460582"/>
                    <a:pt x="263882" y="458560"/>
                  </a:cubicBezTo>
                  <a:close/>
                  <a:moveTo>
                    <a:pt x="276368" y="688233"/>
                  </a:moveTo>
                  <a:cubicBezTo>
                    <a:pt x="281112" y="685487"/>
                    <a:pt x="297513" y="676140"/>
                    <a:pt x="291280" y="670285"/>
                  </a:cubicBezTo>
                  <a:cubicBezTo>
                    <a:pt x="289430" y="668730"/>
                    <a:pt x="286409" y="668986"/>
                    <a:pt x="284665" y="670881"/>
                  </a:cubicBezTo>
                  <a:cubicBezTo>
                    <a:pt x="278389" y="677715"/>
                    <a:pt x="269753" y="683443"/>
                    <a:pt x="260244" y="682804"/>
                  </a:cubicBezTo>
                  <a:cubicBezTo>
                    <a:pt x="242333" y="683422"/>
                    <a:pt x="224166" y="671988"/>
                    <a:pt x="222699" y="653954"/>
                  </a:cubicBezTo>
                  <a:cubicBezTo>
                    <a:pt x="222082" y="650717"/>
                    <a:pt x="222954" y="646821"/>
                    <a:pt x="220784" y="644181"/>
                  </a:cubicBezTo>
                  <a:cubicBezTo>
                    <a:pt x="220508" y="643862"/>
                    <a:pt x="220210" y="643606"/>
                    <a:pt x="219848" y="643414"/>
                  </a:cubicBezTo>
                  <a:cubicBezTo>
                    <a:pt x="223039" y="642307"/>
                    <a:pt x="226081" y="640753"/>
                    <a:pt x="228910" y="638794"/>
                  </a:cubicBezTo>
                  <a:cubicBezTo>
                    <a:pt x="234101" y="635068"/>
                    <a:pt x="239100" y="630959"/>
                    <a:pt x="245460" y="629511"/>
                  </a:cubicBezTo>
                  <a:cubicBezTo>
                    <a:pt x="256266" y="626786"/>
                    <a:pt x="268157" y="625402"/>
                    <a:pt x="276645" y="617268"/>
                  </a:cubicBezTo>
                  <a:cubicBezTo>
                    <a:pt x="293812" y="601576"/>
                    <a:pt x="282474" y="576878"/>
                    <a:pt x="266477" y="566871"/>
                  </a:cubicBezTo>
                  <a:cubicBezTo>
                    <a:pt x="239908" y="550668"/>
                    <a:pt x="179537" y="548304"/>
                    <a:pt x="153330" y="570341"/>
                  </a:cubicBezTo>
                  <a:cubicBezTo>
                    <a:pt x="142205" y="580306"/>
                    <a:pt x="136227" y="596658"/>
                    <a:pt x="142992" y="609518"/>
                  </a:cubicBezTo>
                  <a:cubicBezTo>
                    <a:pt x="148352" y="617971"/>
                    <a:pt x="158159" y="622591"/>
                    <a:pt x="167008" y="627126"/>
                  </a:cubicBezTo>
                  <a:cubicBezTo>
                    <a:pt x="173134" y="630150"/>
                    <a:pt x="179325" y="633173"/>
                    <a:pt x="184387" y="637730"/>
                  </a:cubicBezTo>
                  <a:cubicBezTo>
                    <a:pt x="190237" y="642286"/>
                    <a:pt x="197619" y="644585"/>
                    <a:pt x="205277" y="645118"/>
                  </a:cubicBezTo>
                  <a:cubicBezTo>
                    <a:pt x="207425" y="645373"/>
                    <a:pt x="209595" y="645395"/>
                    <a:pt x="211744" y="645203"/>
                  </a:cubicBezTo>
                  <a:cubicBezTo>
                    <a:pt x="212275" y="645160"/>
                    <a:pt x="212807" y="645096"/>
                    <a:pt x="213318" y="645011"/>
                  </a:cubicBezTo>
                  <a:cubicBezTo>
                    <a:pt x="213147" y="645288"/>
                    <a:pt x="212977" y="645565"/>
                    <a:pt x="212871" y="645884"/>
                  </a:cubicBezTo>
                  <a:cubicBezTo>
                    <a:pt x="211977" y="649589"/>
                    <a:pt x="210744" y="653209"/>
                    <a:pt x="208999" y="656722"/>
                  </a:cubicBezTo>
                  <a:cubicBezTo>
                    <a:pt x="204830" y="666580"/>
                    <a:pt x="198002" y="674926"/>
                    <a:pt x="187514" y="679014"/>
                  </a:cubicBezTo>
                  <a:cubicBezTo>
                    <a:pt x="185536" y="679908"/>
                    <a:pt x="183473" y="680398"/>
                    <a:pt x="181409" y="680632"/>
                  </a:cubicBezTo>
                  <a:cubicBezTo>
                    <a:pt x="181239" y="680611"/>
                    <a:pt x="181069" y="680590"/>
                    <a:pt x="180899" y="680569"/>
                  </a:cubicBezTo>
                  <a:cubicBezTo>
                    <a:pt x="180282" y="680569"/>
                    <a:pt x="179644" y="680569"/>
                    <a:pt x="179069" y="680760"/>
                  </a:cubicBezTo>
                  <a:cubicBezTo>
                    <a:pt x="175325" y="680845"/>
                    <a:pt x="171560" y="680228"/>
                    <a:pt x="167944" y="679781"/>
                  </a:cubicBezTo>
                  <a:cubicBezTo>
                    <a:pt x="155904" y="677630"/>
                    <a:pt x="143587" y="673713"/>
                    <a:pt x="134398" y="665792"/>
                  </a:cubicBezTo>
                  <a:cubicBezTo>
                    <a:pt x="132994" y="664557"/>
                    <a:pt x="128782" y="660086"/>
                    <a:pt x="128144" y="664323"/>
                  </a:cubicBezTo>
                  <a:cubicBezTo>
                    <a:pt x="129016" y="668070"/>
                    <a:pt x="132079" y="670945"/>
                    <a:pt x="134823" y="673478"/>
                  </a:cubicBezTo>
                  <a:cubicBezTo>
                    <a:pt x="142588" y="679951"/>
                    <a:pt x="152224" y="683996"/>
                    <a:pt x="162349" y="686360"/>
                  </a:cubicBezTo>
                  <a:cubicBezTo>
                    <a:pt x="161796" y="686956"/>
                    <a:pt x="161669" y="687850"/>
                    <a:pt x="161605" y="688638"/>
                  </a:cubicBezTo>
                  <a:cubicBezTo>
                    <a:pt x="161094" y="693556"/>
                    <a:pt x="161179" y="698496"/>
                    <a:pt x="161307" y="703393"/>
                  </a:cubicBezTo>
                  <a:cubicBezTo>
                    <a:pt x="162371" y="716913"/>
                    <a:pt x="160371" y="731094"/>
                    <a:pt x="164455" y="744060"/>
                  </a:cubicBezTo>
                  <a:cubicBezTo>
                    <a:pt x="169327" y="763840"/>
                    <a:pt x="189280" y="775125"/>
                    <a:pt x="210106" y="773869"/>
                  </a:cubicBezTo>
                  <a:cubicBezTo>
                    <a:pt x="212211" y="773911"/>
                    <a:pt x="214232" y="773848"/>
                    <a:pt x="216147" y="773677"/>
                  </a:cubicBezTo>
                  <a:cubicBezTo>
                    <a:pt x="251097" y="770526"/>
                    <a:pt x="256585" y="732222"/>
                    <a:pt x="261584" y="704160"/>
                  </a:cubicBezTo>
                  <a:cubicBezTo>
                    <a:pt x="262137" y="699965"/>
                    <a:pt x="263669" y="695856"/>
                    <a:pt x="264031" y="691704"/>
                  </a:cubicBezTo>
                  <a:cubicBezTo>
                    <a:pt x="264201" y="691704"/>
                    <a:pt x="264371" y="691683"/>
                    <a:pt x="264541" y="691661"/>
                  </a:cubicBezTo>
                  <a:cubicBezTo>
                    <a:pt x="268668" y="691236"/>
                    <a:pt x="272688" y="690299"/>
                    <a:pt x="276368" y="688233"/>
                  </a:cubicBezTo>
                  <a:close/>
                  <a:moveTo>
                    <a:pt x="388090" y="537893"/>
                  </a:moveTo>
                  <a:cubicBezTo>
                    <a:pt x="403704" y="568297"/>
                    <a:pt x="420254" y="599830"/>
                    <a:pt x="423785" y="634621"/>
                  </a:cubicBezTo>
                  <a:cubicBezTo>
                    <a:pt x="413021" y="657084"/>
                    <a:pt x="400556" y="678972"/>
                    <a:pt x="390217" y="701605"/>
                  </a:cubicBezTo>
                  <a:cubicBezTo>
                    <a:pt x="381262" y="721363"/>
                    <a:pt x="366903" y="738333"/>
                    <a:pt x="353438" y="755537"/>
                  </a:cubicBezTo>
                  <a:cubicBezTo>
                    <a:pt x="345992" y="765097"/>
                    <a:pt x="339121" y="775040"/>
                    <a:pt x="331548" y="784515"/>
                  </a:cubicBezTo>
                  <a:cubicBezTo>
                    <a:pt x="317105" y="801037"/>
                    <a:pt x="297066" y="814579"/>
                    <a:pt x="275262" y="818603"/>
                  </a:cubicBezTo>
                  <a:cubicBezTo>
                    <a:pt x="247651" y="822031"/>
                    <a:pt x="219827" y="821711"/>
                    <a:pt x="192322" y="819646"/>
                  </a:cubicBezTo>
                  <a:cubicBezTo>
                    <a:pt x="171901" y="819092"/>
                    <a:pt x="152203" y="814706"/>
                    <a:pt x="133270" y="808361"/>
                  </a:cubicBezTo>
                  <a:cubicBezTo>
                    <a:pt x="121698" y="804784"/>
                    <a:pt x="110041" y="801229"/>
                    <a:pt x="99362" y="795693"/>
                  </a:cubicBezTo>
                  <a:cubicBezTo>
                    <a:pt x="69369" y="780959"/>
                    <a:pt x="45969" y="756878"/>
                    <a:pt x="30972" y="727943"/>
                  </a:cubicBezTo>
                  <a:cubicBezTo>
                    <a:pt x="22655" y="711527"/>
                    <a:pt x="16996" y="693876"/>
                    <a:pt x="10402" y="676715"/>
                  </a:cubicBezTo>
                  <a:cubicBezTo>
                    <a:pt x="6871" y="667815"/>
                    <a:pt x="3382" y="658851"/>
                    <a:pt x="0" y="649887"/>
                  </a:cubicBezTo>
                  <a:cubicBezTo>
                    <a:pt x="936" y="645927"/>
                    <a:pt x="2085" y="641988"/>
                    <a:pt x="3084" y="638028"/>
                  </a:cubicBezTo>
                  <a:cubicBezTo>
                    <a:pt x="5233" y="624593"/>
                    <a:pt x="11338" y="612030"/>
                    <a:pt x="17996" y="599915"/>
                  </a:cubicBezTo>
                  <a:cubicBezTo>
                    <a:pt x="27739" y="581285"/>
                    <a:pt x="41587" y="565082"/>
                    <a:pt x="55095" y="548773"/>
                  </a:cubicBezTo>
                  <a:cubicBezTo>
                    <a:pt x="61583" y="540639"/>
                    <a:pt x="66710" y="531718"/>
                    <a:pt x="72496" y="523137"/>
                  </a:cubicBezTo>
                  <a:cubicBezTo>
                    <a:pt x="78090" y="514855"/>
                    <a:pt x="84791" y="507318"/>
                    <a:pt x="90747" y="499248"/>
                  </a:cubicBezTo>
                  <a:cubicBezTo>
                    <a:pt x="106489" y="476466"/>
                    <a:pt x="124357" y="454940"/>
                    <a:pt x="138588" y="431242"/>
                  </a:cubicBezTo>
                  <a:cubicBezTo>
                    <a:pt x="157904" y="403755"/>
                    <a:pt x="172220" y="373563"/>
                    <a:pt x="185494" y="343265"/>
                  </a:cubicBezTo>
                  <a:cubicBezTo>
                    <a:pt x="198108" y="311200"/>
                    <a:pt x="205255" y="277644"/>
                    <a:pt x="211722" y="244322"/>
                  </a:cubicBezTo>
                  <a:cubicBezTo>
                    <a:pt x="218699" y="204166"/>
                    <a:pt x="222996" y="163712"/>
                    <a:pt x="221635" y="123449"/>
                  </a:cubicBezTo>
                  <a:cubicBezTo>
                    <a:pt x="220380" y="96686"/>
                    <a:pt x="218870" y="69432"/>
                    <a:pt x="209659" y="44393"/>
                  </a:cubicBezTo>
                  <a:cubicBezTo>
                    <a:pt x="205532" y="33492"/>
                    <a:pt x="202214" y="22058"/>
                    <a:pt x="196151" y="12072"/>
                  </a:cubicBezTo>
                  <a:cubicBezTo>
                    <a:pt x="193130" y="7835"/>
                    <a:pt x="189684" y="3683"/>
                    <a:pt x="185855" y="0"/>
                  </a:cubicBezTo>
                  <a:cubicBezTo>
                    <a:pt x="197704" y="511"/>
                    <a:pt x="209489" y="1576"/>
                    <a:pt x="221188" y="3449"/>
                  </a:cubicBezTo>
                  <a:cubicBezTo>
                    <a:pt x="244800" y="5642"/>
                    <a:pt x="268072" y="9581"/>
                    <a:pt x="290812" y="15181"/>
                  </a:cubicBezTo>
                  <a:cubicBezTo>
                    <a:pt x="284601" y="35472"/>
                    <a:pt x="282814" y="56487"/>
                    <a:pt x="279538" y="77161"/>
                  </a:cubicBezTo>
                  <a:cubicBezTo>
                    <a:pt x="277815" y="90596"/>
                    <a:pt x="277560" y="104031"/>
                    <a:pt x="275241" y="117424"/>
                  </a:cubicBezTo>
                  <a:cubicBezTo>
                    <a:pt x="271306" y="135862"/>
                    <a:pt x="269072" y="154429"/>
                    <a:pt x="268413" y="173059"/>
                  </a:cubicBezTo>
                  <a:cubicBezTo>
                    <a:pt x="266987" y="193393"/>
                    <a:pt x="267923" y="213599"/>
                    <a:pt x="267455" y="233911"/>
                  </a:cubicBezTo>
                  <a:cubicBezTo>
                    <a:pt x="267306" y="267871"/>
                    <a:pt x="267774" y="302151"/>
                    <a:pt x="274582" y="335174"/>
                  </a:cubicBezTo>
                  <a:cubicBezTo>
                    <a:pt x="281304" y="360980"/>
                    <a:pt x="291046" y="386061"/>
                    <a:pt x="303618" y="409461"/>
                  </a:cubicBezTo>
                  <a:cubicBezTo>
                    <a:pt x="317615" y="431328"/>
                    <a:pt x="331272" y="453535"/>
                    <a:pt x="346630" y="474529"/>
                  </a:cubicBezTo>
                  <a:cubicBezTo>
                    <a:pt x="353863" y="484919"/>
                    <a:pt x="360394" y="495735"/>
                    <a:pt x="367073" y="506487"/>
                  </a:cubicBezTo>
                  <a:cubicBezTo>
                    <a:pt x="373901" y="517091"/>
                    <a:pt x="381815" y="526949"/>
                    <a:pt x="388090" y="5378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12351211" y="6622169"/>
              <a:ext cx="20139" cy="20418"/>
            </a:xfrm>
            <a:custGeom>
              <a:rect b="b" l="l" r="r" t="t"/>
              <a:pathLst>
                <a:path extrusionOk="0" h="20418" w="20139">
                  <a:moveTo>
                    <a:pt x="20133" y="8687"/>
                  </a:moveTo>
                  <a:cubicBezTo>
                    <a:pt x="20218" y="11029"/>
                    <a:pt x="19410" y="13754"/>
                    <a:pt x="17942" y="15734"/>
                  </a:cubicBezTo>
                  <a:cubicBezTo>
                    <a:pt x="17282" y="16628"/>
                    <a:pt x="16474" y="17480"/>
                    <a:pt x="15581" y="18204"/>
                  </a:cubicBezTo>
                  <a:lnTo>
                    <a:pt x="15581" y="18204"/>
                  </a:lnTo>
                  <a:cubicBezTo>
                    <a:pt x="15453" y="18310"/>
                    <a:pt x="15325" y="18417"/>
                    <a:pt x="15176" y="18523"/>
                  </a:cubicBezTo>
                  <a:cubicBezTo>
                    <a:pt x="14943" y="18694"/>
                    <a:pt x="14708" y="18864"/>
                    <a:pt x="14475" y="19013"/>
                  </a:cubicBezTo>
                  <a:cubicBezTo>
                    <a:pt x="14326" y="19120"/>
                    <a:pt x="14177" y="19205"/>
                    <a:pt x="14007" y="19290"/>
                  </a:cubicBezTo>
                  <a:cubicBezTo>
                    <a:pt x="13815" y="19396"/>
                    <a:pt x="13602" y="19503"/>
                    <a:pt x="13411" y="19588"/>
                  </a:cubicBezTo>
                  <a:cubicBezTo>
                    <a:pt x="13262" y="19673"/>
                    <a:pt x="13113" y="19737"/>
                    <a:pt x="12943" y="19780"/>
                  </a:cubicBezTo>
                  <a:cubicBezTo>
                    <a:pt x="12709" y="19865"/>
                    <a:pt x="12475" y="19950"/>
                    <a:pt x="12220" y="20014"/>
                  </a:cubicBezTo>
                  <a:cubicBezTo>
                    <a:pt x="12113" y="20056"/>
                    <a:pt x="12007" y="20078"/>
                    <a:pt x="11901" y="20099"/>
                  </a:cubicBezTo>
                  <a:cubicBezTo>
                    <a:pt x="11773" y="20142"/>
                    <a:pt x="11645" y="20163"/>
                    <a:pt x="11518" y="20184"/>
                  </a:cubicBezTo>
                  <a:cubicBezTo>
                    <a:pt x="11071" y="20269"/>
                    <a:pt x="10624" y="20333"/>
                    <a:pt x="10178" y="20376"/>
                  </a:cubicBezTo>
                  <a:cubicBezTo>
                    <a:pt x="9880" y="20397"/>
                    <a:pt x="9561" y="20418"/>
                    <a:pt x="9284" y="20418"/>
                  </a:cubicBezTo>
                  <a:cubicBezTo>
                    <a:pt x="9071" y="20418"/>
                    <a:pt x="8859" y="20418"/>
                    <a:pt x="8646" y="20418"/>
                  </a:cubicBezTo>
                  <a:cubicBezTo>
                    <a:pt x="8540" y="20418"/>
                    <a:pt x="8454" y="20418"/>
                    <a:pt x="8369" y="20397"/>
                  </a:cubicBezTo>
                  <a:cubicBezTo>
                    <a:pt x="8157" y="20376"/>
                    <a:pt x="7944" y="20354"/>
                    <a:pt x="7731" y="20333"/>
                  </a:cubicBezTo>
                  <a:cubicBezTo>
                    <a:pt x="7221" y="20269"/>
                    <a:pt x="6731" y="20163"/>
                    <a:pt x="6242" y="20014"/>
                  </a:cubicBezTo>
                  <a:cubicBezTo>
                    <a:pt x="6008" y="19950"/>
                    <a:pt x="5795" y="19865"/>
                    <a:pt x="5561" y="19758"/>
                  </a:cubicBezTo>
                  <a:cubicBezTo>
                    <a:pt x="5413" y="19716"/>
                    <a:pt x="5285" y="19652"/>
                    <a:pt x="5136" y="19588"/>
                  </a:cubicBezTo>
                  <a:cubicBezTo>
                    <a:pt x="5093" y="19567"/>
                    <a:pt x="5051" y="19545"/>
                    <a:pt x="5030" y="19545"/>
                  </a:cubicBezTo>
                  <a:cubicBezTo>
                    <a:pt x="4668" y="19375"/>
                    <a:pt x="4306" y="19183"/>
                    <a:pt x="3945" y="18971"/>
                  </a:cubicBezTo>
                  <a:cubicBezTo>
                    <a:pt x="3392" y="18630"/>
                    <a:pt x="2902" y="18225"/>
                    <a:pt x="2456" y="17757"/>
                  </a:cubicBezTo>
                  <a:cubicBezTo>
                    <a:pt x="2094" y="17374"/>
                    <a:pt x="1754" y="16969"/>
                    <a:pt x="1477" y="16543"/>
                  </a:cubicBezTo>
                  <a:cubicBezTo>
                    <a:pt x="1328" y="16330"/>
                    <a:pt x="1201" y="16117"/>
                    <a:pt x="1073" y="15883"/>
                  </a:cubicBezTo>
                  <a:cubicBezTo>
                    <a:pt x="818" y="15415"/>
                    <a:pt x="605" y="14946"/>
                    <a:pt x="435" y="14435"/>
                  </a:cubicBezTo>
                  <a:cubicBezTo>
                    <a:pt x="350" y="14201"/>
                    <a:pt x="286" y="13946"/>
                    <a:pt x="222" y="13690"/>
                  </a:cubicBezTo>
                  <a:cubicBezTo>
                    <a:pt x="222" y="13690"/>
                    <a:pt x="222" y="13669"/>
                    <a:pt x="201" y="13669"/>
                  </a:cubicBezTo>
                  <a:cubicBezTo>
                    <a:pt x="158" y="13413"/>
                    <a:pt x="116" y="13179"/>
                    <a:pt x="73" y="12924"/>
                  </a:cubicBezTo>
                  <a:cubicBezTo>
                    <a:pt x="52" y="12668"/>
                    <a:pt x="9" y="12413"/>
                    <a:pt x="9" y="12136"/>
                  </a:cubicBezTo>
                  <a:cubicBezTo>
                    <a:pt x="9" y="11902"/>
                    <a:pt x="-12" y="11646"/>
                    <a:pt x="9" y="11412"/>
                  </a:cubicBezTo>
                  <a:cubicBezTo>
                    <a:pt x="31" y="11093"/>
                    <a:pt x="52" y="10752"/>
                    <a:pt x="95" y="10411"/>
                  </a:cubicBezTo>
                  <a:cubicBezTo>
                    <a:pt x="158" y="9900"/>
                    <a:pt x="286" y="9389"/>
                    <a:pt x="435" y="8900"/>
                  </a:cubicBezTo>
                  <a:cubicBezTo>
                    <a:pt x="541" y="8261"/>
                    <a:pt x="690" y="7601"/>
                    <a:pt x="903" y="6941"/>
                  </a:cubicBezTo>
                  <a:cubicBezTo>
                    <a:pt x="1839" y="4045"/>
                    <a:pt x="4434" y="1639"/>
                    <a:pt x="7391" y="596"/>
                  </a:cubicBezTo>
                  <a:cubicBezTo>
                    <a:pt x="8221" y="298"/>
                    <a:pt x="9050" y="127"/>
                    <a:pt x="9901" y="42"/>
                  </a:cubicBezTo>
                  <a:cubicBezTo>
                    <a:pt x="12496" y="-192"/>
                    <a:pt x="15091" y="553"/>
                    <a:pt x="17006" y="2171"/>
                  </a:cubicBezTo>
                  <a:cubicBezTo>
                    <a:pt x="18857" y="3768"/>
                    <a:pt x="20027" y="6153"/>
                    <a:pt x="20133" y="8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12050231" y="6622195"/>
              <a:ext cx="19630" cy="18292"/>
            </a:xfrm>
            <a:custGeom>
              <a:rect b="b" l="l" r="r" t="t"/>
              <a:pathLst>
                <a:path extrusionOk="0" h="18292" w="19630">
                  <a:moveTo>
                    <a:pt x="11964" y="80"/>
                  </a:moveTo>
                  <a:cubicBezTo>
                    <a:pt x="17133" y="782"/>
                    <a:pt x="20345" y="5488"/>
                    <a:pt x="19494" y="10449"/>
                  </a:cubicBezTo>
                  <a:cubicBezTo>
                    <a:pt x="19069" y="12833"/>
                    <a:pt x="17644" y="14899"/>
                    <a:pt x="15665" y="16389"/>
                  </a:cubicBezTo>
                  <a:cubicBezTo>
                    <a:pt x="14347" y="17369"/>
                    <a:pt x="12538" y="18114"/>
                    <a:pt x="10815" y="18263"/>
                  </a:cubicBezTo>
                  <a:cubicBezTo>
                    <a:pt x="10284" y="18305"/>
                    <a:pt x="9752" y="18305"/>
                    <a:pt x="9263" y="18242"/>
                  </a:cubicBezTo>
                  <a:cubicBezTo>
                    <a:pt x="8220" y="18327"/>
                    <a:pt x="7178" y="18242"/>
                    <a:pt x="6114" y="17965"/>
                  </a:cubicBezTo>
                  <a:cubicBezTo>
                    <a:pt x="1924" y="16815"/>
                    <a:pt x="-778" y="12621"/>
                    <a:pt x="201" y="8341"/>
                  </a:cubicBezTo>
                  <a:cubicBezTo>
                    <a:pt x="1200" y="3912"/>
                    <a:pt x="5221" y="463"/>
                    <a:pt x="9752" y="37"/>
                  </a:cubicBezTo>
                  <a:cubicBezTo>
                    <a:pt x="10475" y="-27"/>
                    <a:pt x="11220" y="-5"/>
                    <a:pt x="1196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2" name="Google Shape;1772;p37"/>
          <p:cNvSpPr/>
          <p:nvPr/>
        </p:nvSpPr>
        <p:spPr>
          <a:xfrm>
            <a:off x="6577756" y="3125960"/>
            <a:ext cx="480046" cy="421541"/>
          </a:xfrm>
          <a:custGeom>
            <a:rect b="b" l="l" r="r" t="t"/>
            <a:pathLst>
              <a:path extrusionOk="0" h="843082" w="960093">
                <a:moveTo>
                  <a:pt x="954562" y="572372"/>
                </a:moveTo>
                <a:cubicBezTo>
                  <a:pt x="938452" y="572717"/>
                  <a:pt x="922571" y="573985"/>
                  <a:pt x="906557" y="575598"/>
                </a:cubicBezTo>
                <a:cubicBezTo>
                  <a:pt x="902025" y="576021"/>
                  <a:pt x="897378" y="576443"/>
                  <a:pt x="892673" y="576904"/>
                </a:cubicBezTo>
                <a:cubicBezTo>
                  <a:pt x="892750" y="576904"/>
                  <a:pt x="892808" y="576885"/>
                  <a:pt x="892885" y="576885"/>
                </a:cubicBezTo>
                <a:cubicBezTo>
                  <a:pt x="872511" y="578844"/>
                  <a:pt x="852157" y="581226"/>
                  <a:pt x="831822" y="583703"/>
                </a:cubicBezTo>
                <a:cubicBezTo>
                  <a:pt x="833761" y="572256"/>
                  <a:pt x="835470" y="560733"/>
                  <a:pt x="837294" y="549555"/>
                </a:cubicBezTo>
                <a:cubicBezTo>
                  <a:pt x="842479" y="514465"/>
                  <a:pt x="845129" y="478895"/>
                  <a:pt x="843151" y="443460"/>
                </a:cubicBezTo>
                <a:cubicBezTo>
                  <a:pt x="841250" y="424426"/>
                  <a:pt x="837429" y="405662"/>
                  <a:pt x="835432" y="386667"/>
                </a:cubicBezTo>
                <a:cubicBezTo>
                  <a:pt x="834721" y="373088"/>
                  <a:pt x="834164" y="358203"/>
                  <a:pt x="833377" y="344490"/>
                </a:cubicBezTo>
                <a:cubicBezTo>
                  <a:pt x="833396" y="334330"/>
                  <a:pt x="832839" y="324016"/>
                  <a:pt x="833223" y="313818"/>
                </a:cubicBezTo>
                <a:cubicBezTo>
                  <a:pt x="839061" y="311225"/>
                  <a:pt x="836392" y="299740"/>
                  <a:pt x="838504" y="294131"/>
                </a:cubicBezTo>
                <a:cubicBezTo>
                  <a:pt x="844130" y="274464"/>
                  <a:pt x="848259" y="254567"/>
                  <a:pt x="850793" y="234247"/>
                </a:cubicBezTo>
                <a:cubicBezTo>
                  <a:pt x="854077" y="216366"/>
                  <a:pt x="858551" y="198677"/>
                  <a:pt x="859089" y="180412"/>
                </a:cubicBezTo>
                <a:cubicBezTo>
                  <a:pt x="861835" y="143670"/>
                  <a:pt x="862718" y="106698"/>
                  <a:pt x="859262" y="69957"/>
                </a:cubicBezTo>
                <a:cubicBezTo>
                  <a:pt x="858359" y="45987"/>
                  <a:pt x="847183" y="15027"/>
                  <a:pt x="817478" y="25245"/>
                </a:cubicBezTo>
                <a:cubicBezTo>
                  <a:pt x="800925" y="32409"/>
                  <a:pt x="787618" y="45373"/>
                  <a:pt x="774023" y="56935"/>
                </a:cubicBezTo>
                <a:cubicBezTo>
                  <a:pt x="756568" y="73721"/>
                  <a:pt x="740285" y="90354"/>
                  <a:pt x="721582" y="106026"/>
                </a:cubicBezTo>
                <a:cubicBezTo>
                  <a:pt x="708025" y="118145"/>
                  <a:pt x="695947" y="131801"/>
                  <a:pt x="683254" y="144803"/>
                </a:cubicBezTo>
                <a:cubicBezTo>
                  <a:pt x="670792" y="157864"/>
                  <a:pt x="658022" y="170636"/>
                  <a:pt x="645963" y="184080"/>
                </a:cubicBezTo>
                <a:cubicBezTo>
                  <a:pt x="636497" y="195296"/>
                  <a:pt x="624975" y="205245"/>
                  <a:pt x="610785" y="209797"/>
                </a:cubicBezTo>
                <a:cubicBezTo>
                  <a:pt x="546918" y="179451"/>
                  <a:pt x="492691" y="162531"/>
                  <a:pt x="421163" y="174093"/>
                </a:cubicBezTo>
                <a:cubicBezTo>
                  <a:pt x="384717" y="177896"/>
                  <a:pt x="347177" y="177723"/>
                  <a:pt x="313035" y="192723"/>
                </a:cubicBezTo>
                <a:cubicBezTo>
                  <a:pt x="305066" y="195508"/>
                  <a:pt x="296982" y="198542"/>
                  <a:pt x="289877" y="203113"/>
                </a:cubicBezTo>
                <a:cubicBezTo>
                  <a:pt x="289820" y="198081"/>
                  <a:pt x="283867" y="192089"/>
                  <a:pt x="282196" y="187556"/>
                </a:cubicBezTo>
                <a:cubicBezTo>
                  <a:pt x="276474" y="176897"/>
                  <a:pt x="271021" y="166122"/>
                  <a:pt x="265241" y="155501"/>
                </a:cubicBezTo>
                <a:cubicBezTo>
                  <a:pt x="254584" y="135258"/>
                  <a:pt x="240912" y="116801"/>
                  <a:pt x="228853" y="97402"/>
                </a:cubicBezTo>
                <a:cubicBezTo>
                  <a:pt x="216967" y="79329"/>
                  <a:pt x="202296" y="62524"/>
                  <a:pt x="188816" y="45469"/>
                </a:cubicBezTo>
                <a:cubicBezTo>
                  <a:pt x="172321" y="26378"/>
                  <a:pt x="153503" y="-7694"/>
                  <a:pt x="123682" y="1563"/>
                </a:cubicBezTo>
                <a:cubicBezTo>
                  <a:pt x="107475" y="8862"/>
                  <a:pt x="102137" y="45738"/>
                  <a:pt x="98450" y="61986"/>
                </a:cubicBezTo>
                <a:cubicBezTo>
                  <a:pt x="87236" y="115360"/>
                  <a:pt x="80880" y="169906"/>
                  <a:pt x="82129" y="224490"/>
                </a:cubicBezTo>
                <a:cubicBezTo>
                  <a:pt x="82186" y="237185"/>
                  <a:pt x="81629" y="249996"/>
                  <a:pt x="82897" y="262633"/>
                </a:cubicBezTo>
                <a:cubicBezTo>
                  <a:pt x="82436" y="263863"/>
                  <a:pt x="82186" y="265207"/>
                  <a:pt x="81956" y="266436"/>
                </a:cubicBezTo>
                <a:cubicBezTo>
                  <a:pt x="80631" y="273888"/>
                  <a:pt x="79824" y="281436"/>
                  <a:pt x="78807" y="288946"/>
                </a:cubicBezTo>
                <a:cubicBezTo>
                  <a:pt x="77693" y="300277"/>
                  <a:pt x="75139" y="311417"/>
                  <a:pt x="73852" y="322749"/>
                </a:cubicBezTo>
                <a:cubicBezTo>
                  <a:pt x="72969" y="334349"/>
                  <a:pt x="72547" y="345969"/>
                  <a:pt x="71779" y="357570"/>
                </a:cubicBezTo>
                <a:cubicBezTo>
                  <a:pt x="65960" y="413325"/>
                  <a:pt x="50522" y="469138"/>
                  <a:pt x="57953" y="525509"/>
                </a:cubicBezTo>
                <a:cubicBezTo>
                  <a:pt x="60737" y="545925"/>
                  <a:pt x="64501" y="566379"/>
                  <a:pt x="71164" y="585931"/>
                </a:cubicBezTo>
                <a:cubicBezTo>
                  <a:pt x="71663" y="587256"/>
                  <a:pt x="72201" y="588582"/>
                  <a:pt x="72719" y="589888"/>
                </a:cubicBezTo>
                <a:cubicBezTo>
                  <a:pt x="57530" y="593998"/>
                  <a:pt x="42380" y="598204"/>
                  <a:pt x="27210" y="602391"/>
                </a:cubicBezTo>
                <a:cubicBezTo>
                  <a:pt x="19088" y="604715"/>
                  <a:pt x="10965" y="607135"/>
                  <a:pt x="3092" y="610208"/>
                </a:cubicBezTo>
                <a:cubicBezTo>
                  <a:pt x="461" y="611245"/>
                  <a:pt x="-691" y="614529"/>
                  <a:pt x="423" y="617045"/>
                </a:cubicBezTo>
                <a:cubicBezTo>
                  <a:pt x="1633" y="619273"/>
                  <a:pt x="3265" y="620041"/>
                  <a:pt x="5108" y="620041"/>
                </a:cubicBezTo>
                <a:cubicBezTo>
                  <a:pt x="8853" y="620041"/>
                  <a:pt x="13442" y="616776"/>
                  <a:pt x="16956" y="615951"/>
                </a:cubicBezTo>
                <a:cubicBezTo>
                  <a:pt x="36523" y="609497"/>
                  <a:pt x="56321" y="603812"/>
                  <a:pt x="76137" y="598146"/>
                </a:cubicBezTo>
                <a:cubicBezTo>
                  <a:pt x="84279" y="617160"/>
                  <a:pt x="94514" y="635291"/>
                  <a:pt x="105152" y="652999"/>
                </a:cubicBezTo>
                <a:cubicBezTo>
                  <a:pt x="107917" y="657705"/>
                  <a:pt x="110721" y="662410"/>
                  <a:pt x="113601" y="667058"/>
                </a:cubicBezTo>
                <a:cubicBezTo>
                  <a:pt x="90117" y="678640"/>
                  <a:pt x="66632" y="690221"/>
                  <a:pt x="43186" y="701879"/>
                </a:cubicBezTo>
                <a:cubicBezTo>
                  <a:pt x="35794" y="705355"/>
                  <a:pt x="28266" y="708544"/>
                  <a:pt x="20585" y="711367"/>
                </a:cubicBezTo>
                <a:cubicBezTo>
                  <a:pt x="15554" y="711924"/>
                  <a:pt x="13231" y="718723"/>
                  <a:pt x="17936" y="721450"/>
                </a:cubicBezTo>
                <a:cubicBezTo>
                  <a:pt x="18684" y="721873"/>
                  <a:pt x="19548" y="722065"/>
                  <a:pt x="20413" y="722065"/>
                </a:cubicBezTo>
                <a:cubicBezTo>
                  <a:pt x="21565" y="722065"/>
                  <a:pt x="22698" y="721700"/>
                  <a:pt x="23619" y="721028"/>
                </a:cubicBezTo>
                <a:cubicBezTo>
                  <a:pt x="30859" y="718089"/>
                  <a:pt x="37983" y="714786"/>
                  <a:pt x="45030" y="711425"/>
                </a:cubicBezTo>
                <a:cubicBezTo>
                  <a:pt x="65883" y="700976"/>
                  <a:pt x="86603" y="690259"/>
                  <a:pt x="107399" y="679715"/>
                </a:cubicBezTo>
                <a:cubicBezTo>
                  <a:pt x="110951" y="677852"/>
                  <a:pt x="114523" y="676008"/>
                  <a:pt x="118075" y="674184"/>
                </a:cubicBezTo>
                <a:cubicBezTo>
                  <a:pt x="128675" y="690759"/>
                  <a:pt x="140369" y="706546"/>
                  <a:pt x="154847" y="720106"/>
                </a:cubicBezTo>
                <a:cubicBezTo>
                  <a:pt x="159053" y="724254"/>
                  <a:pt x="163027" y="728633"/>
                  <a:pt x="167118" y="732916"/>
                </a:cubicBezTo>
                <a:cubicBezTo>
                  <a:pt x="152178" y="746111"/>
                  <a:pt x="136298" y="758096"/>
                  <a:pt x="120130" y="769715"/>
                </a:cubicBezTo>
                <a:cubicBezTo>
                  <a:pt x="114619" y="773845"/>
                  <a:pt x="109280" y="778204"/>
                  <a:pt x="103769" y="782315"/>
                </a:cubicBezTo>
                <a:cubicBezTo>
                  <a:pt x="100927" y="783793"/>
                  <a:pt x="99929" y="787673"/>
                  <a:pt x="102022" y="790189"/>
                </a:cubicBezTo>
                <a:cubicBezTo>
                  <a:pt x="103251" y="791610"/>
                  <a:pt x="104499" y="792167"/>
                  <a:pt x="105747" y="792167"/>
                </a:cubicBezTo>
                <a:cubicBezTo>
                  <a:pt x="108724" y="792167"/>
                  <a:pt x="111662" y="788960"/>
                  <a:pt x="114043" y="786886"/>
                </a:cubicBezTo>
                <a:cubicBezTo>
                  <a:pt x="119477" y="782276"/>
                  <a:pt x="125026" y="777840"/>
                  <a:pt x="130672" y="773499"/>
                </a:cubicBezTo>
                <a:cubicBezTo>
                  <a:pt x="145477" y="762801"/>
                  <a:pt x="159360" y="750970"/>
                  <a:pt x="172974" y="738774"/>
                </a:cubicBezTo>
                <a:cubicBezTo>
                  <a:pt x="175240" y="740944"/>
                  <a:pt x="177583" y="743057"/>
                  <a:pt x="180060" y="745016"/>
                </a:cubicBezTo>
                <a:cubicBezTo>
                  <a:pt x="189565" y="752295"/>
                  <a:pt x="199896" y="758364"/>
                  <a:pt x="210591" y="763704"/>
                </a:cubicBezTo>
                <a:cubicBezTo>
                  <a:pt x="227950" y="773134"/>
                  <a:pt x="246692" y="779491"/>
                  <a:pt x="264396" y="788134"/>
                </a:cubicBezTo>
                <a:cubicBezTo>
                  <a:pt x="273459" y="792513"/>
                  <a:pt x="283099" y="798697"/>
                  <a:pt x="292604" y="802654"/>
                </a:cubicBezTo>
                <a:cubicBezTo>
                  <a:pt x="303184" y="807359"/>
                  <a:pt x="314245" y="810951"/>
                  <a:pt x="324883" y="815599"/>
                </a:cubicBezTo>
                <a:cubicBezTo>
                  <a:pt x="356413" y="829831"/>
                  <a:pt x="389441" y="843333"/>
                  <a:pt x="424619" y="842910"/>
                </a:cubicBezTo>
                <a:cubicBezTo>
                  <a:pt x="426213" y="843045"/>
                  <a:pt x="427788" y="843083"/>
                  <a:pt x="429362" y="843083"/>
                </a:cubicBezTo>
                <a:cubicBezTo>
                  <a:pt x="439271" y="843083"/>
                  <a:pt x="449006" y="840893"/>
                  <a:pt x="458895" y="840144"/>
                </a:cubicBezTo>
                <a:cubicBezTo>
                  <a:pt x="465847" y="839683"/>
                  <a:pt x="472971" y="839165"/>
                  <a:pt x="480171" y="838704"/>
                </a:cubicBezTo>
                <a:cubicBezTo>
                  <a:pt x="505211" y="837167"/>
                  <a:pt x="531499" y="836246"/>
                  <a:pt x="556500" y="831041"/>
                </a:cubicBezTo>
                <a:cubicBezTo>
                  <a:pt x="571939" y="827372"/>
                  <a:pt x="587915" y="827372"/>
                  <a:pt x="603373" y="824184"/>
                </a:cubicBezTo>
                <a:cubicBezTo>
                  <a:pt x="619099" y="819920"/>
                  <a:pt x="635114" y="816617"/>
                  <a:pt x="650610" y="811585"/>
                </a:cubicBezTo>
                <a:cubicBezTo>
                  <a:pt x="672462" y="803115"/>
                  <a:pt x="694833" y="794683"/>
                  <a:pt x="714189" y="781239"/>
                </a:cubicBezTo>
                <a:cubicBezTo>
                  <a:pt x="733218" y="766162"/>
                  <a:pt x="750980" y="749587"/>
                  <a:pt x="765632" y="730285"/>
                </a:cubicBezTo>
                <a:cubicBezTo>
                  <a:pt x="780552" y="736604"/>
                  <a:pt x="795491" y="742942"/>
                  <a:pt x="809950" y="750336"/>
                </a:cubicBezTo>
                <a:cubicBezTo>
                  <a:pt x="841980" y="767295"/>
                  <a:pt x="873106" y="785887"/>
                  <a:pt x="905366" y="802423"/>
                </a:cubicBezTo>
                <a:cubicBezTo>
                  <a:pt x="906307" y="802942"/>
                  <a:pt x="907229" y="803153"/>
                  <a:pt x="908093" y="803153"/>
                </a:cubicBezTo>
                <a:cubicBezTo>
                  <a:pt x="912970" y="803153"/>
                  <a:pt x="915851" y="795893"/>
                  <a:pt x="910666" y="792878"/>
                </a:cubicBezTo>
                <a:cubicBezTo>
                  <a:pt x="894574" y="784331"/>
                  <a:pt x="877907" y="776956"/>
                  <a:pt x="862180" y="767775"/>
                </a:cubicBezTo>
                <a:cubicBezTo>
                  <a:pt x="832878" y="750471"/>
                  <a:pt x="802116" y="736200"/>
                  <a:pt x="770778" y="723217"/>
                </a:cubicBezTo>
                <a:cubicBezTo>
                  <a:pt x="772007" y="721450"/>
                  <a:pt x="773216" y="719645"/>
                  <a:pt x="774407" y="717839"/>
                </a:cubicBezTo>
                <a:cubicBezTo>
                  <a:pt x="787599" y="699728"/>
                  <a:pt x="801559" y="681962"/>
                  <a:pt x="811640" y="661872"/>
                </a:cubicBezTo>
                <a:cubicBezTo>
                  <a:pt x="856477" y="667193"/>
                  <a:pt x="901583" y="670861"/>
                  <a:pt x="945441" y="681770"/>
                </a:cubicBezTo>
                <a:cubicBezTo>
                  <a:pt x="945844" y="681885"/>
                  <a:pt x="946267" y="681943"/>
                  <a:pt x="946670" y="681943"/>
                </a:cubicBezTo>
                <a:cubicBezTo>
                  <a:pt x="949013" y="681943"/>
                  <a:pt x="951279" y="680214"/>
                  <a:pt x="951836" y="677852"/>
                </a:cubicBezTo>
                <a:cubicBezTo>
                  <a:pt x="952661" y="674645"/>
                  <a:pt x="950165" y="671629"/>
                  <a:pt x="947016" y="671168"/>
                </a:cubicBezTo>
                <a:cubicBezTo>
                  <a:pt x="933229" y="668307"/>
                  <a:pt x="919345" y="665963"/>
                  <a:pt x="905424" y="664139"/>
                </a:cubicBezTo>
                <a:cubicBezTo>
                  <a:pt x="875372" y="659837"/>
                  <a:pt x="845225" y="656744"/>
                  <a:pt x="815000" y="654228"/>
                </a:cubicBezTo>
                <a:cubicBezTo>
                  <a:pt x="819993" y="641418"/>
                  <a:pt x="822950" y="627839"/>
                  <a:pt x="825639" y="614395"/>
                </a:cubicBezTo>
                <a:cubicBezTo>
                  <a:pt x="827328" y="607615"/>
                  <a:pt x="828788" y="600643"/>
                  <a:pt x="830093" y="593594"/>
                </a:cubicBezTo>
                <a:cubicBezTo>
                  <a:pt x="871513" y="589254"/>
                  <a:pt x="913066" y="583780"/>
                  <a:pt x="954889" y="583377"/>
                </a:cubicBezTo>
                <a:cubicBezTo>
                  <a:pt x="962070" y="583050"/>
                  <a:pt x="961686" y="572276"/>
                  <a:pt x="954562" y="5723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3" name="Google Shape;1773;p37"/>
          <p:cNvGrpSpPr/>
          <p:nvPr/>
        </p:nvGrpSpPr>
        <p:grpSpPr>
          <a:xfrm>
            <a:off x="6577756" y="3125960"/>
            <a:ext cx="480046" cy="421541"/>
            <a:chOff x="13155513" y="6251919"/>
            <a:chExt cx="960093" cy="843082"/>
          </a:xfrm>
        </p:grpSpPr>
        <p:grpSp>
          <p:nvGrpSpPr>
            <p:cNvPr id="1774" name="Google Shape;1774;p37"/>
            <p:cNvGrpSpPr/>
            <p:nvPr/>
          </p:nvGrpSpPr>
          <p:grpSpPr>
            <a:xfrm>
              <a:off x="13155513" y="6251919"/>
              <a:ext cx="960093" cy="843082"/>
              <a:chOff x="13155513" y="6251919"/>
              <a:chExt cx="960093" cy="843082"/>
            </a:xfrm>
          </p:grpSpPr>
          <p:sp>
            <p:nvSpPr>
              <p:cNvPr id="1775" name="Google Shape;1775;p37"/>
              <p:cNvSpPr/>
              <p:nvPr/>
            </p:nvSpPr>
            <p:spPr>
              <a:xfrm>
                <a:off x="13500634" y="6793814"/>
                <a:ext cx="205577" cy="135995"/>
              </a:xfrm>
              <a:custGeom>
                <a:rect b="b" l="l" r="r" t="t"/>
                <a:pathLst>
                  <a:path extrusionOk="0" h="135995" w="205577">
                    <a:moveTo>
                      <a:pt x="195479" y="106514"/>
                    </a:moveTo>
                    <a:cubicBezTo>
                      <a:pt x="176795" y="127141"/>
                      <a:pt x="141540" y="130944"/>
                      <a:pt x="121012" y="110758"/>
                    </a:cubicBezTo>
                    <a:cubicBezTo>
                      <a:pt x="112755" y="104593"/>
                      <a:pt x="109472" y="94913"/>
                      <a:pt x="107033" y="85272"/>
                    </a:cubicBezTo>
                    <a:cubicBezTo>
                      <a:pt x="106495" y="82352"/>
                      <a:pt x="105574" y="79798"/>
                      <a:pt x="104383" y="77800"/>
                    </a:cubicBezTo>
                    <a:cubicBezTo>
                      <a:pt x="110797" y="74305"/>
                      <a:pt x="114484" y="64567"/>
                      <a:pt x="117230" y="58037"/>
                    </a:cubicBezTo>
                    <a:cubicBezTo>
                      <a:pt x="120225" y="55521"/>
                      <a:pt x="124584" y="55579"/>
                      <a:pt x="128712" y="55636"/>
                    </a:cubicBezTo>
                    <a:cubicBezTo>
                      <a:pt x="130191" y="55656"/>
                      <a:pt x="131650" y="55675"/>
                      <a:pt x="133014" y="55598"/>
                    </a:cubicBezTo>
                    <a:cubicBezTo>
                      <a:pt x="143249" y="56078"/>
                      <a:pt x="155212" y="55406"/>
                      <a:pt x="162470" y="47186"/>
                    </a:cubicBezTo>
                    <a:cubicBezTo>
                      <a:pt x="169748" y="38754"/>
                      <a:pt x="169748" y="24350"/>
                      <a:pt x="160876" y="17070"/>
                    </a:cubicBezTo>
                    <a:cubicBezTo>
                      <a:pt x="142288" y="6065"/>
                      <a:pt x="119073" y="7429"/>
                      <a:pt x="98143" y="5758"/>
                    </a:cubicBezTo>
                    <a:cubicBezTo>
                      <a:pt x="84029" y="5124"/>
                      <a:pt x="68859" y="-715"/>
                      <a:pt x="54035" y="73"/>
                    </a:cubicBezTo>
                    <a:cubicBezTo>
                      <a:pt x="49330" y="534"/>
                      <a:pt x="44588" y="6084"/>
                      <a:pt x="46873" y="10732"/>
                    </a:cubicBezTo>
                    <a:cubicBezTo>
                      <a:pt x="41342" y="16571"/>
                      <a:pt x="37771" y="24849"/>
                      <a:pt x="37118" y="32858"/>
                    </a:cubicBezTo>
                    <a:cubicBezTo>
                      <a:pt x="37560" y="40617"/>
                      <a:pt x="44203" y="46994"/>
                      <a:pt x="51251" y="49414"/>
                    </a:cubicBezTo>
                    <a:cubicBezTo>
                      <a:pt x="59661" y="52314"/>
                      <a:pt x="68974" y="50393"/>
                      <a:pt x="77193" y="53869"/>
                    </a:cubicBezTo>
                    <a:cubicBezTo>
                      <a:pt x="82185" y="56597"/>
                      <a:pt x="81955" y="63530"/>
                      <a:pt x="84701" y="68024"/>
                    </a:cubicBezTo>
                    <a:cubicBezTo>
                      <a:pt x="86391" y="71443"/>
                      <a:pt x="88868" y="74555"/>
                      <a:pt x="92036" y="76686"/>
                    </a:cubicBezTo>
                    <a:cubicBezTo>
                      <a:pt x="91249" y="77589"/>
                      <a:pt x="90481" y="78665"/>
                      <a:pt x="89713" y="79971"/>
                    </a:cubicBezTo>
                    <a:cubicBezTo>
                      <a:pt x="80918" y="93761"/>
                      <a:pt x="68283" y="107608"/>
                      <a:pt x="50713" y="107800"/>
                    </a:cubicBezTo>
                    <a:cubicBezTo>
                      <a:pt x="40459" y="108089"/>
                      <a:pt x="30301" y="106725"/>
                      <a:pt x="20834" y="102653"/>
                    </a:cubicBezTo>
                    <a:cubicBezTo>
                      <a:pt x="15976" y="100579"/>
                      <a:pt x="11617" y="97583"/>
                      <a:pt x="7604" y="94183"/>
                    </a:cubicBezTo>
                    <a:cubicBezTo>
                      <a:pt x="5818" y="92858"/>
                      <a:pt x="806" y="87096"/>
                      <a:pt x="0" y="91879"/>
                    </a:cubicBezTo>
                    <a:cubicBezTo>
                      <a:pt x="6394" y="110393"/>
                      <a:pt x="30455" y="117231"/>
                      <a:pt x="48255" y="118153"/>
                    </a:cubicBezTo>
                    <a:cubicBezTo>
                      <a:pt x="68168" y="119785"/>
                      <a:pt x="85604" y="107051"/>
                      <a:pt x="96242" y="91129"/>
                    </a:cubicBezTo>
                    <a:cubicBezTo>
                      <a:pt x="99275" y="105937"/>
                      <a:pt x="108531" y="118095"/>
                      <a:pt x="121281" y="126008"/>
                    </a:cubicBezTo>
                    <a:cubicBezTo>
                      <a:pt x="130479" y="132768"/>
                      <a:pt x="141674" y="136034"/>
                      <a:pt x="153022" y="135995"/>
                    </a:cubicBezTo>
                    <a:cubicBezTo>
                      <a:pt x="153310" y="135995"/>
                      <a:pt x="153599" y="135995"/>
                      <a:pt x="153887" y="135995"/>
                    </a:cubicBezTo>
                    <a:cubicBezTo>
                      <a:pt x="164947" y="135995"/>
                      <a:pt x="176065" y="133594"/>
                      <a:pt x="185916" y="128505"/>
                    </a:cubicBezTo>
                    <a:cubicBezTo>
                      <a:pt x="191696" y="125317"/>
                      <a:pt x="211378" y="114292"/>
                      <a:pt x="203908" y="106475"/>
                    </a:cubicBezTo>
                    <a:cubicBezTo>
                      <a:pt x="201662" y="104228"/>
                      <a:pt x="197744" y="104170"/>
                      <a:pt x="195479" y="106514"/>
                    </a:cubicBezTo>
                    <a:close/>
                    <a:moveTo>
                      <a:pt x="82742" y="43441"/>
                    </a:moveTo>
                    <a:cubicBezTo>
                      <a:pt x="72968" y="37928"/>
                      <a:pt x="61178" y="42231"/>
                      <a:pt x="51289" y="37006"/>
                    </a:cubicBezTo>
                    <a:cubicBezTo>
                      <a:pt x="48658" y="35182"/>
                      <a:pt x="46508" y="32397"/>
                      <a:pt x="47679" y="29074"/>
                    </a:cubicBezTo>
                    <a:cubicBezTo>
                      <a:pt x="49100" y="22640"/>
                      <a:pt x="51520" y="15956"/>
                      <a:pt x="56858" y="11904"/>
                    </a:cubicBezTo>
                    <a:cubicBezTo>
                      <a:pt x="70031" y="12422"/>
                      <a:pt x="82838" y="16725"/>
                      <a:pt x="96030" y="17589"/>
                    </a:cubicBezTo>
                    <a:cubicBezTo>
                      <a:pt x="110662" y="18357"/>
                      <a:pt x="125314" y="18895"/>
                      <a:pt x="139715" y="21737"/>
                    </a:cubicBezTo>
                    <a:cubicBezTo>
                      <a:pt x="144631" y="23101"/>
                      <a:pt x="150430" y="23716"/>
                      <a:pt x="154251" y="27346"/>
                    </a:cubicBezTo>
                    <a:cubicBezTo>
                      <a:pt x="156767" y="31398"/>
                      <a:pt x="156056" y="37006"/>
                      <a:pt x="152542" y="40233"/>
                    </a:cubicBezTo>
                    <a:cubicBezTo>
                      <a:pt x="147243" y="43978"/>
                      <a:pt x="140733" y="43825"/>
                      <a:pt x="134435" y="43652"/>
                    </a:cubicBezTo>
                    <a:cubicBezTo>
                      <a:pt x="132687" y="43613"/>
                      <a:pt x="130959" y="43556"/>
                      <a:pt x="129289" y="43613"/>
                    </a:cubicBezTo>
                    <a:cubicBezTo>
                      <a:pt x="120609" y="43709"/>
                      <a:pt x="109741" y="44574"/>
                      <a:pt x="105919" y="53754"/>
                    </a:cubicBezTo>
                    <a:cubicBezTo>
                      <a:pt x="103634" y="58114"/>
                      <a:pt x="102847" y="63626"/>
                      <a:pt x="99007" y="66987"/>
                    </a:cubicBezTo>
                    <a:cubicBezTo>
                      <a:pt x="91441" y="60822"/>
                      <a:pt x="93265" y="47512"/>
                      <a:pt x="82742" y="434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13824273" y="6344231"/>
                <a:ext cx="158010" cy="205026"/>
              </a:xfrm>
              <a:custGeom>
                <a:rect b="b" l="l" r="r" t="t"/>
                <a:pathLst>
                  <a:path extrusionOk="0" h="205026" w="158010">
                    <a:moveTo>
                      <a:pt x="24671" y="166730"/>
                    </a:moveTo>
                    <a:cubicBezTo>
                      <a:pt x="37478" y="176371"/>
                      <a:pt x="52111" y="183132"/>
                      <a:pt x="66723" y="189489"/>
                    </a:cubicBezTo>
                    <a:cubicBezTo>
                      <a:pt x="79762" y="194982"/>
                      <a:pt x="92282" y="202549"/>
                      <a:pt x="106434" y="204720"/>
                    </a:cubicBezTo>
                    <a:cubicBezTo>
                      <a:pt x="108027" y="204931"/>
                      <a:pt x="109544" y="205027"/>
                      <a:pt x="111023" y="205027"/>
                    </a:cubicBezTo>
                    <a:cubicBezTo>
                      <a:pt x="133758" y="205027"/>
                      <a:pt x="142649" y="181077"/>
                      <a:pt x="145568" y="160987"/>
                    </a:cubicBezTo>
                    <a:cubicBezTo>
                      <a:pt x="148928" y="140897"/>
                      <a:pt x="150580" y="120577"/>
                      <a:pt x="152385" y="100315"/>
                    </a:cubicBezTo>
                    <a:cubicBezTo>
                      <a:pt x="151386" y="82530"/>
                      <a:pt x="172681" y="-10198"/>
                      <a:pt x="138386" y="923"/>
                    </a:cubicBezTo>
                    <a:cubicBezTo>
                      <a:pt x="132683" y="3323"/>
                      <a:pt x="128420" y="8010"/>
                      <a:pt x="123639" y="11813"/>
                    </a:cubicBezTo>
                    <a:cubicBezTo>
                      <a:pt x="117321" y="17306"/>
                      <a:pt x="110447" y="22126"/>
                      <a:pt x="104456" y="27965"/>
                    </a:cubicBezTo>
                    <a:cubicBezTo>
                      <a:pt x="93971" y="39028"/>
                      <a:pt x="85311" y="51723"/>
                      <a:pt x="74692" y="62690"/>
                    </a:cubicBezTo>
                    <a:cubicBezTo>
                      <a:pt x="66858" y="70948"/>
                      <a:pt x="57794" y="77901"/>
                      <a:pt x="49826" y="86006"/>
                    </a:cubicBezTo>
                    <a:cubicBezTo>
                      <a:pt x="36768" y="100142"/>
                      <a:pt x="24306" y="114719"/>
                      <a:pt x="10000" y="127664"/>
                    </a:cubicBezTo>
                    <a:cubicBezTo>
                      <a:pt x="7600" y="126704"/>
                      <a:pt x="4796" y="127568"/>
                      <a:pt x="3203" y="129566"/>
                    </a:cubicBezTo>
                    <a:cubicBezTo>
                      <a:pt x="-8664" y="143145"/>
                      <a:pt x="15607" y="158548"/>
                      <a:pt x="24671" y="166730"/>
                    </a:cubicBezTo>
                    <a:close/>
                    <a:moveTo>
                      <a:pt x="13053" y="136173"/>
                    </a:moveTo>
                    <a:cubicBezTo>
                      <a:pt x="13399" y="135597"/>
                      <a:pt x="13610" y="135001"/>
                      <a:pt x="13725" y="134367"/>
                    </a:cubicBezTo>
                    <a:cubicBezTo>
                      <a:pt x="36730" y="117447"/>
                      <a:pt x="53858" y="94226"/>
                      <a:pt x="76190" y="76537"/>
                    </a:cubicBezTo>
                    <a:cubicBezTo>
                      <a:pt x="90477" y="64015"/>
                      <a:pt x="100942" y="47959"/>
                      <a:pt x="114383" y="34630"/>
                    </a:cubicBezTo>
                    <a:cubicBezTo>
                      <a:pt x="124042" y="27235"/>
                      <a:pt x="132779" y="18304"/>
                      <a:pt x="143072" y="11889"/>
                    </a:cubicBezTo>
                    <a:cubicBezTo>
                      <a:pt x="147411" y="20686"/>
                      <a:pt x="145933" y="31288"/>
                      <a:pt x="145875" y="40833"/>
                    </a:cubicBezTo>
                    <a:cubicBezTo>
                      <a:pt x="144646" y="57811"/>
                      <a:pt x="142323" y="74694"/>
                      <a:pt x="141113" y="91691"/>
                    </a:cubicBezTo>
                    <a:cubicBezTo>
                      <a:pt x="139807" y="108016"/>
                      <a:pt x="138348" y="124342"/>
                      <a:pt x="136485" y="140609"/>
                    </a:cubicBezTo>
                    <a:cubicBezTo>
                      <a:pt x="133394" y="157146"/>
                      <a:pt x="133182" y="192216"/>
                      <a:pt x="110812" y="192965"/>
                    </a:cubicBezTo>
                    <a:cubicBezTo>
                      <a:pt x="98138" y="192293"/>
                      <a:pt x="86828" y="185091"/>
                      <a:pt x="75364" y="180232"/>
                    </a:cubicBezTo>
                    <a:cubicBezTo>
                      <a:pt x="52015" y="170225"/>
                      <a:pt x="27762" y="158836"/>
                      <a:pt x="11978" y="137882"/>
                    </a:cubicBezTo>
                    <a:cubicBezTo>
                      <a:pt x="12343" y="137325"/>
                      <a:pt x="12688" y="136749"/>
                      <a:pt x="13053" y="13617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13269908" y="6300985"/>
                <a:ext cx="127786" cy="234405"/>
              </a:xfrm>
              <a:custGeom>
                <a:rect b="b" l="l" r="r" t="t"/>
                <a:pathLst>
                  <a:path extrusionOk="0" h="234405" w="127786">
                    <a:moveTo>
                      <a:pt x="101956" y="200295"/>
                    </a:moveTo>
                    <a:cubicBezTo>
                      <a:pt x="108812" y="196108"/>
                      <a:pt x="115763" y="191749"/>
                      <a:pt x="121235" y="185775"/>
                    </a:cubicBezTo>
                    <a:cubicBezTo>
                      <a:pt x="135407" y="167126"/>
                      <a:pt x="123079" y="141505"/>
                      <a:pt x="116972" y="121838"/>
                    </a:cubicBezTo>
                    <a:cubicBezTo>
                      <a:pt x="109138" y="98675"/>
                      <a:pt x="98558" y="76780"/>
                      <a:pt x="84425" y="56806"/>
                    </a:cubicBezTo>
                    <a:cubicBezTo>
                      <a:pt x="73863" y="40250"/>
                      <a:pt x="65030" y="21716"/>
                      <a:pt x="49285" y="9270"/>
                    </a:cubicBezTo>
                    <a:cubicBezTo>
                      <a:pt x="35977" y="-2023"/>
                      <a:pt x="12896" y="-6421"/>
                      <a:pt x="9690" y="16204"/>
                    </a:cubicBezTo>
                    <a:cubicBezTo>
                      <a:pt x="9056" y="20314"/>
                      <a:pt x="9363" y="24424"/>
                      <a:pt x="9306" y="28554"/>
                    </a:cubicBezTo>
                    <a:cubicBezTo>
                      <a:pt x="9306" y="29283"/>
                      <a:pt x="9478" y="29975"/>
                      <a:pt x="9747" y="30609"/>
                    </a:cubicBezTo>
                    <a:cubicBezTo>
                      <a:pt x="9670" y="32068"/>
                      <a:pt x="9613" y="33547"/>
                      <a:pt x="9517" y="34988"/>
                    </a:cubicBezTo>
                    <a:cubicBezTo>
                      <a:pt x="9094" y="45513"/>
                      <a:pt x="8730" y="56076"/>
                      <a:pt x="9133" y="66601"/>
                    </a:cubicBezTo>
                    <a:cubicBezTo>
                      <a:pt x="4812" y="100154"/>
                      <a:pt x="1241" y="133823"/>
                      <a:pt x="261" y="167645"/>
                    </a:cubicBezTo>
                    <a:cubicBezTo>
                      <a:pt x="-219" y="183797"/>
                      <a:pt x="-315" y="200103"/>
                      <a:pt x="2470" y="216044"/>
                    </a:cubicBezTo>
                    <a:cubicBezTo>
                      <a:pt x="3910" y="226531"/>
                      <a:pt x="13626" y="233407"/>
                      <a:pt x="23726" y="234213"/>
                    </a:cubicBezTo>
                    <a:cubicBezTo>
                      <a:pt x="24955" y="234348"/>
                      <a:pt x="26165" y="234406"/>
                      <a:pt x="27375" y="234406"/>
                    </a:cubicBezTo>
                    <a:cubicBezTo>
                      <a:pt x="41661" y="234406"/>
                      <a:pt x="54335" y="225974"/>
                      <a:pt x="66759" y="219694"/>
                    </a:cubicBezTo>
                    <a:cubicBezTo>
                      <a:pt x="78894" y="213951"/>
                      <a:pt x="90185" y="206710"/>
                      <a:pt x="101956" y="200295"/>
                    </a:cubicBezTo>
                    <a:close/>
                    <a:moveTo>
                      <a:pt x="29045" y="222536"/>
                    </a:moveTo>
                    <a:cubicBezTo>
                      <a:pt x="11591" y="223919"/>
                      <a:pt x="13261" y="210033"/>
                      <a:pt x="11917" y="197338"/>
                    </a:cubicBezTo>
                    <a:cubicBezTo>
                      <a:pt x="10400" y="171928"/>
                      <a:pt x="11936" y="146249"/>
                      <a:pt x="13184" y="120820"/>
                    </a:cubicBezTo>
                    <a:cubicBezTo>
                      <a:pt x="15431" y="94930"/>
                      <a:pt x="17927" y="69059"/>
                      <a:pt x="20136" y="43169"/>
                    </a:cubicBezTo>
                    <a:cubicBezTo>
                      <a:pt x="20577" y="37119"/>
                      <a:pt x="21499" y="31070"/>
                      <a:pt x="21403" y="25000"/>
                    </a:cubicBezTo>
                    <a:cubicBezTo>
                      <a:pt x="20693" y="20448"/>
                      <a:pt x="20942" y="15877"/>
                      <a:pt x="24053" y="12132"/>
                    </a:cubicBezTo>
                    <a:cubicBezTo>
                      <a:pt x="24130" y="12132"/>
                      <a:pt x="24187" y="12132"/>
                      <a:pt x="24245" y="12132"/>
                    </a:cubicBezTo>
                    <a:cubicBezTo>
                      <a:pt x="50514" y="12132"/>
                      <a:pt x="65050" y="51447"/>
                      <a:pt x="78702" y="70077"/>
                    </a:cubicBezTo>
                    <a:cubicBezTo>
                      <a:pt x="91990" y="88784"/>
                      <a:pt x="100286" y="110333"/>
                      <a:pt x="107909" y="132094"/>
                    </a:cubicBezTo>
                    <a:cubicBezTo>
                      <a:pt x="111884" y="145769"/>
                      <a:pt x="119085" y="161537"/>
                      <a:pt x="113785" y="175731"/>
                    </a:cubicBezTo>
                    <a:cubicBezTo>
                      <a:pt x="108869" y="182760"/>
                      <a:pt x="100727" y="186985"/>
                      <a:pt x="93527" y="191364"/>
                    </a:cubicBezTo>
                    <a:cubicBezTo>
                      <a:pt x="81237" y="198221"/>
                      <a:pt x="69620" y="205327"/>
                      <a:pt x="56831" y="211454"/>
                    </a:cubicBezTo>
                    <a:cubicBezTo>
                      <a:pt x="48017" y="216025"/>
                      <a:pt x="39184" y="221576"/>
                      <a:pt x="29045" y="2225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13692006" y="6679653"/>
                <a:ext cx="201001" cy="133708"/>
              </a:xfrm>
              <a:custGeom>
                <a:rect b="b" l="l" r="r" t="t"/>
                <a:pathLst>
                  <a:path extrusionOk="0" h="133708" w="201001">
                    <a:moveTo>
                      <a:pt x="177349" y="18472"/>
                    </a:moveTo>
                    <a:cubicBezTo>
                      <a:pt x="168900" y="10885"/>
                      <a:pt x="157916" y="7255"/>
                      <a:pt x="147144" y="4355"/>
                    </a:cubicBezTo>
                    <a:cubicBezTo>
                      <a:pt x="124332" y="-2271"/>
                      <a:pt x="100099" y="-408"/>
                      <a:pt x="77018" y="3798"/>
                    </a:cubicBezTo>
                    <a:cubicBezTo>
                      <a:pt x="47350" y="10828"/>
                      <a:pt x="23443" y="32339"/>
                      <a:pt x="6776" y="57191"/>
                    </a:cubicBezTo>
                    <a:cubicBezTo>
                      <a:pt x="-598" y="59861"/>
                      <a:pt x="-694" y="69022"/>
                      <a:pt x="689" y="75514"/>
                    </a:cubicBezTo>
                    <a:cubicBezTo>
                      <a:pt x="5604" y="108126"/>
                      <a:pt x="45795" y="131788"/>
                      <a:pt x="76518" y="133574"/>
                    </a:cubicBezTo>
                    <a:cubicBezTo>
                      <a:pt x="78957" y="133670"/>
                      <a:pt x="81415" y="133709"/>
                      <a:pt x="83853" y="133709"/>
                    </a:cubicBezTo>
                    <a:cubicBezTo>
                      <a:pt x="95663" y="133709"/>
                      <a:pt x="107472" y="132729"/>
                      <a:pt x="119205" y="131308"/>
                    </a:cubicBezTo>
                    <a:cubicBezTo>
                      <a:pt x="137332" y="129157"/>
                      <a:pt x="156073" y="125911"/>
                      <a:pt x="171761" y="116001"/>
                    </a:cubicBezTo>
                    <a:cubicBezTo>
                      <a:pt x="207132" y="91398"/>
                      <a:pt x="212105" y="46263"/>
                      <a:pt x="177349" y="18472"/>
                    </a:cubicBezTo>
                    <a:close/>
                    <a:moveTo>
                      <a:pt x="94223" y="12556"/>
                    </a:moveTo>
                    <a:cubicBezTo>
                      <a:pt x="96220" y="12403"/>
                      <a:pt x="98255" y="12326"/>
                      <a:pt x="100291" y="12307"/>
                    </a:cubicBezTo>
                    <a:cubicBezTo>
                      <a:pt x="104477" y="11980"/>
                      <a:pt x="108797" y="11788"/>
                      <a:pt x="113156" y="11788"/>
                    </a:cubicBezTo>
                    <a:cubicBezTo>
                      <a:pt x="115326" y="14976"/>
                      <a:pt x="120779" y="14688"/>
                      <a:pt x="124447" y="15591"/>
                    </a:cubicBezTo>
                    <a:cubicBezTo>
                      <a:pt x="131629" y="16839"/>
                      <a:pt x="138676" y="19605"/>
                      <a:pt x="144110" y="24656"/>
                    </a:cubicBezTo>
                    <a:cubicBezTo>
                      <a:pt x="160605" y="37812"/>
                      <a:pt x="160758" y="63184"/>
                      <a:pt x="150255" y="80162"/>
                    </a:cubicBezTo>
                    <a:cubicBezTo>
                      <a:pt x="142651" y="91609"/>
                      <a:pt x="129401" y="101289"/>
                      <a:pt x="115556" y="103325"/>
                    </a:cubicBezTo>
                    <a:cubicBezTo>
                      <a:pt x="100367" y="103690"/>
                      <a:pt x="84007" y="99772"/>
                      <a:pt x="73657" y="87960"/>
                    </a:cubicBezTo>
                    <a:cubicBezTo>
                      <a:pt x="58987" y="69157"/>
                      <a:pt x="62117" y="41135"/>
                      <a:pt x="78477" y="24291"/>
                    </a:cubicBezTo>
                    <a:cubicBezTo>
                      <a:pt x="82874" y="19298"/>
                      <a:pt x="88251" y="15187"/>
                      <a:pt x="94223" y="12556"/>
                    </a:cubicBezTo>
                    <a:close/>
                    <a:moveTo>
                      <a:pt x="165617" y="105725"/>
                    </a:moveTo>
                    <a:cubicBezTo>
                      <a:pt x="142267" y="119362"/>
                      <a:pt x="114443" y="120207"/>
                      <a:pt x="87944" y="121667"/>
                    </a:cubicBezTo>
                    <a:cubicBezTo>
                      <a:pt x="58084" y="124644"/>
                      <a:pt x="12402" y="101327"/>
                      <a:pt x="11922" y="67966"/>
                    </a:cubicBezTo>
                    <a:cubicBezTo>
                      <a:pt x="13439" y="65796"/>
                      <a:pt x="14783" y="62992"/>
                      <a:pt x="13458" y="60418"/>
                    </a:cubicBezTo>
                    <a:cubicBezTo>
                      <a:pt x="31086" y="39099"/>
                      <a:pt x="53092" y="21276"/>
                      <a:pt x="79571" y="14861"/>
                    </a:cubicBezTo>
                    <a:cubicBezTo>
                      <a:pt x="74675" y="18299"/>
                      <a:pt x="70297" y="22486"/>
                      <a:pt x="66725" y="26922"/>
                    </a:cubicBezTo>
                    <a:cubicBezTo>
                      <a:pt x="50288" y="45937"/>
                      <a:pt x="49405" y="76014"/>
                      <a:pt x="65227" y="95642"/>
                    </a:cubicBezTo>
                    <a:cubicBezTo>
                      <a:pt x="76000" y="108376"/>
                      <a:pt x="92475" y="114023"/>
                      <a:pt x="108720" y="115060"/>
                    </a:cubicBezTo>
                    <a:cubicBezTo>
                      <a:pt x="109930" y="115156"/>
                      <a:pt x="111121" y="115213"/>
                      <a:pt x="112311" y="115213"/>
                    </a:cubicBezTo>
                    <a:cubicBezTo>
                      <a:pt x="131360" y="115213"/>
                      <a:pt x="149410" y="102460"/>
                      <a:pt x="159894" y="87153"/>
                    </a:cubicBezTo>
                    <a:cubicBezTo>
                      <a:pt x="172798" y="67179"/>
                      <a:pt x="173509" y="37371"/>
                      <a:pt x="156188" y="19739"/>
                    </a:cubicBezTo>
                    <a:cubicBezTo>
                      <a:pt x="164752" y="23561"/>
                      <a:pt x="172491" y="28958"/>
                      <a:pt x="178674" y="36468"/>
                    </a:cubicBezTo>
                    <a:cubicBezTo>
                      <a:pt x="197876" y="60149"/>
                      <a:pt x="188813" y="88843"/>
                      <a:pt x="165617" y="1057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13786219" y="6711705"/>
                <a:ext cx="37488" cy="47053"/>
              </a:xfrm>
              <a:custGeom>
                <a:rect b="b" l="l" r="r" t="t"/>
                <a:pathLst>
                  <a:path extrusionOk="0" h="47053" w="37488">
                    <a:moveTo>
                      <a:pt x="9017" y="45459"/>
                    </a:moveTo>
                    <a:cubicBezTo>
                      <a:pt x="11129" y="46554"/>
                      <a:pt x="13375" y="47054"/>
                      <a:pt x="15641" y="47054"/>
                    </a:cubicBezTo>
                    <a:cubicBezTo>
                      <a:pt x="21959" y="47054"/>
                      <a:pt x="28353" y="43212"/>
                      <a:pt x="32078" y="38180"/>
                    </a:cubicBezTo>
                    <a:cubicBezTo>
                      <a:pt x="39490" y="27655"/>
                      <a:pt x="40374" y="8449"/>
                      <a:pt x="27796" y="1516"/>
                    </a:cubicBezTo>
                    <a:cubicBezTo>
                      <a:pt x="2833" y="-8395"/>
                      <a:pt x="-9744" y="33071"/>
                      <a:pt x="9017" y="4545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13730391" y="6854144"/>
                <a:ext cx="10174" cy="10402"/>
              </a:xfrm>
              <a:custGeom>
                <a:rect b="b" l="l" r="r" t="t"/>
                <a:pathLst>
                  <a:path extrusionOk="0" h="10402" w="10174">
                    <a:moveTo>
                      <a:pt x="5662" y="50"/>
                    </a:moveTo>
                    <a:cubicBezTo>
                      <a:pt x="-290" y="-775"/>
                      <a:pt x="-2403" y="8789"/>
                      <a:pt x="3531" y="10268"/>
                    </a:cubicBezTo>
                    <a:cubicBezTo>
                      <a:pt x="3992" y="10364"/>
                      <a:pt x="4433" y="10403"/>
                      <a:pt x="4856" y="10403"/>
                    </a:cubicBezTo>
                    <a:cubicBezTo>
                      <a:pt x="10866" y="10403"/>
                      <a:pt x="12633" y="1107"/>
                      <a:pt x="5662" y="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13748348" y="6885159"/>
                <a:ext cx="9227" cy="10635"/>
              </a:xfrm>
              <a:custGeom>
                <a:rect b="b" l="l" r="r" t="t"/>
                <a:pathLst>
                  <a:path extrusionOk="0" h="10635" w="9227">
                    <a:moveTo>
                      <a:pt x="378" y="5642"/>
                    </a:moveTo>
                    <a:cubicBezTo>
                      <a:pt x="186" y="5949"/>
                      <a:pt x="70" y="6314"/>
                      <a:pt x="32" y="6698"/>
                    </a:cubicBezTo>
                    <a:cubicBezTo>
                      <a:pt x="-275" y="8907"/>
                      <a:pt x="1683" y="10636"/>
                      <a:pt x="3757" y="10636"/>
                    </a:cubicBezTo>
                    <a:cubicBezTo>
                      <a:pt x="3892" y="10636"/>
                      <a:pt x="4045" y="10636"/>
                      <a:pt x="4180" y="10616"/>
                    </a:cubicBezTo>
                    <a:cubicBezTo>
                      <a:pt x="7674" y="10155"/>
                      <a:pt x="10171" y="5796"/>
                      <a:pt x="8884" y="2531"/>
                    </a:cubicBezTo>
                    <a:cubicBezTo>
                      <a:pt x="6638" y="-2405"/>
                      <a:pt x="-986" y="552"/>
                      <a:pt x="378" y="56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13783619" y="6860893"/>
                <a:ext cx="8811" cy="9492"/>
              </a:xfrm>
              <a:custGeom>
                <a:rect b="b" l="l" r="r" t="t"/>
                <a:pathLst>
                  <a:path extrusionOk="0" h="9492" w="8811">
                    <a:moveTo>
                      <a:pt x="4760" y="24"/>
                    </a:moveTo>
                    <a:cubicBezTo>
                      <a:pt x="-1288" y="-533"/>
                      <a:pt x="-1653" y="8974"/>
                      <a:pt x="4127" y="9473"/>
                    </a:cubicBezTo>
                    <a:cubicBezTo>
                      <a:pt x="4261" y="9492"/>
                      <a:pt x="4396" y="9492"/>
                      <a:pt x="4530" y="9492"/>
                    </a:cubicBezTo>
                    <a:cubicBezTo>
                      <a:pt x="9964" y="9473"/>
                      <a:pt x="10425" y="427"/>
                      <a:pt x="4760" y="2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13451916" y="6816972"/>
                <a:ext cx="8239" cy="9220"/>
              </a:xfrm>
              <a:custGeom>
                <a:rect b="b" l="l" r="r" t="t"/>
                <a:pathLst>
                  <a:path extrusionOk="0" h="9220" w="8239">
                    <a:moveTo>
                      <a:pt x="272" y="5456"/>
                    </a:moveTo>
                    <a:cubicBezTo>
                      <a:pt x="253" y="5532"/>
                      <a:pt x="253" y="5590"/>
                      <a:pt x="234" y="5648"/>
                    </a:cubicBezTo>
                    <a:cubicBezTo>
                      <a:pt x="99" y="6742"/>
                      <a:pt x="637" y="7876"/>
                      <a:pt x="1520" y="8529"/>
                    </a:cubicBezTo>
                    <a:cubicBezTo>
                      <a:pt x="2212" y="9009"/>
                      <a:pt x="2922" y="9220"/>
                      <a:pt x="3613" y="9220"/>
                    </a:cubicBezTo>
                    <a:cubicBezTo>
                      <a:pt x="7089" y="9220"/>
                      <a:pt x="9969" y="3881"/>
                      <a:pt x="7012" y="1153"/>
                    </a:cubicBezTo>
                    <a:cubicBezTo>
                      <a:pt x="4074" y="-1843"/>
                      <a:pt x="-1264" y="1499"/>
                      <a:pt x="272" y="54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13464667" y="6850633"/>
                <a:ext cx="10531" cy="10399"/>
              </a:xfrm>
              <a:custGeom>
                <a:rect b="b" l="l" r="r" t="t"/>
                <a:pathLst>
                  <a:path extrusionOk="0" h="10399" w="10531">
                    <a:moveTo>
                      <a:pt x="8508" y="1046"/>
                    </a:moveTo>
                    <a:cubicBezTo>
                      <a:pt x="2786" y="-3065"/>
                      <a:pt x="-3743" y="6020"/>
                      <a:pt x="2613" y="9688"/>
                    </a:cubicBezTo>
                    <a:cubicBezTo>
                      <a:pt x="3477" y="10188"/>
                      <a:pt x="4341" y="10399"/>
                      <a:pt x="5186" y="10399"/>
                    </a:cubicBezTo>
                    <a:cubicBezTo>
                      <a:pt x="9564" y="10418"/>
                      <a:pt x="12809" y="4311"/>
                      <a:pt x="8508" y="104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13492194" y="6821250"/>
                <a:ext cx="10593" cy="11203"/>
              </a:xfrm>
              <a:custGeom>
                <a:rect b="b" l="l" r="r" t="t"/>
                <a:pathLst>
                  <a:path extrusionOk="0" h="11203" w="10593">
                    <a:moveTo>
                      <a:pt x="8518" y="1216"/>
                    </a:moveTo>
                    <a:cubicBezTo>
                      <a:pt x="2354" y="-2779"/>
                      <a:pt x="-2754" y="3886"/>
                      <a:pt x="1662" y="9417"/>
                    </a:cubicBezTo>
                    <a:cubicBezTo>
                      <a:pt x="2795" y="10685"/>
                      <a:pt x="4043" y="11203"/>
                      <a:pt x="5234" y="11203"/>
                    </a:cubicBezTo>
                    <a:cubicBezTo>
                      <a:pt x="9458" y="11203"/>
                      <a:pt x="12992" y="4596"/>
                      <a:pt x="8518" y="12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13155513" y="6251919"/>
                <a:ext cx="960093" cy="843082"/>
              </a:xfrm>
              <a:custGeom>
                <a:rect b="b" l="l" r="r" t="t"/>
                <a:pathLst>
                  <a:path extrusionOk="0" h="843082" w="960093">
                    <a:moveTo>
                      <a:pt x="954562" y="572372"/>
                    </a:moveTo>
                    <a:cubicBezTo>
                      <a:pt x="938452" y="572717"/>
                      <a:pt x="922571" y="573985"/>
                      <a:pt x="906557" y="575598"/>
                    </a:cubicBezTo>
                    <a:lnTo>
                      <a:pt x="906557" y="575598"/>
                    </a:lnTo>
                    <a:cubicBezTo>
                      <a:pt x="902025" y="576021"/>
                      <a:pt x="897378" y="576443"/>
                      <a:pt x="892673" y="576904"/>
                    </a:cubicBezTo>
                    <a:cubicBezTo>
                      <a:pt x="892750" y="576904"/>
                      <a:pt x="892808" y="576885"/>
                      <a:pt x="892885" y="576885"/>
                    </a:cubicBezTo>
                    <a:cubicBezTo>
                      <a:pt x="872511" y="578844"/>
                      <a:pt x="852157" y="581226"/>
                      <a:pt x="831822" y="583703"/>
                    </a:cubicBezTo>
                    <a:cubicBezTo>
                      <a:pt x="833761" y="572256"/>
                      <a:pt x="835470" y="560733"/>
                      <a:pt x="837294" y="549555"/>
                    </a:cubicBezTo>
                    <a:cubicBezTo>
                      <a:pt x="842479" y="514465"/>
                      <a:pt x="845129" y="478895"/>
                      <a:pt x="843151" y="443460"/>
                    </a:cubicBezTo>
                    <a:cubicBezTo>
                      <a:pt x="841250" y="424426"/>
                      <a:pt x="837429" y="405662"/>
                      <a:pt x="835432" y="386667"/>
                    </a:cubicBezTo>
                    <a:cubicBezTo>
                      <a:pt x="834721" y="373088"/>
                      <a:pt x="834164" y="358203"/>
                      <a:pt x="833377" y="344490"/>
                    </a:cubicBezTo>
                    <a:cubicBezTo>
                      <a:pt x="833396" y="334330"/>
                      <a:pt x="832839" y="324016"/>
                      <a:pt x="833223" y="313818"/>
                    </a:cubicBezTo>
                    <a:cubicBezTo>
                      <a:pt x="839061" y="311225"/>
                      <a:pt x="836392" y="299740"/>
                      <a:pt x="838504" y="294131"/>
                    </a:cubicBezTo>
                    <a:cubicBezTo>
                      <a:pt x="844130" y="274464"/>
                      <a:pt x="848259" y="254567"/>
                      <a:pt x="850793" y="234247"/>
                    </a:cubicBezTo>
                    <a:cubicBezTo>
                      <a:pt x="854077" y="216366"/>
                      <a:pt x="858551" y="198677"/>
                      <a:pt x="859089" y="180412"/>
                    </a:cubicBezTo>
                    <a:cubicBezTo>
                      <a:pt x="861835" y="143670"/>
                      <a:pt x="862718" y="106698"/>
                      <a:pt x="859262" y="69957"/>
                    </a:cubicBezTo>
                    <a:cubicBezTo>
                      <a:pt x="858359" y="45987"/>
                      <a:pt x="847183" y="15027"/>
                      <a:pt x="817478" y="25245"/>
                    </a:cubicBezTo>
                    <a:cubicBezTo>
                      <a:pt x="800925" y="32409"/>
                      <a:pt x="787618" y="45373"/>
                      <a:pt x="774023" y="56935"/>
                    </a:cubicBezTo>
                    <a:cubicBezTo>
                      <a:pt x="756568" y="73721"/>
                      <a:pt x="740285" y="90354"/>
                      <a:pt x="721582" y="106026"/>
                    </a:cubicBezTo>
                    <a:cubicBezTo>
                      <a:pt x="708025" y="118145"/>
                      <a:pt x="695947" y="131801"/>
                      <a:pt x="683254" y="144803"/>
                    </a:cubicBezTo>
                    <a:cubicBezTo>
                      <a:pt x="670792" y="157864"/>
                      <a:pt x="658022" y="170636"/>
                      <a:pt x="645963" y="184080"/>
                    </a:cubicBezTo>
                    <a:cubicBezTo>
                      <a:pt x="636497" y="195296"/>
                      <a:pt x="624975" y="205245"/>
                      <a:pt x="610785" y="209797"/>
                    </a:cubicBezTo>
                    <a:cubicBezTo>
                      <a:pt x="546918" y="179451"/>
                      <a:pt x="492691" y="162531"/>
                      <a:pt x="421163" y="174093"/>
                    </a:cubicBezTo>
                    <a:cubicBezTo>
                      <a:pt x="384717" y="177896"/>
                      <a:pt x="347177" y="177723"/>
                      <a:pt x="313035" y="192723"/>
                    </a:cubicBezTo>
                    <a:cubicBezTo>
                      <a:pt x="305066" y="195508"/>
                      <a:pt x="296982" y="198542"/>
                      <a:pt x="289877" y="203113"/>
                    </a:cubicBezTo>
                    <a:cubicBezTo>
                      <a:pt x="289820" y="198081"/>
                      <a:pt x="283867" y="192089"/>
                      <a:pt x="282196" y="187556"/>
                    </a:cubicBezTo>
                    <a:cubicBezTo>
                      <a:pt x="276474" y="176897"/>
                      <a:pt x="271021" y="166122"/>
                      <a:pt x="265241" y="155501"/>
                    </a:cubicBezTo>
                    <a:cubicBezTo>
                      <a:pt x="254584" y="135258"/>
                      <a:pt x="240912" y="116801"/>
                      <a:pt x="228853" y="97402"/>
                    </a:cubicBezTo>
                    <a:cubicBezTo>
                      <a:pt x="216967" y="79329"/>
                      <a:pt x="202296" y="62524"/>
                      <a:pt x="188816" y="45469"/>
                    </a:cubicBezTo>
                    <a:cubicBezTo>
                      <a:pt x="172321" y="26378"/>
                      <a:pt x="153503" y="-7694"/>
                      <a:pt x="123682" y="1563"/>
                    </a:cubicBezTo>
                    <a:cubicBezTo>
                      <a:pt x="107475" y="8862"/>
                      <a:pt x="102137" y="45738"/>
                      <a:pt x="98450" y="61986"/>
                    </a:cubicBezTo>
                    <a:cubicBezTo>
                      <a:pt x="87236" y="115360"/>
                      <a:pt x="80880" y="169906"/>
                      <a:pt x="82129" y="224490"/>
                    </a:cubicBezTo>
                    <a:cubicBezTo>
                      <a:pt x="82186" y="237185"/>
                      <a:pt x="81629" y="249996"/>
                      <a:pt x="82897" y="262633"/>
                    </a:cubicBezTo>
                    <a:cubicBezTo>
                      <a:pt x="82436" y="263863"/>
                      <a:pt x="82186" y="265207"/>
                      <a:pt x="81956" y="266436"/>
                    </a:cubicBezTo>
                    <a:cubicBezTo>
                      <a:pt x="80631" y="273888"/>
                      <a:pt x="79824" y="281436"/>
                      <a:pt x="78807" y="288946"/>
                    </a:cubicBezTo>
                    <a:cubicBezTo>
                      <a:pt x="77693" y="300277"/>
                      <a:pt x="75139" y="311417"/>
                      <a:pt x="73852" y="322749"/>
                    </a:cubicBezTo>
                    <a:cubicBezTo>
                      <a:pt x="72969" y="334349"/>
                      <a:pt x="72547" y="345969"/>
                      <a:pt x="71779" y="357570"/>
                    </a:cubicBezTo>
                    <a:cubicBezTo>
                      <a:pt x="65960" y="413325"/>
                      <a:pt x="50522" y="469138"/>
                      <a:pt x="57953" y="525509"/>
                    </a:cubicBezTo>
                    <a:cubicBezTo>
                      <a:pt x="60737" y="545925"/>
                      <a:pt x="64501" y="566379"/>
                      <a:pt x="71164" y="585931"/>
                    </a:cubicBezTo>
                    <a:cubicBezTo>
                      <a:pt x="71663" y="587256"/>
                      <a:pt x="72201" y="588582"/>
                      <a:pt x="72719" y="589888"/>
                    </a:cubicBezTo>
                    <a:cubicBezTo>
                      <a:pt x="57530" y="593998"/>
                      <a:pt x="42380" y="598204"/>
                      <a:pt x="27210" y="602391"/>
                    </a:cubicBezTo>
                    <a:cubicBezTo>
                      <a:pt x="19088" y="604715"/>
                      <a:pt x="10965" y="607135"/>
                      <a:pt x="3092" y="610208"/>
                    </a:cubicBezTo>
                    <a:cubicBezTo>
                      <a:pt x="461" y="611245"/>
                      <a:pt x="-691" y="614529"/>
                      <a:pt x="423" y="617045"/>
                    </a:cubicBezTo>
                    <a:cubicBezTo>
                      <a:pt x="1633" y="619273"/>
                      <a:pt x="3265" y="620041"/>
                      <a:pt x="5108" y="620041"/>
                    </a:cubicBezTo>
                    <a:cubicBezTo>
                      <a:pt x="8853" y="620041"/>
                      <a:pt x="13442" y="616776"/>
                      <a:pt x="16956" y="615951"/>
                    </a:cubicBezTo>
                    <a:cubicBezTo>
                      <a:pt x="36523" y="609497"/>
                      <a:pt x="56321" y="603812"/>
                      <a:pt x="76137" y="598146"/>
                    </a:cubicBezTo>
                    <a:cubicBezTo>
                      <a:pt x="84279" y="617160"/>
                      <a:pt x="94514" y="635291"/>
                      <a:pt x="105152" y="652999"/>
                    </a:cubicBezTo>
                    <a:cubicBezTo>
                      <a:pt x="107917" y="657705"/>
                      <a:pt x="110721" y="662410"/>
                      <a:pt x="113601" y="667058"/>
                    </a:cubicBezTo>
                    <a:cubicBezTo>
                      <a:pt x="90117" y="678640"/>
                      <a:pt x="66632" y="690221"/>
                      <a:pt x="43186" y="701879"/>
                    </a:cubicBezTo>
                    <a:cubicBezTo>
                      <a:pt x="35794" y="705355"/>
                      <a:pt x="28266" y="708544"/>
                      <a:pt x="20585" y="711367"/>
                    </a:cubicBezTo>
                    <a:cubicBezTo>
                      <a:pt x="15554" y="711924"/>
                      <a:pt x="13231" y="718723"/>
                      <a:pt x="17936" y="721450"/>
                    </a:cubicBezTo>
                    <a:cubicBezTo>
                      <a:pt x="18684" y="721873"/>
                      <a:pt x="19548" y="722065"/>
                      <a:pt x="20413" y="722065"/>
                    </a:cubicBezTo>
                    <a:cubicBezTo>
                      <a:pt x="21565" y="722065"/>
                      <a:pt x="22698" y="721700"/>
                      <a:pt x="23619" y="721028"/>
                    </a:cubicBezTo>
                    <a:cubicBezTo>
                      <a:pt x="30859" y="718089"/>
                      <a:pt x="37983" y="714786"/>
                      <a:pt x="45030" y="711425"/>
                    </a:cubicBezTo>
                    <a:cubicBezTo>
                      <a:pt x="65883" y="700976"/>
                      <a:pt x="86603" y="690259"/>
                      <a:pt x="107399" y="679715"/>
                    </a:cubicBezTo>
                    <a:cubicBezTo>
                      <a:pt x="110951" y="677852"/>
                      <a:pt x="114523" y="676008"/>
                      <a:pt x="118075" y="674184"/>
                    </a:cubicBezTo>
                    <a:cubicBezTo>
                      <a:pt x="128675" y="690759"/>
                      <a:pt x="140369" y="706546"/>
                      <a:pt x="154847" y="720106"/>
                    </a:cubicBezTo>
                    <a:cubicBezTo>
                      <a:pt x="159053" y="724254"/>
                      <a:pt x="163027" y="728633"/>
                      <a:pt x="167118" y="732916"/>
                    </a:cubicBezTo>
                    <a:cubicBezTo>
                      <a:pt x="152178" y="746111"/>
                      <a:pt x="136298" y="758096"/>
                      <a:pt x="120130" y="769715"/>
                    </a:cubicBezTo>
                    <a:cubicBezTo>
                      <a:pt x="114619" y="773845"/>
                      <a:pt x="109280" y="778204"/>
                      <a:pt x="103769" y="782315"/>
                    </a:cubicBezTo>
                    <a:cubicBezTo>
                      <a:pt x="100927" y="783793"/>
                      <a:pt x="99929" y="787673"/>
                      <a:pt x="102022" y="790189"/>
                    </a:cubicBezTo>
                    <a:cubicBezTo>
                      <a:pt x="103251" y="791610"/>
                      <a:pt x="104499" y="792167"/>
                      <a:pt x="105747" y="792167"/>
                    </a:cubicBezTo>
                    <a:cubicBezTo>
                      <a:pt x="108724" y="792167"/>
                      <a:pt x="111662" y="788960"/>
                      <a:pt x="114043" y="786886"/>
                    </a:cubicBezTo>
                    <a:cubicBezTo>
                      <a:pt x="119477" y="782276"/>
                      <a:pt x="125026" y="777840"/>
                      <a:pt x="130672" y="773499"/>
                    </a:cubicBezTo>
                    <a:cubicBezTo>
                      <a:pt x="145477" y="762801"/>
                      <a:pt x="159360" y="750970"/>
                      <a:pt x="172974" y="738774"/>
                    </a:cubicBezTo>
                    <a:cubicBezTo>
                      <a:pt x="175240" y="740944"/>
                      <a:pt x="177583" y="743057"/>
                      <a:pt x="180060" y="745016"/>
                    </a:cubicBezTo>
                    <a:cubicBezTo>
                      <a:pt x="189565" y="752295"/>
                      <a:pt x="199896" y="758364"/>
                      <a:pt x="210591" y="763704"/>
                    </a:cubicBezTo>
                    <a:cubicBezTo>
                      <a:pt x="227950" y="773134"/>
                      <a:pt x="246692" y="779491"/>
                      <a:pt x="264396" y="788134"/>
                    </a:cubicBezTo>
                    <a:cubicBezTo>
                      <a:pt x="273459" y="792513"/>
                      <a:pt x="283099" y="798697"/>
                      <a:pt x="292604" y="802654"/>
                    </a:cubicBezTo>
                    <a:cubicBezTo>
                      <a:pt x="303184" y="807359"/>
                      <a:pt x="314245" y="810951"/>
                      <a:pt x="324883" y="815599"/>
                    </a:cubicBezTo>
                    <a:cubicBezTo>
                      <a:pt x="356413" y="829831"/>
                      <a:pt x="389441" y="843333"/>
                      <a:pt x="424619" y="842910"/>
                    </a:cubicBezTo>
                    <a:cubicBezTo>
                      <a:pt x="426213" y="843045"/>
                      <a:pt x="427788" y="843083"/>
                      <a:pt x="429362" y="843083"/>
                    </a:cubicBezTo>
                    <a:cubicBezTo>
                      <a:pt x="439271" y="843083"/>
                      <a:pt x="449006" y="840893"/>
                      <a:pt x="458895" y="840144"/>
                    </a:cubicBezTo>
                    <a:cubicBezTo>
                      <a:pt x="465847" y="839683"/>
                      <a:pt x="472971" y="839165"/>
                      <a:pt x="480171" y="838704"/>
                    </a:cubicBezTo>
                    <a:cubicBezTo>
                      <a:pt x="505211" y="837167"/>
                      <a:pt x="531499" y="836246"/>
                      <a:pt x="556500" y="831041"/>
                    </a:cubicBezTo>
                    <a:cubicBezTo>
                      <a:pt x="571939" y="827372"/>
                      <a:pt x="587915" y="827372"/>
                      <a:pt x="603373" y="824184"/>
                    </a:cubicBezTo>
                    <a:cubicBezTo>
                      <a:pt x="619099" y="819920"/>
                      <a:pt x="635114" y="816617"/>
                      <a:pt x="650610" y="811585"/>
                    </a:cubicBezTo>
                    <a:cubicBezTo>
                      <a:pt x="672462" y="803115"/>
                      <a:pt x="694833" y="794683"/>
                      <a:pt x="714189" y="781239"/>
                    </a:cubicBezTo>
                    <a:cubicBezTo>
                      <a:pt x="733218" y="766162"/>
                      <a:pt x="750980" y="749587"/>
                      <a:pt x="765632" y="730285"/>
                    </a:cubicBezTo>
                    <a:cubicBezTo>
                      <a:pt x="780552" y="736604"/>
                      <a:pt x="795491" y="742942"/>
                      <a:pt x="809950" y="750336"/>
                    </a:cubicBezTo>
                    <a:cubicBezTo>
                      <a:pt x="841980" y="767295"/>
                      <a:pt x="873106" y="785887"/>
                      <a:pt x="905366" y="802423"/>
                    </a:cubicBezTo>
                    <a:cubicBezTo>
                      <a:pt x="906307" y="802942"/>
                      <a:pt x="907229" y="803153"/>
                      <a:pt x="908093" y="803153"/>
                    </a:cubicBezTo>
                    <a:cubicBezTo>
                      <a:pt x="912970" y="803153"/>
                      <a:pt x="915851" y="795893"/>
                      <a:pt x="910666" y="792878"/>
                    </a:cubicBezTo>
                    <a:cubicBezTo>
                      <a:pt x="894574" y="784331"/>
                      <a:pt x="877907" y="776956"/>
                      <a:pt x="862180" y="767775"/>
                    </a:cubicBezTo>
                    <a:cubicBezTo>
                      <a:pt x="832878" y="750471"/>
                      <a:pt x="802116" y="736200"/>
                      <a:pt x="770778" y="723217"/>
                    </a:cubicBezTo>
                    <a:cubicBezTo>
                      <a:pt x="772007" y="721450"/>
                      <a:pt x="773216" y="719645"/>
                      <a:pt x="774407" y="717839"/>
                    </a:cubicBezTo>
                    <a:cubicBezTo>
                      <a:pt x="787599" y="699728"/>
                      <a:pt x="801559" y="681962"/>
                      <a:pt x="811640" y="661872"/>
                    </a:cubicBezTo>
                    <a:cubicBezTo>
                      <a:pt x="856477" y="667193"/>
                      <a:pt x="901583" y="670861"/>
                      <a:pt x="945441" y="681770"/>
                    </a:cubicBezTo>
                    <a:cubicBezTo>
                      <a:pt x="945844" y="681885"/>
                      <a:pt x="946267" y="681943"/>
                      <a:pt x="946670" y="681943"/>
                    </a:cubicBezTo>
                    <a:cubicBezTo>
                      <a:pt x="949013" y="681943"/>
                      <a:pt x="951279" y="680214"/>
                      <a:pt x="951836" y="677852"/>
                    </a:cubicBezTo>
                    <a:cubicBezTo>
                      <a:pt x="952661" y="674645"/>
                      <a:pt x="950165" y="671629"/>
                      <a:pt x="947016" y="671168"/>
                    </a:cubicBezTo>
                    <a:cubicBezTo>
                      <a:pt x="933229" y="668307"/>
                      <a:pt x="919345" y="665963"/>
                      <a:pt x="905424" y="664139"/>
                    </a:cubicBezTo>
                    <a:cubicBezTo>
                      <a:pt x="875372" y="659837"/>
                      <a:pt x="845225" y="656744"/>
                      <a:pt x="815000" y="654228"/>
                    </a:cubicBezTo>
                    <a:cubicBezTo>
                      <a:pt x="819993" y="641418"/>
                      <a:pt x="822950" y="627839"/>
                      <a:pt x="825639" y="614395"/>
                    </a:cubicBezTo>
                    <a:cubicBezTo>
                      <a:pt x="827328" y="607615"/>
                      <a:pt x="828788" y="600643"/>
                      <a:pt x="830093" y="593594"/>
                    </a:cubicBezTo>
                    <a:cubicBezTo>
                      <a:pt x="871513" y="589254"/>
                      <a:pt x="913066" y="583780"/>
                      <a:pt x="954889" y="583377"/>
                    </a:cubicBezTo>
                    <a:cubicBezTo>
                      <a:pt x="962070" y="583050"/>
                      <a:pt x="961686" y="572276"/>
                      <a:pt x="954562" y="572372"/>
                    </a:cubicBezTo>
                    <a:close/>
                    <a:moveTo>
                      <a:pt x="539007" y="233209"/>
                    </a:moveTo>
                    <a:cubicBezTo>
                      <a:pt x="539257" y="220149"/>
                      <a:pt x="541196" y="206974"/>
                      <a:pt x="540236" y="193933"/>
                    </a:cubicBezTo>
                    <a:cubicBezTo>
                      <a:pt x="553697" y="198120"/>
                      <a:pt x="567311" y="203401"/>
                      <a:pt x="581598" y="209624"/>
                    </a:cubicBezTo>
                    <a:cubicBezTo>
                      <a:pt x="580042" y="212908"/>
                      <a:pt x="578314" y="216116"/>
                      <a:pt x="576624" y="219343"/>
                    </a:cubicBezTo>
                    <a:cubicBezTo>
                      <a:pt x="564546" y="241679"/>
                      <a:pt x="554426" y="265130"/>
                      <a:pt x="538738" y="285316"/>
                    </a:cubicBezTo>
                    <a:cubicBezTo>
                      <a:pt x="538565" y="267819"/>
                      <a:pt x="538162" y="250802"/>
                      <a:pt x="539007" y="233209"/>
                    </a:cubicBezTo>
                    <a:close/>
                    <a:moveTo>
                      <a:pt x="489120" y="183293"/>
                    </a:moveTo>
                    <a:cubicBezTo>
                      <a:pt x="488409" y="184829"/>
                      <a:pt x="488006" y="186596"/>
                      <a:pt x="487545" y="188209"/>
                    </a:cubicBezTo>
                    <a:cubicBezTo>
                      <a:pt x="485394" y="195834"/>
                      <a:pt x="483628" y="203555"/>
                      <a:pt x="481573" y="211218"/>
                    </a:cubicBezTo>
                    <a:cubicBezTo>
                      <a:pt x="474584" y="234035"/>
                      <a:pt x="470013" y="257448"/>
                      <a:pt x="464522" y="280630"/>
                    </a:cubicBezTo>
                    <a:cubicBezTo>
                      <a:pt x="454748" y="248766"/>
                      <a:pt x="452213" y="215252"/>
                      <a:pt x="446356" y="182582"/>
                    </a:cubicBezTo>
                    <a:cubicBezTo>
                      <a:pt x="461392" y="181660"/>
                      <a:pt x="475486" y="181929"/>
                      <a:pt x="489120" y="183293"/>
                    </a:cubicBezTo>
                    <a:close/>
                    <a:moveTo>
                      <a:pt x="395643" y="187403"/>
                    </a:moveTo>
                    <a:cubicBezTo>
                      <a:pt x="392283" y="219208"/>
                      <a:pt x="392417" y="251321"/>
                      <a:pt x="389210" y="283146"/>
                    </a:cubicBezTo>
                    <a:cubicBezTo>
                      <a:pt x="386388" y="282512"/>
                      <a:pt x="384199" y="276865"/>
                      <a:pt x="381990" y="271238"/>
                    </a:cubicBezTo>
                    <a:cubicBezTo>
                      <a:pt x="380166" y="266628"/>
                      <a:pt x="378476" y="262307"/>
                      <a:pt x="376595" y="257467"/>
                    </a:cubicBezTo>
                    <a:cubicBezTo>
                      <a:pt x="369067" y="235226"/>
                      <a:pt x="359082" y="213888"/>
                      <a:pt x="353379" y="191090"/>
                    </a:cubicBezTo>
                    <a:cubicBezTo>
                      <a:pt x="367397" y="189131"/>
                      <a:pt x="381530" y="188325"/>
                      <a:pt x="395643" y="187403"/>
                    </a:cubicBezTo>
                    <a:close/>
                    <a:moveTo>
                      <a:pt x="765171" y="710080"/>
                    </a:moveTo>
                    <a:cubicBezTo>
                      <a:pt x="763174" y="712865"/>
                      <a:pt x="761177" y="715669"/>
                      <a:pt x="759160" y="718473"/>
                    </a:cubicBezTo>
                    <a:cubicBezTo>
                      <a:pt x="745623" y="713019"/>
                      <a:pt x="732008" y="707737"/>
                      <a:pt x="718375" y="702532"/>
                    </a:cubicBezTo>
                    <a:cubicBezTo>
                      <a:pt x="716186" y="701706"/>
                      <a:pt x="710483" y="699747"/>
                      <a:pt x="711040" y="703896"/>
                    </a:cubicBezTo>
                    <a:cubicBezTo>
                      <a:pt x="712480" y="706066"/>
                      <a:pt x="715322" y="706834"/>
                      <a:pt x="717453" y="708256"/>
                    </a:cubicBezTo>
                    <a:cubicBezTo>
                      <a:pt x="729378" y="714555"/>
                      <a:pt x="741686" y="720067"/>
                      <a:pt x="754072" y="725387"/>
                    </a:cubicBezTo>
                    <a:cubicBezTo>
                      <a:pt x="750865" y="729690"/>
                      <a:pt x="747562" y="733915"/>
                      <a:pt x="744048" y="737967"/>
                    </a:cubicBezTo>
                    <a:cubicBezTo>
                      <a:pt x="732143" y="750528"/>
                      <a:pt x="718337" y="762667"/>
                      <a:pt x="704434" y="773499"/>
                    </a:cubicBezTo>
                    <a:cubicBezTo>
                      <a:pt x="686384" y="784888"/>
                      <a:pt x="666164" y="792782"/>
                      <a:pt x="646213" y="800426"/>
                    </a:cubicBezTo>
                    <a:cubicBezTo>
                      <a:pt x="630352" y="805285"/>
                      <a:pt x="614145" y="808992"/>
                      <a:pt x="598054" y="813083"/>
                    </a:cubicBezTo>
                    <a:cubicBezTo>
                      <a:pt x="586225" y="815157"/>
                      <a:pt x="574109" y="815349"/>
                      <a:pt x="562338" y="817750"/>
                    </a:cubicBezTo>
                    <a:cubicBezTo>
                      <a:pt x="541446" y="822667"/>
                      <a:pt x="520477" y="823762"/>
                      <a:pt x="499009" y="825797"/>
                    </a:cubicBezTo>
                    <a:cubicBezTo>
                      <a:pt x="483589" y="826508"/>
                      <a:pt x="467421" y="827430"/>
                      <a:pt x="451925" y="828736"/>
                    </a:cubicBezTo>
                    <a:cubicBezTo>
                      <a:pt x="442689" y="830061"/>
                      <a:pt x="433491" y="831617"/>
                      <a:pt x="424101" y="830925"/>
                    </a:cubicBezTo>
                    <a:cubicBezTo>
                      <a:pt x="390516" y="831367"/>
                      <a:pt x="358621" y="817616"/>
                      <a:pt x="328416" y="804114"/>
                    </a:cubicBezTo>
                    <a:cubicBezTo>
                      <a:pt x="315224" y="798525"/>
                      <a:pt x="301610" y="794146"/>
                      <a:pt x="288802" y="787654"/>
                    </a:cubicBezTo>
                    <a:cubicBezTo>
                      <a:pt x="254833" y="767468"/>
                      <a:pt x="214528" y="758192"/>
                      <a:pt x="183708" y="732551"/>
                    </a:cubicBezTo>
                    <a:cubicBezTo>
                      <a:pt x="183151" y="731975"/>
                      <a:pt x="182575" y="731418"/>
                      <a:pt x="182018" y="730842"/>
                    </a:cubicBezTo>
                    <a:cubicBezTo>
                      <a:pt x="214278" y="704030"/>
                      <a:pt x="249245" y="680407"/>
                      <a:pt x="279393" y="651098"/>
                    </a:cubicBezTo>
                    <a:cubicBezTo>
                      <a:pt x="281160" y="642378"/>
                      <a:pt x="254622" y="666616"/>
                      <a:pt x="251454" y="668307"/>
                    </a:cubicBezTo>
                    <a:cubicBezTo>
                      <a:pt x="226990" y="688012"/>
                      <a:pt x="200837" y="705490"/>
                      <a:pt x="176392" y="725176"/>
                    </a:cubicBezTo>
                    <a:cubicBezTo>
                      <a:pt x="163200" y="711924"/>
                      <a:pt x="150028" y="698556"/>
                      <a:pt x="138698" y="683652"/>
                    </a:cubicBezTo>
                    <a:cubicBezTo>
                      <a:pt x="135107" y="678851"/>
                      <a:pt x="131843" y="673838"/>
                      <a:pt x="128675" y="668729"/>
                    </a:cubicBezTo>
                    <a:cubicBezTo>
                      <a:pt x="154540" y="655611"/>
                      <a:pt x="180694" y="642820"/>
                      <a:pt x="206002" y="628473"/>
                    </a:cubicBezTo>
                    <a:cubicBezTo>
                      <a:pt x="216890" y="622365"/>
                      <a:pt x="227393" y="615201"/>
                      <a:pt x="239183" y="610976"/>
                    </a:cubicBezTo>
                    <a:cubicBezTo>
                      <a:pt x="240067" y="611015"/>
                      <a:pt x="240931" y="610477"/>
                      <a:pt x="241238" y="609651"/>
                    </a:cubicBezTo>
                    <a:cubicBezTo>
                      <a:pt x="242909" y="597532"/>
                      <a:pt x="198321" y="626072"/>
                      <a:pt x="192560" y="628012"/>
                    </a:cubicBezTo>
                    <a:cubicBezTo>
                      <a:pt x="169863" y="639267"/>
                      <a:pt x="147128" y="650483"/>
                      <a:pt x="124412" y="661680"/>
                    </a:cubicBezTo>
                    <a:cubicBezTo>
                      <a:pt x="120591" y="655304"/>
                      <a:pt x="116846" y="648889"/>
                      <a:pt x="112833" y="642628"/>
                    </a:cubicBezTo>
                    <a:cubicBezTo>
                      <a:pt x="103712" y="627109"/>
                      <a:pt x="94956" y="611283"/>
                      <a:pt x="87678" y="594804"/>
                    </a:cubicBezTo>
                    <a:cubicBezTo>
                      <a:pt x="114849" y="586949"/>
                      <a:pt x="142327" y="580169"/>
                      <a:pt x="169979" y="574254"/>
                    </a:cubicBezTo>
                    <a:cubicBezTo>
                      <a:pt x="184208" y="572026"/>
                      <a:pt x="198091" y="568050"/>
                      <a:pt x="212224" y="565515"/>
                    </a:cubicBezTo>
                    <a:cubicBezTo>
                      <a:pt x="213222" y="565573"/>
                      <a:pt x="214201" y="564996"/>
                      <a:pt x="214605" y="563998"/>
                    </a:cubicBezTo>
                    <a:cubicBezTo>
                      <a:pt x="215814" y="557544"/>
                      <a:pt x="202718" y="561943"/>
                      <a:pt x="199012" y="562135"/>
                    </a:cubicBezTo>
                    <a:cubicBezTo>
                      <a:pt x="165524" y="567378"/>
                      <a:pt x="132246" y="574023"/>
                      <a:pt x="99449" y="582705"/>
                    </a:cubicBezTo>
                    <a:cubicBezTo>
                      <a:pt x="94380" y="584030"/>
                      <a:pt x="89329" y="585374"/>
                      <a:pt x="84260" y="586719"/>
                    </a:cubicBezTo>
                    <a:cubicBezTo>
                      <a:pt x="77386" y="568607"/>
                      <a:pt x="73680" y="549439"/>
                      <a:pt x="70761" y="530368"/>
                    </a:cubicBezTo>
                    <a:cubicBezTo>
                      <a:pt x="63387" y="485214"/>
                      <a:pt x="72182" y="439945"/>
                      <a:pt x="78749" y="394926"/>
                    </a:cubicBezTo>
                    <a:cubicBezTo>
                      <a:pt x="82839" y="372032"/>
                      <a:pt x="84337" y="348869"/>
                      <a:pt x="85105" y="325668"/>
                    </a:cubicBezTo>
                    <a:cubicBezTo>
                      <a:pt x="87582" y="305117"/>
                      <a:pt x="90885" y="284586"/>
                      <a:pt x="90942" y="263824"/>
                    </a:cubicBezTo>
                    <a:cubicBezTo>
                      <a:pt x="90904" y="263498"/>
                      <a:pt x="90866" y="263171"/>
                      <a:pt x="90808" y="262864"/>
                    </a:cubicBezTo>
                    <a:cubicBezTo>
                      <a:pt x="90750" y="261020"/>
                      <a:pt x="90654" y="259176"/>
                      <a:pt x="90962" y="257332"/>
                    </a:cubicBezTo>
                    <a:cubicBezTo>
                      <a:pt x="91576" y="248862"/>
                      <a:pt x="91922" y="240316"/>
                      <a:pt x="91269" y="231827"/>
                    </a:cubicBezTo>
                    <a:cubicBezTo>
                      <a:pt x="91307" y="230828"/>
                      <a:pt x="90942" y="229579"/>
                      <a:pt x="89809" y="229445"/>
                    </a:cubicBezTo>
                    <a:cubicBezTo>
                      <a:pt x="90347" y="217921"/>
                      <a:pt x="90770" y="206398"/>
                      <a:pt x="91019" y="194874"/>
                    </a:cubicBezTo>
                    <a:cubicBezTo>
                      <a:pt x="92728" y="157844"/>
                      <a:pt x="97970" y="120680"/>
                      <a:pt x="105018" y="84285"/>
                    </a:cubicBezTo>
                    <a:cubicBezTo>
                      <a:pt x="110797" y="60296"/>
                      <a:pt x="112602" y="34464"/>
                      <a:pt x="126409" y="13318"/>
                    </a:cubicBezTo>
                    <a:cubicBezTo>
                      <a:pt x="145784" y="4483"/>
                      <a:pt x="163911" y="34214"/>
                      <a:pt x="174683" y="46756"/>
                    </a:cubicBezTo>
                    <a:cubicBezTo>
                      <a:pt x="188874" y="64790"/>
                      <a:pt x="204063" y="82114"/>
                      <a:pt x="217043" y="101052"/>
                    </a:cubicBezTo>
                    <a:cubicBezTo>
                      <a:pt x="230466" y="122351"/>
                      <a:pt x="245424" y="142729"/>
                      <a:pt x="256965" y="165143"/>
                    </a:cubicBezTo>
                    <a:cubicBezTo>
                      <a:pt x="264262" y="178760"/>
                      <a:pt x="271155" y="192550"/>
                      <a:pt x="278932" y="205898"/>
                    </a:cubicBezTo>
                    <a:cubicBezTo>
                      <a:pt x="279758" y="207339"/>
                      <a:pt x="281121" y="208280"/>
                      <a:pt x="282657" y="208664"/>
                    </a:cubicBezTo>
                    <a:cubicBezTo>
                      <a:pt x="281928" y="209451"/>
                      <a:pt x="281352" y="210642"/>
                      <a:pt x="282100" y="211602"/>
                    </a:cubicBezTo>
                    <a:cubicBezTo>
                      <a:pt x="282504" y="212121"/>
                      <a:pt x="283099" y="212313"/>
                      <a:pt x="283733" y="212275"/>
                    </a:cubicBezTo>
                    <a:cubicBezTo>
                      <a:pt x="287323" y="211852"/>
                      <a:pt x="290492" y="209835"/>
                      <a:pt x="293814" y="208510"/>
                    </a:cubicBezTo>
                    <a:cubicBezTo>
                      <a:pt x="310289" y="201961"/>
                      <a:pt x="327879" y="196698"/>
                      <a:pt x="345257" y="192319"/>
                    </a:cubicBezTo>
                    <a:cubicBezTo>
                      <a:pt x="346101" y="192166"/>
                      <a:pt x="346966" y="192051"/>
                      <a:pt x="347810" y="191916"/>
                    </a:cubicBezTo>
                    <a:cubicBezTo>
                      <a:pt x="346601" y="210412"/>
                      <a:pt x="357085" y="228197"/>
                      <a:pt x="361847" y="245770"/>
                    </a:cubicBezTo>
                    <a:cubicBezTo>
                      <a:pt x="366437" y="260098"/>
                      <a:pt x="371832" y="274138"/>
                      <a:pt x="376998" y="288274"/>
                    </a:cubicBezTo>
                    <a:cubicBezTo>
                      <a:pt x="379494" y="295092"/>
                      <a:pt x="381933" y="301968"/>
                      <a:pt x="384698" y="308690"/>
                    </a:cubicBezTo>
                    <a:cubicBezTo>
                      <a:pt x="385466" y="310706"/>
                      <a:pt x="386369" y="312896"/>
                      <a:pt x="388423" y="313914"/>
                    </a:cubicBezTo>
                    <a:cubicBezTo>
                      <a:pt x="396661" y="317294"/>
                      <a:pt x="398389" y="308402"/>
                      <a:pt x="398677" y="302275"/>
                    </a:cubicBezTo>
                    <a:cubicBezTo>
                      <a:pt x="399964" y="291443"/>
                      <a:pt x="401807" y="280649"/>
                      <a:pt x="402422" y="269740"/>
                    </a:cubicBezTo>
                    <a:cubicBezTo>
                      <a:pt x="403919" y="241967"/>
                      <a:pt x="405244" y="214176"/>
                      <a:pt x="407683" y="186481"/>
                    </a:cubicBezTo>
                    <a:cubicBezTo>
                      <a:pt x="410679" y="186250"/>
                      <a:pt x="413693" y="185981"/>
                      <a:pt x="416689" y="185674"/>
                    </a:cubicBezTo>
                    <a:cubicBezTo>
                      <a:pt x="424888" y="184464"/>
                      <a:pt x="432742" y="183561"/>
                      <a:pt x="440384" y="182947"/>
                    </a:cubicBezTo>
                    <a:cubicBezTo>
                      <a:pt x="440788" y="194528"/>
                      <a:pt x="442189" y="206071"/>
                      <a:pt x="443361" y="217595"/>
                    </a:cubicBezTo>
                    <a:cubicBezTo>
                      <a:pt x="445934" y="242352"/>
                      <a:pt x="449544" y="267032"/>
                      <a:pt x="456380" y="291001"/>
                    </a:cubicBezTo>
                    <a:cubicBezTo>
                      <a:pt x="457628" y="294996"/>
                      <a:pt x="457321" y="300546"/>
                      <a:pt x="461872" y="302352"/>
                    </a:cubicBezTo>
                    <a:cubicBezTo>
                      <a:pt x="466903" y="304292"/>
                      <a:pt x="470724" y="299375"/>
                      <a:pt x="472049" y="295111"/>
                    </a:cubicBezTo>
                    <a:cubicBezTo>
                      <a:pt x="477118" y="282262"/>
                      <a:pt x="479480" y="268587"/>
                      <a:pt x="482284" y="255124"/>
                    </a:cubicBezTo>
                    <a:cubicBezTo>
                      <a:pt x="487737" y="232403"/>
                      <a:pt x="494323" y="209951"/>
                      <a:pt x="500276" y="187345"/>
                    </a:cubicBezTo>
                    <a:cubicBezTo>
                      <a:pt x="500545" y="186442"/>
                      <a:pt x="500603" y="185520"/>
                      <a:pt x="500507" y="184656"/>
                    </a:cubicBezTo>
                    <a:cubicBezTo>
                      <a:pt x="512758" y="186481"/>
                      <a:pt x="524721" y="189208"/>
                      <a:pt x="536760" y="192800"/>
                    </a:cubicBezTo>
                    <a:cubicBezTo>
                      <a:pt x="534840" y="199541"/>
                      <a:pt x="533419" y="212928"/>
                      <a:pt x="532997" y="214407"/>
                    </a:cubicBezTo>
                    <a:cubicBezTo>
                      <a:pt x="529886" y="236014"/>
                      <a:pt x="528523" y="257870"/>
                      <a:pt x="528388" y="279688"/>
                    </a:cubicBezTo>
                    <a:cubicBezTo>
                      <a:pt x="528196" y="285316"/>
                      <a:pt x="527947" y="290943"/>
                      <a:pt x="527735" y="296571"/>
                    </a:cubicBezTo>
                    <a:cubicBezTo>
                      <a:pt x="527524" y="298491"/>
                      <a:pt x="527774" y="300431"/>
                      <a:pt x="528849" y="302083"/>
                    </a:cubicBezTo>
                    <a:cubicBezTo>
                      <a:pt x="538373" y="313376"/>
                      <a:pt x="549933" y="288312"/>
                      <a:pt x="555521" y="282128"/>
                    </a:cubicBezTo>
                    <a:cubicBezTo>
                      <a:pt x="563547" y="270047"/>
                      <a:pt x="571055" y="257620"/>
                      <a:pt x="576951" y="244349"/>
                    </a:cubicBezTo>
                    <a:cubicBezTo>
                      <a:pt x="581847" y="234247"/>
                      <a:pt x="588049" y="224739"/>
                      <a:pt x="592197" y="214291"/>
                    </a:cubicBezTo>
                    <a:cubicBezTo>
                      <a:pt x="595826" y="215962"/>
                      <a:pt x="599494" y="217672"/>
                      <a:pt x="603238" y="219458"/>
                    </a:cubicBezTo>
                    <a:cubicBezTo>
                      <a:pt x="611169" y="224413"/>
                      <a:pt x="619676" y="219592"/>
                      <a:pt x="626876" y="215597"/>
                    </a:cubicBezTo>
                    <a:cubicBezTo>
                      <a:pt x="643755" y="207377"/>
                      <a:pt x="654547" y="191532"/>
                      <a:pt x="667451" y="178491"/>
                    </a:cubicBezTo>
                    <a:cubicBezTo>
                      <a:pt x="680009" y="165412"/>
                      <a:pt x="692625" y="152409"/>
                      <a:pt x="705145" y="139291"/>
                    </a:cubicBezTo>
                    <a:cubicBezTo>
                      <a:pt x="722158" y="120143"/>
                      <a:pt x="742531" y="104528"/>
                      <a:pt x="760773" y="86647"/>
                    </a:cubicBezTo>
                    <a:cubicBezTo>
                      <a:pt x="776558" y="70495"/>
                      <a:pt x="793052" y="55034"/>
                      <a:pt x="811525" y="41935"/>
                    </a:cubicBezTo>
                    <a:cubicBezTo>
                      <a:pt x="848086" y="16045"/>
                      <a:pt x="847587" y="71340"/>
                      <a:pt x="849046" y="94387"/>
                    </a:cubicBezTo>
                    <a:cubicBezTo>
                      <a:pt x="850621" y="129093"/>
                      <a:pt x="848950" y="164009"/>
                      <a:pt x="845532" y="198561"/>
                    </a:cubicBezTo>
                    <a:cubicBezTo>
                      <a:pt x="841250" y="220092"/>
                      <a:pt x="837505" y="242121"/>
                      <a:pt x="834011" y="263863"/>
                    </a:cubicBezTo>
                    <a:cubicBezTo>
                      <a:pt x="833723" y="266686"/>
                      <a:pt x="831879" y="272717"/>
                      <a:pt x="829940" y="279650"/>
                    </a:cubicBezTo>
                    <a:cubicBezTo>
                      <a:pt x="828980" y="280226"/>
                      <a:pt x="828192" y="281052"/>
                      <a:pt x="827789" y="282128"/>
                    </a:cubicBezTo>
                    <a:cubicBezTo>
                      <a:pt x="822989" y="292595"/>
                      <a:pt x="821049" y="304042"/>
                      <a:pt x="821318" y="315546"/>
                    </a:cubicBezTo>
                    <a:cubicBezTo>
                      <a:pt x="821126" y="332601"/>
                      <a:pt x="821491" y="349657"/>
                      <a:pt x="822681" y="366692"/>
                    </a:cubicBezTo>
                    <a:cubicBezTo>
                      <a:pt x="822605" y="393389"/>
                      <a:pt x="828768" y="419433"/>
                      <a:pt x="831457" y="445880"/>
                    </a:cubicBezTo>
                    <a:cubicBezTo>
                      <a:pt x="831726" y="459612"/>
                      <a:pt x="832475" y="474516"/>
                      <a:pt x="831534" y="488421"/>
                    </a:cubicBezTo>
                    <a:cubicBezTo>
                      <a:pt x="829901" y="516097"/>
                      <a:pt x="826771" y="543639"/>
                      <a:pt x="821683" y="570950"/>
                    </a:cubicBezTo>
                    <a:cubicBezTo>
                      <a:pt x="821011" y="575733"/>
                      <a:pt x="820243" y="580477"/>
                      <a:pt x="819455" y="585201"/>
                    </a:cubicBezTo>
                    <a:cubicBezTo>
                      <a:pt x="804574" y="587045"/>
                      <a:pt x="789692" y="588927"/>
                      <a:pt x="774810" y="590733"/>
                    </a:cubicBezTo>
                    <a:cubicBezTo>
                      <a:pt x="759333" y="592999"/>
                      <a:pt x="743779" y="595112"/>
                      <a:pt x="728495" y="598338"/>
                    </a:cubicBezTo>
                    <a:cubicBezTo>
                      <a:pt x="723579" y="599241"/>
                      <a:pt x="723886" y="604945"/>
                      <a:pt x="728648" y="604945"/>
                    </a:cubicBezTo>
                    <a:cubicBezTo>
                      <a:pt x="728802" y="604945"/>
                      <a:pt x="728955" y="604945"/>
                      <a:pt x="729109" y="604926"/>
                    </a:cubicBezTo>
                    <a:cubicBezTo>
                      <a:pt x="758604" y="601277"/>
                      <a:pt x="788175" y="597954"/>
                      <a:pt x="817766" y="594843"/>
                    </a:cubicBezTo>
                    <a:cubicBezTo>
                      <a:pt x="814501" y="612397"/>
                      <a:pt x="810354" y="629664"/>
                      <a:pt x="804939" y="647218"/>
                    </a:cubicBezTo>
                    <a:cubicBezTo>
                      <a:pt x="804190" y="649158"/>
                      <a:pt x="803383" y="651059"/>
                      <a:pt x="802557" y="652942"/>
                    </a:cubicBezTo>
                    <a:cubicBezTo>
                      <a:pt x="782933" y="650752"/>
                      <a:pt x="763366" y="647929"/>
                      <a:pt x="743683" y="646431"/>
                    </a:cubicBezTo>
                    <a:cubicBezTo>
                      <a:pt x="741936" y="646412"/>
                      <a:pt x="740131" y="646104"/>
                      <a:pt x="738403" y="646565"/>
                    </a:cubicBezTo>
                    <a:cubicBezTo>
                      <a:pt x="737500" y="646776"/>
                      <a:pt x="736905" y="647679"/>
                      <a:pt x="737308" y="648582"/>
                    </a:cubicBezTo>
                    <a:cubicBezTo>
                      <a:pt x="738384" y="650234"/>
                      <a:pt x="740611" y="650330"/>
                      <a:pt x="742339" y="651002"/>
                    </a:cubicBezTo>
                    <a:cubicBezTo>
                      <a:pt x="761081" y="654997"/>
                      <a:pt x="780014" y="657858"/>
                      <a:pt x="799024" y="660278"/>
                    </a:cubicBezTo>
                    <a:cubicBezTo>
                      <a:pt x="789711" y="678063"/>
                      <a:pt x="776865" y="693793"/>
                      <a:pt x="765171" y="7100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13335608" y="6648048"/>
                <a:ext cx="195117" cy="131645"/>
              </a:xfrm>
              <a:custGeom>
                <a:rect b="b" l="l" r="r" t="t"/>
                <a:pathLst>
                  <a:path extrusionOk="0" h="131645" w="195117">
                    <a:moveTo>
                      <a:pt x="193637" y="77119"/>
                    </a:moveTo>
                    <a:cubicBezTo>
                      <a:pt x="198342" y="64251"/>
                      <a:pt x="191141" y="51076"/>
                      <a:pt x="181809" y="42260"/>
                    </a:cubicBezTo>
                    <a:cubicBezTo>
                      <a:pt x="173341" y="29853"/>
                      <a:pt x="160149" y="21575"/>
                      <a:pt x="146669" y="15506"/>
                    </a:cubicBezTo>
                    <a:cubicBezTo>
                      <a:pt x="108149" y="-3028"/>
                      <a:pt x="84799" y="-6216"/>
                      <a:pt x="45339" y="12894"/>
                    </a:cubicBezTo>
                    <a:cubicBezTo>
                      <a:pt x="23966" y="22747"/>
                      <a:pt x="-14515" y="51594"/>
                      <a:pt x="5686" y="77504"/>
                    </a:cubicBezTo>
                    <a:cubicBezTo>
                      <a:pt x="19531" y="95865"/>
                      <a:pt x="39021" y="108829"/>
                      <a:pt x="59779" y="118221"/>
                    </a:cubicBezTo>
                    <a:cubicBezTo>
                      <a:pt x="73431" y="123694"/>
                      <a:pt x="87123" y="130878"/>
                      <a:pt x="102062" y="131531"/>
                    </a:cubicBezTo>
                    <a:cubicBezTo>
                      <a:pt x="103444" y="131607"/>
                      <a:pt x="104846" y="131646"/>
                      <a:pt x="106248" y="131646"/>
                    </a:cubicBezTo>
                    <a:cubicBezTo>
                      <a:pt x="140582" y="131665"/>
                      <a:pt x="180676" y="109098"/>
                      <a:pt x="193637" y="77119"/>
                    </a:cubicBezTo>
                    <a:close/>
                    <a:moveTo>
                      <a:pt x="141196" y="24187"/>
                    </a:moveTo>
                    <a:cubicBezTo>
                      <a:pt x="143808" y="25147"/>
                      <a:pt x="146419" y="26626"/>
                      <a:pt x="148685" y="28470"/>
                    </a:cubicBezTo>
                    <a:cubicBezTo>
                      <a:pt x="153754" y="30909"/>
                      <a:pt x="158670" y="33656"/>
                      <a:pt x="163298" y="36844"/>
                    </a:cubicBezTo>
                    <a:cubicBezTo>
                      <a:pt x="163413" y="37094"/>
                      <a:pt x="163567" y="37324"/>
                      <a:pt x="163739" y="37574"/>
                    </a:cubicBezTo>
                    <a:cubicBezTo>
                      <a:pt x="165352" y="39840"/>
                      <a:pt x="167157" y="42452"/>
                      <a:pt x="168271" y="45314"/>
                    </a:cubicBezTo>
                    <a:cubicBezTo>
                      <a:pt x="173801" y="66940"/>
                      <a:pt x="160014" y="88874"/>
                      <a:pt x="143519" y="101915"/>
                    </a:cubicBezTo>
                    <a:cubicBezTo>
                      <a:pt x="132325" y="109155"/>
                      <a:pt x="116656" y="108867"/>
                      <a:pt x="105576" y="101473"/>
                    </a:cubicBezTo>
                    <a:cubicBezTo>
                      <a:pt x="74641" y="83842"/>
                      <a:pt x="71972" y="27068"/>
                      <a:pt x="106574" y="13067"/>
                    </a:cubicBezTo>
                    <a:cubicBezTo>
                      <a:pt x="114908" y="14546"/>
                      <a:pt x="123088" y="17273"/>
                      <a:pt x="130827" y="20941"/>
                    </a:cubicBezTo>
                    <a:cubicBezTo>
                      <a:pt x="132401" y="21537"/>
                      <a:pt x="133957" y="22151"/>
                      <a:pt x="135531" y="22747"/>
                    </a:cubicBezTo>
                    <a:cubicBezTo>
                      <a:pt x="137394" y="23035"/>
                      <a:pt x="139276" y="23496"/>
                      <a:pt x="141196" y="24187"/>
                    </a:cubicBezTo>
                    <a:close/>
                    <a:moveTo>
                      <a:pt x="75448" y="111806"/>
                    </a:moveTo>
                    <a:cubicBezTo>
                      <a:pt x="62832" y="107043"/>
                      <a:pt x="50888" y="100801"/>
                      <a:pt x="39655" y="93349"/>
                    </a:cubicBezTo>
                    <a:cubicBezTo>
                      <a:pt x="31244" y="87606"/>
                      <a:pt x="9546" y="70167"/>
                      <a:pt x="11984" y="59219"/>
                    </a:cubicBezTo>
                    <a:cubicBezTo>
                      <a:pt x="21432" y="37036"/>
                      <a:pt x="44935" y="24821"/>
                      <a:pt x="66576" y="16985"/>
                    </a:cubicBezTo>
                    <a:cubicBezTo>
                      <a:pt x="75083" y="13412"/>
                      <a:pt x="83916" y="11818"/>
                      <a:pt x="92768" y="11818"/>
                    </a:cubicBezTo>
                    <a:cubicBezTo>
                      <a:pt x="93382" y="11818"/>
                      <a:pt x="93997" y="11857"/>
                      <a:pt x="94611" y="11876"/>
                    </a:cubicBezTo>
                    <a:cubicBezTo>
                      <a:pt x="82495" y="20500"/>
                      <a:pt x="74507" y="34904"/>
                      <a:pt x="72337" y="49463"/>
                    </a:cubicBezTo>
                    <a:cubicBezTo>
                      <a:pt x="67037" y="79674"/>
                      <a:pt x="87391" y="114687"/>
                      <a:pt x="118806" y="118605"/>
                    </a:cubicBezTo>
                    <a:cubicBezTo>
                      <a:pt x="117212" y="118855"/>
                      <a:pt x="115599" y="119066"/>
                      <a:pt x="113986" y="119219"/>
                    </a:cubicBezTo>
                    <a:cubicBezTo>
                      <a:pt x="100526" y="121198"/>
                      <a:pt x="87679" y="117164"/>
                      <a:pt x="75448" y="111806"/>
                    </a:cubicBezTo>
                    <a:close/>
                    <a:moveTo>
                      <a:pt x="166428" y="95039"/>
                    </a:moveTo>
                    <a:cubicBezTo>
                      <a:pt x="168425" y="92177"/>
                      <a:pt x="170211" y="89181"/>
                      <a:pt x="171766" y="86127"/>
                    </a:cubicBezTo>
                    <a:cubicBezTo>
                      <a:pt x="176528" y="75487"/>
                      <a:pt x="179543" y="62292"/>
                      <a:pt x="177565" y="50384"/>
                    </a:cubicBezTo>
                    <a:cubicBezTo>
                      <a:pt x="178871" y="51825"/>
                      <a:pt x="180177" y="53246"/>
                      <a:pt x="181521" y="54648"/>
                    </a:cubicBezTo>
                    <a:cubicBezTo>
                      <a:pt x="190277" y="66306"/>
                      <a:pt x="184209" y="76505"/>
                      <a:pt x="175645" y="85839"/>
                    </a:cubicBezTo>
                    <a:cubicBezTo>
                      <a:pt x="172803" y="89046"/>
                      <a:pt x="169711" y="92139"/>
                      <a:pt x="166428" y="950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13442848" y="6680132"/>
                <a:ext cx="42518" cy="52122"/>
              </a:xfrm>
              <a:custGeom>
                <a:rect b="b" l="l" r="r" t="t"/>
                <a:pathLst>
                  <a:path extrusionOk="0" h="52122" w="42518">
                    <a:moveTo>
                      <a:pt x="5440" y="9658"/>
                    </a:moveTo>
                    <a:cubicBezTo>
                      <a:pt x="-3758" y="22718"/>
                      <a:pt x="-1991" y="47110"/>
                      <a:pt x="16136" y="50817"/>
                    </a:cubicBezTo>
                    <a:cubicBezTo>
                      <a:pt x="18709" y="51719"/>
                      <a:pt x="21090" y="52123"/>
                      <a:pt x="23317" y="52123"/>
                    </a:cubicBezTo>
                    <a:cubicBezTo>
                      <a:pt x="42404" y="52123"/>
                      <a:pt x="48357" y="21566"/>
                      <a:pt x="36183" y="7718"/>
                    </a:cubicBezTo>
                    <a:cubicBezTo>
                      <a:pt x="28713" y="-4055"/>
                      <a:pt x="12199" y="-1520"/>
                      <a:pt x="5440" y="96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9" name="Google Shape;1789;p37"/>
            <p:cNvSpPr/>
            <p:nvPr/>
          </p:nvSpPr>
          <p:spPr>
            <a:xfrm>
              <a:off x="13703947" y="6694533"/>
              <a:ext cx="177171" cy="107042"/>
            </a:xfrm>
            <a:custGeom>
              <a:rect b="b" l="l" r="r" t="t"/>
              <a:pathLst>
                <a:path extrusionOk="0" h="107042" w="177171">
                  <a:moveTo>
                    <a:pt x="166771" y="21588"/>
                  </a:moveTo>
                  <a:cubicBezTo>
                    <a:pt x="185935" y="45269"/>
                    <a:pt x="176891" y="73963"/>
                    <a:pt x="153695" y="90845"/>
                  </a:cubicBezTo>
                  <a:cubicBezTo>
                    <a:pt x="130345" y="104482"/>
                    <a:pt x="102521" y="105327"/>
                    <a:pt x="76022" y="106786"/>
                  </a:cubicBezTo>
                  <a:cubicBezTo>
                    <a:pt x="46162" y="109763"/>
                    <a:pt x="480" y="86447"/>
                    <a:pt x="0" y="53086"/>
                  </a:cubicBezTo>
                  <a:cubicBezTo>
                    <a:pt x="1517" y="50916"/>
                    <a:pt x="2861" y="48112"/>
                    <a:pt x="1536" y="45538"/>
                  </a:cubicBezTo>
                  <a:cubicBezTo>
                    <a:pt x="19145" y="24219"/>
                    <a:pt x="41150" y="6396"/>
                    <a:pt x="67611" y="0"/>
                  </a:cubicBezTo>
                  <a:cubicBezTo>
                    <a:pt x="62734" y="3438"/>
                    <a:pt x="58375" y="7625"/>
                    <a:pt x="54803" y="12061"/>
                  </a:cubicBezTo>
                  <a:cubicBezTo>
                    <a:pt x="38366" y="31076"/>
                    <a:pt x="37483" y="61153"/>
                    <a:pt x="53305" y="80781"/>
                  </a:cubicBezTo>
                  <a:cubicBezTo>
                    <a:pt x="64078" y="93515"/>
                    <a:pt x="80553" y="99162"/>
                    <a:pt x="96798" y="100199"/>
                  </a:cubicBezTo>
                  <a:cubicBezTo>
                    <a:pt x="98008" y="100295"/>
                    <a:pt x="99199" y="100352"/>
                    <a:pt x="100389" y="100352"/>
                  </a:cubicBezTo>
                  <a:cubicBezTo>
                    <a:pt x="119457" y="100352"/>
                    <a:pt x="137488" y="87599"/>
                    <a:pt x="147992" y="72292"/>
                  </a:cubicBezTo>
                  <a:cubicBezTo>
                    <a:pt x="160895" y="52298"/>
                    <a:pt x="161625" y="22452"/>
                    <a:pt x="144266" y="4840"/>
                  </a:cubicBezTo>
                  <a:cubicBezTo>
                    <a:pt x="152830" y="8624"/>
                    <a:pt x="160569" y="14059"/>
                    <a:pt x="166771" y="215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13347403" y="6659866"/>
              <a:ext cx="107011" cy="107912"/>
            </a:xfrm>
            <a:custGeom>
              <a:rect b="b" l="l" r="r" t="t"/>
              <a:pathLst>
                <a:path extrusionOk="0" h="107912" w="107011">
                  <a:moveTo>
                    <a:pt x="107012" y="106806"/>
                  </a:moveTo>
                  <a:cubicBezTo>
                    <a:pt x="105418" y="107055"/>
                    <a:pt x="103824" y="107247"/>
                    <a:pt x="102211" y="107401"/>
                  </a:cubicBezTo>
                  <a:cubicBezTo>
                    <a:pt x="88731" y="109379"/>
                    <a:pt x="75885" y="105346"/>
                    <a:pt x="63653" y="99987"/>
                  </a:cubicBezTo>
                  <a:cubicBezTo>
                    <a:pt x="51037" y="95224"/>
                    <a:pt x="39094" y="88982"/>
                    <a:pt x="27860" y="81530"/>
                  </a:cubicBezTo>
                  <a:cubicBezTo>
                    <a:pt x="19450" y="75788"/>
                    <a:pt x="-2249" y="58348"/>
                    <a:pt x="190" y="47401"/>
                  </a:cubicBezTo>
                  <a:cubicBezTo>
                    <a:pt x="9637" y="25218"/>
                    <a:pt x="33141" y="13003"/>
                    <a:pt x="54782" y="5166"/>
                  </a:cubicBezTo>
                  <a:cubicBezTo>
                    <a:pt x="63288" y="1594"/>
                    <a:pt x="72121" y="0"/>
                    <a:pt x="80974" y="0"/>
                  </a:cubicBezTo>
                  <a:cubicBezTo>
                    <a:pt x="81607" y="0"/>
                    <a:pt x="82222" y="19"/>
                    <a:pt x="82855" y="19"/>
                  </a:cubicBezTo>
                  <a:cubicBezTo>
                    <a:pt x="70720" y="8643"/>
                    <a:pt x="62732" y="23067"/>
                    <a:pt x="60562" y="37644"/>
                  </a:cubicBezTo>
                  <a:cubicBezTo>
                    <a:pt x="55262" y="67855"/>
                    <a:pt x="75597" y="102888"/>
                    <a:pt x="107012" y="1068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13417098" y="6661115"/>
              <a:ext cx="88022" cy="94118"/>
            </a:xfrm>
            <a:custGeom>
              <a:rect b="b" l="l" r="r" t="t"/>
              <a:pathLst>
                <a:path extrusionOk="0" h="94118" w="88022">
                  <a:moveTo>
                    <a:pt x="49049" y="71140"/>
                  </a:moveTo>
                  <a:cubicBezTo>
                    <a:pt x="68155" y="71140"/>
                    <a:pt x="74089" y="40563"/>
                    <a:pt x="61934" y="26735"/>
                  </a:cubicBezTo>
                  <a:cubicBezTo>
                    <a:pt x="54483" y="14981"/>
                    <a:pt x="37969" y="17516"/>
                    <a:pt x="31191" y="28694"/>
                  </a:cubicBezTo>
                  <a:cubicBezTo>
                    <a:pt x="21993" y="41754"/>
                    <a:pt x="23760" y="66146"/>
                    <a:pt x="41886" y="69853"/>
                  </a:cubicBezTo>
                  <a:cubicBezTo>
                    <a:pt x="44440" y="70736"/>
                    <a:pt x="46841" y="71140"/>
                    <a:pt x="49049" y="71140"/>
                  </a:cubicBezTo>
                  <a:close/>
                  <a:moveTo>
                    <a:pt x="86781" y="32247"/>
                  </a:moveTo>
                  <a:cubicBezTo>
                    <a:pt x="92311" y="53873"/>
                    <a:pt x="78524" y="75807"/>
                    <a:pt x="62030" y="88848"/>
                  </a:cubicBezTo>
                  <a:cubicBezTo>
                    <a:pt x="50835" y="96089"/>
                    <a:pt x="35166" y="95800"/>
                    <a:pt x="24086" y="88406"/>
                  </a:cubicBezTo>
                  <a:cubicBezTo>
                    <a:pt x="-6849" y="70775"/>
                    <a:pt x="-9537" y="13963"/>
                    <a:pt x="25104" y="0"/>
                  </a:cubicBezTo>
                  <a:cubicBezTo>
                    <a:pt x="33418" y="1479"/>
                    <a:pt x="41598" y="4225"/>
                    <a:pt x="49337" y="7894"/>
                  </a:cubicBezTo>
                  <a:cubicBezTo>
                    <a:pt x="50911" y="8489"/>
                    <a:pt x="52467" y="9104"/>
                    <a:pt x="54041" y="9699"/>
                  </a:cubicBezTo>
                  <a:cubicBezTo>
                    <a:pt x="55923" y="9949"/>
                    <a:pt x="57805" y="10410"/>
                    <a:pt x="59725" y="11120"/>
                  </a:cubicBezTo>
                  <a:cubicBezTo>
                    <a:pt x="62337" y="12081"/>
                    <a:pt x="64948" y="13560"/>
                    <a:pt x="67214" y="15403"/>
                  </a:cubicBezTo>
                  <a:cubicBezTo>
                    <a:pt x="72284" y="17843"/>
                    <a:pt x="77180" y="20570"/>
                    <a:pt x="81808" y="23758"/>
                  </a:cubicBezTo>
                  <a:cubicBezTo>
                    <a:pt x="81923" y="24008"/>
                    <a:pt x="82077" y="24257"/>
                    <a:pt x="82269" y="24488"/>
                  </a:cubicBezTo>
                  <a:cubicBezTo>
                    <a:pt x="83862" y="26773"/>
                    <a:pt x="85668" y="29385"/>
                    <a:pt x="86781" y="3224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13756228" y="6691441"/>
              <a:ext cx="93204" cy="91540"/>
            </a:xfrm>
            <a:custGeom>
              <a:rect b="b" l="l" r="r" t="t"/>
              <a:pathLst>
                <a:path extrusionOk="0" h="91540" w="93204">
                  <a:moveTo>
                    <a:pt x="62069" y="58425"/>
                  </a:moveTo>
                  <a:cubicBezTo>
                    <a:pt x="69481" y="47900"/>
                    <a:pt x="70364" y="28694"/>
                    <a:pt x="57787" y="21761"/>
                  </a:cubicBezTo>
                  <a:cubicBezTo>
                    <a:pt x="32824" y="11850"/>
                    <a:pt x="20266" y="53316"/>
                    <a:pt x="39007" y="65704"/>
                  </a:cubicBezTo>
                  <a:cubicBezTo>
                    <a:pt x="41119" y="66799"/>
                    <a:pt x="43366" y="67299"/>
                    <a:pt x="45632" y="67299"/>
                  </a:cubicBezTo>
                  <a:cubicBezTo>
                    <a:pt x="51949" y="67299"/>
                    <a:pt x="58344" y="63457"/>
                    <a:pt x="62069" y="58425"/>
                  </a:cubicBezTo>
                  <a:close/>
                  <a:moveTo>
                    <a:pt x="79869" y="12849"/>
                  </a:moveTo>
                  <a:cubicBezTo>
                    <a:pt x="96364" y="26005"/>
                    <a:pt x="96518" y="51377"/>
                    <a:pt x="86014" y="68355"/>
                  </a:cubicBezTo>
                  <a:cubicBezTo>
                    <a:pt x="78410" y="79821"/>
                    <a:pt x="65160" y="89482"/>
                    <a:pt x="51316" y="91518"/>
                  </a:cubicBezTo>
                  <a:cubicBezTo>
                    <a:pt x="36127" y="91882"/>
                    <a:pt x="19766" y="87964"/>
                    <a:pt x="9416" y="76153"/>
                  </a:cubicBezTo>
                  <a:cubicBezTo>
                    <a:pt x="-5254" y="57350"/>
                    <a:pt x="-2124" y="29328"/>
                    <a:pt x="14236" y="12484"/>
                  </a:cubicBezTo>
                  <a:cubicBezTo>
                    <a:pt x="18653" y="7510"/>
                    <a:pt x="24010" y="3380"/>
                    <a:pt x="30020" y="749"/>
                  </a:cubicBezTo>
                  <a:cubicBezTo>
                    <a:pt x="32017" y="615"/>
                    <a:pt x="34034" y="519"/>
                    <a:pt x="36088" y="519"/>
                  </a:cubicBezTo>
                  <a:cubicBezTo>
                    <a:pt x="40294" y="192"/>
                    <a:pt x="44595" y="0"/>
                    <a:pt x="48954" y="0"/>
                  </a:cubicBezTo>
                  <a:cubicBezTo>
                    <a:pt x="51124" y="3188"/>
                    <a:pt x="56558" y="2919"/>
                    <a:pt x="60225" y="3803"/>
                  </a:cubicBezTo>
                  <a:cubicBezTo>
                    <a:pt x="67407" y="5051"/>
                    <a:pt x="74435" y="7798"/>
                    <a:pt x="79869" y="128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13223494" y="6263680"/>
              <a:ext cx="781565" cy="819353"/>
            </a:xfrm>
            <a:custGeom>
              <a:rect b="b" l="l" r="r" t="t"/>
              <a:pathLst>
                <a:path extrusionOk="0" h="819353" w="781565">
                  <a:moveTo>
                    <a:pt x="167650" y="223081"/>
                  </a:moveTo>
                  <a:cubicBezTo>
                    <a:pt x="181821" y="204432"/>
                    <a:pt x="169493" y="178811"/>
                    <a:pt x="163387" y="159144"/>
                  </a:cubicBezTo>
                  <a:cubicBezTo>
                    <a:pt x="155552" y="135981"/>
                    <a:pt x="144972" y="114086"/>
                    <a:pt x="130839" y="94111"/>
                  </a:cubicBezTo>
                  <a:cubicBezTo>
                    <a:pt x="120278" y="77556"/>
                    <a:pt x="111445" y="59022"/>
                    <a:pt x="95699" y="46576"/>
                  </a:cubicBezTo>
                  <a:cubicBezTo>
                    <a:pt x="82392" y="35283"/>
                    <a:pt x="59311" y="30885"/>
                    <a:pt x="56104" y="53509"/>
                  </a:cubicBezTo>
                  <a:cubicBezTo>
                    <a:pt x="55470" y="57620"/>
                    <a:pt x="55778" y="61730"/>
                    <a:pt x="55720" y="65859"/>
                  </a:cubicBezTo>
                  <a:cubicBezTo>
                    <a:pt x="55701" y="66589"/>
                    <a:pt x="55874" y="67280"/>
                    <a:pt x="56162" y="67914"/>
                  </a:cubicBezTo>
                  <a:cubicBezTo>
                    <a:pt x="56085" y="69374"/>
                    <a:pt x="56027" y="70853"/>
                    <a:pt x="55931" y="72293"/>
                  </a:cubicBezTo>
                  <a:cubicBezTo>
                    <a:pt x="55509" y="82818"/>
                    <a:pt x="55125" y="93401"/>
                    <a:pt x="55566" y="103945"/>
                  </a:cubicBezTo>
                  <a:cubicBezTo>
                    <a:pt x="51246" y="137498"/>
                    <a:pt x="47674" y="171147"/>
                    <a:pt x="46695" y="204969"/>
                  </a:cubicBezTo>
                  <a:cubicBezTo>
                    <a:pt x="46215" y="221122"/>
                    <a:pt x="46119" y="237428"/>
                    <a:pt x="48903" y="253369"/>
                  </a:cubicBezTo>
                  <a:cubicBezTo>
                    <a:pt x="50343" y="263856"/>
                    <a:pt x="60060" y="270732"/>
                    <a:pt x="70160" y="271538"/>
                  </a:cubicBezTo>
                  <a:cubicBezTo>
                    <a:pt x="71389" y="271673"/>
                    <a:pt x="72599" y="271730"/>
                    <a:pt x="73809" y="271730"/>
                  </a:cubicBezTo>
                  <a:cubicBezTo>
                    <a:pt x="88095" y="271730"/>
                    <a:pt x="100788" y="263299"/>
                    <a:pt x="113192" y="257018"/>
                  </a:cubicBezTo>
                  <a:cubicBezTo>
                    <a:pt x="125328" y="251295"/>
                    <a:pt x="136619" y="244054"/>
                    <a:pt x="148390" y="237639"/>
                  </a:cubicBezTo>
                  <a:cubicBezTo>
                    <a:pt x="155226" y="233414"/>
                    <a:pt x="162177" y="229054"/>
                    <a:pt x="167650" y="223081"/>
                  </a:cubicBezTo>
                  <a:close/>
                  <a:moveTo>
                    <a:pt x="232035" y="562531"/>
                  </a:moveTo>
                  <a:cubicBezTo>
                    <a:pt x="235510" y="562531"/>
                    <a:pt x="238391" y="557192"/>
                    <a:pt x="235434" y="554465"/>
                  </a:cubicBezTo>
                  <a:cubicBezTo>
                    <a:pt x="232496" y="551430"/>
                    <a:pt x="227138" y="554772"/>
                    <a:pt x="228694" y="558748"/>
                  </a:cubicBezTo>
                  <a:cubicBezTo>
                    <a:pt x="228674" y="558824"/>
                    <a:pt x="228674" y="558882"/>
                    <a:pt x="228655" y="558940"/>
                  </a:cubicBezTo>
                  <a:cubicBezTo>
                    <a:pt x="228521" y="560034"/>
                    <a:pt x="229059" y="561168"/>
                    <a:pt x="229942" y="561821"/>
                  </a:cubicBezTo>
                  <a:cubicBezTo>
                    <a:pt x="230633" y="562320"/>
                    <a:pt x="231344" y="562531"/>
                    <a:pt x="232035" y="562531"/>
                  </a:cubicBezTo>
                  <a:close/>
                  <a:moveTo>
                    <a:pt x="246341" y="597371"/>
                  </a:moveTo>
                  <a:cubicBezTo>
                    <a:pt x="250719" y="597371"/>
                    <a:pt x="253964" y="591264"/>
                    <a:pt x="249682" y="587999"/>
                  </a:cubicBezTo>
                  <a:cubicBezTo>
                    <a:pt x="243959" y="583889"/>
                    <a:pt x="237431" y="592973"/>
                    <a:pt x="243787" y="596641"/>
                  </a:cubicBezTo>
                  <a:cubicBezTo>
                    <a:pt x="244651" y="597141"/>
                    <a:pt x="245515" y="597371"/>
                    <a:pt x="246341" y="597371"/>
                  </a:cubicBezTo>
                  <a:close/>
                  <a:moveTo>
                    <a:pt x="273934" y="568773"/>
                  </a:moveTo>
                  <a:cubicBezTo>
                    <a:pt x="278159" y="568773"/>
                    <a:pt x="281692" y="562166"/>
                    <a:pt x="277218" y="558786"/>
                  </a:cubicBezTo>
                  <a:cubicBezTo>
                    <a:pt x="271054" y="554791"/>
                    <a:pt x="265946" y="561456"/>
                    <a:pt x="270363" y="566987"/>
                  </a:cubicBezTo>
                  <a:cubicBezTo>
                    <a:pt x="271495" y="568255"/>
                    <a:pt x="272744" y="568773"/>
                    <a:pt x="273934" y="568773"/>
                  </a:cubicBezTo>
                  <a:close/>
                  <a:moveTo>
                    <a:pt x="305752" y="461487"/>
                  </a:moveTo>
                  <a:cubicBezTo>
                    <a:pt x="310457" y="448619"/>
                    <a:pt x="303256" y="435444"/>
                    <a:pt x="293924" y="426628"/>
                  </a:cubicBezTo>
                  <a:cubicBezTo>
                    <a:pt x="285455" y="414221"/>
                    <a:pt x="272264" y="405943"/>
                    <a:pt x="258784" y="399874"/>
                  </a:cubicBezTo>
                  <a:cubicBezTo>
                    <a:pt x="220264" y="381340"/>
                    <a:pt x="196914" y="378152"/>
                    <a:pt x="157453" y="397262"/>
                  </a:cubicBezTo>
                  <a:cubicBezTo>
                    <a:pt x="136081" y="407115"/>
                    <a:pt x="97600" y="435962"/>
                    <a:pt x="117801" y="461872"/>
                  </a:cubicBezTo>
                  <a:cubicBezTo>
                    <a:pt x="131646" y="480233"/>
                    <a:pt x="151136" y="493197"/>
                    <a:pt x="171894" y="502589"/>
                  </a:cubicBezTo>
                  <a:cubicBezTo>
                    <a:pt x="185546" y="508062"/>
                    <a:pt x="199237" y="515246"/>
                    <a:pt x="214177" y="515899"/>
                  </a:cubicBezTo>
                  <a:cubicBezTo>
                    <a:pt x="215559" y="515975"/>
                    <a:pt x="216961" y="516014"/>
                    <a:pt x="218363" y="516014"/>
                  </a:cubicBezTo>
                  <a:cubicBezTo>
                    <a:pt x="252696" y="516033"/>
                    <a:pt x="292810" y="493466"/>
                    <a:pt x="305752" y="461487"/>
                  </a:cubicBezTo>
                  <a:close/>
                  <a:moveTo>
                    <a:pt x="463095" y="658677"/>
                  </a:moveTo>
                  <a:cubicBezTo>
                    <a:pt x="468875" y="655489"/>
                    <a:pt x="488557" y="644465"/>
                    <a:pt x="481088" y="636648"/>
                  </a:cubicBezTo>
                  <a:cubicBezTo>
                    <a:pt x="478803" y="634362"/>
                    <a:pt x="474885" y="634305"/>
                    <a:pt x="472620" y="636648"/>
                  </a:cubicBezTo>
                  <a:cubicBezTo>
                    <a:pt x="453936" y="657275"/>
                    <a:pt x="418680" y="661078"/>
                    <a:pt x="398153" y="640893"/>
                  </a:cubicBezTo>
                  <a:cubicBezTo>
                    <a:pt x="389896" y="634727"/>
                    <a:pt x="386613" y="625047"/>
                    <a:pt x="384174" y="615406"/>
                  </a:cubicBezTo>
                  <a:cubicBezTo>
                    <a:pt x="383617" y="612487"/>
                    <a:pt x="382715" y="609932"/>
                    <a:pt x="381524" y="607935"/>
                  </a:cubicBezTo>
                  <a:cubicBezTo>
                    <a:pt x="387938" y="604458"/>
                    <a:pt x="391625" y="594682"/>
                    <a:pt x="394370" y="588172"/>
                  </a:cubicBezTo>
                  <a:cubicBezTo>
                    <a:pt x="397366" y="585656"/>
                    <a:pt x="401725" y="585713"/>
                    <a:pt x="405853" y="585771"/>
                  </a:cubicBezTo>
                  <a:cubicBezTo>
                    <a:pt x="407332" y="585790"/>
                    <a:pt x="408791" y="585809"/>
                    <a:pt x="410155" y="585732"/>
                  </a:cubicBezTo>
                  <a:cubicBezTo>
                    <a:pt x="420389" y="586212"/>
                    <a:pt x="432352" y="585540"/>
                    <a:pt x="439611" y="577320"/>
                  </a:cubicBezTo>
                  <a:cubicBezTo>
                    <a:pt x="446889" y="568889"/>
                    <a:pt x="446889" y="554484"/>
                    <a:pt x="438017" y="547205"/>
                  </a:cubicBezTo>
                  <a:cubicBezTo>
                    <a:pt x="419429" y="536200"/>
                    <a:pt x="396214" y="537563"/>
                    <a:pt x="375283" y="535892"/>
                  </a:cubicBezTo>
                  <a:cubicBezTo>
                    <a:pt x="361170" y="535258"/>
                    <a:pt x="346000" y="529420"/>
                    <a:pt x="331176" y="530207"/>
                  </a:cubicBezTo>
                  <a:cubicBezTo>
                    <a:pt x="326471" y="530668"/>
                    <a:pt x="321728" y="536219"/>
                    <a:pt x="324014" y="540867"/>
                  </a:cubicBezTo>
                  <a:cubicBezTo>
                    <a:pt x="318483" y="546705"/>
                    <a:pt x="314912" y="554983"/>
                    <a:pt x="314259" y="562992"/>
                  </a:cubicBezTo>
                  <a:cubicBezTo>
                    <a:pt x="314700" y="570752"/>
                    <a:pt x="321344" y="577128"/>
                    <a:pt x="328392" y="579548"/>
                  </a:cubicBezTo>
                  <a:cubicBezTo>
                    <a:pt x="336802" y="582448"/>
                    <a:pt x="346115" y="580527"/>
                    <a:pt x="354334" y="584004"/>
                  </a:cubicBezTo>
                  <a:cubicBezTo>
                    <a:pt x="359326" y="586731"/>
                    <a:pt x="359096" y="593665"/>
                    <a:pt x="361842" y="598159"/>
                  </a:cubicBezTo>
                  <a:cubicBezTo>
                    <a:pt x="363532" y="601577"/>
                    <a:pt x="365970" y="604689"/>
                    <a:pt x="369139" y="606821"/>
                  </a:cubicBezTo>
                  <a:cubicBezTo>
                    <a:pt x="368371" y="607723"/>
                    <a:pt x="367603" y="608799"/>
                    <a:pt x="366834" y="610105"/>
                  </a:cubicBezTo>
                  <a:cubicBezTo>
                    <a:pt x="358040" y="623895"/>
                    <a:pt x="345405" y="637743"/>
                    <a:pt x="327835" y="637935"/>
                  </a:cubicBezTo>
                  <a:cubicBezTo>
                    <a:pt x="317581" y="638223"/>
                    <a:pt x="307423" y="636859"/>
                    <a:pt x="297956" y="632788"/>
                  </a:cubicBezTo>
                  <a:cubicBezTo>
                    <a:pt x="293098" y="630713"/>
                    <a:pt x="288739" y="627717"/>
                    <a:pt x="284726" y="624318"/>
                  </a:cubicBezTo>
                  <a:cubicBezTo>
                    <a:pt x="282940" y="622992"/>
                    <a:pt x="277928" y="617230"/>
                    <a:pt x="277122" y="622013"/>
                  </a:cubicBezTo>
                  <a:cubicBezTo>
                    <a:pt x="283516" y="640528"/>
                    <a:pt x="307576" y="647365"/>
                    <a:pt x="325377" y="648287"/>
                  </a:cubicBezTo>
                  <a:cubicBezTo>
                    <a:pt x="345290" y="649919"/>
                    <a:pt x="362725" y="637186"/>
                    <a:pt x="373363" y="621264"/>
                  </a:cubicBezTo>
                  <a:cubicBezTo>
                    <a:pt x="376397" y="636072"/>
                    <a:pt x="385653" y="648229"/>
                    <a:pt x="398403" y="656142"/>
                  </a:cubicBezTo>
                  <a:cubicBezTo>
                    <a:pt x="407601" y="662903"/>
                    <a:pt x="418796" y="666168"/>
                    <a:pt x="430144" y="666130"/>
                  </a:cubicBezTo>
                  <a:cubicBezTo>
                    <a:pt x="430432" y="666130"/>
                    <a:pt x="430720" y="666130"/>
                    <a:pt x="431008" y="666130"/>
                  </a:cubicBezTo>
                  <a:cubicBezTo>
                    <a:pt x="442126" y="666149"/>
                    <a:pt x="453225" y="663748"/>
                    <a:pt x="463095" y="658677"/>
                  </a:cubicBezTo>
                  <a:close/>
                  <a:moveTo>
                    <a:pt x="511754" y="600886"/>
                  </a:moveTo>
                  <a:cubicBezTo>
                    <a:pt x="517764" y="600886"/>
                    <a:pt x="519531" y="591571"/>
                    <a:pt x="512560" y="590515"/>
                  </a:cubicBezTo>
                  <a:cubicBezTo>
                    <a:pt x="506607" y="589689"/>
                    <a:pt x="504495" y="599254"/>
                    <a:pt x="510429" y="600732"/>
                  </a:cubicBezTo>
                  <a:cubicBezTo>
                    <a:pt x="510890" y="600828"/>
                    <a:pt x="511331" y="600886"/>
                    <a:pt x="511754" y="600886"/>
                  </a:cubicBezTo>
                  <a:close/>
                  <a:moveTo>
                    <a:pt x="529016" y="632077"/>
                  </a:moveTo>
                  <a:cubicBezTo>
                    <a:pt x="532511" y="631616"/>
                    <a:pt x="535008" y="627256"/>
                    <a:pt x="533721" y="623991"/>
                  </a:cubicBezTo>
                  <a:cubicBezTo>
                    <a:pt x="531494" y="619074"/>
                    <a:pt x="523851" y="622032"/>
                    <a:pt x="525214" y="627122"/>
                  </a:cubicBezTo>
                  <a:cubicBezTo>
                    <a:pt x="525022" y="627429"/>
                    <a:pt x="524907" y="627794"/>
                    <a:pt x="524869" y="628178"/>
                  </a:cubicBezTo>
                  <a:cubicBezTo>
                    <a:pt x="524562" y="630387"/>
                    <a:pt x="526539" y="632115"/>
                    <a:pt x="528594" y="632115"/>
                  </a:cubicBezTo>
                  <a:cubicBezTo>
                    <a:pt x="528728" y="632096"/>
                    <a:pt x="528882" y="632096"/>
                    <a:pt x="529016" y="632077"/>
                  </a:cubicBezTo>
                  <a:close/>
                  <a:moveTo>
                    <a:pt x="564656" y="606706"/>
                  </a:moveTo>
                  <a:cubicBezTo>
                    <a:pt x="570090" y="606706"/>
                    <a:pt x="570551" y="597640"/>
                    <a:pt x="564886" y="597237"/>
                  </a:cubicBezTo>
                  <a:cubicBezTo>
                    <a:pt x="558837" y="596680"/>
                    <a:pt x="558473" y="606187"/>
                    <a:pt x="564253" y="606686"/>
                  </a:cubicBezTo>
                  <a:cubicBezTo>
                    <a:pt x="564406" y="606686"/>
                    <a:pt x="564521" y="606706"/>
                    <a:pt x="564656" y="606706"/>
                  </a:cubicBezTo>
                  <a:close/>
                  <a:moveTo>
                    <a:pt x="640274" y="531974"/>
                  </a:moveTo>
                  <a:cubicBezTo>
                    <a:pt x="675645" y="507371"/>
                    <a:pt x="680618" y="462236"/>
                    <a:pt x="645862" y="434445"/>
                  </a:cubicBezTo>
                  <a:cubicBezTo>
                    <a:pt x="637413" y="426859"/>
                    <a:pt x="626429" y="423229"/>
                    <a:pt x="615657" y="420329"/>
                  </a:cubicBezTo>
                  <a:cubicBezTo>
                    <a:pt x="592845" y="413702"/>
                    <a:pt x="568611" y="415565"/>
                    <a:pt x="545530" y="419772"/>
                  </a:cubicBezTo>
                  <a:cubicBezTo>
                    <a:pt x="515863" y="426801"/>
                    <a:pt x="491956" y="448312"/>
                    <a:pt x="475289" y="473165"/>
                  </a:cubicBezTo>
                  <a:cubicBezTo>
                    <a:pt x="467915" y="475834"/>
                    <a:pt x="467819" y="484996"/>
                    <a:pt x="469202" y="491488"/>
                  </a:cubicBezTo>
                  <a:cubicBezTo>
                    <a:pt x="474117" y="524100"/>
                    <a:pt x="514308" y="547762"/>
                    <a:pt x="545031" y="549548"/>
                  </a:cubicBezTo>
                  <a:cubicBezTo>
                    <a:pt x="547470" y="549625"/>
                    <a:pt x="549908" y="549682"/>
                    <a:pt x="552366" y="549682"/>
                  </a:cubicBezTo>
                  <a:cubicBezTo>
                    <a:pt x="564176" y="549682"/>
                    <a:pt x="575985" y="548703"/>
                    <a:pt x="587718" y="547282"/>
                  </a:cubicBezTo>
                  <a:cubicBezTo>
                    <a:pt x="605845" y="545130"/>
                    <a:pt x="624586" y="541885"/>
                    <a:pt x="640274" y="531974"/>
                  </a:cubicBezTo>
                  <a:close/>
                  <a:moveTo>
                    <a:pt x="753183" y="180866"/>
                  </a:moveTo>
                  <a:cubicBezTo>
                    <a:pt x="752185" y="163081"/>
                    <a:pt x="773480" y="70353"/>
                    <a:pt x="739185" y="81474"/>
                  </a:cubicBezTo>
                  <a:cubicBezTo>
                    <a:pt x="733482" y="83874"/>
                    <a:pt x="729219" y="88561"/>
                    <a:pt x="724437" y="92364"/>
                  </a:cubicBezTo>
                  <a:cubicBezTo>
                    <a:pt x="718120" y="97857"/>
                    <a:pt x="711245" y="102677"/>
                    <a:pt x="705254" y="108516"/>
                  </a:cubicBezTo>
                  <a:cubicBezTo>
                    <a:pt x="694770" y="119579"/>
                    <a:pt x="686110" y="132274"/>
                    <a:pt x="675491" y="143241"/>
                  </a:cubicBezTo>
                  <a:cubicBezTo>
                    <a:pt x="667656" y="151499"/>
                    <a:pt x="658593" y="158452"/>
                    <a:pt x="650624" y="166557"/>
                  </a:cubicBezTo>
                  <a:cubicBezTo>
                    <a:pt x="637567" y="180693"/>
                    <a:pt x="625104" y="195270"/>
                    <a:pt x="610799" y="208215"/>
                  </a:cubicBezTo>
                  <a:cubicBezTo>
                    <a:pt x="608398" y="207255"/>
                    <a:pt x="605595" y="208119"/>
                    <a:pt x="604001" y="210117"/>
                  </a:cubicBezTo>
                  <a:cubicBezTo>
                    <a:pt x="592077" y="223696"/>
                    <a:pt x="616348" y="239080"/>
                    <a:pt x="625431" y="247262"/>
                  </a:cubicBezTo>
                  <a:cubicBezTo>
                    <a:pt x="638239" y="256903"/>
                    <a:pt x="652871" y="263664"/>
                    <a:pt x="667484" y="270021"/>
                  </a:cubicBezTo>
                  <a:cubicBezTo>
                    <a:pt x="680522" y="275514"/>
                    <a:pt x="693042" y="283081"/>
                    <a:pt x="707194" y="285251"/>
                  </a:cubicBezTo>
                  <a:cubicBezTo>
                    <a:pt x="708788" y="285463"/>
                    <a:pt x="710324" y="285559"/>
                    <a:pt x="711783" y="285559"/>
                  </a:cubicBezTo>
                  <a:cubicBezTo>
                    <a:pt x="734519" y="285539"/>
                    <a:pt x="743390" y="261609"/>
                    <a:pt x="746328" y="241519"/>
                  </a:cubicBezTo>
                  <a:cubicBezTo>
                    <a:pt x="749727" y="221448"/>
                    <a:pt x="751359" y="201147"/>
                    <a:pt x="753183" y="180866"/>
                  </a:cubicBezTo>
                  <a:close/>
                  <a:moveTo>
                    <a:pt x="780969" y="82664"/>
                  </a:moveTo>
                  <a:cubicBezTo>
                    <a:pt x="782543" y="117370"/>
                    <a:pt x="780873" y="152287"/>
                    <a:pt x="777455" y="186839"/>
                  </a:cubicBezTo>
                  <a:cubicBezTo>
                    <a:pt x="773173" y="208369"/>
                    <a:pt x="769428" y="230398"/>
                    <a:pt x="765933" y="252140"/>
                  </a:cubicBezTo>
                  <a:cubicBezTo>
                    <a:pt x="765645" y="254963"/>
                    <a:pt x="763802" y="260975"/>
                    <a:pt x="761863" y="267889"/>
                  </a:cubicBezTo>
                  <a:cubicBezTo>
                    <a:pt x="760883" y="268465"/>
                    <a:pt x="760115" y="269310"/>
                    <a:pt x="759712" y="270405"/>
                  </a:cubicBezTo>
                  <a:cubicBezTo>
                    <a:pt x="754911" y="280872"/>
                    <a:pt x="752972" y="292319"/>
                    <a:pt x="753241" y="303824"/>
                  </a:cubicBezTo>
                  <a:cubicBezTo>
                    <a:pt x="753049" y="320879"/>
                    <a:pt x="753414" y="337934"/>
                    <a:pt x="754604" y="354970"/>
                  </a:cubicBezTo>
                  <a:cubicBezTo>
                    <a:pt x="754527" y="381666"/>
                    <a:pt x="760691" y="407710"/>
                    <a:pt x="763380" y="434157"/>
                  </a:cubicBezTo>
                  <a:cubicBezTo>
                    <a:pt x="763648" y="447889"/>
                    <a:pt x="764397" y="462793"/>
                    <a:pt x="763456" y="476699"/>
                  </a:cubicBezTo>
                  <a:cubicBezTo>
                    <a:pt x="761824" y="504375"/>
                    <a:pt x="758694" y="531917"/>
                    <a:pt x="753606" y="559228"/>
                  </a:cubicBezTo>
                  <a:cubicBezTo>
                    <a:pt x="752933" y="564029"/>
                    <a:pt x="752185" y="568773"/>
                    <a:pt x="751417" y="573479"/>
                  </a:cubicBezTo>
                  <a:cubicBezTo>
                    <a:pt x="736516" y="575323"/>
                    <a:pt x="721634" y="577205"/>
                    <a:pt x="706752" y="579010"/>
                  </a:cubicBezTo>
                  <a:cubicBezTo>
                    <a:pt x="691275" y="581276"/>
                    <a:pt x="675721" y="583389"/>
                    <a:pt x="660436" y="586616"/>
                  </a:cubicBezTo>
                  <a:cubicBezTo>
                    <a:pt x="655521" y="587519"/>
                    <a:pt x="655828" y="593242"/>
                    <a:pt x="660590" y="593242"/>
                  </a:cubicBezTo>
                  <a:cubicBezTo>
                    <a:pt x="660744" y="593242"/>
                    <a:pt x="660897" y="593223"/>
                    <a:pt x="661051" y="593223"/>
                  </a:cubicBezTo>
                  <a:cubicBezTo>
                    <a:pt x="690565" y="589574"/>
                    <a:pt x="720136" y="586251"/>
                    <a:pt x="749746" y="583101"/>
                  </a:cubicBezTo>
                  <a:cubicBezTo>
                    <a:pt x="746462" y="600675"/>
                    <a:pt x="742296" y="617941"/>
                    <a:pt x="736880" y="635496"/>
                  </a:cubicBezTo>
                  <a:cubicBezTo>
                    <a:pt x="736151" y="637435"/>
                    <a:pt x="735344" y="639356"/>
                    <a:pt x="734499" y="641238"/>
                  </a:cubicBezTo>
                  <a:cubicBezTo>
                    <a:pt x="714875" y="639049"/>
                    <a:pt x="695288" y="636206"/>
                    <a:pt x="675606" y="634708"/>
                  </a:cubicBezTo>
                  <a:cubicBezTo>
                    <a:pt x="673859" y="634689"/>
                    <a:pt x="672054" y="634382"/>
                    <a:pt x="670326" y="634843"/>
                  </a:cubicBezTo>
                  <a:cubicBezTo>
                    <a:pt x="669423" y="635054"/>
                    <a:pt x="668828" y="635957"/>
                    <a:pt x="669231" y="636859"/>
                  </a:cubicBezTo>
                  <a:cubicBezTo>
                    <a:pt x="670306" y="638511"/>
                    <a:pt x="672534" y="638607"/>
                    <a:pt x="674262" y="639279"/>
                  </a:cubicBezTo>
                  <a:cubicBezTo>
                    <a:pt x="693003" y="643274"/>
                    <a:pt x="711937" y="646155"/>
                    <a:pt x="730928" y="648575"/>
                  </a:cubicBezTo>
                  <a:cubicBezTo>
                    <a:pt x="721711" y="666341"/>
                    <a:pt x="708864" y="682071"/>
                    <a:pt x="697170" y="698358"/>
                  </a:cubicBezTo>
                  <a:cubicBezTo>
                    <a:pt x="695173" y="701142"/>
                    <a:pt x="693176" y="703947"/>
                    <a:pt x="691179" y="706731"/>
                  </a:cubicBezTo>
                  <a:cubicBezTo>
                    <a:pt x="677642" y="701258"/>
                    <a:pt x="664027" y="695995"/>
                    <a:pt x="650394" y="690790"/>
                  </a:cubicBezTo>
                  <a:cubicBezTo>
                    <a:pt x="648205" y="689964"/>
                    <a:pt x="642502" y="688005"/>
                    <a:pt x="643058" y="692154"/>
                  </a:cubicBezTo>
                  <a:cubicBezTo>
                    <a:pt x="644499" y="694324"/>
                    <a:pt x="647341" y="695092"/>
                    <a:pt x="649472" y="696514"/>
                  </a:cubicBezTo>
                  <a:cubicBezTo>
                    <a:pt x="661397" y="702833"/>
                    <a:pt x="673705" y="708326"/>
                    <a:pt x="686110" y="713665"/>
                  </a:cubicBezTo>
                  <a:cubicBezTo>
                    <a:pt x="682903" y="717967"/>
                    <a:pt x="679581" y="722192"/>
                    <a:pt x="676067" y="726226"/>
                  </a:cubicBezTo>
                  <a:cubicBezTo>
                    <a:pt x="664162" y="738787"/>
                    <a:pt x="650355" y="750925"/>
                    <a:pt x="636453" y="761757"/>
                  </a:cubicBezTo>
                  <a:cubicBezTo>
                    <a:pt x="618403" y="773146"/>
                    <a:pt x="598183" y="781040"/>
                    <a:pt x="578232" y="788684"/>
                  </a:cubicBezTo>
                  <a:cubicBezTo>
                    <a:pt x="562371" y="793543"/>
                    <a:pt x="546164" y="797250"/>
                    <a:pt x="530073" y="801341"/>
                  </a:cubicBezTo>
                  <a:cubicBezTo>
                    <a:pt x="518244" y="803415"/>
                    <a:pt x="506127" y="803607"/>
                    <a:pt x="494356" y="806008"/>
                  </a:cubicBezTo>
                  <a:cubicBezTo>
                    <a:pt x="473464" y="810925"/>
                    <a:pt x="452496" y="812020"/>
                    <a:pt x="431027" y="814056"/>
                  </a:cubicBezTo>
                  <a:cubicBezTo>
                    <a:pt x="415608" y="814766"/>
                    <a:pt x="399440" y="815688"/>
                    <a:pt x="383944" y="816994"/>
                  </a:cubicBezTo>
                  <a:cubicBezTo>
                    <a:pt x="374707" y="818319"/>
                    <a:pt x="365509" y="819875"/>
                    <a:pt x="356120" y="819184"/>
                  </a:cubicBezTo>
                  <a:cubicBezTo>
                    <a:pt x="322535" y="819625"/>
                    <a:pt x="290640" y="805874"/>
                    <a:pt x="260435" y="792372"/>
                  </a:cubicBezTo>
                  <a:cubicBezTo>
                    <a:pt x="247243" y="786783"/>
                    <a:pt x="233629" y="782404"/>
                    <a:pt x="220821" y="775912"/>
                  </a:cubicBezTo>
                  <a:cubicBezTo>
                    <a:pt x="186852" y="755726"/>
                    <a:pt x="146547" y="746450"/>
                    <a:pt x="115727" y="720810"/>
                  </a:cubicBezTo>
                  <a:cubicBezTo>
                    <a:pt x="115151" y="720233"/>
                    <a:pt x="114594" y="719657"/>
                    <a:pt x="114037" y="719100"/>
                  </a:cubicBezTo>
                  <a:cubicBezTo>
                    <a:pt x="146297" y="692288"/>
                    <a:pt x="181264" y="668684"/>
                    <a:pt x="211412" y="639375"/>
                  </a:cubicBezTo>
                  <a:cubicBezTo>
                    <a:pt x="213178" y="630656"/>
                    <a:pt x="186641" y="654894"/>
                    <a:pt x="183472" y="656584"/>
                  </a:cubicBezTo>
                  <a:cubicBezTo>
                    <a:pt x="159009" y="676290"/>
                    <a:pt x="132836" y="693748"/>
                    <a:pt x="108392" y="713434"/>
                  </a:cubicBezTo>
                  <a:cubicBezTo>
                    <a:pt x="95200" y="700182"/>
                    <a:pt x="82046" y="686834"/>
                    <a:pt x="70717" y="671930"/>
                  </a:cubicBezTo>
                  <a:cubicBezTo>
                    <a:pt x="67126" y="667109"/>
                    <a:pt x="63862" y="662115"/>
                    <a:pt x="60693" y="657007"/>
                  </a:cubicBezTo>
                  <a:cubicBezTo>
                    <a:pt x="86578" y="643889"/>
                    <a:pt x="112712" y="631097"/>
                    <a:pt x="138040" y="616750"/>
                  </a:cubicBezTo>
                  <a:cubicBezTo>
                    <a:pt x="148928" y="610643"/>
                    <a:pt x="159431" y="603479"/>
                    <a:pt x="171221" y="599254"/>
                  </a:cubicBezTo>
                  <a:cubicBezTo>
                    <a:pt x="172105" y="599292"/>
                    <a:pt x="172969" y="598754"/>
                    <a:pt x="173276" y="597928"/>
                  </a:cubicBezTo>
                  <a:cubicBezTo>
                    <a:pt x="174947" y="585809"/>
                    <a:pt x="130359" y="614350"/>
                    <a:pt x="124598" y="616289"/>
                  </a:cubicBezTo>
                  <a:cubicBezTo>
                    <a:pt x="101901" y="627544"/>
                    <a:pt x="79166" y="638761"/>
                    <a:pt x="56450" y="649958"/>
                  </a:cubicBezTo>
                  <a:cubicBezTo>
                    <a:pt x="52629" y="643581"/>
                    <a:pt x="48884" y="637147"/>
                    <a:pt x="44871" y="630905"/>
                  </a:cubicBezTo>
                  <a:cubicBezTo>
                    <a:pt x="35750" y="615387"/>
                    <a:pt x="26994" y="599561"/>
                    <a:pt x="19716" y="583082"/>
                  </a:cubicBezTo>
                  <a:cubicBezTo>
                    <a:pt x="46887" y="575227"/>
                    <a:pt x="74365" y="568447"/>
                    <a:pt x="102017" y="562550"/>
                  </a:cubicBezTo>
                  <a:cubicBezTo>
                    <a:pt x="116245" y="560323"/>
                    <a:pt x="130129" y="556347"/>
                    <a:pt x="144262" y="553812"/>
                  </a:cubicBezTo>
                  <a:cubicBezTo>
                    <a:pt x="145260" y="553869"/>
                    <a:pt x="146239" y="553293"/>
                    <a:pt x="146643" y="552294"/>
                  </a:cubicBezTo>
                  <a:cubicBezTo>
                    <a:pt x="147852" y="545841"/>
                    <a:pt x="134756" y="550239"/>
                    <a:pt x="131050" y="550431"/>
                  </a:cubicBezTo>
                  <a:cubicBezTo>
                    <a:pt x="97562" y="555675"/>
                    <a:pt x="64284" y="562320"/>
                    <a:pt x="31487" y="571001"/>
                  </a:cubicBezTo>
                  <a:cubicBezTo>
                    <a:pt x="26417" y="572326"/>
                    <a:pt x="21348" y="573671"/>
                    <a:pt x="16298" y="575015"/>
                  </a:cubicBezTo>
                  <a:cubicBezTo>
                    <a:pt x="9443" y="556904"/>
                    <a:pt x="5717" y="537755"/>
                    <a:pt x="2799" y="518664"/>
                  </a:cubicBezTo>
                  <a:cubicBezTo>
                    <a:pt x="-4575" y="473511"/>
                    <a:pt x="4220" y="428242"/>
                    <a:pt x="10787" y="383222"/>
                  </a:cubicBezTo>
                  <a:cubicBezTo>
                    <a:pt x="14877" y="360328"/>
                    <a:pt x="16375" y="337166"/>
                    <a:pt x="17143" y="313965"/>
                  </a:cubicBezTo>
                  <a:cubicBezTo>
                    <a:pt x="19620" y="293414"/>
                    <a:pt x="22923" y="272883"/>
                    <a:pt x="22980" y="252121"/>
                  </a:cubicBezTo>
                  <a:cubicBezTo>
                    <a:pt x="22961" y="251813"/>
                    <a:pt x="22903" y="251506"/>
                    <a:pt x="22846" y="251218"/>
                  </a:cubicBezTo>
                  <a:cubicBezTo>
                    <a:pt x="22769" y="249355"/>
                    <a:pt x="22673" y="247473"/>
                    <a:pt x="22980" y="245610"/>
                  </a:cubicBezTo>
                  <a:cubicBezTo>
                    <a:pt x="23595" y="237140"/>
                    <a:pt x="23940" y="228593"/>
                    <a:pt x="23288" y="220104"/>
                  </a:cubicBezTo>
                  <a:cubicBezTo>
                    <a:pt x="23326" y="219105"/>
                    <a:pt x="22980" y="217838"/>
                    <a:pt x="21847" y="217722"/>
                  </a:cubicBezTo>
                  <a:cubicBezTo>
                    <a:pt x="22385" y="206199"/>
                    <a:pt x="22807" y="194694"/>
                    <a:pt x="23057" y="183170"/>
                  </a:cubicBezTo>
                  <a:cubicBezTo>
                    <a:pt x="24766" y="146141"/>
                    <a:pt x="30008" y="108977"/>
                    <a:pt x="37056" y="72581"/>
                  </a:cubicBezTo>
                  <a:cubicBezTo>
                    <a:pt x="42835" y="48593"/>
                    <a:pt x="44640" y="22760"/>
                    <a:pt x="58447" y="1614"/>
                  </a:cubicBezTo>
                  <a:cubicBezTo>
                    <a:pt x="77822" y="-7221"/>
                    <a:pt x="95949" y="22511"/>
                    <a:pt x="106721" y="35052"/>
                  </a:cubicBezTo>
                  <a:cubicBezTo>
                    <a:pt x="120912" y="53087"/>
                    <a:pt x="136101" y="70411"/>
                    <a:pt x="149081" y="89348"/>
                  </a:cubicBezTo>
                  <a:cubicBezTo>
                    <a:pt x="162504" y="110648"/>
                    <a:pt x="177462" y="131026"/>
                    <a:pt x="189003" y="153439"/>
                  </a:cubicBezTo>
                  <a:cubicBezTo>
                    <a:pt x="196300" y="167037"/>
                    <a:pt x="203193" y="180847"/>
                    <a:pt x="210970" y="194195"/>
                  </a:cubicBezTo>
                  <a:cubicBezTo>
                    <a:pt x="211796" y="195635"/>
                    <a:pt x="213159" y="196576"/>
                    <a:pt x="214695" y="196961"/>
                  </a:cubicBezTo>
                  <a:cubicBezTo>
                    <a:pt x="213966" y="197748"/>
                    <a:pt x="213390" y="198939"/>
                    <a:pt x="214138" y="199899"/>
                  </a:cubicBezTo>
                  <a:cubicBezTo>
                    <a:pt x="214542" y="200418"/>
                    <a:pt x="215137" y="200610"/>
                    <a:pt x="215771" y="200571"/>
                  </a:cubicBezTo>
                  <a:cubicBezTo>
                    <a:pt x="219361" y="200149"/>
                    <a:pt x="222530" y="198132"/>
                    <a:pt x="225852" y="196807"/>
                  </a:cubicBezTo>
                  <a:cubicBezTo>
                    <a:pt x="242327" y="190258"/>
                    <a:pt x="259917" y="184995"/>
                    <a:pt x="277295" y="180616"/>
                  </a:cubicBezTo>
                  <a:cubicBezTo>
                    <a:pt x="278139" y="180462"/>
                    <a:pt x="278984" y="180328"/>
                    <a:pt x="279810" y="180174"/>
                  </a:cubicBezTo>
                  <a:cubicBezTo>
                    <a:pt x="278581" y="198689"/>
                    <a:pt x="289123" y="216493"/>
                    <a:pt x="293866" y="234048"/>
                  </a:cubicBezTo>
                  <a:cubicBezTo>
                    <a:pt x="298455" y="248375"/>
                    <a:pt x="303851" y="262415"/>
                    <a:pt x="309017" y="276551"/>
                  </a:cubicBezTo>
                  <a:cubicBezTo>
                    <a:pt x="311513" y="283369"/>
                    <a:pt x="313952" y="290245"/>
                    <a:pt x="316717" y="296967"/>
                  </a:cubicBezTo>
                  <a:cubicBezTo>
                    <a:pt x="317485" y="298984"/>
                    <a:pt x="318387" y="301173"/>
                    <a:pt x="320442" y="302191"/>
                  </a:cubicBezTo>
                  <a:cubicBezTo>
                    <a:pt x="328680" y="305572"/>
                    <a:pt x="330408" y="296679"/>
                    <a:pt x="330696" y="290552"/>
                  </a:cubicBezTo>
                  <a:cubicBezTo>
                    <a:pt x="331963" y="279720"/>
                    <a:pt x="333826" y="268945"/>
                    <a:pt x="334440" y="258017"/>
                  </a:cubicBezTo>
                  <a:cubicBezTo>
                    <a:pt x="335938" y="230264"/>
                    <a:pt x="337263" y="202473"/>
                    <a:pt x="339683" y="174777"/>
                  </a:cubicBezTo>
                  <a:cubicBezTo>
                    <a:pt x="342678" y="174528"/>
                    <a:pt x="345693" y="174278"/>
                    <a:pt x="348688" y="173971"/>
                  </a:cubicBezTo>
                  <a:cubicBezTo>
                    <a:pt x="356868" y="172761"/>
                    <a:pt x="364741" y="171839"/>
                    <a:pt x="372365" y="171243"/>
                  </a:cubicBezTo>
                  <a:cubicBezTo>
                    <a:pt x="372768" y="182825"/>
                    <a:pt x="374170" y="194368"/>
                    <a:pt x="375341" y="205891"/>
                  </a:cubicBezTo>
                  <a:cubicBezTo>
                    <a:pt x="377914" y="230648"/>
                    <a:pt x="381524" y="255328"/>
                    <a:pt x="388379" y="279297"/>
                  </a:cubicBezTo>
                  <a:cubicBezTo>
                    <a:pt x="389628" y="283292"/>
                    <a:pt x="389320" y="288843"/>
                    <a:pt x="393871" y="290648"/>
                  </a:cubicBezTo>
                  <a:cubicBezTo>
                    <a:pt x="398902" y="292588"/>
                    <a:pt x="402723" y="287671"/>
                    <a:pt x="404048" y="283408"/>
                  </a:cubicBezTo>
                  <a:cubicBezTo>
                    <a:pt x="409118" y="270559"/>
                    <a:pt x="411480" y="256884"/>
                    <a:pt x="414283" y="243420"/>
                  </a:cubicBezTo>
                  <a:cubicBezTo>
                    <a:pt x="419756" y="220699"/>
                    <a:pt x="426323" y="198247"/>
                    <a:pt x="432276" y="175661"/>
                  </a:cubicBezTo>
                  <a:cubicBezTo>
                    <a:pt x="432544" y="174758"/>
                    <a:pt x="432621" y="173836"/>
                    <a:pt x="432506" y="172953"/>
                  </a:cubicBezTo>
                  <a:cubicBezTo>
                    <a:pt x="444738" y="174758"/>
                    <a:pt x="456701" y="177505"/>
                    <a:pt x="468760" y="181096"/>
                  </a:cubicBezTo>
                  <a:cubicBezTo>
                    <a:pt x="466859" y="187838"/>
                    <a:pt x="465438" y="201224"/>
                    <a:pt x="465015" y="202703"/>
                  </a:cubicBezTo>
                  <a:cubicBezTo>
                    <a:pt x="461905" y="224310"/>
                    <a:pt x="460541" y="246148"/>
                    <a:pt x="460407" y="267985"/>
                  </a:cubicBezTo>
                  <a:cubicBezTo>
                    <a:pt x="460215" y="273612"/>
                    <a:pt x="459965" y="279240"/>
                    <a:pt x="459754" y="284867"/>
                  </a:cubicBezTo>
                  <a:cubicBezTo>
                    <a:pt x="459543" y="286788"/>
                    <a:pt x="459792" y="288728"/>
                    <a:pt x="460868" y="290379"/>
                  </a:cubicBezTo>
                  <a:cubicBezTo>
                    <a:pt x="470392" y="301653"/>
                    <a:pt x="481952" y="276589"/>
                    <a:pt x="487540" y="270424"/>
                  </a:cubicBezTo>
                  <a:cubicBezTo>
                    <a:pt x="495566" y="258344"/>
                    <a:pt x="503093" y="245917"/>
                    <a:pt x="508969" y="232646"/>
                  </a:cubicBezTo>
                  <a:cubicBezTo>
                    <a:pt x="513866" y="222543"/>
                    <a:pt x="520068" y="213036"/>
                    <a:pt x="524216" y="202588"/>
                  </a:cubicBezTo>
                  <a:cubicBezTo>
                    <a:pt x="527845" y="204240"/>
                    <a:pt x="531513" y="205968"/>
                    <a:pt x="535257" y="207754"/>
                  </a:cubicBezTo>
                  <a:cubicBezTo>
                    <a:pt x="543188" y="212710"/>
                    <a:pt x="551694" y="207889"/>
                    <a:pt x="558895" y="203894"/>
                  </a:cubicBezTo>
                  <a:cubicBezTo>
                    <a:pt x="575774" y="195674"/>
                    <a:pt x="586565" y="179829"/>
                    <a:pt x="599469" y="166788"/>
                  </a:cubicBezTo>
                  <a:cubicBezTo>
                    <a:pt x="612028" y="153708"/>
                    <a:pt x="624643" y="140706"/>
                    <a:pt x="637163" y="127588"/>
                  </a:cubicBezTo>
                  <a:cubicBezTo>
                    <a:pt x="654176" y="108439"/>
                    <a:pt x="674550" y="92825"/>
                    <a:pt x="692792" y="74944"/>
                  </a:cubicBezTo>
                  <a:cubicBezTo>
                    <a:pt x="708576" y="58791"/>
                    <a:pt x="725071" y="43330"/>
                    <a:pt x="743544" y="30232"/>
                  </a:cubicBezTo>
                  <a:cubicBezTo>
                    <a:pt x="780009" y="4322"/>
                    <a:pt x="779509" y="59617"/>
                    <a:pt x="780969" y="826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13281213" y="6313117"/>
              <a:ext cx="104375" cy="210499"/>
            </a:xfrm>
            <a:custGeom>
              <a:rect b="b" l="l" r="r" t="t"/>
              <a:pathLst>
                <a:path extrusionOk="0" h="210499" w="104375">
                  <a:moveTo>
                    <a:pt x="96623" y="119923"/>
                  </a:moveTo>
                  <a:cubicBezTo>
                    <a:pt x="100598" y="133598"/>
                    <a:pt x="107799" y="149367"/>
                    <a:pt x="102499" y="163560"/>
                  </a:cubicBezTo>
                  <a:cubicBezTo>
                    <a:pt x="97583" y="170589"/>
                    <a:pt x="89441" y="174815"/>
                    <a:pt x="82241" y="179194"/>
                  </a:cubicBezTo>
                  <a:cubicBezTo>
                    <a:pt x="69951" y="186050"/>
                    <a:pt x="58334" y="193157"/>
                    <a:pt x="45545" y="199283"/>
                  </a:cubicBezTo>
                  <a:cubicBezTo>
                    <a:pt x="36712" y="203893"/>
                    <a:pt x="27898" y="209463"/>
                    <a:pt x="17760" y="210404"/>
                  </a:cubicBezTo>
                  <a:cubicBezTo>
                    <a:pt x="305" y="211787"/>
                    <a:pt x="1975" y="197901"/>
                    <a:pt x="631" y="185205"/>
                  </a:cubicBezTo>
                  <a:cubicBezTo>
                    <a:pt x="-886" y="159796"/>
                    <a:pt x="650" y="134117"/>
                    <a:pt x="1899" y="108688"/>
                  </a:cubicBezTo>
                  <a:cubicBezTo>
                    <a:pt x="4145" y="82798"/>
                    <a:pt x="6642" y="56927"/>
                    <a:pt x="8850" y="31037"/>
                  </a:cubicBezTo>
                  <a:cubicBezTo>
                    <a:pt x="9291" y="24987"/>
                    <a:pt x="10213" y="18937"/>
                    <a:pt x="10117" y="12868"/>
                  </a:cubicBezTo>
                  <a:cubicBezTo>
                    <a:pt x="9407" y="8316"/>
                    <a:pt x="9656" y="3745"/>
                    <a:pt x="12767" y="0"/>
                  </a:cubicBezTo>
                  <a:cubicBezTo>
                    <a:pt x="12844" y="0"/>
                    <a:pt x="12901" y="0"/>
                    <a:pt x="12959" y="0"/>
                  </a:cubicBezTo>
                  <a:cubicBezTo>
                    <a:pt x="39228" y="0"/>
                    <a:pt x="53764" y="39315"/>
                    <a:pt x="67417" y="57945"/>
                  </a:cubicBezTo>
                  <a:cubicBezTo>
                    <a:pt x="80704" y="76633"/>
                    <a:pt x="88981" y="98163"/>
                    <a:pt x="96623" y="11992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13836231" y="6356101"/>
              <a:ext cx="134185" cy="181076"/>
            </a:xfrm>
            <a:custGeom>
              <a:rect b="b" l="l" r="r" t="t"/>
              <a:pathLst>
                <a:path extrusionOk="0" h="181076" w="134185">
                  <a:moveTo>
                    <a:pt x="131094" y="0"/>
                  </a:moveTo>
                  <a:cubicBezTo>
                    <a:pt x="135433" y="8796"/>
                    <a:pt x="133955" y="19398"/>
                    <a:pt x="133897" y="28944"/>
                  </a:cubicBezTo>
                  <a:cubicBezTo>
                    <a:pt x="132668" y="45922"/>
                    <a:pt x="130345" y="62804"/>
                    <a:pt x="129135" y="79802"/>
                  </a:cubicBezTo>
                  <a:cubicBezTo>
                    <a:pt x="127829" y="96127"/>
                    <a:pt x="126370" y="112452"/>
                    <a:pt x="124507" y="128720"/>
                  </a:cubicBezTo>
                  <a:cubicBezTo>
                    <a:pt x="121416" y="145256"/>
                    <a:pt x="121204" y="180327"/>
                    <a:pt x="98834" y="181076"/>
                  </a:cubicBezTo>
                  <a:cubicBezTo>
                    <a:pt x="86160" y="180404"/>
                    <a:pt x="74850" y="173201"/>
                    <a:pt x="63386" y="168342"/>
                  </a:cubicBezTo>
                  <a:cubicBezTo>
                    <a:pt x="40037" y="158336"/>
                    <a:pt x="15784" y="146947"/>
                    <a:pt x="0" y="125993"/>
                  </a:cubicBezTo>
                  <a:cubicBezTo>
                    <a:pt x="346" y="125416"/>
                    <a:pt x="710" y="124859"/>
                    <a:pt x="1056" y="124283"/>
                  </a:cubicBezTo>
                  <a:cubicBezTo>
                    <a:pt x="1402" y="123707"/>
                    <a:pt x="1613" y="123112"/>
                    <a:pt x="1728" y="122478"/>
                  </a:cubicBezTo>
                  <a:cubicBezTo>
                    <a:pt x="24732" y="105557"/>
                    <a:pt x="41861" y="82337"/>
                    <a:pt x="64193" y="64648"/>
                  </a:cubicBezTo>
                  <a:cubicBezTo>
                    <a:pt x="78479" y="52126"/>
                    <a:pt x="88945" y="36069"/>
                    <a:pt x="102386" y="22740"/>
                  </a:cubicBezTo>
                  <a:cubicBezTo>
                    <a:pt x="112064" y="15365"/>
                    <a:pt x="120801" y="6434"/>
                    <a:pt x="131094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13547986" y="6805718"/>
              <a:ext cx="108416" cy="55083"/>
            </a:xfrm>
            <a:custGeom>
              <a:rect b="b" l="l" r="r" t="t"/>
              <a:pathLst>
                <a:path extrusionOk="0" h="55083" w="108416">
                  <a:moveTo>
                    <a:pt x="106919" y="15442"/>
                  </a:moveTo>
                  <a:cubicBezTo>
                    <a:pt x="109434" y="19494"/>
                    <a:pt x="108724" y="25103"/>
                    <a:pt x="105210" y="28329"/>
                  </a:cubicBezTo>
                  <a:cubicBezTo>
                    <a:pt x="99910" y="32074"/>
                    <a:pt x="93401" y="31921"/>
                    <a:pt x="87102" y="31748"/>
                  </a:cubicBezTo>
                  <a:cubicBezTo>
                    <a:pt x="85355" y="31709"/>
                    <a:pt x="83627" y="31652"/>
                    <a:pt x="81956" y="31709"/>
                  </a:cubicBezTo>
                  <a:cubicBezTo>
                    <a:pt x="73277" y="31805"/>
                    <a:pt x="62408" y="32670"/>
                    <a:pt x="58587" y="41850"/>
                  </a:cubicBezTo>
                  <a:cubicBezTo>
                    <a:pt x="56302" y="46210"/>
                    <a:pt x="55515" y="51722"/>
                    <a:pt x="51674" y="55083"/>
                  </a:cubicBezTo>
                  <a:cubicBezTo>
                    <a:pt x="44070" y="48918"/>
                    <a:pt x="45913" y="35589"/>
                    <a:pt x="35391" y="31537"/>
                  </a:cubicBezTo>
                  <a:cubicBezTo>
                    <a:pt x="25617" y="26024"/>
                    <a:pt x="13827" y="30327"/>
                    <a:pt x="3937" y="25103"/>
                  </a:cubicBezTo>
                  <a:cubicBezTo>
                    <a:pt x="1307" y="23278"/>
                    <a:pt x="-844" y="20493"/>
                    <a:pt x="327" y="17170"/>
                  </a:cubicBezTo>
                  <a:cubicBezTo>
                    <a:pt x="1748" y="10736"/>
                    <a:pt x="4168" y="4053"/>
                    <a:pt x="9506" y="0"/>
                  </a:cubicBezTo>
                  <a:cubicBezTo>
                    <a:pt x="22679" y="519"/>
                    <a:pt x="35487" y="4821"/>
                    <a:pt x="48679" y="5685"/>
                  </a:cubicBezTo>
                  <a:cubicBezTo>
                    <a:pt x="63311" y="6453"/>
                    <a:pt x="77962" y="6991"/>
                    <a:pt x="92364" y="9834"/>
                  </a:cubicBezTo>
                  <a:cubicBezTo>
                    <a:pt x="97299" y="11197"/>
                    <a:pt x="103117" y="11812"/>
                    <a:pt x="106919" y="1544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13508909" y="6439321"/>
              <a:ext cx="42225" cy="95742"/>
            </a:xfrm>
            <a:custGeom>
              <a:rect b="b" l="l" r="r" t="t"/>
              <a:pathLst>
                <a:path extrusionOk="0" h="95742" w="42225">
                  <a:moveTo>
                    <a:pt x="42226" y="0"/>
                  </a:moveTo>
                  <a:cubicBezTo>
                    <a:pt x="38865" y="31805"/>
                    <a:pt x="39038" y="63918"/>
                    <a:pt x="35831" y="95743"/>
                  </a:cubicBezTo>
                  <a:cubicBezTo>
                    <a:pt x="33009" y="95109"/>
                    <a:pt x="30820" y="89462"/>
                    <a:pt x="28611" y="83835"/>
                  </a:cubicBezTo>
                  <a:cubicBezTo>
                    <a:pt x="26768" y="79226"/>
                    <a:pt x="25097" y="74923"/>
                    <a:pt x="23215" y="70064"/>
                  </a:cubicBezTo>
                  <a:cubicBezTo>
                    <a:pt x="15669" y="47823"/>
                    <a:pt x="5684" y="26485"/>
                    <a:pt x="0" y="3688"/>
                  </a:cubicBezTo>
                  <a:cubicBezTo>
                    <a:pt x="13998" y="1709"/>
                    <a:pt x="28112" y="941"/>
                    <a:pt x="4222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13601848" y="6433950"/>
              <a:ext cx="42763" cy="98598"/>
            </a:xfrm>
            <a:custGeom>
              <a:rect b="b" l="l" r="r" t="t"/>
              <a:pathLst>
                <a:path extrusionOk="0" h="98598" w="42763">
                  <a:moveTo>
                    <a:pt x="42763" y="1261"/>
                  </a:moveTo>
                  <a:cubicBezTo>
                    <a:pt x="42053" y="2798"/>
                    <a:pt x="41669" y="4565"/>
                    <a:pt x="41189" y="6178"/>
                  </a:cubicBezTo>
                  <a:cubicBezTo>
                    <a:pt x="39038" y="13803"/>
                    <a:pt x="37272" y="21524"/>
                    <a:pt x="35217" y="29187"/>
                  </a:cubicBezTo>
                  <a:cubicBezTo>
                    <a:pt x="28227" y="52004"/>
                    <a:pt x="23676" y="75416"/>
                    <a:pt x="18165" y="98598"/>
                  </a:cubicBezTo>
                  <a:cubicBezTo>
                    <a:pt x="8391" y="66716"/>
                    <a:pt x="5876" y="33182"/>
                    <a:pt x="0" y="531"/>
                  </a:cubicBezTo>
                  <a:cubicBezTo>
                    <a:pt x="15055" y="-371"/>
                    <a:pt x="29149" y="-122"/>
                    <a:pt x="42763" y="12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13693995" y="6445890"/>
              <a:ext cx="43134" cy="91363"/>
            </a:xfrm>
            <a:custGeom>
              <a:rect b="b" l="l" r="r" t="t"/>
              <a:pathLst>
                <a:path extrusionOk="0" h="91363" w="43134">
                  <a:moveTo>
                    <a:pt x="43134" y="15672"/>
                  </a:moveTo>
                  <a:cubicBezTo>
                    <a:pt x="41560" y="18976"/>
                    <a:pt x="39831" y="22164"/>
                    <a:pt x="38142" y="25391"/>
                  </a:cubicBezTo>
                  <a:cubicBezTo>
                    <a:pt x="26063" y="47727"/>
                    <a:pt x="15944" y="71178"/>
                    <a:pt x="256" y="91364"/>
                  </a:cubicBezTo>
                  <a:cubicBezTo>
                    <a:pt x="64" y="73848"/>
                    <a:pt x="-320" y="56850"/>
                    <a:pt x="524" y="39257"/>
                  </a:cubicBezTo>
                  <a:cubicBezTo>
                    <a:pt x="774" y="26216"/>
                    <a:pt x="2752" y="13041"/>
                    <a:pt x="1792" y="0"/>
                  </a:cubicBezTo>
                  <a:cubicBezTo>
                    <a:pt x="15253" y="4168"/>
                    <a:pt x="28848" y="9430"/>
                    <a:pt x="43134" y="156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0" name="Google Shape;1800;p37"/>
          <p:cNvGrpSpPr/>
          <p:nvPr/>
        </p:nvGrpSpPr>
        <p:grpSpPr>
          <a:xfrm>
            <a:off x="8040092" y="3149996"/>
            <a:ext cx="516849" cy="373703"/>
            <a:chOff x="16080184" y="6299992"/>
            <a:chExt cx="1033697" cy="747407"/>
          </a:xfrm>
        </p:grpSpPr>
        <p:sp>
          <p:nvSpPr>
            <p:cNvPr id="1801" name="Google Shape;1801;p37"/>
            <p:cNvSpPr/>
            <p:nvPr/>
          </p:nvSpPr>
          <p:spPr>
            <a:xfrm>
              <a:off x="16165852" y="6299992"/>
              <a:ext cx="369890" cy="564616"/>
            </a:xfrm>
            <a:custGeom>
              <a:rect b="b" l="l" r="r" t="t"/>
              <a:pathLst>
                <a:path extrusionOk="0" h="564616" w="369890">
                  <a:moveTo>
                    <a:pt x="341460" y="458768"/>
                  </a:moveTo>
                  <a:cubicBezTo>
                    <a:pt x="345739" y="448348"/>
                    <a:pt x="348944" y="437557"/>
                    <a:pt x="351507" y="426600"/>
                  </a:cubicBezTo>
                  <a:cubicBezTo>
                    <a:pt x="352437" y="424966"/>
                    <a:pt x="352872" y="423126"/>
                    <a:pt x="352706" y="421369"/>
                  </a:cubicBezTo>
                  <a:cubicBezTo>
                    <a:pt x="355724" y="407497"/>
                    <a:pt x="357875" y="393398"/>
                    <a:pt x="360045" y="379422"/>
                  </a:cubicBezTo>
                  <a:cubicBezTo>
                    <a:pt x="367157" y="336504"/>
                    <a:pt x="371333" y="293213"/>
                    <a:pt x="369431" y="249674"/>
                  </a:cubicBezTo>
                  <a:cubicBezTo>
                    <a:pt x="367260" y="212834"/>
                    <a:pt x="361017" y="175415"/>
                    <a:pt x="345780" y="141593"/>
                  </a:cubicBezTo>
                  <a:cubicBezTo>
                    <a:pt x="337180" y="117074"/>
                    <a:pt x="321117" y="96710"/>
                    <a:pt x="301291" y="80171"/>
                  </a:cubicBezTo>
                  <a:cubicBezTo>
                    <a:pt x="290933" y="72294"/>
                    <a:pt x="278405" y="68118"/>
                    <a:pt x="266538" y="63136"/>
                  </a:cubicBezTo>
                  <a:cubicBezTo>
                    <a:pt x="253886" y="56975"/>
                    <a:pt x="189715" y="38369"/>
                    <a:pt x="173176" y="47403"/>
                  </a:cubicBezTo>
                  <a:cubicBezTo>
                    <a:pt x="159139" y="46556"/>
                    <a:pt x="145060" y="44344"/>
                    <a:pt x="133669" y="35433"/>
                  </a:cubicBezTo>
                  <a:cubicBezTo>
                    <a:pt x="125337" y="30141"/>
                    <a:pt x="118928" y="22512"/>
                    <a:pt x="114442" y="13788"/>
                  </a:cubicBezTo>
                  <a:cubicBezTo>
                    <a:pt x="111569" y="7793"/>
                    <a:pt x="110369" y="-2648"/>
                    <a:pt x="101170" y="619"/>
                  </a:cubicBezTo>
                  <a:cubicBezTo>
                    <a:pt x="93066" y="4299"/>
                    <a:pt x="98317" y="13561"/>
                    <a:pt x="100922" y="19329"/>
                  </a:cubicBezTo>
                  <a:cubicBezTo>
                    <a:pt x="110142" y="38224"/>
                    <a:pt x="127777" y="51952"/>
                    <a:pt x="147809" y="57451"/>
                  </a:cubicBezTo>
                  <a:cubicBezTo>
                    <a:pt x="135240" y="62516"/>
                    <a:pt x="123435" y="69359"/>
                    <a:pt x="112809" y="77732"/>
                  </a:cubicBezTo>
                  <a:cubicBezTo>
                    <a:pt x="112458" y="77814"/>
                    <a:pt x="112127" y="77876"/>
                    <a:pt x="111775" y="77980"/>
                  </a:cubicBezTo>
                  <a:cubicBezTo>
                    <a:pt x="100529" y="77876"/>
                    <a:pt x="88517" y="75313"/>
                    <a:pt x="79669" y="67974"/>
                  </a:cubicBezTo>
                  <a:cubicBezTo>
                    <a:pt x="69477" y="57802"/>
                    <a:pt x="60195" y="44943"/>
                    <a:pt x="58727" y="30265"/>
                  </a:cubicBezTo>
                  <a:cubicBezTo>
                    <a:pt x="58417" y="27887"/>
                    <a:pt x="56184" y="26068"/>
                    <a:pt x="53806" y="26068"/>
                  </a:cubicBezTo>
                  <a:cubicBezTo>
                    <a:pt x="44772" y="26688"/>
                    <a:pt x="49754" y="42524"/>
                    <a:pt x="51470" y="47962"/>
                  </a:cubicBezTo>
                  <a:cubicBezTo>
                    <a:pt x="59492" y="68987"/>
                    <a:pt x="74645" y="87324"/>
                    <a:pt x="97945" y="91149"/>
                  </a:cubicBezTo>
                  <a:cubicBezTo>
                    <a:pt x="94802" y="94436"/>
                    <a:pt x="91784" y="97847"/>
                    <a:pt x="88952" y="101444"/>
                  </a:cubicBezTo>
                  <a:cubicBezTo>
                    <a:pt x="86140" y="104731"/>
                    <a:pt x="83370" y="108081"/>
                    <a:pt x="80661" y="111492"/>
                  </a:cubicBezTo>
                  <a:cubicBezTo>
                    <a:pt x="80393" y="111574"/>
                    <a:pt x="80124" y="111636"/>
                    <a:pt x="79876" y="111760"/>
                  </a:cubicBezTo>
                  <a:cubicBezTo>
                    <a:pt x="70986" y="115668"/>
                    <a:pt x="61104" y="115937"/>
                    <a:pt x="51326" y="114531"/>
                  </a:cubicBezTo>
                  <a:cubicBezTo>
                    <a:pt x="35200" y="112257"/>
                    <a:pt x="22486" y="102127"/>
                    <a:pt x="13844" y="88689"/>
                  </a:cubicBezTo>
                  <a:cubicBezTo>
                    <a:pt x="10454" y="85505"/>
                    <a:pt x="7683" y="70682"/>
                    <a:pt x="2164" y="74093"/>
                  </a:cubicBezTo>
                  <a:cubicBezTo>
                    <a:pt x="-2777" y="79220"/>
                    <a:pt x="1998" y="87490"/>
                    <a:pt x="4128" y="93051"/>
                  </a:cubicBezTo>
                  <a:cubicBezTo>
                    <a:pt x="12459" y="110582"/>
                    <a:pt x="27923" y="123731"/>
                    <a:pt x="47067" y="127638"/>
                  </a:cubicBezTo>
                  <a:cubicBezTo>
                    <a:pt x="50747" y="128796"/>
                    <a:pt x="59326" y="129726"/>
                    <a:pt x="67864" y="129333"/>
                  </a:cubicBezTo>
                  <a:cubicBezTo>
                    <a:pt x="62159" y="138264"/>
                    <a:pt x="57280" y="147691"/>
                    <a:pt x="53827" y="157801"/>
                  </a:cubicBezTo>
                  <a:cubicBezTo>
                    <a:pt x="39252" y="194455"/>
                    <a:pt x="37247" y="234169"/>
                    <a:pt x="33236" y="272953"/>
                  </a:cubicBezTo>
                  <a:cubicBezTo>
                    <a:pt x="29039" y="322115"/>
                    <a:pt x="26207" y="373055"/>
                    <a:pt x="40058" y="420976"/>
                  </a:cubicBezTo>
                  <a:cubicBezTo>
                    <a:pt x="56432" y="491763"/>
                    <a:pt x="111217" y="559097"/>
                    <a:pt x="187730" y="564142"/>
                  </a:cubicBezTo>
                  <a:cubicBezTo>
                    <a:pt x="191369" y="564452"/>
                    <a:pt x="194987" y="564617"/>
                    <a:pt x="198563" y="564617"/>
                  </a:cubicBezTo>
                  <a:cubicBezTo>
                    <a:pt x="262280" y="564576"/>
                    <a:pt x="316610" y="515248"/>
                    <a:pt x="341460" y="45876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16672981" y="6304164"/>
              <a:ext cx="366547" cy="542666"/>
            </a:xfrm>
            <a:custGeom>
              <a:rect b="b" l="l" r="r" t="t"/>
              <a:pathLst>
                <a:path extrusionOk="0" h="542666" w="366547">
                  <a:moveTo>
                    <a:pt x="266884" y="467476"/>
                  </a:moveTo>
                  <a:cubicBezTo>
                    <a:pt x="278441" y="445149"/>
                    <a:pt x="287475" y="421622"/>
                    <a:pt x="294070" y="397434"/>
                  </a:cubicBezTo>
                  <a:cubicBezTo>
                    <a:pt x="294153" y="397310"/>
                    <a:pt x="294256" y="397186"/>
                    <a:pt x="294339" y="397062"/>
                  </a:cubicBezTo>
                  <a:cubicBezTo>
                    <a:pt x="297130" y="393671"/>
                    <a:pt x="299383" y="388565"/>
                    <a:pt x="297274" y="384843"/>
                  </a:cubicBezTo>
                  <a:cubicBezTo>
                    <a:pt x="304427" y="354453"/>
                    <a:pt x="307777" y="323133"/>
                    <a:pt x="307239" y="291874"/>
                  </a:cubicBezTo>
                  <a:cubicBezTo>
                    <a:pt x="309017" y="247426"/>
                    <a:pt x="309265" y="202274"/>
                    <a:pt x="296964" y="159128"/>
                  </a:cubicBezTo>
                  <a:cubicBezTo>
                    <a:pt x="294339" y="147117"/>
                    <a:pt x="291258" y="136346"/>
                    <a:pt x="286855" y="126526"/>
                  </a:cubicBezTo>
                  <a:cubicBezTo>
                    <a:pt x="297357" y="130681"/>
                    <a:pt x="309244" y="132129"/>
                    <a:pt x="320160" y="132811"/>
                  </a:cubicBezTo>
                  <a:cubicBezTo>
                    <a:pt x="336740" y="132294"/>
                    <a:pt x="353858" y="125596"/>
                    <a:pt x="365043" y="113088"/>
                  </a:cubicBezTo>
                  <a:cubicBezTo>
                    <a:pt x="367503" y="109966"/>
                    <a:pt x="366862" y="105274"/>
                    <a:pt x="363740" y="102875"/>
                  </a:cubicBezTo>
                  <a:cubicBezTo>
                    <a:pt x="358468" y="98865"/>
                    <a:pt x="353899" y="103392"/>
                    <a:pt x="350509" y="107341"/>
                  </a:cubicBezTo>
                  <a:cubicBezTo>
                    <a:pt x="336575" y="119580"/>
                    <a:pt x="317018" y="121399"/>
                    <a:pt x="299569" y="117140"/>
                  </a:cubicBezTo>
                  <a:cubicBezTo>
                    <a:pt x="289418" y="115342"/>
                    <a:pt x="280549" y="110752"/>
                    <a:pt x="273107" y="103744"/>
                  </a:cubicBezTo>
                  <a:cubicBezTo>
                    <a:pt x="272838" y="103682"/>
                    <a:pt x="272590" y="103640"/>
                    <a:pt x="272342" y="103599"/>
                  </a:cubicBezTo>
                  <a:cubicBezTo>
                    <a:pt x="268827" y="99568"/>
                    <a:pt x="264796" y="95702"/>
                    <a:pt x="260186" y="92001"/>
                  </a:cubicBezTo>
                  <a:cubicBezTo>
                    <a:pt x="277138" y="91650"/>
                    <a:pt x="293718" y="84848"/>
                    <a:pt x="306433" y="73498"/>
                  </a:cubicBezTo>
                  <a:cubicBezTo>
                    <a:pt x="313793" y="67213"/>
                    <a:pt x="321008" y="60742"/>
                    <a:pt x="327313" y="53383"/>
                  </a:cubicBezTo>
                  <a:cubicBezTo>
                    <a:pt x="329815" y="50468"/>
                    <a:pt x="328946" y="45754"/>
                    <a:pt x="326031" y="43480"/>
                  </a:cubicBezTo>
                  <a:cubicBezTo>
                    <a:pt x="318548" y="38167"/>
                    <a:pt x="313917" y="48214"/>
                    <a:pt x="309492" y="52721"/>
                  </a:cubicBezTo>
                  <a:cubicBezTo>
                    <a:pt x="304241" y="58344"/>
                    <a:pt x="297150" y="64939"/>
                    <a:pt x="290535" y="69818"/>
                  </a:cubicBezTo>
                  <a:cubicBezTo>
                    <a:pt x="277965" y="79287"/>
                    <a:pt x="263225" y="81437"/>
                    <a:pt x="248133" y="81044"/>
                  </a:cubicBezTo>
                  <a:cubicBezTo>
                    <a:pt x="245797" y="79618"/>
                    <a:pt x="243151" y="78232"/>
                    <a:pt x="240318" y="76930"/>
                  </a:cubicBezTo>
                  <a:cubicBezTo>
                    <a:pt x="233062" y="71348"/>
                    <a:pt x="224524" y="67172"/>
                    <a:pt x="215820" y="64360"/>
                  </a:cubicBezTo>
                  <a:cubicBezTo>
                    <a:pt x="228390" y="55140"/>
                    <a:pt x="237776" y="41888"/>
                    <a:pt x="245507" y="25163"/>
                  </a:cubicBezTo>
                  <a:cubicBezTo>
                    <a:pt x="248071" y="17886"/>
                    <a:pt x="257333" y="4551"/>
                    <a:pt x="246438" y="272"/>
                  </a:cubicBezTo>
                  <a:cubicBezTo>
                    <a:pt x="237900" y="-1692"/>
                    <a:pt x="237155" y="7425"/>
                    <a:pt x="235233" y="13296"/>
                  </a:cubicBezTo>
                  <a:cubicBezTo>
                    <a:pt x="229237" y="27644"/>
                    <a:pt x="221981" y="42364"/>
                    <a:pt x="210383" y="52969"/>
                  </a:cubicBezTo>
                  <a:cubicBezTo>
                    <a:pt x="202196" y="59295"/>
                    <a:pt x="192169" y="63926"/>
                    <a:pt x="182101" y="67131"/>
                  </a:cubicBezTo>
                  <a:cubicBezTo>
                    <a:pt x="170793" y="68598"/>
                    <a:pt x="159567" y="71513"/>
                    <a:pt x="148548" y="74139"/>
                  </a:cubicBezTo>
                  <a:cubicBezTo>
                    <a:pt x="116401" y="83359"/>
                    <a:pt x="85803" y="102110"/>
                    <a:pt x="64489" y="127994"/>
                  </a:cubicBezTo>
                  <a:cubicBezTo>
                    <a:pt x="38502" y="160803"/>
                    <a:pt x="24651" y="200993"/>
                    <a:pt x="15782" y="241451"/>
                  </a:cubicBezTo>
                  <a:cubicBezTo>
                    <a:pt x="7967" y="275852"/>
                    <a:pt x="-406" y="310625"/>
                    <a:pt x="49" y="346122"/>
                  </a:cubicBezTo>
                  <a:cubicBezTo>
                    <a:pt x="-364" y="363736"/>
                    <a:pt x="1868" y="381639"/>
                    <a:pt x="5362" y="399067"/>
                  </a:cubicBezTo>
                  <a:cubicBezTo>
                    <a:pt x="9187" y="419224"/>
                    <a:pt x="13363" y="439649"/>
                    <a:pt x="22232" y="458297"/>
                  </a:cubicBezTo>
                  <a:cubicBezTo>
                    <a:pt x="47082" y="506177"/>
                    <a:pt x="86320" y="541922"/>
                    <a:pt x="142594" y="542604"/>
                  </a:cubicBezTo>
                  <a:cubicBezTo>
                    <a:pt x="143793" y="542645"/>
                    <a:pt x="144971" y="542666"/>
                    <a:pt x="146171" y="542666"/>
                  </a:cubicBezTo>
                  <a:cubicBezTo>
                    <a:pt x="196118" y="542728"/>
                    <a:pt x="244639" y="512173"/>
                    <a:pt x="266884" y="4674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16838466" y="6895972"/>
              <a:ext cx="275416" cy="133530"/>
            </a:xfrm>
            <a:custGeom>
              <a:rect b="b" l="l" r="r" t="t"/>
              <a:pathLst>
                <a:path extrusionOk="0" h="133530" w="275416">
                  <a:moveTo>
                    <a:pt x="220791" y="6408"/>
                  </a:moveTo>
                  <a:cubicBezTo>
                    <a:pt x="200469" y="2604"/>
                    <a:pt x="179588" y="-125"/>
                    <a:pt x="158894" y="1074"/>
                  </a:cubicBezTo>
                  <a:cubicBezTo>
                    <a:pt x="133445" y="-1799"/>
                    <a:pt x="107975" y="1426"/>
                    <a:pt x="83063" y="6801"/>
                  </a:cubicBezTo>
                  <a:cubicBezTo>
                    <a:pt x="58358" y="11845"/>
                    <a:pt x="30200" y="19805"/>
                    <a:pt x="14819" y="41202"/>
                  </a:cubicBezTo>
                  <a:cubicBezTo>
                    <a:pt x="7790" y="51621"/>
                    <a:pt x="-789" y="62496"/>
                    <a:pt x="58" y="75747"/>
                  </a:cubicBezTo>
                  <a:cubicBezTo>
                    <a:pt x="1113" y="93258"/>
                    <a:pt x="17197" y="106613"/>
                    <a:pt x="31710" y="114304"/>
                  </a:cubicBezTo>
                  <a:cubicBezTo>
                    <a:pt x="60301" y="126791"/>
                    <a:pt x="91973" y="131959"/>
                    <a:pt x="122963" y="133530"/>
                  </a:cubicBezTo>
                  <a:cubicBezTo>
                    <a:pt x="124348" y="133530"/>
                    <a:pt x="125733" y="133530"/>
                    <a:pt x="127118" y="133530"/>
                  </a:cubicBezTo>
                  <a:cubicBezTo>
                    <a:pt x="151017" y="133530"/>
                    <a:pt x="175081" y="132786"/>
                    <a:pt x="198215" y="126088"/>
                  </a:cubicBezTo>
                  <a:cubicBezTo>
                    <a:pt x="222445" y="121229"/>
                    <a:pt x="245641" y="110686"/>
                    <a:pt x="261208" y="90860"/>
                  </a:cubicBezTo>
                  <a:cubicBezTo>
                    <a:pt x="293996" y="47176"/>
                    <a:pt x="265653" y="18481"/>
                    <a:pt x="220791" y="640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16080184" y="6887678"/>
              <a:ext cx="265894" cy="137400"/>
            </a:xfrm>
            <a:custGeom>
              <a:rect b="b" l="l" r="r" t="t"/>
              <a:pathLst>
                <a:path extrusionOk="0" h="137400" w="265894">
                  <a:moveTo>
                    <a:pt x="232919" y="19643"/>
                  </a:moveTo>
                  <a:cubicBezTo>
                    <a:pt x="192026" y="2670"/>
                    <a:pt x="147598" y="-307"/>
                    <a:pt x="103812" y="24"/>
                  </a:cubicBezTo>
                  <a:cubicBezTo>
                    <a:pt x="77349" y="975"/>
                    <a:pt x="49729" y="6949"/>
                    <a:pt x="27112" y="21214"/>
                  </a:cubicBezTo>
                  <a:cubicBezTo>
                    <a:pt x="9105" y="33432"/>
                    <a:pt x="-2844" y="56111"/>
                    <a:pt x="588" y="78025"/>
                  </a:cubicBezTo>
                  <a:cubicBezTo>
                    <a:pt x="4537" y="101407"/>
                    <a:pt x="26616" y="115879"/>
                    <a:pt x="46897" y="124624"/>
                  </a:cubicBezTo>
                  <a:cubicBezTo>
                    <a:pt x="69555" y="135002"/>
                    <a:pt x="94777" y="136180"/>
                    <a:pt x="119565" y="137152"/>
                  </a:cubicBezTo>
                  <a:cubicBezTo>
                    <a:pt x="122666" y="137317"/>
                    <a:pt x="125767" y="137400"/>
                    <a:pt x="128889" y="137400"/>
                  </a:cubicBezTo>
                  <a:cubicBezTo>
                    <a:pt x="140611" y="137400"/>
                    <a:pt x="152291" y="136304"/>
                    <a:pt x="163931" y="134795"/>
                  </a:cubicBezTo>
                  <a:cubicBezTo>
                    <a:pt x="164055" y="134919"/>
                    <a:pt x="164199" y="135043"/>
                    <a:pt x="164365" y="135147"/>
                  </a:cubicBezTo>
                  <a:cubicBezTo>
                    <a:pt x="166143" y="136056"/>
                    <a:pt x="168293" y="135808"/>
                    <a:pt x="170257" y="135953"/>
                  </a:cubicBezTo>
                  <a:cubicBezTo>
                    <a:pt x="170401" y="135953"/>
                    <a:pt x="170525" y="135953"/>
                    <a:pt x="170670" y="135953"/>
                  </a:cubicBezTo>
                  <a:cubicBezTo>
                    <a:pt x="186382" y="135953"/>
                    <a:pt x="201639" y="130909"/>
                    <a:pt x="216069" y="125017"/>
                  </a:cubicBezTo>
                  <a:cubicBezTo>
                    <a:pt x="219067" y="123445"/>
                    <a:pt x="221961" y="121647"/>
                    <a:pt x="224711" y="119683"/>
                  </a:cubicBezTo>
                  <a:cubicBezTo>
                    <a:pt x="242573" y="110338"/>
                    <a:pt x="257872" y="96053"/>
                    <a:pt x="263309" y="76620"/>
                  </a:cubicBezTo>
                  <a:cubicBezTo>
                    <a:pt x="270545" y="46974"/>
                    <a:pt x="263267" y="28471"/>
                    <a:pt x="232919" y="1964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16465686" y="6936785"/>
              <a:ext cx="277344" cy="110614"/>
            </a:xfrm>
            <a:custGeom>
              <a:rect b="b" l="l" r="r" t="t"/>
              <a:pathLst>
                <a:path extrusionOk="0" h="110614" w="277344">
                  <a:moveTo>
                    <a:pt x="272963" y="554"/>
                  </a:moveTo>
                  <a:cubicBezTo>
                    <a:pt x="269366" y="-955"/>
                    <a:pt x="264590" y="699"/>
                    <a:pt x="263205" y="4524"/>
                  </a:cubicBezTo>
                  <a:cubicBezTo>
                    <a:pt x="258429" y="16287"/>
                    <a:pt x="254315" y="28526"/>
                    <a:pt x="247410" y="39235"/>
                  </a:cubicBezTo>
                  <a:cubicBezTo>
                    <a:pt x="221837" y="75062"/>
                    <a:pt x="178360" y="100201"/>
                    <a:pt x="133519" y="95343"/>
                  </a:cubicBezTo>
                  <a:cubicBezTo>
                    <a:pt x="99821" y="92366"/>
                    <a:pt x="64469" y="78804"/>
                    <a:pt x="41253" y="53562"/>
                  </a:cubicBezTo>
                  <a:cubicBezTo>
                    <a:pt x="33128" y="44196"/>
                    <a:pt x="25107" y="34645"/>
                    <a:pt x="18036" y="24432"/>
                  </a:cubicBezTo>
                  <a:cubicBezTo>
                    <a:pt x="13922" y="18458"/>
                    <a:pt x="10573" y="10767"/>
                    <a:pt x="5963" y="4875"/>
                  </a:cubicBezTo>
                  <a:cubicBezTo>
                    <a:pt x="5281" y="4048"/>
                    <a:pt x="4454" y="3366"/>
                    <a:pt x="3379" y="3139"/>
                  </a:cubicBezTo>
                  <a:cubicBezTo>
                    <a:pt x="-6338" y="3655"/>
                    <a:pt x="7658" y="30655"/>
                    <a:pt x="10986" y="35203"/>
                  </a:cubicBezTo>
                  <a:cubicBezTo>
                    <a:pt x="23411" y="53231"/>
                    <a:pt x="36332" y="72168"/>
                    <a:pt x="55352" y="83786"/>
                  </a:cubicBezTo>
                  <a:cubicBezTo>
                    <a:pt x="82579" y="100863"/>
                    <a:pt x="114024" y="111055"/>
                    <a:pt x="146337" y="110600"/>
                  </a:cubicBezTo>
                  <a:cubicBezTo>
                    <a:pt x="192274" y="110580"/>
                    <a:pt x="235358" y="82918"/>
                    <a:pt x="260931" y="45747"/>
                  </a:cubicBezTo>
                  <a:cubicBezTo>
                    <a:pt x="265707" y="38284"/>
                    <a:pt x="268849" y="29994"/>
                    <a:pt x="272322" y="21869"/>
                  </a:cubicBezTo>
                  <a:cubicBezTo>
                    <a:pt x="274555" y="15295"/>
                    <a:pt x="282039" y="4958"/>
                    <a:pt x="272963" y="5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16565663" y="6799702"/>
              <a:ext cx="73736" cy="73214"/>
            </a:xfrm>
            <a:custGeom>
              <a:rect b="b" l="l" r="r" t="t"/>
              <a:pathLst>
                <a:path extrusionOk="0" h="73214" w="73736">
                  <a:moveTo>
                    <a:pt x="34080" y="73176"/>
                  </a:moveTo>
                  <a:cubicBezTo>
                    <a:pt x="46339" y="73693"/>
                    <a:pt x="59818" y="68959"/>
                    <a:pt x="66909" y="58539"/>
                  </a:cubicBezTo>
                  <a:cubicBezTo>
                    <a:pt x="78962" y="40822"/>
                    <a:pt x="75200" y="12354"/>
                    <a:pt x="54485" y="2969"/>
                  </a:cubicBezTo>
                  <a:cubicBezTo>
                    <a:pt x="49461" y="508"/>
                    <a:pt x="41625" y="-2469"/>
                    <a:pt x="37904" y="3444"/>
                  </a:cubicBezTo>
                  <a:cubicBezTo>
                    <a:pt x="-7826" y="3961"/>
                    <a:pt x="-15806" y="69889"/>
                    <a:pt x="34080" y="731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7" name="Google Shape;1807;p37"/>
          <p:cNvGrpSpPr/>
          <p:nvPr/>
        </p:nvGrpSpPr>
        <p:grpSpPr>
          <a:xfrm>
            <a:off x="8040092" y="3149996"/>
            <a:ext cx="516849" cy="373703"/>
            <a:chOff x="16080184" y="6299992"/>
            <a:chExt cx="1033697" cy="747407"/>
          </a:xfrm>
        </p:grpSpPr>
        <p:sp>
          <p:nvSpPr>
            <p:cNvPr id="1808" name="Google Shape;1808;p37"/>
            <p:cNvSpPr/>
            <p:nvPr/>
          </p:nvSpPr>
          <p:spPr>
            <a:xfrm>
              <a:off x="16416502" y="6478806"/>
              <a:ext cx="104352" cy="243527"/>
            </a:xfrm>
            <a:custGeom>
              <a:rect b="b" l="l" r="r" t="t"/>
              <a:pathLst>
                <a:path extrusionOk="0" h="243527" w="104352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16856041" y="6476379"/>
              <a:ext cx="110150" cy="228877"/>
            </a:xfrm>
            <a:custGeom>
              <a:rect b="b" l="l" r="r" t="t"/>
              <a:pathLst>
                <a:path extrusionOk="0" h="228877" w="11015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16094763" y="6900643"/>
              <a:ext cx="236252" cy="109591"/>
            </a:xfrm>
            <a:custGeom>
              <a:rect b="b" l="l" r="r" t="t"/>
              <a:pathLst>
                <a:path extrusionOk="0" h="109591" w="236252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1" name="Google Shape;1811;p37"/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1812" name="Google Shape;1812;p37"/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rect b="b" l="l" r="r" t="t"/>
                <a:pathLst>
                  <a:path extrusionOk="0" h="564616" w="36989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rect b="b" l="l" r="r" t="t"/>
                <a:pathLst>
                  <a:path extrusionOk="0" h="542666" w="366547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rect b="b" l="l" r="r" t="t"/>
                <a:pathLst>
                  <a:path extrusionOk="0" h="133530" w="275416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rect b="b" l="l" r="r" t="t"/>
                <a:pathLst>
                  <a:path extrusionOk="0" h="137400" w="265894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rect b="b" l="l" r="r" t="t"/>
                <a:pathLst>
                  <a:path extrusionOk="0" h="110614" w="277344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rect b="b" l="l" r="r" t="t"/>
                <a:pathLst>
                  <a:path extrusionOk="0" h="73214" w="73736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8" name="Google Shape;1818;p37"/>
            <p:cNvSpPr/>
            <p:nvPr/>
          </p:nvSpPr>
          <p:spPr>
            <a:xfrm>
              <a:off x="16853419" y="6908789"/>
              <a:ext cx="245300" cy="105804"/>
            </a:xfrm>
            <a:custGeom>
              <a:rect b="b" l="l" r="r" t="t"/>
              <a:pathLst>
                <a:path extrusionOk="0" h="105804" w="24530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16210402" y="6361288"/>
              <a:ext cx="297260" cy="488322"/>
            </a:xfrm>
            <a:custGeom>
              <a:rect b="b" l="l" r="r" t="t"/>
              <a:pathLst>
                <a:path extrusionOk="0" h="488322" w="29726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16687453" y="6380680"/>
              <a:ext cx="270688" cy="451460"/>
            </a:xfrm>
            <a:custGeom>
              <a:rect b="b" l="l" r="r" t="t"/>
              <a:pathLst>
                <a:path extrusionOk="0" h="451460" w="270688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16579456" y="6813740"/>
              <a:ext cx="45143" cy="44416"/>
            </a:xfrm>
            <a:custGeom>
              <a:rect b="b" l="l" r="r" t="t"/>
              <a:pathLst>
                <a:path extrusionOk="0" h="44416" w="45143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2" name="Google Shape;1822;p37"/>
          <p:cNvGrpSpPr/>
          <p:nvPr/>
        </p:nvGrpSpPr>
        <p:grpSpPr>
          <a:xfrm>
            <a:off x="7290180" y="3078331"/>
            <a:ext cx="519704" cy="516455"/>
            <a:chOff x="14580359" y="6156662"/>
            <a:chExt cx="1039407" cy="1032911"/>
          </a:xfrm>
        </p:grpSpPr>
        <p:sp>
          <p:nvSpPr>
            <p:cNvPr id="1823" name="Google Shape;1823;p37"/>
            <p:cNvSpPr/>
            <p:nvPr/>
          </p:nvSpPr>
          <p:spPr>
            <a:xfrm>
              <a:off x="14587377" y="6386402"/>
              <a:ext cx="412109" cy="454381"/>
            </a:xfrm>
            <a:custGeom>
              <a:rect b="b" l="l" r="r" t="t"/>
              <a:pathLst>
                <a:path extrusionOk="0" h="454381" w="412109">
                  <a:moveTo>
                    <a:pt x="206853" y="454382"/>
                  </a:moveTo>
                  <a:cubicBezTo>
                    <a:pt x="299792" y="454382"/>
                    <a:pt x="376476" y="392236"/>
                    <a:pt x="400984" y="301097"/>
                  </a:cubicBezTo>
                  <a:cubicBezTo>
                    <a:pt x="410088" y="270940"/>
                    <a:pt x="412292" y="239368"/>
                    <a:pt x="411917" y="208024"/>
                  </a:cubicBezTo>
                  <a:cubicBezTo>
                    <a:pt x="412666" y="182089"/>
                    <a:pt x="411564" y="155799"/>
                    <a:pt x="402563" y="131174"/>
                  </a:cubicBezTo>
                  <a:cubicBezTo>
                    <a:pt x="388802" y="98645"/>
                    <a:pt x="371196" y="66595"/>
                    <a:pt x="345752" y="41720"/>
                  </a:cubicBezTo>
                  <a:cubicBezTo>
                    <a:pt x="330328" y="29095"/>
                    <a:pt x="311849" y="19923"/>
                    <a:pt x="293515" y="12394"/>
                  </a:cubicBezTo>
                  <a:cubicBezTo>
                    <a:pt x="276552" y="7610"/>
                    <a:pt x="177211" y="-9902"/>
                    <a:pt x="160893" y="7631"/>
                  </a:cubicBezTo>
                  <a:cubicBezTo>
                    <a:pt x="156528" y="10148"/>
                    <a:pt x="151206" y="14037"/>
                    <a:pt x="149751" y="14141"/>
                  </a:cubicBezTo>
                  <a:cubicBezTo>
                    <a:pt x="145095" y="16304"/>
                    <a:pt x="140480" y="18530"/>
                    <a:pt x="136053" y="21129"/>
                  </a:cubicBezTo>
                  <a:cubicBezTo>
                    <a:pt x="135616" y="21379"/>
                    <a:pt x="135346" y="21816"/>
                    <a:pt x="135263" y="22294"/>
                  </a:cubicBezTo>
                  <a:cubicBezTo>
                    <a:pt x="120213" y="30593"/>
                    <a:pt x="106868" y="42074"/>
                    <a:pt x="94021" y="53513"/>
                  </a:cubicBezTo>
                  <a:cubicBezTo>
                    <a:pt x="35527" y="104074"/>
                    <a:pt x="-2867" y="180799"/>
                    <a:pt x="168" y="258856"/>
                  </a:cubicBezTo>
                  <a:cubicBezTo>
                    <a:pt x="3057" y="302907"/>
                    <a:pt x="21724" y="365718"/>
                    <a:pt x="49974" y="399848"/>
                  </a:cubicBezTo>
                  <a:cubicBezTo>
                    <a:pt x="61947" y="414927"/>
                    <a:pt x="78680" y="424827"/>
                    <a:pt x="96225" y="432169"/>
                  </a:cubicBezTo>
                  <a:cubicBezTo>
                    <a:pt x="124994" y="445875"/>
                    <a:pt x="156445" y="452968"/>
                    <a:pt x="188270" y="453571"/>
                  </a:cubicBezTo>
                  <a:cubicBezTo>
                    <a:pt x="194547" y="454112"/>
                    <a:pt x="200721" y="454382"/>
                    <a:pt x="206853" y="4543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15164884" y="6422426"/>
              <a:ext cx="355133" cy="420916"/>
            </a:xfrm>
            <a:custGeom>
              <a:rect b="b" l="l" r="r" t="t"/>
              <a:pathLst>
                <a:path extrusionOk="0" h="420916" w="355133">
                  <a:moveTo>
                    <a:pt x="253955" y="17343"/>
                  </a:moveTo>
                  <a:cubicBezTo>
                    <a:pt x="237804" y="10750"/>
                    <a:pt x="221985" y="809"/>
                    <a:pt x="204150" y="164"/>
                  </a:cubicBezTo>
                  <a:cubicBezTo>
                    <a:pt x="200865" y="101"/>
                    <a:pt x="196957" y="-377"/>
                    <a:pt x="193818" y="663"/>
                  </a:cubicBezTo>
                  <a:cubicBezTo>
                    <a:pt x="191095" y="767"/>
                    <a:pt x="188601" y="954"/>
                    <a:pt x="187582" y="809"/>
                  </a:cubicBezTo>
                  <a:cubicBezTo>
                    <a:pt x="184714" y="1266"/>
                    <a:pt x="171971" y="1100"/>
                    <a:pt x="166837" y="3284"/>
                  </a:cubicBezTo>
                  <a:cubicBezTo>
                    <a:pt x="136155" y="4656"/>
                    <a:pt x="105494" y="15160"/>
                    <a:pt x="80612" y="32734"/>
                  </a:cubicBezTo>
                  <a:cubicBezTo>
                    <a:pt x="35733" y="72355"/>
                    <a:pt x="1975" y="129364"/>
                    <a:pt x="0" y="190220"/>
                  </a:cubicBezTo>
                  <a:cubicBezTo>
                    <a:pt x="1185" y="236538"/>
                    <a:pt x="4241" y="284562"/>
                    <a:pt x="22990" y="327511"/>
                  </a:cubicBezTo>
                  <a:cubicBezTo>
                    <a:pt x="44609" y="376637"/>
                    <a:pt x="89280" y="417110"/>
                    <a:pt x="144636" y="419856"/>
                  </a:cubicBezTo>
                  <a:cubicBezTo>
                    <a:pt x="154635" y="420501"/>
                    <a:pt x="164363" y="420917"/>
                    <a:pt x="173842" y="420917"/>
                  </a:cubicBezTo>
                  <a:cubicBezTo>
                    <a:pt x="217911" y="420917"/>
                    <a:pt x="256221" y="411848"/>
                    <a:pt x="289127" y="374931"/>
                  </a:cubicBezTo>
                  <a:cubicBezTo>
                    <a:pt x="322178" y="343484"/>
                    <a:pt x="338267" y="299433"/>
                    <a:pt x="346312" y="255423"/>
                  </a:cubicBezTo>
                  <a:cubicBezTo>
                    <a:pt x="353359" y="217237"/>
                    <a:pt x="358472" y="177491"/>
                    <a:pt x="352507" y="138869"/>
                  </a:cubicBezTo>
                  <a:cubicBezTo>
                    <a:pt x="340367" y="81423"/>
                    <a:pt x="307731" y="40762"/>
                    <a:pt x="253955" y="1734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14748920" y="7011143"/>
              <a:ext cx="643608" cy="178430"/>
            </a:xfrm>
            <a:custGeom>
              <a:rect b="b" l="l" r="r" t="t"/>
              <a:pathLst>
                <a:path extrusionOk="0" h="178430" w="643608">
                  <a:moveTo>
                    <a:pt x="635933" y="59297"/>
                  </a:moveTo>
                  <a:cubicBezTo>
                    <a:pt x="624084" y="50978"/>
                    <a:pt x="612048" y="42949"/>
                    <a:pt x="599181" y="36273"/>
                  </a:cubicBezTo>
                  <a:cubicBezTo>
                    <a:pt x="578665" y="24959"/>
                    <a:pt x="558584" y="12854"/>
                    <a:pt x="537153" y="3266"/>
                  </a:cubicBezTo>
                  <a:cubicBezTo>
                    <a:pt x="533661" y="937"/>
                    <a:pt x="527799" y="1436"/>
                    <a:pt x="528131" y="6989"/>
                  </a:cubicBezTo>
                  <a:cubicBezTo>
                    <a:pt x="530958" y="16036"/>
                    <a:pt x="542786" y="19052"/>
                    <a:pt x="549978" y="24127"/>
                  </a:cubicBezTo>
                  <a:cubicBezTo>
                    <a:pt x="553575" y="26332"/>
                    <a:pt x="557171" y="28515"/>
                    <a:pt x="560808" y="30678"/>
                  </a:cubicBezTo>
                  <a:cubicBezTo>
                    <a:pt x="559499" y="31198"/>
                    <a:pt x="558293" y="32051"/>
                    <a:pt x="557420" y="33341"/>
                  </a:cubicBezTo>
                  <a:cubicBezTo>
                    <a:pt x="554739" y="37209"/>
                    <a:pt x="551849" y="40890"/>
                    <a:pt x="548939" y="44572"/>
                  </a:cubicBezTo>
                  <a:cubicBezTo>
                    <a:pt x="540250" y="56073"/>
                    <a:pt x="531145" y="67200"/>
                    <a:pt x="521604" y="77995"/>
                  </a:cubicBezTo>
                  <a:cubicBezTo>
                    <a:pt x="480591" y="121380"/>
                    <a:pt x="425547" y="151621"/>
                    <a:pt x="365722" y="157570"/>
                  </a:cubicBezTo>
                  <a:cubicBezTo>
                    <a:pt x="299827" y="168489"/>
                    <a:pt x="230710" y="157778"/>
                    <a:pt x="174128" y="120673"/>
                  </a:cubicBezTo>
                  <a:cubicBezTo>
                    <a:pt x="158829" y="112125"/>
                    <a:pt x="144652" y="101851"/>
                    <a:pt x="131120" y="90724"/>
                  </a:cubicBezTo>
                  <a:cubicBezTo>
                    <a:pt x="114053" y="77829"/>
                    <a:pt x="97756" y="63914"/>
                    <a:pt x="87113" y="45050"/>
                  </a:cubicBezTo>
                  <a:cubicBezTo>
                    <a:pt x="89421" y="42138"/>
                    <a:pt x="91707" y="39206"/>
                    <a:pt x="94035" y="36315"/>
                  </a:cubicBezTo>
                  <a:cubicBezTo>
                    <a:pt x="101519" y="26040"/>
                    <a:pt x="111600" y="16972"/>
                    <a:pt x="117088" y="5450"/>
                  </a:cubicBezTo>
                  <a:cubicBezTo>
                    <a:pt x="117546" y="3703"/>
                    <a:pt x="116943" y="1852"/>
                    <a:pt x="115508" y="749"/>
                  </a:cubicBezTo>
                  <a:cubicBezTo>
                    <a:pt x="109127" y="-3285"/>
                    <a:pt x="100188" y="10109"/>
                    <a:pt x="95470" y="13894"/>
                  </a:cubicBezTo>
                  <a:cubicBezTo>
                    <a:pt x="74018" y="36107"/>
                    <a:pt x="55621" y="60961"/>
                    <a:pt x="35603" y="84401"/>
                  </a:cubicBezTo>
                  <a:cubicBezTo>
                    <a:pt x="24544" y="96942"/>
                    <a:pt x="12633" y="108693"/>
                    <a:pt x="1741" y="121360"/>
                  </a:cubicBezTo>
                  <a:cubicBezTo>
                    <a:pt x="-1211" y="124833"/>
                    <a:pt x="-213" y="130386"/>
                    <a:pt x="3258" y="133048"/>
                  </a:cubicBezTo>
                  <a:cubicBezTo>
                    <a:pt x="4984" y="134317"/>
                    <a:pt x="6584" y="134837"/>
                    <a:pt x="8102" y="134837"/>
                  </a:cubicBezTo>
                  <a:cubicBezTo>
                    <a:pt x="13590" y="134837"/>
                    <a:pt x="17789" y="127890"/>
                    <a:pt x="21426" y="123793"/>
                  </a:cubicBezTo>
                  <a:cubicBezTo>
                    <a:pt x="30074" y="113955"/>
                    <a:pt x="39760" y="104201"/>
                    <a:pt x="48200" y="94051"/>
                  </a:cubicBezTo>
                  <a:cubicBezTo>
                    <a:pt x="58303" y="81863"/>
                    <a:pt x="67989" y="69364"/>
                    <a:pt x="77738" y="56884"/>
                  </a:cubicBezTo>
                  <a:cubicBezTo>
                    <a:pt x="78009" y="57384"/>
                    <a:pt x="78300" y="57883"/>
                    <a:pt x="78570" y="58382"/>
                  </a:cubicBezTo>
                  <a:cubicBezTo>
                    <a:pt x="82582" y="65641"/>
                    <a:pt x="87134" y="72587"/>
                    <a:pt x="92851" y="78640"/>
                  </a:cubicBezTo>
                  <a:cubicBezTo>
                    <a:pt x="149454" y="133069"/>
                    <a:pt x="222686" y="177079"/>
                    <a:pt x="303070" y="177848"/>
                  </a:cubicBezTo>
                  <a:cubicBezTo>
                    <a:pt x="308537" y="178243"/>
                    <a:pt x="313983" y="178431"/>
                    <a:pt x="319450" y="178431"/>
                  </a:cubicBezTo>
                  <a:cubicBezTo>
                    <a:pt x="345995" y="178431"/>
                    <a:pt x="372478" y="174125"/>
                    <a:pt x="398482" y="169092"/>
                  </a:cubicBezTo>
                  <a:cubicBezTo>
                    <a:pt x="429455" y="162853"/>
                    <a:pt x="457954" y="148522"/>
                    <a:pt x="484437" y="131655"/>
                  </a:cubicBezTo>
                  <a:cubicBezTo>
                    <a:pt x="510338" y="113851"/>
                    <a:pt x="533474" y="92159"/>
                    <a:pt x="552764" y="67325"/>
                  </a:cubicBezTo>
                  <a:cubicBezTo>
                    <a:pt x="558626" y="59339"/>
                    <a:pt x="565111" y="51747"/>
                    <a:pt x="570828" y="43636"/>
                  </a:cubicBezTo>
                  <a:cubicBezTo>
                    <a:pt x="572117" y="41806"/>
                    <a:pt x="572761" y="39747"/>
                    <a:pt x="572532" y="37521"/>
                  </a:cubicBezTo>
                  <a:cubicBezTo>
                    <a:pt x="592405" y="49189"/>
                    <a:pt x="612298" y="60836"/>
                    <a:pt x="630424" y="75125"/>
                  </a:cubicBezTo>
                  <a:cubicBezTo>
                    <a:pt x="631900" y="76310"/>
                    <a:pt x="633563" y="76830"/>
                    <a:pt x="635184" y="76830"/>
                  </a:cubicBezTo>
                  <a:cubicBezTo>
                    <a:pt x="640173" y="76830"/>
                    <a:pt x="644934" y="71984"/>
                    <a:pt x="643271" y="66493"/>
                  </a:cubicBezTo>
                  <a:cubicBezTo>
                    <a:pt x="642398" y="62854"/>
                    <a:pt x="638801" y="61273"/>
                    <a:pt x="635933" y="5929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15227916" y="6159610"/>
              <a:ext cx="391851" cy="166391"/>
            </a:xfrm>
            <a:custGeom>
              <a:rect b="b" l="l" r="r" t="t"/>
              <a:pathLst>
                <a:path extrusionOk="0" h="166391" w="391851">
                  <a:moveTo>
                    <a:pt x="360837" y="64708"/>
                  </a:moveTo>
                  <a:cubicBezTo>
                    <a:pt x="349030" y="56180"/>
                    <a:pt x="333876" y="49546"/>
                    <a:pt x="319990" y="44284"/>
                  </a:cubicBezTo>
                  <a:cubicBezTo>
                    <a:pt x="290598" y="31846"/>
                    <a:pt x="259729" y="24151"/>
                    <a:pt x="228403" y="18452"/>
                  </a:cubicBezTo>
                  <a:cubicBezTo>
                    <a:pt x="198906" y="11880"/>
                    <a:pt x="170282" y="4642"/>
                    <a:pt x="139704" y="1605"/>
                  </a:cubicBezTo>
                  <a:cubicBezTo>
                    <a:pt x="114718" y="-599"/>
                    <a:pt x="89504" y="87"/>
                    <a:pt x="64434" y="149"/>
                  </a:cubicBezTo>
                  <a:cubicBezTo>
                    <a:pt x="52482" y="711"/>
                    <a:pt x="40280" y="1335"/>
                    <a:pt x="28660" y="4101"/>
                  </a:cubicBezTo>
                  <a:cubicBezTo>
                    <a:pt x="21343" y="7533"/>
                    <a:pt x="14670" y="13232"/>
                    <a:pt x="10451" y="20178"/>
                  </a:cubicBezTo>
                  <a:cubicBezTo>
                    <a:pt x="5566" y="29475"/>
                    <a:pt x="3944" y="40186"/>
                    <a:pt x="1575" y="50419"/>
                  </a:cubicBezTo>
                  <a:cubicBezTo>
                    <a:pt x="556" y="58739"/>
                    <a:pt x="-1564" y="68140"/>
                    <a:pt x="1928" y="76085"/>
                  </a:cubicBezTo>
                  <a:cubicBezTo>
                    <a:pt x="2635" y="97798"/>
                    <a:pt x="39345" y="83406"/>
                    <a:pt x="52316" y="81763"/>
                  </a:cubicBezTo>
                  <a:cubicBezTo>
                    <a:pt x="72853" y="78622"/>
                    <a:pt x="93848" y="75939"/>
                    <a:pt x="115321" y="75835"/>
                  </a:cubicBezTo>
                  <a:cubicBezTo>
                    <a:pt x="134695" y="76043"/>
                    <a:pt x="154297" y="77748"/>
                    <a:pt x="173712" y="81367"/>
                  </a:cubicBezTo>
                  <a:cubicBezTo>
                    <a:pt x="192566" y="85465"/>
                    <a:pt x="210547" y="92807"/>
                    <a:pt x="228673" y="99275"/>
                  </a:cubicBezTo>
                  <a:cubicBezTo>
                    <a:pt x="249585" y="107012"/>
                    <a:pt x="271723" y="112170"/>
                    <a:pt x="290514" y="124711"/>
                  </a:cubicBezTo>
                  <a:cubicBezTo>
                    <a:pt x="307518" y="135402"/>
                    <a:pt x="325644" y="144158"/>
                    <a:pt x="342482" y="155119"/>
                  </a:cubicBezTo>
                  <a:cubicBezTo>
                    <a:pt x="348323" y="158634"/>
                    <a:pt x="352917" y="164644"/>
                    <a:pt x="359652" y="166371"/>
                  </a:cubicBezTo>
                  <a:cubicBezTo>
                    <a:pt x="359985" y="166391"/>
                    <a:pt x="360296" y="166391"/>
                    <a:pt x="360629" y="166391"/>
                  </a:cubicBezTo>
                  <a:cubicBezTo>
                    <a:pt x="377965" y="166391"/>
                    <a:pt x="382102" y="136816"/>
                    <a:pt x="386904" y="123900"/>
                  </a:cubicBezTo>
                  <a:cubicBezTo>
                    <a:pt x="388962" y="115914"/>
                    <a:pt x="391581" y="107885"/>
                    <a:pt x="391851" y="99628"/>
                  </a:cubicBezTo>
                  <a:cubicBezTo>
                    <a:pt x="390147" y="83094"/>
                    <a:pt x="372789" y="73922"/>
                    <a:pt x="360837" y="6470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14580359" y="6156662"/>
              <a:ext cx="393385" cy="165803"/>
            </a:xfrm>
            <a:custGeom>
              <a:rect b="b" l="l" r="r" t="t"/>
              <a:pathLst>
                <a:path extrusionOk="0" h="165803" w="393385">
                  <a:moveTo>
                    <a:pt x="21779" y="163495"/>
                  </a:moveTo>
                  <a:cubicBezTo>
                    <a:pt x="25125" y="165159"/>
                    <a:pt x="28576" y="165803"/>
                    <a:pt x="32068" y="165803"/>
                  </a:cubicBezTo>
                  <a:cubicBezTo>
                    <a:pt x="41007" y="165803"/>
                    <a:pt x="50194" y="161498"/>
                    <a:pt x="58572" y="158857"/>
                  </a:cubicBezTo>
                  <a:cubicBezTo>
                    <a:pt x="73559" y="153657"/>
                    <a:pt x="89336" y="148749"/>
                    <a:pt x="104158" y="142592"/>
                  </a:cubicBezTo>
                  <a:cubicBezTo>
                    <a:pt x="118023" y="136374"/>
                    <a:pt x="131389" y="129053"/>
                    <a:pt x="145815" y="124103"/>
                  </a:cubicBezTo>
                  <a:cubicBezTo>
                    <a:pt x="187347" y="110209"/>
                    <a:pt x="230751" y="102909"/>
                    <a:pt x="274300" y="98167"/>
                  </a:cubicBezTo>
                  <a:cubicBezTo>
                    <a:pt x="291366" y="96461"/>
                    <a:pt x="308515" y="95026"/>
                    <a:pt x="325685" y="94839"/>
                  </a:cubicBezTo>
                  <a:cubicBezTo>
                    <a:pt x="335808" y="94714"/>
                    <a:pt x="345932" y="94798"/>
                    <a:pt x="356034" y="94465"/>
                  </a:cubicBezTo>
                  <a:cubicBezTo>
                    <a:pt x="366074" y="93633"/>
                    <a:pt x="378068" y="95525"/>
                    <a:pt x="385344" y="86998"/>
                  </a:cubicBezTo>
                  <a:cubicBezTo>
                    <a:pt x="398273" y="71150"/>
                    <a:pt x="392994" y="48084"/>
                    <a:pt x="387568" y="30156"/>
                  </a:cubicBezTo>
                  <a:cubicBezTo>
                    <a:pt x="381893" y="11167"/>
                    <a:pt x="360233" y="5406"/>
                    <a:pt x="342772" y="2785"/>
                  </a:cubicBezTo>
                  <a:cubicBezTo>
                    <a:pt x="327951" y="1683"/>
                    <a:pt x="313067" y="2140"/>
                    <a:pt x="298246" y="1870"/>
                  </a:cubicBezTo>
                  <a:cubicBezTo>
                    <a:pt x="282053" y="560"/>
                    <a:pt x="265735" y="-647"/>
                    <a:pt x="249501" y="393"/>
                  </a:cubicBezTo>
                  <a:cubicBezTo>
                    <a:pt x="218237" y="2390"/>
                    <a:pt x="187472" y="8338"/>
                    <a:pt x="157331" y="16699"/>
                  </a:cubicBezTo>
                  <a:cubicBezTo>
                    <a:pt x="136648" y="20921"/>
                    <a:pt x="117669" y="29990"/>
                    <a:pt x="99189" y="39910"/>
                  </a:cubicBezTo>
                  <a:cubicBezTo>
                    <a:pt x="82705" y="48209"/>
                    <a:pt x="65514" y="55384"/>
                    <a:pt x="50714" y="66553"/>
                  </a:cubicBezTo>
                  <a:cubicBezTo>
                    <a:pt x="38408" y="76474"/>
                    <a:pt x="24252" y="81819"/>
                    <a:pt x="10034" y="89369"/>
                  </a:cubicBezTo>
                  <a:cubicBezTo>
                    <a:pt x="-11231" y="103574"/>
                    <a:pt x="5461" y="150745"/>
                    <a:pt x="21779" y="1634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14962628" y="6648320"/>
              <a:ext cx="171553" cy="348161"/>
            </a:xfrm>
            <a:custGeom>
              <a:rect b="b" l="l" r="r" t="t"/>
              <a:pathLst>
                <a:path extrusionOk="0" h="348161" w="171553">
                  <a:moveTo>
                    <a:pt x="34401" y="344272"/>
                  </a:moveTo>
                  <a:cubicBezTo>
                    <a:pt x="74229" y="346830"/>
                    <a:pt x="112872" y="345437"/>
                    <a:pt x="152929" y="348057"/>
                  </a:cubicBezTo>
                  <a:cubicBezTo>
                    <a:pt x="153719" y="348120"/>
                    <a:pt x="154488" y="348161"/>
                    <a:pt x="155236" y="348161"/>
                  </a:cubicBezTo>
                  <a:cubicBezTo>
                    <a:pt x="177499" y="348161"/>
                    <a:pt x="170743" y="315882"/>
                    <a:pt x="170078" y="300595"/>
                  </a:cubicBezTo>
                  <a:cubicBezTo>
                    <a:pt x="166336" y="259976"/>
                    <a:pt x="160849" y="219544"/>
                    <a:pt x="154446" y="179236"/>
                  </a:cubicBezTo>
                  <a:cubicBezTo>
                    <a:pt x="149748" y="149411"/>
                    <a:pt x="143200" y="119919"/>
                    <a:pt x="139500" y="89969"/>
                  </a:cubicBezTo>
                  <a:cubicBezTo>
                    <a:pt x="135052" y="63326"/>
                    <a:pt x="133326" y="35852"/>
                    <a:pt x="124035" y="10290"/>
                  </a:cubicBezTo>
                  <a:cubicBezTo>
                    <a:pt x="122247" y="1888"/>
                    <a:pt x="113870" y="-4206"/>
                    <a:pt x="107384" y="3614"/>
                  </a:cubicBezTo>
                  <a:cubicBezTo>
                    <a:pt x="97843" y="22041"/>
                    <a:pt x="92293" y="42341"/>
                    <a:pt x="85205" y="61829"/>
                  </a:cubicBezTo>
                  <a:cubicBezTo>
                    <a:pt x="71506" y="101034"/>
                    <a:pt x="55562" y="139990"/>
                    <a:pt x="41198" y="178987"/>
                  </a:cubicBezTo>
                  <a:cubicBezTo>
                    <a:pt x="29537" y="215488"/>
                    <a:pt x="16295" y="251573"/>
                    <a:pt x="8272" y="289198"/>
                  </a:cubicBezTo>
                  <a:cubicBezTo>
                    <a:pt x="-771" y="323702"/>
                    <a:pt x="-12474" y="342130"/>
                    <a:pt x="34401" y="34427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Google Shape;1829;p37"/>
          <p:cNvGrpSpPr/>
          <p:nvPr/>
        </p:nvGrpSpPr>
        <p:grpSpPr>
          <a:xfrm>
            <a:off x="7290180" y="3078331"/>
            <a:ext cx="519704" cy="516455"/>
            <a:chOff x="14580359" y="6156662"/>
            <a:chExt cx="1039407" cy="1032911"/>
          </a:xfrm>
        </p:grpSpPr>
        <p:sp>
          <p:nvSpPr>
            <p:cNvPr id="1830" name="Google Shape;1830;p37"/>
            <p:cNvSpPr/>
            <p:nvPr/>
          </p:nvSpPr>
          <p:spPr>
            <a:xfrm>
              <a:off x="14979194" y="6668490"/>
              <a:ext cx="137829" cy="310916"/>
            </a:xfrm>
            <a:custGeom>
              <a:rect b="b" l="l" r="r" t="t"/>
              <a:pathLst>
                <a:path extrusionOk="0" h="310916" w="137829">
                  <a:moveTo>
                    <a:pt x="129815" y="310770"/>
                  </a:moveTo>
                  <a:cubicBezTo>
                    <a:pt x="105536" y="309086"/>
                    <a:pt x="81194" y="308774"/>
                    <a:pt x="56832" y="308670"/>
                  </a:cubicBezTo>
                  <a:cubicBezTo>
                    <a:pt x="37978" y="307776"/>
                    <a:pt x="18272" y="309356"/>
                    <a:pt x="0" y="304094"/>
                  </a:cubicBezTo>
                  <a:cubicBezTo>
                    <a:pt x="5259" y="282963"/>
                    <a:pt x="10872" y="261957"/>
                    <a:pt x="15715" y="240721"/>
                  </a:cubicBezTo>
                  <a:cubicBezTo>
                    <a:pt x="21681" y="215389"/>
                    <a:pt x="31846" y="191346"/>
                    <a:pt x="38560" y="166221"/>
                  </a:cubicBezTo>
                  <a:cubicBezTo>
                    <a:pt x="57414" y="111064"/>
                    <a:pt x="78180" y="56468"/>
                    <a:pt x="93043" y="0"/>
                  </a:cubicBezTo>
                  <a:cubicBezTo>
                    <a:pt x="104476" y="40536"/>
                    <a:pt x="105619" y="83880"/>
                    <a:pt x="114911" y="125040"/>
                  </a:cubicBezTo>
                  <a:cubicBezTo>
                    <a:pt x="122644" y="170173"/>
                    <a:pt x="129753" y="215410"/>
                    <a:pt x="134513" y="260958"/>
                  </a:cubicBezTo>
                  <a:cubicBezTo>
                    <a:pt x="135698" y="277555"/>
                    <a:pt x="139294" y="294236"/>
                    <a:pt x="137174" y="310916"/>
                  </a:cubicBezTo>
                  <a:cubicBezTo>
                    <a:pt x="136966" y="310916"/>
                    <a:pt x="136737" y="310916"/>
                    <a:pt x="136529" y="310916"/>
                  </a:cubicBezTo>
                  <a:cubicBezTo>
                    <a:pt x="134284" y="310916"/>
                    <a:pt x="132039" y="310833"/>
                    <a:pt x="129815" y="31077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14603877" y="6403493"/>
              <a:ext cx="378711" cy="420151"/>
            </a:xfrm>
            <a:custGeom>
              <a:rect b="b" l="l" r="r" t="t"/>
              <a:pathLst>
                <a:path extrusionOk="0" h="420151" w="378711">
                  <a:moveTo>
                    <a:pt x="288405" y="161712"/>
                  </a:moveTo>
                  <a:cubicBezTo>
                    <a:pt x="290484" y="128455"/>
                    <a:pt x="292417" y="79558"/>
                    <a:pt x="253691" y="67058"/>
                  </a:cubicBezTo>
                  <a:cubicBezTo>
                    <a:pt x="242424" y="60943"/>
                    <a:pt x="229994" y="56596"/>
                    <a:pt x="217064" y="56555"/>
                  </a:cubicBezTo>
                  <a:cubicBezTo>
                    <a:pt x="166198" y="54808"/>
                    <a:pt x="116975" y="112232"/>
                    <a:pt x="101384" y="156782"/>
                  </a:cubicBezTo>
                  <a:cubicBezTo>
                    <a:pt x="95419" y="173650"/>
                    <a:pt x="95231" y="191849"/>
                    <a:pt x="93963" y="209527"/>
                  </a:cubicBezTo>
                  <a:cubicBezTo>
                    <a:pt x="92488" y="238999"/>
                    <a:pt x="92571" y="268969"/>
                    <a:pt x="103650" y="297089"/>
                  </a:cubicBezTo>
                  <a:cubicBezTo>
                    <a:pt x="117952" y="337708"/>
                    <a:pt x="148509" y="381156"/>
                    <a:pt x="195799" y="381156"/>
                  </a:cubicBezTo>
                  <a:cubicBezTo>
                    <a:pt x="197940" y="381302"/>
                    <a:pt x="200040" y="381385"/>
                    <a:pt x="202139" y="381385"/>
                  </a:cubicBezTo>
                  <a:cubicBezTo>
                    <a:pt x="237373" y="381385"/>
                    <a:pt x="268429" y="359567"/>
                    <a:pt x="276079" y="323856"/>
                  </a:cubicBezTo>
                  <a:cubicBezTo>
                    <a:pt x="282751" y="304431"/>
                    <a:pt x="284040" y="283757"/>
                    <a:pt x="285869" y="263437"/>
                  </a:cubicBezTo>
                  <a:cubicBezTo>
                    <a:pt x="286223" y="259277"/>
                    <a:pt x="286992" y="254743"/>
                    <a:pt x="285786" y="250667"/>
                  </a:cubicBezTo>
                  <a:cubicBezTo>
                    <a:pt x="280111" y="237688"/>
                    <a:pt x="262401" y="238832"/>
                    <a:pt x="250573" y="236066"/>
                  </a:cubicBezTo>
                  <a:cubicBezTo>
                    <a:pt x="237810" y="233258"/>
                    <a:pt x="225608" y="229223"/>
                    <a:pt x="213323" y="224648"/>
                  </a:cubicBezTo>
                  <a:cubicBezTo>
                    <a:pt x="231802" y="218679"/>
                    <a:pt x="249534" y="214540"/>
                    <a:pt x="268762" y="210692"/>
                  </a:cubicBezTo>
                  <a:cubicBezTo>
                    <a:pt x="291212" y="207115"/>
                    <a:pt x="286036" y="178787"/>
                    <a:pt x="288405" y="161712"/>
                  </a:cubicBezTo>
                  <a:close/>
                  <a:moveTo>
                    <a:pt x="370369" y="120551"/>
                  </a:moveTo>
                  <a:cubicBezTo>
                    <a:pt x="381781" y="153559"/>
                    <a:pt x="378372" y="188999"/>
                    <a:pt x="377769" y="223317"/>
                  </a:cubicBezTo>
                  <a:cubicBezTo>
                    <a:pt x="373840" y="285150"/>
                    <a:pt x="348709" y="349126"/>
                    <a:pt x="296845" y="386044"/>
                  </a:cubicBezTo>
                  <a:cubicBezTo>
                    <a:pt x="264583" y="408756"/>
                    <a:pt x="225192" y="422337"/>
                    <a:pt x="185468" y="419862"/>
                  </a:cubicBezTo>
                  <a:cubicBezTo>
                    <a:pt x="153040" y="420049"/>
                    <a:pt x="120529" y="415411"/>
                    <a:pt x="90970" y="401580"/>
                  </a:cubicBezTo>
                  <a:cubicBezTo>
                    <a:pt x="69414" y="393386"/>
                    <a:pt x="49708" y="380428"/>
                    <a:pt x="37651" y="360295"/>
                  </a:cubicBezTo>
                  <a:cubicBezTo>
                    <a:pt x="24805" y="340578"/>
                    <a:pt x="17405" y="318054"/>
                    <a:pt x="10711" y="295674"/>
                  </a:cubicBezTo>
                  <a:cubicBezTo>
                    <a:pt x="-618" y="262335"/>
                    <a:pt x="-2925" y="226728"/>
                    <a:pt x="3623" y="192077"/>
                  </a:cubicBezTo>
                  <a:cubicBezTo>
                    <a:pt x="15160" y="133197"/>
                    <a:pt x="48668" y="79911"/>
                    <a:pt x="94192" y="41268"/>
                  </a:cubicBezTo>
                  <a:cubicBezTo>
                    <a:pt x="108598" y="28352"/>
                    <a:pt x="124146" y="15540"/>
                    <a:pt x="142938" y="9529"/>
                  </a:cubicBezTo>
                  <a:cubicBezTo>
                    <a:pt x="159734" y="3789"/>
                    <a:pt x="176758" y="-1931"/>
                    <a:pt x="194718" y="628"/>
                  </a:cubicBezTo>
                  <a:cubicBezTo>
                    <a:pt x="206983" y="1085"/>
                    <a:pt x="221575" y="2624"/>
                    <a:pt x="234421" y="4850"/>
                  </a:cubicBezTo>
                  <a:cubicBezTo>
                    <a:pt x="241385" y="6701"/>
                    <a:pt x="249513" y="5328"/>
                    <a:pt x="255811" y="8989"/>
                  </a:cubicBezTo>
                  <a:cubicBezTo>
                    <a:pt x="255624" y="9405"/>
                    <a:pt x="255437" y="9841"/>
                    <a:pt x="255333" y="10299"/>
                  </a:cubicBezTo>
                  <a:cubicBezTo>
                    <a:pt x="255001" y="11630"/>
                    <a:pt x="257059" y="12192"/>
                    <a:pt x="257391" y="10860"/>
                  </a:cubicBezTo>
                  <a:cubicBezTo>
                    <a:pt x="257474" y="10403"/>
                    <a:pt x="257703" y="10008"/>
                    <a:pt x="257890" y="9571"/>
                  </a:cubicBezTo>
                  <a:lnTo>
                    <a:pt x="257911" y="9550"/>
                  </a:lnTo>
                  <a:cubicBezTo>
                    <a:pt x="258431" y="9301"/>
                    <a:pt x="258846" y="8905"/>
                    <a:pt x="259096" y="8427"/>
                  </a:cubicBezTo>
                  <a:cubicBezTo>
                    <a:pt x="279841" y="12233"/>
                    <a:pt x="298799" y="23901"/>
                    <a:pt x="316260" y="35756"/>
                  </a:cubicBezTo>
                  <a:cubicBezTo>
                    <a:pt x="340726" y="59050"/>
                    <a:pt x="357231" y="89749"/>
                    <a:pt x="370369" y="1205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15181459" y="6439021"/>
              <a:ext cx="321825" cy="387398"/>
            </a:xfrm>
            <a:custGeom>
              <a:rect b="b" l="l" r="r" t="t"/>
              <a:pathLst>
                <a:path extrusionOk="0" h="387398" w="321825">
                  <a:moveTo>
                    <a:pt x="244384" y="166741"/>
                  </a:moveTo>
                  <a:cubicBezTo>
                    <a:pt x="253822" y="142157"/>
                    <a:pt x="240289" y="115348"/>
                    <a:pt x="230395" y="92886"/>
                  </a:cubicBezTo>
                  <a:cubicBezTo>
                    <a:pt x="222828" y="78202"/>
                    <a:pt x="207966" y="68239"/>
                    <a:pt x="191544" y="66742"/>
                  </a:cubicBezTo>
                  <a:cubicBezTo>
                    <a:pt x="186056" y="66638"/>
                    <a:pt x="179321" y="65036"/>
                    <a:pt x="174873" y="68988"/>
                  </a:cubicBezTo>
                  <a:cubicBezTo>
                    <a:pt x="128767" y="68697"/>
                    <a:pt x="103843" y="114849"/>
                    <a:pt x="91828" y="153617"/>
                  </a:cubicBezTo>
                  <a:cubicBezTo>
                    <a:pt x="76321" y="198334"/>
                    <a:pt x="73806" y="249935"/>
                    <a:pt x="96090" y="292800"/>
                  </a:cubicBezTo>
                  <a:cubicBezTo>
                    <a:pt x="114486" y="324560"/>
                    <a:pt x="135502" y="347271"/>
                    <a:pt x="174228" y="349954"/>
                  </a:cubicBezTo>
                  <a:cubicBezTo>
                    <a:pt x="175080" y="349996"/>
                    <a:pt x="175933" y="349996"/>
                    <a:pt x="176785" y="349996"/>
                  </a:cubicBezTo>
                  <a:cubicBezTo>
                    <a:pt x="236943" y="349996"/>
                    <a:pt x="240851" y="275434"/>
                    <a:pt x="240851" y="229615"/>
                  </a:cubicBezTo>
                  <a:cubicBezTo>
                    <a:pt x="241308" y="219943"/>
                    <a:pt x="231309" y="215430"/>
                    <a:pt x="223992" y="211666"/>
                  </a:cubicBezTo>
                  <a:cubicBezTo>
                    <a:pt x="209670" y="204136"/>
                    <a:pt x="194433" y="198542"/>
                    <a:pt x="180277" y="190659"/>
                  </a:cubicBezTo>
                  <a:cubicBezTo>
                    <a:pt x="194392" y="185210"/>
                    <a:pt x="209275" y="181945"/>
                    <a:pt x="224076" y="177847"/>
                  </a:cubicBezTo>
                  <a:cubicBezTo>
                    <a:pt x="231455" y="175643"/>
                    <a:pt x="240560" y="174374"/>
                    <a:pt x="244384" y="166741"/>
                  </a:cubicBezTo>
                  <a:close/>
                  <a:moveTo>
                    <a:pt x="274692" y="43531"/>
                  </a:moveTo>
                  <a:cubicBezTo>
                    <a:pt x="312129" y="78035"/>
                    <a:pt x="326306" y="130614"/>
                    <a:pt x="320611" y="180281"/>
                  </a:cubicBezTo>
                  <a:cubicBezTo>
                    <a:pt x="316682" y="223833"/>
                    <a:pt x="309552" y="268196"/>
                    <a:pt x="289742" y="307630"/>
                  </a:cubicBezTo>
                  <a:cubicBezTo>
                    <a:pt x="277207" y="331069"/>
                    <a:pt x="258125" y="350994"/>
                    <a:pt x="237192" y="367155"/>
                  </a:cubicBezTo>
                  <a:cubicBezTo>
                    <a:pt x="214659" y="382858"/>
                    <a:pt x="187345" y="387579"/>
                    <a:pt x="160384" y="386934"/>
                  </a:cubicBezTo>
                  <a:cubicBezTo>
                    <a:pt x="98168" y="391115"/>
                    <a:pt x="54516" y="367176"/>
                    <a:pt x="25518" y="311706"/>
                  </a:cubicBezTo>
                  <a:cubicBezTo>
                    <a:pt x="7953" y="277659"/>
                    <a:pt x="4294" y="238953"/>
                    <a:pt x="1197" y="201266"/>
                  </a:cubicBezTo>
                  <a:cubicBezTo>
                    <a:pt x="1197" y="201308"/>
                    <a:pt x="1197" y="201370"/>
                    <a:pt x="1197" y="201391"/>
                  </a:cubicBezTo>
                  <a:cubicBezTo>
                    <a:pt x="1197" y="201495"/>
                    <a:pt x="1218" y="201599"/>
                    <a:pt x="1218" y="201682"/>
                  </a:cubicBezTo>
                  <a:cubicBezTo>
                    <a:pt x="-6993" y="135127"/>
                    <a:pt x="27181" y="67907"/>
                    <a:pt x="77797" y="25873"/>
                  </a:cubicBezTo>
                  <a:cubicBezTo>
                    <a:pt x="107523" y="6614"/>
                    <a:pt x="145376" y="-3848"/>
                    <a:pt x="180880" y="1310"/>
                  </a:cubicBezTo>
                  <a:cubicBezTo>
                    <a:pt x="190816" y="2496"/>
                    <a:pt x="199942" y="9775"/>
                    <a:pt x="210252" y="7321"/>
                  </a:cubicBezTo>
                  <a:cubicBezTo>
                    <a:pt x="232868" y="17054"/>
                    <a:pt x="255693" y="27558"/>
                    <a:pt x="274692" y="435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3" name="Google Shape;1833;p37"/>
            <p:cNvGrpSpPr/>
            <p:nvPr/>
          </p:nvGrpSpPr>
          <p:grpSpPr>
            <a:xfrm>
              <a:off x="14580359" y="6156662"/>
              <a:ext cx="1039407" cy="1032911"/>
              <a:chOff x="14580359" y="6156662"/>
              <a:chExt cx="1039407" cy="1032911"/>
            </a:xfrm>
          </p:grpSpPr>
          <p:sp>
            <p:nvSpPr>
              <p:cNvPr id="1834" name="Google Shape;1834;p37"/>
              <p:cNvSpPr/>
              <p:nvPr/>
            </p:nvSpPr>
            <p:spPr>
              <a:xfrm>
                <a:off x="14587377" y="6386402"/>
                <a:ext cx="412109" cy="454381"/>
              </a:xfrm>
              <a:custGeom>
                <a:rect b="b" l="l" r="r" t="t"/>
                <a:pathLst>
                  <a:path extrusionOk="0" h="454381" w="412109">
                    <a:moveTo>
                      <a:pt x="206853" y="454382"/>
                    </a:moveTo>
                    <a:cubicBezTo>
                      <a:pt x="299792" y="454382"/>
                      <a:pt x="376476" y="392236"/>
                      <a:pt x="400984" y="301097"/>
                    </a:cubicBezTo>
                    <a:cubicBezTo>
                      <a:pt x="410088" y="270940"/>
                      <a:pt x="412292" y="239368"/>
                      <a:pt x="411917" y="208024"/>
                    </a:cubicBezTo>
                    <a:cubicBezTo>
                      <a:pt x="412666" y="182089"/>
                      <a:pt x="411564" y="155799"/>
                      <a:pt x="402563" y="131174"/>
                    </a:cubicBezTo>
                    <a:cubicBezTo>
                      <a:pt x="388802" y="98645"/>
                      <a:pt x="371196" y="66595"/>
                      <a:pt x="345752" y="41720"/>
                    </a:cubicBezTo>
                    <a:cubicBezTo>
                      <a:pt x="330328" y="29095"/>
                      <a:pt x="311849" y="19923"/>
                      <a:pt x="293515" y="12394"/>
                    </a:cubicBezTo>
                    <a:cubicBezTo>
                      <a:pt x="276552" y="7610"/>
                      <a:pt x="177211" y="-9902"/>
                      <a:pt x="160893" y="7631"/>
                    </a:cubicBezTo>
                    <a:cubicBezTo>
                      <a:pt x="156528" y="10148"/>
                      <a:pt x="151206" y="14037"/>
                      <a:pt x="149751" y="14141"/>
                    </a:cubicBezTo>
                    <a:cubicBezTo>
                      <a:pt x="145095" y="16304"/>
                      <a:pt x="140480" y="18530"/>
                      <a:pt x="136053" y="21129"/>
                    </a:cubicBezTo>
                    <a:cubicBezTo>
                      <a:pt x="135616" y="21379"/>
                      <a:pt x="135346" y="21816"/>
                      <a:pt x="135263" y="22294"/>
                    </a:cubicBezTo>
                    <a:cubicBezTo>
                      <a:pt x="120213" y="30593"/>
                      <a:pt x="106868" y="42074"/>
                      <a:pt x="94021" y="53513"/>
                    </a:cubicBezTo>
                    <a:cubicBezTo>
                      <a:pt x="35527" y="104074"/>
                      <a:pt x="-2867" y="180799"/>
                      <a:pt x="168" y="258856"/>
                    </a:cubicBezTo>
                    <a:cubicBezTo>
                      <a:pt x="3057" y="302907"/>
                      <a:pt x="21724" y="365718"/>
                      <a:pt x="49974" y="399848"/>
                    </a:cubicBezTo>
                    <a:cubicBezTo>
                      <a:pt x="61947" y="414927"/>
                      <a:pt x="78680" y="424827"/>
                      <a:pt x="96225" y="432169"/>
                    </a:cubicBezTo>
                    <a:cubicBezTo>
                      <a:pt x="124994" y="445875"/>
                      <a:pt x="156445" y="452968"/>
                      <a:pt x="188270" y="453571"/>
                    </a:cubicBezTo>
                    <a:cubicBezTo>
                      <a:pt x="194547" y="454112"/>
                      <a:pt x="200721" y="454382"/>
                      <a:pt x="206853" y="454382"/>
                    </a:cubicBezTo>
                    <a:close/>
                    <a:moveTo>
                      <a:pt x="54152" y="377386"/>
                    </a:moveTo>
                    <a:cubicBezTo>
                      <a:pt x="41305" y="357669"/>
                      <a:pt x="33905" y="335145"/>
                      <a:pt x="27212" y="312765"/>
                    </a:cubicBezTo>
                    <a:cubicBezTo>
                      <a:pt x="15883" y="279425"/>
                      <a:pt x="13575" y="243819"/>
                      <a:pt x="20123" y="209168"/>
                    </a:cubicBezTo>
                    <a:cubicBezTo>
                      <a:pt x="31660" y="150288"/>
                      <a:pt x="65169" y="97002"/>
                      <a:pt x="110693" y="58359"/>
                    </a:cubicBezTo>
                    <a:cubicBezTo>
                      <a:pt x="125098" y="45443"/>
                      <a:pt x="140647" y="32631"/>
                      <a:pt x="159438" y="26620"/>
                    </a:cubicBezTo>
                    <a:cubicBezTo>
                      <a:pt x="176234" y="20880"/>
                      <a:pt x="193259" y="15160"/>
                      <a:pt x="211219" y="17719"/>
                    </a:cubicBezTo>
                    <a:cubicBezTo>
                      <a:pt x="223483" y="18176"/>
                      <a:pt x="238075" y="19715"/>
                      <a:pt x="250922" y="21941"/>
                    </a:cubicBezTo>
                    <a:cubicBezTo>
                      <a:pt x="257886" y="23792"/>
                      <a:pt x="266013" y="22419"/>
                      <a:pt x="272312" y="26080"/>
                    </a:cubicBezTo>
                    <a:cubicBezTo>
                      <a:pt x="272125" y="26495"/>
                      <a:pt x="271938" y="26932"/>
                      <a:pt x="271834" y="27390"/>
                    </a:cubicBezTo>
                    <a:cubicBezTo>
                      <a:pt x="271501" y="28721"/>
                      <a:pt x="273559" y="29282"/>
                      <a:pt x="273892" y="27951"/>
                    </a:cubicBezTo>
                    <a:cubicBezTo>
                      <a:pt x="273975" y="27494"/>
                      <a:pt x="274203" y="27099"/>
                      <a:pt x="274390" y="26662"/>
                    </a:cubicBezTo>
                    <a:lnTo>
                      <a:pt x="274411" y="26641"/>
                    </a:lnTo>
                    <a:cubicBezTo>
                      <a:pt x="274931" y="26391"/>
                      <a:pt x="275347" y="25996"/>
                      <a:pt x="275596" y="25518"/>
                    </a:cubicBezTo>
                    <a:cubicBezTo>
                      <a:pt x="296342" y="29324"/>
                      <a:pt x="315299" y="40992"/>
                      <a:pt x="332760" y="52847"/>
                    </a:cubicBezTo>
                    <a:cubicBezTo>
                      <a:pt x="357248" y="76141"/>
                      <a:pt x="373773" y="106840"/>
                      <a:pt x="386911" y="137663"/>
                    </a:cubicBezTo>
                    <a:cubicBezTo>
                      <a:pt x="398323" y="170670"/>
                      <a:pt x="394914" y="206111"/>
                      <a:pt x="394311" y="240428"/>
                    </a:cubicBezTo>
                    <a:cubicBezTo>
                      <a:pt x="390382" y="302262"/>
                      <a:pt x="365251" y="366238"/>
                      <a:pt x="313387" y="403155"/>
                    </a:cubicBezTo>
                    <a:cubicBezTo>
                      <a:pt x="281125" y="425867"/>
                      <a:pt x="241734" y="439449"/>
                      <a:pt x="202010" y="436974"/>
                    </a:cubicBezTo>
                    <a:cubicBezTo>
                      <a:pt x="169582" y="437161"/>
                      <a:pt x="137071" y="432523"/>
                      <a:pt x="107512" y="418692"/>
                    </a:cubicBezTo>
                    <a:cubicBezTo>
                      <a:pt x="85935" y="410477"/>
                      <a:pt x="66208" y="397498"/>
                      <a:pt x="54152" y="37738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15164884" y="6422426"/>
                <a:ext cx="355133" cy="420916"/>
              </a:xfrm>
              <a:custGeom>
                <a:rect b="b" l="l" r="r" t="t"/>
                <a:pathLst>
                  <a:path extrusionOk="0" h="420916" w="355133">
                    <a:moveTo>
                      <a:pt x="253955" y="17343"/>
                    </a:moveTo>
                    <a:cubicBezTo>
                      <a:pt x="237804" y="10750"/>
                      <a:pt x="221985" y="809"/>
                      <a:pt x="204150" y="164"/>
                    </a:cubicBezTo>
                    <a:cubicBezTo>
                      <a:pt x="200865" y="101"/>
                      <a:pt x="196957" y="-377"/>
                      <a:pt x="193818" y="663"/>
                    </a:cubicBezTo>
                    <a:cubicBezTo>
                      <a:pt x="191095" y="767"/>
                      <a:pt x="188601" y="954"/>
                      <a:pt x="187582" y="809"/>
                    </a:cubicBezTo>
                    <a:cubicBezTo>
                      <a:pt x="184714" y="1266"/>
                      <a:pt x="171971" y="1100"/>
                      <a:pt x="166837" y="3284"/>
                    </a:cubicBezTo>
                    <a:cubicBezTo>
                      <a:pt x="136155" y="4656"/>
                      <a:pt x="105494" y="15160"/>
                      <a:pt x="80612" y="32734"/>
                    </a:cubicBezTo>
                    <a:cubicBezTo>
                      <a:pt x="35733" y="72355"/>
                      <a:pt x="1975" y="129364"/>
                      <a:pt x="0" y="190220"/>
                    </a:cubicBezTo>
                    <a:cubicBezTo>
                      <a:pt x="1185" y="236538"/>
                      <a:pt x="4241" y="284562"/>
                      <a:pt x="22990" y="327511"/>
                    </a:cubicBezTo>
                    <a:cubicBezTo>
                      <a:pt x="44609" y="376637"/>
                      <a:pt x="89280" y="417110"/>
                      <a:pt x="144636" y="419856"/>
                    </a:cubicBezTo>
                    <a:cubicBezTo>
                      <a:pt x="154635" y="420501"/>
                      <a:pt x="164363" y="420917"/>
                      <a:pt x="173842" y="420917"/>
                    </a:cubicBezTo>
                    <a:cubicBezTo>
                      <a:pt x="217911" y="420917"/>
                      <a:pt x="256221" y="411848"/>
                      <a:pt x="289127" y="374931"/>
                    </a:cubicBezTo>
                    <a:cubicBezTo>
                      <a:pt x="322178" y="343484"/>
                      <a:pt x="338267" y="299433"/>
                      <a:pt x="346312" y="255423"/>
                    </a:cubicBezTo>
                    <a:cubicBezTo>
                      <a:pt x="353359" y="217237"/>
                      <a:pt x="358472" y="177491"/>
                      <a:pt x="352507" y="138869"/>
                    </a:cubicBezTo>
                    <a:cubicBezTo>
                      <a:pt x="340367" y="81423"/>
                      <a:pt x="307731" y="40762"/>
                      <a:pt x="253955" y="17343"/>
                    </a:cubicBezTo>
                    <a:close/>
                    <a:moveTo>
                      <a:pt x="337207" y="196855"/>
                    </a:moveTo>
                    <a:cubicBezTo>
                      <a:pt x="333279" y="240407"/>
                      <a:pt x="326149" y="284770"/>
                      <a:pt x="306339" y="324204"/>
                    </a:cubicBezTo>
                    <a:cubicBezTo>
                      <a:pt x="293804" y="347644"/>
                      <a:pt x="274721" y="367568"/>
                      <a:pt x="253789" y="383729"/>
                    </a:cubicBezTo>
                    <a:cubicBezTo>
                      <a:pt x="231256" y="399432"/>
                      <a:pt x="203942" y="404153"/>
                      <a:pt x="176981" y="403508"/>
                    </a:cubicBezTo>
                    <a:cubicBezTo>
                      <a:pt x="114765" y="407689"/>
                      <a:pt x="71112" y="383750"/>
                      <a:pt x="42115" y="328280"/>
                    </a:cubicBezTo>
                    <a:cubicBezTo>
                      <a:pt x="24549" y="294233"/>
                      <a:pt x="20891" y="255527"/>
                      <a:pt x="17794" y="217840"/>
                    </a:cubicBezTo>
                    <a:cubicBezTo>
                      <a:pt x="17794" y="217882"/>
                      <a:pt x="17794" y="217944"/>
                      <a:pt x="17794" y="217965"/>
                    </a:cubicBezTo>
                    <a:cubicBezTo>
                      <a:pt x="17794" y="218069"/>
                      <a:pt x="17814" y="218173"/>
                      <a:pt x="17814" y="218256"/>
                    </a:cubicBezTo>
                    <a:cubicBezTo>
                      <a:pt x="9604" y="151701"/>
                      <a:pt x="43778" y="84481"/>
                      <a:pt x="94394" y="42447"/>
                    </a:cubicBezTo>
                    <a:cubicBezTo>
                      <a:pt x="124119" y="23188"/>
                      <a:pt x="161973" y="12726"/>
                      <a:pt x="197477" y="17884"/>
                    </a:cubicBezTo>
                    <a:cubicBezTo>
                      <a:pt x="207413" y="19070"/>
                      <a:pt x="216539" y="26349"/>
                      <a:pt x="226849" y="23895"/>
                    </a:cubicBezTo>
                    <a:cubicBezTo>
                      <a:pt x="249465" y="33629"/>
                      <a:pt x="272289" y="44153"/>
                      <a:pt x="291289" y="60105"/>
                    </a:cubicBezTo>
                    <a:cubicBezTo>
                      <a:pt x="328705" y="94630"/>
                      <a:pt x="342882" y="147188"/>
                      <a:pt x="337207" y="1968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14697172" y="6460009"/>
                <a:ext cx="196030" cy="324889"/>
              </a:xfrm>
              <a:custGeom>
                <a:rect b="b" l="l" r="r" t="t"/>
                <a:pathLst>
                  <a:path extrusionOk="0" h="324889" w="196030">
                    <a:moveTo>
                      <a:pt x="108824" y="324890"/>
                    </a:moveTo>
                    <a:cubicBezTo>
                      <a:pt x="144058" y="324890"/>
                      <a:pt x="175114" y="303052"/>
                      <a:pt x="182764" y="267361"/>
                    </a:cubicBezTo>
                    <a:cubicBezTo>
                      <a:pt x="189436" y="247936"/>
                      <a:pt x="190725" y="227262"/>
                      <a:pt x="192554" y="206942"/>
                    </a:cubicBezTo>
                    <a:cubicBezTo>
                      <a:pt x="192908" y="202782"/>
                      <a:pt x="193677" y="198248"/>
                      <a:pt x="192471" y="194172"/>
                    </a:cubicBezTo>
                    <a:cubicBezTo>
                      <a:pt x="186796" y="181193"/>
                      <a:pt x="169086" y="182337"/>
                      <a:pt x="157258" y="179571"/>
                    </a:cubicBezTo>
                    <a:cubicBezTo>
                      <a:pt x="144495" y="176763"/>
                      <a:pt x="132293" y="172728"/>
                      <a:pt x="120008" y="168153"/>
                    </a:cubicBezTo>
                    <a:cubicBezTo>
                      <a:pt x="138487" y="162184"/>
                      <a:pt x="156219" y="158045"/>
                      <a:pt x="175447" y="154197"/>
                    </a:cubicBezTo>
                    <a:cubicBezTo>
                      <a:pt x="197897" y="150578"/>
                      <a:pt x="192742" y="122271"/>
                      <a:pt x="195111" y="105196"/>
                    </a:cubicBezTo>
                    <a:cubicBezTo>
                      <a:pt x="197190" y="71939"/>
                      <a:pt x="199123" y="23042"/>
                      <a:pt x="160397" y="10542"/>
                    </a:cubicBezTo>
                    <a:cubicBezTo>
                      <a:pt x="149130" y="4427"/>
                      <a:pt x="136700" y="81"/>
                      <a:pt x="123770" y="39"/>
                    </a:cubicBezTo>
                    <a:cubicBezTo>
                      <a:pt x="72904" y="-1708"/>
                      <a:pt x="23681" y="55716"/>
                      <a:pt x="8090" y="100267"/>
                    </a:cubicBezTo>
                    <a:cubicBezTo>
                      <a:pt x="2124" y="117134"/>
                      <a:pt x="1937" y="135333"/>
                      <a:pt x="669" y="153012"/>
                    </a:cubicBezTo>
                    <a:cubicBezTo>
                      <a:pt x="-807" y="182483"/>
                      <a:pt x="-723" y="212454"/>
                      <a:pt x="10356" y="240573"/>
                    </a:cubicBezTo>
                    <a:cubicBezTo>
                      <a:pt x="24658" y="281192"/>
                      <a:pt x="55214" y="324640"/>
                      <a:pt x="102505" y="324640"/>
                    </a:cubicBezTo>
                    <a:cubicBezTo>
                      <a:pt x="104625" y="324807"/>
                      <a:pt x="106725" y="324890"/>
                      <a:pt x="108824" y="32489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15261219" y="6505334"/>
                <a:ext cx="167798" cy="283661"/>
              </a:xfrm>
              <a:custGeom>
                <a:rect b="b" l="l" r="r" t="t"/>
                <a:pathLst>
                  <a:path extrusionOk="0" h="283661" w="167798">
                    <a:moveTo>
                      <a:pt x="111764" y="408"/>
                    </a:moveTo>
                    <a:cubicBezTo>
                      <a:pt x="106276" y="304"/>
                      <a:pt x="99541" y="-1298"/>
                      <a:pt x="95093" y="2654"/>
                    </a:cubicBezTo>
                    <a:cubicBezTo>
                      <a:pt x="48987" y="2363"/>
                      <a:pt x="24063" y="48515"/>
                      <a:pt x="12048" y="87283"/>
                    </a:cubicBezTo>
                    <a:cubicBezTo>
                      <a:pt x="-3459" y="132000"/>
                      <a:pt x="-5974" y="183601"/>
                      <a:pt x="16310" y="226466"/>
                    </a:cubicBezTo>
                    <a:cubicBezTo>
                      <a:pt x="34706" y="258225"/>
                      <a:pt x="55722" y="280937"/>
                      <a:pt x="94448" y="283620"/>
                    </a:cubicBezTo>
                    <a:cubicBezTo>
                      <a:pt x="95321" y="283641"/>
                      <a:pt x="96174" y="283662"/>
                      <a:pt x="97005" y="283662"/>
                    </a:cubicBezTo>
                    <a:cubicBezTo>
                      <a:pt x="157163" y="283662"/>
                      <a:pt x="161050" y="209100"/>
                      <a:pt x="161071" y="163281"/>
                    </a:cubicBezTo>
                    <a:cubicBezTo>
                      <a:pt x="161528" y="153609"/>
                      <a:pt x="151530" y="149096"/>
                      <a:pt x="144212" y="145332"/>
                    </a:cubicBezTo>
                    <a:cubicBezTo>
                      <a:pt x="129890" y="137802"/>
                      <a:pt x="114653" y="132208"/>
                      <a:pt x="100497" y="124325"/>
                    </a:cubicBezTo>
                    <a:cubicBezTo>
                      <a:pt x="114612" y="118876"/>
                      <a:pt x="129495" y="115610"/>
                      <a:pt x="144296" y="111513"/>
                    </a:cubicBezTo>
                    <a:cubicBezTo>
                      <a:pt x="151675" y="109309"/>
                      <a:pt x="160780" y="108040"/>
                      <a:pt x="164605" y="100407"/>
                    </a:cubicBezTo>
                    <a:cubicBezTo>
                      <a:pt x="174042" y="75823"/>
                      <a:pt x="160510" y="49014"/>
                      <a:pt x="150615" y="26552"/>
                    </a:cubicBezTo>
                    <a:cubicBezTo>
                      <a:pt x="143069" y="11868"/>
                      <a:pt x="128206" y="1926"/>
                      <a:pt x="111764" y="4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7"/>
              <p:cNvSpPr/>
              <p:nvPr/>
            </p:nvSpPr>
            <p:spPr>
              <a:xfrm>
                <a:off x="14748920" y="7011143"/>
                <a:ext cx="643608" cy="178430"/>
              </a:xfrm>
              <a:custGeom>
                <a:rect b="b" l="l" r="r" t="t"/>
                <a:pathLst>
                  <a:path extrusionOk="0" h="178430" w="643608">
                    <a:moveTo>
                      <a:pt x="635933" y="59297"/>
                    </a:moveTo>
                    <a:cubicBezTo>
                      <a:pt x="624084" y="50978"/>
                      <a:pt x="612048" y="42949"/>
                      <a:pt x="599181" y="36273"/>
                    </a:cubicBezTo>
                    <a:cubicBezTo>
                      <a:pt x="578665" y="24959"/>
                      <a:pt x="558584" y="12854"/>
                      <a:pt x="537153" y="3266"/>
                    </a:cubicBezTo>
                    <a:cubicBezTo>
                      <a:pt x="533661" y="937"/>
                      <a:pt x="527799" y="1436"/>
                      <a:pt x="528131" y="6989"/>
                    </a:cubicBezTo>
                    <a:cubicBezTo>
                      <a:pt x="530958" y="16036"/>
                      <a:pt x="542786" y="19052"/>
                      <a:pt x="549978" y="24127"/>
                    </a:cubicBezTo>
                    <a:cubicBezTo>
                      <a:pt x="553575" y="26332"/>
                      <a:pt x="557171" y="28515"/>
                      <a:pt x="560808" y="30678"/>
                    </a:cubicBezTo>
                    <a:cubicBezTo>
                      <a:pt x="559499" y="31198"/>
                      <a:pt x="558293" y="32051"/>
                      <a:pt x="557420" y="33341"/>
                    </a:cubicBezTo>
                    <a:cubicBezTo>
                      <a:pt x="554739" y="37209"/>
                      <a:pt x="551849" y="40890"/>
                      <a:pt x="548939" y="44572"/>
                    </a:cubicBezTo>
                    <a:cubicBezTo>
                      <a:pt x="540250" y="56073"/>
                      <a:pt x="531145" y="67200"/>
                      <a:pt x="521604" y="77995"/>
                    </a:cubicBezTo>
                    <a:cubicBezTo>
                      <a:pt x="480591" y="121380"/>
                      <a:pt x="425547" y="151621"/>
                      <a:pt x="365722" y="157570"/>
                    </a:cubicBezTo>
                    <a:cubicBezTo>
                      <a:pt x="299827" y="168489"/>
                      <a:pt x="230710" y="157778"/>
                      <a:pt x="174128" y="120673"/>
                    </a:cubicBezTo>
                    <a:cubicBezTo>
                      <a:pt x="158829" y="112125"/>
                      <a:pt x="144652" y="101851"/>
                      <a:pt x="131120" y="90724"/>
                    </a:cubicBezTo>
                    <a:cubicBezTo>
                      <a:pt x="114053" y="77829"/>
                      <a:pt x="97756" y="63914"/>
                      <a:pt x="87113" y="45050"/>
                    </a:cubicBezTo>
                    <a:cubicBezTo>
                      <a:pt x="89421" y="42138"/>
                      <a:pt x="91707" y="39206"/>
                      <a:pt x="94035" y="36315"/>
                    </a:cubicBezTo>
                    <a:cubicBezTo>
                      <a:pt x="101519" y="26040"/>
                      <a:pt x="111600" y="16972"/>
                      <a:pt x="117088" y="5450"/>
                    </a:cubicBezTo>
                    <a:cubicBezTo>
                      <a:pt x="117546" y="3703"/>
                      <a:pt x="116943" y="1852"/>
                      <a:pt x="115508" y="749"/>
                    </a:cubicBezTo>
                    <a:cubicBezTo>
                      <a:pt x="109127" y="-3285"/>
                      <a:pt x="100188" y="10109"/>
                      <a:pt x="95470" y="13894"/>
                    </a:cubicBezTo>
                    <a:cubicBezTo>
                      <a:pt x="74018" y="36107"/>
                      <a:pt x="55621" y="60961"/>
                      <a:pt x="35603" y="84401"/>
                    </a:cubicBezTo>
                    <a:cubicBezTo>
                      <a:pt x="24544" y="96942"/>
                      <a:pt x="12633" y="108693"/>
                      <a:pt x="1741" y="121360"/>
                    </a:cubicBezTo>
                    <a:cubicBezTo>
                      <a:pt x="-1211" y="124833"/>
                      <a:pt x="-213" y="130386"/>
                      <a:pt x="3258" y="133048"/>
                    </a:cubicBezTo>
                    <a:cubicBezTo>
                      <a:pt x="4984" y="134317"/>
                      <a:pt x="6584" y="134837"/>
                      <a:pt x="8102" y="134837"/>
                    </a:cubicBezTo>
                    <a:cubicBezTo>
                      <a:pt x="13590" y="134837"/>
                      <a:pt x="17789" y="127890"/>
                      <a:pt x="21426" y="123793"/>
                    </a:cubicBezTo>
                    <a:cubicBezTo>
                      <a:pt x="30074" y="113955"/>
                      <a:pt x="39760" y="104201"/>
                      <a:pt x="48200" y="94051"/>
                    </a:cubicBezTo>
                    <a:cubicBezTo>
                      <a:pt x="58303" y="81863"/>
                      <a:pt x="67989" y="69364"/>
                      <a:pt x="77738" y="56884"/>
                    </a:cubicBezTo>
                    <a:cubicBezTo>
                      <a:pt x="78009" y="57384"/>
                      <a:pt x="78300" y="57883"/>
                      <a:pt x="78570" y="58382"/>
                    </a:cubicBezTo>
                    <a:cubicBezTo>
                      <a:pt x="82582" y="65641"/>
                      <a:pt x="87134" y="72587"/>
                      <a:pt x="92851" y="78640"/>
                    </a:cubicBezTo>
                    <a:cubicBezTo>
                      <a:pt x="149454" y="133069"/>
                      <a:pt x="222686" y="177079"/>
                      <a:pt x="303070" y="177848"/>
                    </a:cubicBezTo>
                    <a:cubicBezTo>
                      <a:pt x="308537" y="178243"/>
                      <a:pt x="313983" y="178431"/>
                      <a:pt x="319450" y="178431"/>
                    </a:cubicBezTo>
                    <a:cubicBezTo>
                      <a:pt x="345995" y="178431"/>
                      <a:pt x="372478" y="174125"/>
                      <a:pt x="398482" y="169092"/>
                    </a:cubicBezTo>
                    <a:cubicBezTo>
                      <a:pt x="429455" y="162853"/>
                      <a:pt x="457954" y="148522"/>
                      <a:pt x="484437" y="131655"/>
                    </a:cubicBezTo>
                    <a:cubicBezTo>
                      <a:pt x="510338" y="113851"/>
                      <a:pt x="533474" y="92159"/>
                      <a:pt x="552764" y="67325"/>
                    </a:cubicBezTo>
                    <a:cubicBezTo>
                      <a:pt x="558626" y="59339"/>
                      <a:pt x="565111" y="51747"/>
                      <a:pt x="570828" y="43636"/>
                    </a:cubicBezTo>
                    <a:cubicBezTo>
                      <a:pt x="572117" y="41806"/>
                      <a:pt x="572761" y="39747"/>
                      <a:pt x="572532" y="37521"/>
                    </a:cubicBezTo>
                    <a:cubicBezTo>
                      <a:pt x="592405" y="49189"/>
                      <a:pt x="612298" y="60836"/>
                      <a:pt x="630424" y="75125"/>
                    </a:cubicBezTo>
                    <a:cubicBezTo>
                      <a:pt x="631900" y="76310"/>
                      <a:pt x="633563" y="76830"/>
                      <a:pt x="635184" y="76830"/>
                    </a:cubicBezTo>
                    <a:cubicBezTo>
                      <a:pt x="640173" y="76830"/>
                      <a:pt x="644934" y="71984"/>
                      <a:pt x="643271" y="66493"/>
                    </a:cubicBezTo>
                    <a:cubicBezTo>
                      <a:pt x="642398" y="62854"/>
                      <a:pt x="638801" y="61273"/>
                      <a:pt x="635933" y="592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7"/>
              <p:cNvSpPr/>
              <p:nvPr/>
            </p:nvSpPr>
            <p:spPr>
              <a:xfrm>
                <a:off x="15227916" y="6159610"/>
                <a:ext cx="391851" cy="166391"/>
              </a:xfrm>
              <a:custGeom>
                <a:rect b="b" l="l" r="r" t="t"/>
                <a:pathLst>
                  <a:path extrusionOk="0" h="166391" w="391851">
                    <a:moveTo>
                      <a:pt x="360837" y="64708"/>
                    </a:moveTo>
                    <a:cubicBezTo>
                      <a:pt x="349030" y="56180"/>
                      <a:pt x="333876" y="49546"/>
                      <a:pt x="319990" y="44284"/>
                    </a:cubicBezTo>
                    <a:cubicBezTo>
                      <a:pt x="290598" y="31846"/>
                      <a:pt x="259729" y="24151"/>
                      <a:pt x="228403" y="18452"/>
                    </a:cubicBezTo>
                    <a:cubicBezTo>
                      <a:pt x="198906" y="11880"/>
                      <a:pt x="170282" y="4642"/>
                      <a:pt x="139704" y="1605"/>
                    </a:cubicBezTo>
                    <a:cubicBezTo>
                      <a:pt x="114718" y="-599"/>
                      <a:pt x="89504" y="87"/>
                      <a:pt x="64434" y="149"/>
                    </a:cubicBezTo>
                    <a:cubicBezTo>
                      <a:pt x="52482" y="711"/>
                      <a:pt x="40280" y="1335"/>
                      <a:pt x="28660" y="4101"/>
                    </a:cubicBezTo>
                    <a:cubicBezTo>
                      <a:pt x="21343" y="7533"/>
                      <a:pt x="14670" y="13232"/>
                      <a:pt x="10451" y="20178"/>
                    </a:cubicBezTo>
                    <a:cubicBezTo>
                      <a:pt x="5566" y="29475"/>
                      <a:pt x="3944" y="40186"/>
                      <a:pt x="1575" y="50419"/>
                    </a:cubicBezTo>
                    <a:cubicBezTo>
                      <a:pt x="556" y="58739"/>
                      <a:pt x="-1564" y="68140"/>
                      <a:pt x="1928" y="76085"/>
                    </a:cubicBezTo>
                    <a:cubicBezTo>
                      <a:pt x="2635" y="97798"/>
                      <a:pt x="39345" y="83406"/>
                      <a:pt x="52316" y="81763"/>
                    </a:cubicBezTo>
                    <a:cubicBezTo>
                      <a:pt x="72853" y="78622"/>
                      <a:pt x="93848" y="75939"/>
                      <a:pt x="115321" y="75835"/>
                    </a:cubicBezTo>
                    <a:cubicBezTo>
                      <a:pt x="134695" y="76043"/>
                      <a:pt x="154297" y="77748"/>
                      <a:pt x="173712" y="81367"/>
                    </a:cubicBezTo>
                    <a:cubicBezTo>
                      <a:pt x="192566" y="85465"/>
                      <a:pt x="210547" y="92807"/>
                      <a:pt x="228673" y="99275"/>
                    </a:cubicBezTo>
                    <a:cubicBezTo>
                      <a:pt x="249585" y="107012"/>
                      <a:pt x="271723" y="112170"/>
                      <a:pt x="290514" y="124711"/>
                    </a:cubicBezTo>
                    <a:cubicBezTo>
                      <a:pt x="307518" y="135402"/>
                      <a:pt x="325644" y="144158"/>
                      <a:pt x="342482" y="155119"/>
                    </a:cubicBezTo>
                    <a:cubicBezTo>
                      <a:pt x="348323" y="158634"/>
                      <a:pt x="352917" y="164644"/>
                      <a:pt x="359652" y="166371"/>
                    </a:cubicBezTo>
                    <a:cubicBezTo>
                      <a:pt x="359985" y="166391"/>
                      <a:pt x="360296" y="166391"/>
                      <a:pt x="360629" y="166391"/>
                    </a:cubicBezTo>
                    <a:cubicBezTo>
                      <a:pt x="377965" y="166391"/>
                      <a:pt x="382102" y="136816"/>
                      <a:pt x="386904" y="123900"/>
                    </a:cubicBezTo>
                    <a:cubicBezTo>
                      <a:pt x="388962" y="115914"/>
                      <a:pt x="391581" y="107885"/>
                      <a:pt x="391851" y="99628"/>
                    </a:cubicBezTo>
                    <a:cubicBezTo>
                      <a:pt x="390147" y="83094"/>
                      <a:pt x="372789" y="73922"/>
                      <a:pt x="360837" y="647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14580359" y="6156662"/>
                <a:ext cx="393385" cy="165803"/>
              </a:xfrm>
              <a:custGeom>
                <a:rect b="b" l="l" r="r" t="t"/>
                <a:pathLst>
                  <a:path extrusionOk="0" h="165803" w="393385">
                    <a:moveTo>
                      <a:pt x="21779" y="163495"/>
                    </a:moveTo>
                    <a:cubicBezTo>
                      <a:pt x="25125" y="165159"/>
                      <a:pt x="28576" y="165803"/>
                      <a:pt x="32068" y="165803"/>
                    </a:cubicBezTo>
                    <a:cubicBezTo>
                      <a:pt x="41007" y="165803"/>
                      <a:pt x="50194" y="161498"/>
                      <a:pt x="58572" y="158857"/>
                    </a:cubicBezTo>
                    <a:cubicBezTo>
                      <a:pt x="73559" y="153657"/>
                      <a:pt x="89336" y="148749"/>
                      <a:pt x="104158" y="142592"/>
                    </a:cubicBezTo>
                    <a:cubicBezTo>
                      <a:pt x="118023" y="136374"/>
                      <a:pt x="131389" y="129053"/>
                      <a:pt x="145815" y="124103"/>
                    </a:cubicBezTo>
                    <a:cubicBezTo>
                      <a:pt x="187347" y="110209"/>
                      <a:pt x="230751" y="102909"/>
                      <a:pt x="274300" y="98167"/>
                    </a:cubicBezTo>
                    <a:cubicBezTo>
                      <a:pt x="291366" y="96461"/>
                      <a:pt x="308515" y="95026"/>
                      <a:pt x="325685" y="94839"/>
                    </a:cubicBezTo>
                    <a:cubicBezTo>
                      <a:pt x="335808" y="94714"/>
                      <a:pt x="345932" y="94798"/>
                      <a:pt x="356034" y="94465"/>
                    </a:cubicBezTo>
                    <a:cubicBezTo>
                      <a:pt x="366074" y="93633"/>
                      <a:pt x="378068" y="95525"/>
                      <a:pt x="385344" y="86998"/>
                    </a:cubicBezTo>
                    <a:cubicBezTo>
                      <a:pt x="398273" y="71150"/>
                      <a:pt x="392994" y="48084"/>
                      <a:pt x="387568" y="30156"/>
                    </a:cubicBezTo>
                    <a:cubicBezTo>
                      <a:pt x="381893" y="11167"/>
                      <a:pt x="360233" y="5406"/>
                      <a:pt x="342772" y="2785"/>
                    </a:cubicBezTo>
                    <a:cubicBezTo>
                      <a:pt x="327951" y="1683"/>
                      <a:pt x="313067" y="2140"/>
                      <a:pt x="298246" y="1870"/>
                    </a:cubicBezTo>
                    <a:cubicBezTo>
                      <a:pt x="282053" y="560"/>
                      <a:pt x="265735" y="-647"/>
                      <a:pt x="249501" y="393"/>
                    </a:cubicBezTo>
                    <a:cubicBezTo>
                      <a:pt x="218237" y="2390"/>
                      <a:pt x="187472" y="8338"/>
                      <a:pt x="157331" y="16699"/>
                    </a:cubicBezTo>
                    <a:cubicBezTo>
                      <a:pt x="136648" y="20921"/>
                      <a:pt x="117669" y="29990"/>
                      <a:pt x="99189" y="39910"/>
                    </a:cubicBezTo>
                    <a:cubicBezTo>
                      <a:pt x="82705" y="48209"/>
                      <a:pt x="65514" y="55384"/>
                      <a:pt x="50714" y="66553"/>
                    </a:cubicBezTo>
                    <a:cubicBezTo>
                      <a:pt x="38408" y="76474"/>
                      <a:pt x="24252" y="81819"/>
                      <a:pt x="10034" y="89369"/>
                    </a:cubicBezTo>
                    <a:cubicBezTo>
                      <a:pt x="-11231" y="103574"/>
                      <a:pt x="5461" y="150745"/>
                      <a:pt x="21779" y="163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14962628" y="6648320"/>
                <a:ext cx="171553" cy="348161"/>
              </a:xfrm>
              <a:custGeom>
                <a:rect b="b" l="l" r="r" t="t"/>
                <a:pathLst>
                  <a:path extrusionOk="0" h="348161" w="171553">
                    <a:moveTo>
                      <a:pt x="34401" y="344272"/>
                    </a:moveTo>
                    <a:cubicBezTo>
                      <a:pt x="74229" y="346830"/>
                      <a:pt x="112872" y="345437"/>
                      <a:pt x="152929" y="348057"/>
                    </a:cubicBezTo>
                    <a:cubicBezTo>
                      <a:pt x="153719" y="348120"/>
                      <a:pt x="154488" y="348161"/>
                      <a:pt x="155236" y="348161"/>
                    </a:cubicBezTo>
                    <a:cubicBezTo>
                      <a:pt x="177499" y="348161"/>
                      <a:pt x="170743" y="315882"/>
                      <a:pt x="170078" y="300595"/>
                    </a:cubicBezTo>
                    <a:cubicBezTo>
                      <a:pt x="166336" y="259976"/>
                      <a:pt x="160849" y="219544"/>
                      <a:pt x="154446" y="179236"/>
                    </a:cubicBezTo>
                    <a:cubicBezTo>
                      <a:pt x="149748" y="149411"/>
                      <a:pt x="143200" y="119919"/>
                      <a:pt x="139500" y="89969"/>
                    </a:cubicBezTo>
                    <a:cubicBezTo>
                      <a:pt x="135052" y="63326"/>
                      <a:pt x="133326" y="35852"/>
                      <a:pt x="124035" y="10290"/>
                    </a:cubicBezTo>
                    <a:cubicBezTo>
                      <a:pt x="122247" y="1888"/>
                      <a:pt x="113870" y="-4206"/>
                      <a:pt x="107384" y="3614"/>
                    </a:cubicBezTo>
                    <a:cubicBezTo>
                      <a:pt x="97843" y="22041"/>
                      <a:pt x="92293" y="42341"/>
                      <a:pt x="85205" y="61829"/>
                    </a:cubicBezTo>
                    <a:cubicBezTo>
                      <a:pt x="71506" y="101034"/>
                      <a:pt x="55562" y="139990"/>
                      <a:pt x="41198" y="178987"/>
                    </a:cubicBezTo>
                    <a:cubicBezTo>
                      <a:pt x="29537" y="215488"/>
                      <a:pt x="16295" y="251573"/>
                      <a:pt x="8272" y="289198"/>
                    </a:cubicBezTo>
                    <a:cubicBezTo>
                      <a:pt x="-771" y="323702"/>
                      <a:pt x="-12474" y="342130"/>
                      <a:pt x="34401" y="344272"/>
                    </a:cubicBezTo>
                    <a:close/>
                    <a:moveTo>
                      <a:pt x="32281" y="260891"/>
                    </a:moveTo>
                    <a:cubicBezTo>
                      <a:pt x="38247" y="235558"/>
                      <a:pt x="48411" y="211515"/>
                      <a:pt x="55105" y="186391"/>
                    </a:cubicBezTo>
                    <a:cubicBezTo>
                      <a:pt x="73980" y="131233"/>
                      <a:pt x="94746" y="76637"/>
                      <a:pt x="109588" y="20170"/>
                    </a:cubicBezTo>
                    <a:cubicBezTo>
                      <a:pt x="121041" y="60706"/>
                      <a:pt x="122185" y="104050"/>
                      <a:pt x="131456" y="145210"/>
                    </a:cubicBezTo>
                    <a:cubicBezTo>
                      <a:pt x="139188" y="190343"/>
                      <a:pt x="146318" y="235579"/>
                      <a:pt x="151058" y="281128"/>
                    </a:cubicBezTo>
                    <a:cubicBezTo>
                      <a:pt x="152243" y="297725"/>
                      <a:pt x="155839" y="314405"/>
                      <a:pt x="153719" y="331065"/>
                    </a:cubicBezTo>
                    <a:cubicBezTo>
                      <a:pt x="151266" y="331086"/>
                      <a:pt x="148834" y="331023"/>
                      <a:pt x="146360" y="330940"/>
                    </a:cubicBezTo>
                    <a:cubicBezTo>
                      <a:pt x="122102" y="329255"/>
                      <a:pt x="97739" y="328943"/>
                      <a:pt x="73377" y="328839"/>
                    </a:cubicBezTo>
                    <a:cubicBezTo>
                      <a:pt x="54544" y="327945"/>
                      <a:pt x="34817" y="329526"/>
                      <a:pt x="16566" y="324243"/>
                    </a:cubicBezTo>
                    <a:cubicBezTo>
                      <a:pt x="21825" y="303112"/>
                      <a:pt x="27437" y="282085"/>
                      <a:pt x="32281" y="2608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42" name="Google Shape;1842;p37"/>
          <p:cNvSpPr/>
          <p:nvPr/>
        </p:nvSpPr>
        <p:spPr>
          <a:xfrm>
            <a:off x="7189738" y="3891119"/>
            <a:ext cx="630502" cy="595722"/>
          </a:xfrm>
          <a:custGeom>
            <a:rect b="b" l="l" r="r" t="t"/>
            <a:pathLst>
              <a:path extrusionOk="0" h="1191445" w="1261004">
                <a:moveTo>
                  <a:pt x="1257058" y="925262"/>
                </a:moveTo>
                <a:cubicBezTo>
                  <a:pt x="1242053" y="920801"/>
                  <a:pt x="1191590" y="945879"/>
                  <a:pt x="1176584" y="954247"/>
                </a:cubicBezTo>
                <a:cubicBezTo>
                  <a:pt x="1159057" y="964606"/>
                  <a:pt x="1141126" y="974537"/>
                  <a:pt x="1124784" y="986735"/>
                </a:cubicBezTo>
                <a:cubicBezTo>
                  <a:pt x="1110006" y="998632"/>
                  <a:pt x="1095682" y="1011108"/>
                  <a:pt x="1080475" y="1022475"/>
                </a:cubicBezTo>
                <a:cubicBezTo>
                  <a:pt x="1075053" y="1011209"/>
                  <a:pt x="1072985" y="998582"/>
                  <a:pt x="1066478" y="987718"/>
                </a:cubicBezTo>
                <a:cubicBezTo>
                  <a:pt x="1053162" y="964556"/>
                  <a:pt x="1037905" y="942451"/>
                  <a:pt x="1021639" y="921280"/>
                </a:cubicBezTo>
                <a:cubicBezTo>
                  <a:pt x="1013241" y="911072"/>
                  <a:pt x="1003052" y="902427"/>
                  <a:pt x="991906" y="895369"/>
                </a:cubicBezTo>
                <a:cubicBezTo>
                  <a:pt x="1033088" y="859907"/>
                  <a:pt x="1051145" y="813178"/>
                  <a:pt x="1049354" y="750746"/>
                </a:cubicBezTo>
                <a:cubicBezTo>
                  <a:pt x="1067941" y="741799"/>
                  <a:pt x="1086048" y="731742"/>
                  <a:pt x="1101659" y="718132"/>
                </a:cubicBezTo>
                <a:cubicBezTo>
                  <a:pt x="1125516" y="695952"/>
                  <a:pt x="1144102" y="665253"/>
                  <a:pt x="1142740" y="631781"/>
                </a:cubicBezTo>
                <a:cubicBezTo>
                  <a:pt x="1142690" y="601813"/>
                  <a:pt x="1138882" y="571265"/>
                  <a:pt x="1124986" y="544322"/>
                </a:cubicBezTo>
                <a:cubicBezTo>
                  <a:pt x="1114974" y="521588"/>
                  <a:pt x="1101205" y="501021"/>
                  <a:pt x="1085846" y="481588"/>
                </a:cubicBezTo>
                <a:cubicBezTo>
                  <a:pt x="1070866" y="458198"/>
                  <a:pt x="1048573" y="440555"/>
                  <a:pt x="1023328" y="429314"/>
                </a:cubicBezTo>
                <a:cubicBezTo>
                  <a:pt x="1041587" y="391104"/>
                  <a:pt x="1042318" y="356952"/>
                  <a:pt x="1022547" y="326253"/>
                </a:cubicBezTo>
                <a:cubicBezTo>
                  <a:pt x="1025043" y="319750"/>
                  <a:pt x="1027515" y="313248"/>
                  <a:pt x="1030339" y="306871"/>
                </a:cubicBezTo>
                <a:cubicBezTo>
                  <a:pt x="1041890" y="282397"/>
                  <a:pt x="1055205" y="258781"/>
                  <a:pt x="1067134" y="234459"/>
                </a:cubicBezTo>
                <a:cubicBezTo>
                  <a:pt x="1069984" y="228888"/>
                  <a:pt x="1072859" y="223343"/>
                  <a:pt x="1075759" y="217773"/>
                </a:cubicBezTo>
                <a:cubicBezTo>
                  <a:pt x="1081105" y="207364"/>
                  <a:pt x="1085846" y="195619"/>
                  <a:pt x="1097220" y="190527"/>
                </a:cubicBezTo>
                <a:cubicBezTo>
                  <a:pt x="1108241" y="184327"/>
                  <a:pt x="1117446" y="175556"/>
                  <a:pt x="1127054" y="167465"/>
                </a:cubicBezTo>
                <a:cubicBezTo>
                  <a:pt x="1136057" y="159097"/>
                  <a:pt x="1145893" y="151536"/>
                  <a:pt x="1153660" y="141958"/>
                </a:cubicBezTo>
                <a:cubicBezTo>
                  <a:pt x="1167505" y="125122"/>
                  <a:pt x="1161503" y="111259"/>
                  <a:pt x="1138983" y="116477"/>
                </a:cubicBezTo>
                <a:cubicBezTo>
                  <a:pt x="1156258" y="92684"/>
                  <a:pt x="1144354" y="76679"/>
                  <a:pt x="1117547" y="90869"/>
                </a:cubicBezTo>
                <a:cubicBezTo>
                  <a:pt x="1127886" y="71008"/>
                  <a:pt x="1116134" y="51550"/>
                  <a:pt x="1094648" y="66975"/>
                </a:cubicBezTo>
                <a:cubicBezTo>
                  <a:pt x="1075153" y="80132"/>
                  <a:pt x="1063628" y="100270"/>
                  <a:pt x="1051170" y="119627"/>
                </a:cubicBezTo>
                <a:cubicBezTo>
                  <a:pt x="1045597" y="106193"/>
                  <a:pt x="1039948" y="90869"/>
                  <a:pt x="1026758" y="83106"/>
                </a:cubicBezTo>
                <a:cubicBezTo>
                  <a:pt x="1020453" y="79804"/>
                  <a:pt x="1010795" y="78695"/>
                  <a:pt x="1006280" y="85374"/>
                </a:cubicBezTo>
                <a:cubicBezTo>
                  <a:pt x="1002800" y="92709"/>
                  <a:pt x="1005599" y="101430"/>
                  <a:pt x="1005776" y="109218"/>
                </a:cubicBezTo>
                <a:cubicBezTo>
                  <a:pt x="1007390" y="130465"/>
                  <a:pt x="1014275" y="152065"/>
                  <a:pt x="1030062" y="167037"/>
                </a:cubicBezTo>
                <a:cubicBezTo>
                  <a:pt x="1019672" y="185461"/>
                  <a:pt x="1012333" y="205221"/>
                  <a:pt x="1004389" y="224755"/>
                </a:cubicBezTo>
                <a:cubicBezTo>
                  <a:pt x="995840" y="244087"/>
                  <a:pt x="982978" y="261629"/>
                  <a:pt x="976623" y="281868"/>
                </a:cubicBezTo>
                <a:cubicBezTo>
                  <a:pt x="953144" y="265359"/>
                  <a:pt x="926967" y="252581"/>
                  <a:pt x="899024" y="245826"/>
                </a:cubicBezTo>
                <a:cubicBezTo>
                  <a:pt x="867450" y="237155"/>
                  <a:pt x="833076" y="234080"/>
                  <a:pt x="801376" y="243532"/>
                </a:cubicBezTo>
                <a:cubicBezTo>
                  <a:pt x="795147" y="230980"/>
                  <a:pt x="789851" y="217798"/>
                  <a:pt x="781327" y="206557"/>
                </a:cubicBezTo>
                <a:cubicBezTo>
                  <a:pt x="765842" y="187225"/>
                  <a:pt x="745163" y="171725"/>
                  <a:pt x="721633" y="163684"/>
                </a:cubicBezTo>
                <a:cubicBezTo>
                  <a:pt x="706956" y="158744"/>
                  <a:pt x="691219" y="158266"/>
                  <a:pt x="675861" y="158013"/>
                </a:cubicBezTo>
                <a:cubicBezTo>
                  <a:pt x="664966" y="158039"/>
                  <a:pt x="653971" y="158744"/>
                  <a:pt x="643581" y="162298"/>
                </a:cubicBezTo>
                <a:cubicBezTo>
                  <a:pt x="620001" y="169431"/>
                  <a:pt x="601868" y="185688"/>
                  <a:pt x="586636" y="204516"/>
                </a:cubicBezTo>
                <a:cubicBezTo>
                  <a:pt x="586132" y="205121"/>
                  <a:pt x="585653" y="205751"/>
                  <a:pt x="585148" y="206381"/>
                </a:cubicBezTo>
                <a:cubicBezTo>
                  <a:pt x="577456" y="216085"/>
                  <a:pt x="570471" y="226393"/>
                  <a:pt x="563889" y="236475"/>
                </a:cubicBezTo>
                <a:cubicBezTo>
                  <a:pt x="551657" y="205751"/>
                  <a:pt x="523891" y="182411"/>
                  <a:pt x="490829" y="178076"/>
                </a:cubicBezTo>
                <a:cubicBezTo>
                  <a:pt x="468536" y="172002"/>
                  <a:pt x="445031" y="172531"/>
                  <a:pt x="422233" y="175052"/>
                </a:cubicBezTo>
                <a:cubicBezTo>
                  <a:pt x="410835" y="176135"/>
                  <a:pt x="398704" y="176262"/>
                  <a:pt x="387305" y="178908"/>
                </a:cubicBezTo>
                <a:cubicBezTo>
                  <a:pt x="363877" y="184277"/>
                  <a:pt x="340801" y="192544"/>
                  <a:pt x="321004" y="206406"/>
                </a:cubicBezTo>
                <a:cubicBezTo>
                  <a:pt x="308445" y="215580"/>
                  <a:pt x="297349" y="226645"/>
                  <a:pt x="288119" y="239071"/>
                </a:cubicBezTo>
                <a:cubicBezTo>
                  <a:pt x="286152" y="236072"/>
                  <a:pt x="284235" y="233022"/>
                  <a:pt x="282293" y="229972"/>
                </a:cubicBezTo>
                <a:cubicBezTo>
                  <a:pt x="275081" y="219185"/>
                  <a:pt x="269558" y="207439"/>
                  <a:pt x="262118" y="196803"/>
                </a:cubicBezTo>
                <a:cubicBezTo>
                  <a:pt x="256646" y="188990"/>
                  <a:pt x="250416" y="181706"/>
                  <a:pt x="244994" y="173867"/>
                </a:cubicBezTo>
                <a:cubicBezTo>
                  <a:pt x="235058" y="160509"/>
                  <a:pt x="225525" y="146924"/>
                  <a:pt x="216371" y="133036"/>
                </a:cubicBezTo>
                <a:cubicBezTo>
                  <a:pt x="212512" y="126735"/>
                  <a:pt x="206409" y="121593"/>
                  <a:pt x="203333" y="114964"/>
                </a:cubicBezTo>
                <a:cubicBezTo>
                  <a:pt x="202652" y="104933"/>
                  <a:pt x="206535" y="95229"/>
                  <a:pt x="208301" y="85450"/>
                </a:cubicBezTo>
                <a:cubicBezTo>
                  <a:pt x="210293" y="76654"/>
                  <a:pt x="211907" y="67832"/>
                  <a:pt x="212916" y="58859"/>
                </a:cubicBezTo>
                <a:cubicBezTo>
                  <a:pt x="213496" y="49559"/>
                  <a:pt x="215135" y="39603"/>
                  <a:pt x="211554" y="30731"/>
                </a:cubicBezTo>
                <a:cubicBezTo>
                  <a:pt x="207040" y="17700"/>
                  <a:pt x="193220" y="20498"/>
                  <a:pt x="186385" y="29899"/>
                </a:cubicBezTo>
                <a:cubicBezTo>
                  <a:pt x="180106" y="38066"/>
                  <a:pt x="177987" y="48324"/>
                  <a:pt x="175239" y="58027"/>
                </a:cubicBezTo>
                <a:cubicBezTo>
                  <a:pt x="164445" y="38040"/>
                  <a:pt x="152340" y="17902"/>
                  <a:pt x="135443" y="2401"/>
                </a:cubicBezTo>
                <a:cubicBezTo>
                  <a:pt x="120816" y="-6445"/>
                  <a:pt x="115293" y="11147"/>
                  <a:pt x="115999" y="22817"/>
                </a:cubicBezTo>
                <a:cubicBezTo>
                  <a:pt x="89847" y="-11612"/>
                  <a:pt x="85888" y="31966"/>
                  <a:pt x="95471" y="52356"/>
                </a:cubicBezTo>
                <a:cubicBezTo>
                  <a:pt x="75018" y="33907"/>
                  <a:pt x="62333" y="50012"/>
                  <a:pt x="71942" y="71739"/>
                </a:cubicBezTo>
                <a:cubicBezTo>
                  <a:pt x="75926" y="80510"/>
                  <a:pt x="81802" y="88172"/>
                  <a:pt x="87451" y="95935"/>
                </a:cubicBezTo>
                <a:cubicBezTo>
                  <a:pt x="95799" y="108613"/>
                  <a:pt x="102204" y="122349"/>
                  <a:pt x="108660" y="136489"/>
                </a:cubicBezTo>
                <a:cubicBezTo>
                  <a:pt x="116957" y="153930"/>
                  <a:pt x="125986" y="171044"/>
                  <a:pt x="137360" y="186696"/>
                </a:cubicBezTo>
                <a:cubicBezTo>
                  <a:pt x="146060" y="199651"/>
                  <a:pt x="153954" y="213110"/>
                  <a:pt x="162755" y="226015"/>
                </a:cubicBezTo>
                <a:cubicBezTo>
                  <a:pt x="170977" y="237559"/>
                  <a:pt x="180585" y="248019"/>
                  <a:pt x="189084" y="259361"/>
                </a:cubicBezTo>
                <a:cubicBezTo>
                  <a:pt x="210293" y="289505"/>
                  <a:pt x="230317" y="320759"/>
                  <a:pt x="255410" y="348005"/>
                </a:cubicBezTo>
                <a:cubicBezTo>
                  <a:pt x="256444" y="348962"/>
                  <a:pt x="257755" y="349492"/>
                  <a:pt x="259067" y="349567"/>
                </a:cubicBezTo>
                <a:cubicBezTo>
                  <a:pt x="259319" y="357330"/>
                  <a:pt x="259571" y="365068"/>
                  <a:pt x="259394" y="372781"/>
                </a:cubicBezTo>
                <a:cubicBezTo>
                  <a:pt x="217228" y="370865"/>
                  <a:pt x="175390" y="386315"/>
                  <a:pt x="141975" y="411545"/>
                </a:cubicBezTo>
                <a:cubicBezTo>
                  <a:pt x="115343" y="433221"/>
                  <a:pt x="96833" y="464273"/>
                  <a:pt x="91839" y="498374"/>
                </a:cubicBezTo>
                <a:cubicBezTo>
                  <a:pt x="87149" y="531291"/>
                  <a:pt x="96101" y="569778"/>
                  <a:pt x="112822" y="598335"/>
                </a:cubicBezTo>
                <a:cubicBezTo>
                  <a:pt x="122430" y="612853"/>
                  <a:pt x="133400" y="626564"/>
                  <a:pt x="145379" y="639166"/>
                </a:cubicBezTo>
                <a:cubicBezTo>
                  <a:pt x="155643" y="648794"/>
                  <a:pt x="167723" y="656179"/>
                  <a:pt x="177710" y="666160"/>
                </a:cubicBezTo>
                <a:cubicBezTo>
                  <a:pt x="148279" y="686677"/>
                  <a:pt x="125683" y="721131"/>
                  <a:pt x="128180" y="758005"/>
                </a:cubicBezTo>
                <a:cubicBezTo>
                  <a:pt x="129012" y="788981"/>
                  <a:pt x="143437" y="813657"/>
                  <a:pt x="167068" y="833014"/>
                </a:cubicBezTo>
                <a:cubicBezTo>
                  <a:pt x="195540" y="857008"/>
                  <a:pt x="233747" y="868199"/>
                  <a:pt x="270667" y="867619"/>
                </a:cubicBezTo>
                <a:cubicBezTo>
                  <a:pt x="292053" y="867443"/>
                  <a:pt x="314120" y="867342"/>
                  <a:pt x="334421" y="859856"/>
                </a:cubicBezTo>
                <a:cubicBezTo>
                  <a:pt x="336413" y="863763"/>
                  <a:pt x="338431" y="867695"/>
                  <a:pt x="340473" y="871602"/>
                </a:cubicBezTo>
                <a:cubicBezTo>
                  <a:pt x="333589" y="874273"/>
                  <a:pt x="327763" y="879440"/>
                  <a:pt x="322064" y="884027"/>
                </a:cubicBezTo>
                <a:cubicBezTo>
                  <a:pt x="298585" y="906232"/>
                  <a:pt x="274854" y="928538"/>
                  <a:pt x="256217" y="955129"/>
                </a:cubicBezTo>
                <a:cubicBezTo>
                  <a:pt x="241640" y="975015"/>
                  <a:pt x="225424" y="993894"/>
                  <a:pt x="213723" y="1015721"/>
                </a:cubicBezTo>
                <a:cubicBezTo>
                  <a:pt x="203862" y="1033288"/>
                  <a:pt x="194758" y="1051259"/>
                  <a:pt x="184998" y="1068852"/>
                </a:cubicBezTo>
                <a:cubicBezTo>
                  <a:pt x="177508" y="1082588"/>
                  <a:pt x="178467" y="1083596"/>
                  <a:pt x="163638" y="1076312"/>
                </a:cubicBezTo>
                <a:cubicBezTo>
                  <a:pt x="145758" y="1067743"/>
                  <a:pt x="127877" y="1059198"/>
                  <a:pt x="109594" y="1051536"/>
                </a:cubicBezTo>
                <a:cubicBezTo>
                  <a:pt x="94639" y="1045966"/>
                  <a:pt x="78927" y="1042311"/>
                  <a:pt x="64325" y="1035783"/>
                </a:cubicBezTo>
                <a:cubicBezTo>
                  <a:pt x="52952" y="1030768"/>
                  <a:pt x="41023" y="1027063"/>
                  <a:pt x="28943" y="1024164"/>
                </a:cubicBezTo>
                <a:cubicBezTo>
                  <a:pt x="21428" y="1022828"/>
                  <a:pt x="14114" y="1019249"/>
                  <a:pt x="6448" y="1019350"/>
                </a:cubicBezTo>
                <a:cubicBezTo>
                  <a:pt x="3951" y="1019779"/>
                  <a:pt x="1606" y="1021593"/>
                  <a:pt x="673" y="1023988"/>
                </a:cubicBezTo>
                <a:cubicBezTo>
                  <a:pt x="-2984" y="1036792"/>
                  <a:pt x="9121" y="1047125"/>
                  <a:pt x="16435" y="1056098"/>
                </a:cubicBezTo>
                <a:cubicBezTo>
                  <a:pt x="24126" y="1065600"/>
                  <a:pt x="32802" y="1074195"/>
                  <a:pt x="41654" y="1082588"/>
                </a:cubicBezTo>
                <a:cubicBezTo>
                  <a:pt x="50077" y="1091359"/>
                  <a:pt x="57768" y="1100811"/>
                  <a:pt x="67150" y="1108599"/>
                </a:cubicBezTo>
                <a:cubicBezTo>
                  <a:pt x="79961" y="1120017"/>
                  <a:pt x="92192" y="1133148"/>
                  <a:pt x="106592" y="1142827"/>
                </a:cubicBezTo>
                <a:cubicBezTo>
                  <a:pt x="122430" y="1155076"/>
                  <a:pt x="140310" y="1164225"/>
                  <a:pt x="157081" y="1175088"/>
                </a:cubicBezTo>
                <a:cubicBezTo>
                  <a:pt x="164243" y="1180180"/>
                  <a:pt x="171632" y="1184918"/>
                  <a:pt x="179047" y="1189606"/>
                </a:cubicBezTo>
                <a:cubicBezTo>
                  <a:pt x="180560" y="1190564"/>
                  <a:pt x="182199" y="1191421"/>
                  <a:pt x="184040" y="1191446"/>
                </a:cubicBezTo>
                <a:cubicBezTo>
                  <a:pt x="198717" y="1190236"/>
                  <a:pt x="200634" y="1171787"/>
                  <a:pt x="206258" y="1161125"/>
                </a:cubicBezTo>
                <a:cubicBezTo>
                  <a:pt x="210470" y="1151497"/>
                  <a:pt x="214580" y="1142121"/>
                  <a:pt x="219548" y="1132795"/>
                </a:cubicBezTo>
                <a:cubicBezTo>
                  <a:pt x="231553" y="1108397"/>
                  <a:pt x="248449" y="1086974"/>
                  <a:pt x="263278" y="1064340"/>
                </a:cubicBezTo>
                <a:cubicBezTo>
                  <a:pt x="277401" y="1038984"/>
                  <a:pt x="295079" y="1015721"/>
                  <a:pt x="314069" y="993768"/>
                </a:cubicBezTo>
                <a:cubicBezTo>
                  <a:pt x="331521" y="972067"/>
                  <a:pt x="351318" y="952483"/>
                  <a:pt x="372779" y="934739"/>
                </a:cubicBezTo>
                <a:cubicBezTo>
                  <a:pt x="374746" y="932596"/>
                  <a:pt x="378327" y="930177"/>
                  <a:pt x="380647" y="927455"/>
                </a:cubicBezTo>
                <a:cubicBezTo>
                  <a:pt x="406699" y="948626"/>
                  <a:pt x="438601" y="961430"/>
                  <a:pt x="471461" y="967479"/>
                </a:cubicBezTo>
                <a:cubicBezTo>
                  <a:pt x="492544" y="971714"/>
                  <a:pt x="513955" y="975141"/>
                  <a:pt x="535492" y="975872"/>
                </a:cubicBezTo>
                <a:cubicBezTo>
                  <a:pt x="579045" y="975772"/>
                  <a:pt x="623733" y="977107"/>
                  <a:pt x="665496" y="962917"/>
                </a:cubicBezTo>
                <a:cubicBezTo>
                  <a:pt x="686327" y="956994"/>
                  <a:pt x="705443" y="946736"/>
                  <a:pt x="722214" y="933100"/>
                </a:cubicBezTo>
                <a:cubicBezTo>
                  <a:pt x="730157" y="926749"/>
                  <a:pt x="736563" y="918759"/>
                  <a:pt x="744154" y="912004"/>
                </a:cubicBezTo>
                <a:cubicBezTo>
                  <a:pt x="767835" y="926270"/>
                  <a:pt x="792701" y="939981"/>
                  <a:pt x="819887" y="946131"/>
                </a:cubicBezTo>
                <a:cubicBezTo>
                  <a:pt x="836506" y="949105"/>
                  <a:pt x="853554" y="947769"/>
                  <a:pt x="870350" y="947114"/>
                </a:cubicBezTo>
                <a:cubicBezTo>
                  <a:pt x="897612" y="946383"/>
                  <a:pt x="923865" y="937209"/>
                  <a:pt x="947823" y="924632"/>
                </a:cubicBezTo>
                <a:cubicBezTo>
                  <a:pt x="949084" y="923976"/>
                  <a:pt x="950319" y="923296"/>
                  <a:pt x="951580" y="922615"/>
                </a:cubicBezTo>
                <a:cubicBezTo>
                  <a:pt x="973143" y="952382"/>
                  <a:pt x="993166" y="983787"/>
                  <a:pt x="1006860" y="1018014"/>
                </a:cubicBezTo>
                <a:cubicBezTo>
                  <a:pt x="1019520" y="1049772"/>
                  <a:pt x="1029734" y="1082563"/>
                  <a:pt x="1044613" y="1113388"/>
                </a:cubicBezTo>
                <a:cubicBezTo>
                  <a:pt x="1046580" y="1117899"/>
                  <a:pt x="1048346" y="1122487"/>
                  <a:pt x="1050035" y="1127099"/>
                </a:cubicBezTo>
                <a:cubicBezTo>
                  <a:pt x="1050968" y="1130174"/>
                  <a:pt x="1052381" y="1133425"/>
                  <a:pt x="1055533" y="1134736"/>
                </a:cubicBezTo>
                <a:cubicBezTo>
                  <a:pt x="1069479" y="1139399"/>
                  <a:pt x="1086981" y="1115581"/>
                  <a:pt x="1097523" y="1107666"/>
                </a:cubicBezTo>
                <a:cubicBezTo>
                  <a:pt x="1107661" y="1099072"/>
                  <a:pt x="1118833" y="1090149"/>
                  <a:pt x="1128290" y="1080572"/>
                </a:cubicBezTo>
                <a:cubicBezTo>
                  <a:pt x="1148440" y="1062072"/>
                  <a:pt x="1168464" y="1043471"/>
                  <a:pt x="1187176" y="1023484"/>
                </a:cubicBezTo>
                <a:cubicBezTo>
                  <a:pt x="1200366" y="1009772"/>
                  <a:pt x="1211815" y="994498"/>
                  <a:pt x="1224626" y="980409"/>
                </a:cubicBezTo>
                <a:cubicBezTo>
                  <a:pt x="1236025" y="966748"/>
                  <a:pt x="1244020" y="950819"/>
                  <a:pt x="1256982" y="937864"/>
                </a:cubicBezTo>
                <a:cubicBezTo>
                  <a:pt x="1261547" y="934310"/>
                  <a:pt x="1263060" y="928135"/>
                  <a:pt x="1257058" y="9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3" name="Google Shape;1843;p37"/>
          <p:cNvGrpSpPr/>
          <p:nvPr/>
        </p:nvGrpSpPr>
        <p:grpSpPr>
          <a:xfrm>
            <a:off x="7189738" y="3891119"/>
            <a:ext cx="630502" cy="595722"/>
            <a:chOff x="14379475" y="7782238"/>
            <a:chExt cx="1261004" cy="1191445"/>
          </a:xfrm>
        </p:grpSpPr>
        <p:sp>
          <p:nvSpPr>
            <p:cNvPr id="1844" name="Google Shape;1844;p37"/>
            <p:cNvSpPr/>
            <p:nvPr/>
          </p:nvSpPr>
          <p:spPr>
            <a:xfrm>
              <a:off x="14708877" y="8125983"/>
              <a:ext cx="559660" cy="306536"/>
            </a:xfrm>
            <a:custGeom>
              <a:rect b="b" l="l" r="r" t="t"/>
              <a:pathLst>
                <a:path extrusionOk="0" h="306536" w="55966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14481169" y="7950866"/>
              <a:ext cx="1029765" cy="796084"/>
            </a:xfrm>
            <a:custGeom>
              <a:rect b="b" l="l" r="r" t="t"/>
              <a:pathLst>
                <a:path extrusionOk="0" h="796084" w="1029765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14390766" y="8657570"/>
              <a:ext cx="361186" cy="304772"/>
            </a:xfrm>
            <a:custGeom>
              <a:rect b="b" l="l" r="r" t="t"/>
              <a:pathLst>
                <a:path extrusionOk="0" h="304772" w="361186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15337511" y="8684689"/>
              <a:ext cx="283890" cy="221647"/>
            </a:xfrm>
            <a:custGeom>
              <a:rect b="b" l="l" r="r" t="t"/>
              <a:pathLst>
                <a:path extrusionOk="0" h="221647" w="28389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15360031" y="7854304"/>
              <a:ext cx="169698" cy="243424"/>
            </a:xfrm>
            <a:custGeom>
              <a:rect b="b" l="l" r="r" t="t"/>
              <a:pathLst>
                <a:path extrusionOk="0" h="243424" w="169698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14455303" y="7792427"/>
              <a:ext cx="207549" cy="324481"/>
            </a:xfrm>
            <a:custGeom>
              <a:rect b="b" l="l" r="r" t="t"/>
              <a:pathLst>
                <a:path extrusionOk="0" h="324481" w="207549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14944700" y="8465965"/>
              <a:ext cx="72630" cy="23612"/>
            </a:xfrm>
            <a:custGeom>
              <a:rect b="b" l="l" r="r" t="t"/>
              <a:pathLst>
                <a:path extrusionOk="0" h="23612" w="7263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14828416" y="8221255"/>
              <a:ext cx="73490" cy="111479"/>
            </a:xfrm>
            <a:custGeom>
              <a:rect b="b" l="l" r="r" t="t"/>
              <a:pathLst>
                <a:path extrusionOk="0" h="111479" w="7349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15043433" y="8227380"/>
              <a:ext cx="73460" cy="116316"/>
            </a:xfrm>
            <a:custGeom>
              <a:rect b="b" l="l" r="r" t="t"/>
              <a:pathLst>
                <a:path extrusionOk="0" h="116316" w="7346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3" name="Google Shape;1853;p37"/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1854" name="Google Shape;1854;p37"/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rect b="b" l="l" r="r" t="t"/>
                <a:pathLst>
                  <a:path extrusionOk="0" h="66059" w="12165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7"/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rect b="b" l="l" r="r" t="t"/>
                <a:pathLst>
                  <a:path extrusionOk="0" h="6884" w="28655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rect b="b" l="l" r="r" t="t"/>
                <a:pathLst>
                  <a:path extrusionOk="0" h="1191445" w="1261004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rect b="b" l="l" r="r" t="t"/>
                <a:pathLst>
                  <a:path extrusionOk="0" h="183227" w="159773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rect b="b" l="l" r="r" t="t"/>
                <a:pathLst>
                  <a:path extrusionOk="0" h="174023" w="185681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rect b="b" l="l" r="r" t="t"/>
                <a:pathLst>
                  <a:path extrusionOk="0" h="103987" w="199203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60" name="Google Shape;1860;p37"/>
          <p:cNvGrpSpPr/>
          <p:nvPr/>
        </p:nvGrpSpPr>
        <p:grpSpPr>
          <a:xfrm>
            <a:off x="6464616" y="3891150"/>
            <a:ext cx="523668" cy="596078"/>
            <a:chOff x="12929231" y="7782301"/>
            <a:chExt cx="1047337" cy="1192156"/>
          </a:xfrm>
        </p:grpSpPr>
        <p:sp>
          <p:nvSpPr>
            <p:cNvPr id="1861" name="Google Shape;1861;p37"/>
            <p:cNvSpPr/>
            <p:nvPr/>
          </p:nvSpPr>
          <p:spPr>
            <a:xfrm>
              <a:off x="12929231" y="7782301"/>
              <a:ext cx="1047337" cy="1192156"/>
            </a:xfrm>
            <a:custGeom>
              <a:rect b="b" l="l" r="r" t="t"/>
              <a:pathLst>
                <a:path extrusionOk="0" h="1192156" w="1047337">
                  <a:moveTo>
                    <a:pt x="1041099" y="1129477"/>
                  </a:moveTo>
                  <a:cubicBezTo>
                    <a:pt x="1028101" y="1119296"/>
                    <a:pt x="1015366" y="1108757"/>
                    <a:pt x="1001916" y="1099172"/>
                  </a:cubicBezTo>
                  <a:cubicBezTo>
                    <a:pt x="980285" y="1084341"/>
                    <a:pt x="960420" y="1067126"/>
                    <a:pt x="939075" y="1051962"/>
                  </a:cubicBezTo>
                  <a:cubicBezTo>
                    <a:pt x="922429" y="1041256"/>
                    <a:pt x="905783" y="1030550"/>
                    <a:pt x="888159" y="1021514"/>
                  </a:cubicBezTo>
                  <a:cubicBezTo>
                    <a:pt x="862546" y="1008495"/>
                    <a:pt x="863953" y="1013264"/>
                    <a:pt x="847736" y="1033054"/>
                  </a:cubicBezTo>
                  <a:cubicBezTo>
                    <a:pt x="846282" y="1035605"/>
                    <a:pt x="838149" y="1043235"/>
                    <a:pt x="836766" y="1047789"/>
                  </a:cubicBezTo>
                  <a:cubicBezTo>
                    <a:pt x="835860" y="1047908"/>
                    <a:pt x="834954" y="1048242"/>
                    <a:pt x="834167" y="1048910"/>
                  </a:cubicBezTo>
                  <a:cubicBezTo>
                    <a:pt x="827990" y="1054322"/>
                    <a:pt x="822982" y="1059544"/>
                    <a:pt x="816519" y="1065004"/>
                  </a:cubicBezTo>
                  <a:cubicBezTo>
                    <a:pt x="800588" y="1078929"/>
                    <a:pt x="783227" y="1090374"/>
                    <a:pt x="762073" y="1094689"/>
                  </a:cubicBezTo>
                  <a:cubicBezTo>
                    <a:pt x="746524" y="1097860"/>
                    <a:pt x="730021" y="1100364"/>
                    <a:pt x="715235" y="1092901"/>
                  </a:cubicBezTo>
                  <a:cubicBezTo>
                    <a:pt x="709774" y="1090254"/>
                    <a:pt x="705171" y="1086249"/>
                    <a:pt x="701045" y="1081861"/>
                  </a:cubicBezTo>
                  <a:cubicBezTo>
                    <a:pt x="699734" y="1080550"/>
                    <a:pt x="698541" y="1079048"/>
                    <a:pt x="697301" y="1077570"/>
                  </a:cubicBezTo>
                  <a:cubicBezTo>
                    <a:pt x="698613" y="1077450"/>
                    <a:pt x="699924" y="1077331"/>
                    <a:pt x="701236" y="1077212"/>
                  </a:cubicBezTo>
                  <a:cubicBezTo>
                    <a:pt x="711467" y="1076735"/>
                    <a:pt x="723391" y="1076425"/>
                    <a:pt x="733908" y="1075257"/>
                  </a:cubicBezTo>
                  <a:cubicBezTo>
                    <a:pt x="742017" y="1072443"/>
                    <a:pt x="745570" y="1063502"/>
                    <a:pt x="748480" y="1056111"/>
                  </a:cubicBezTo>
                  <a:cubicBezTo>
                    <a:pt x="756731" y="1035915"/>
                    <a:pt x="760714" y="1014218"/>
                    <a:pt x="761262" y="992425"/>
                  </a:cubicBezTo>
                  <a:cubicBezTo>
                    <a:pt x="761596" y="990327"/>
                    <a:pt x="761882" y="988228"/>
                    <a:pt x="762097" y="986106"/>
                  </a:cubicBezTo>
                  <a:cubicBezTo>
                    <a:pt x="763695" y="962811"/>
                    <a:pt x="761572" y="938777"/>
                    <a:pt x="753893" y="916651"/>
                  </a:cubicBezTo>
                  <a:cubicBezTo>
                    <a:pt x="747096" y="897767"/>
                    <a:pt x="735625" y="880647"/>
                    <a:pt x="725061" y="863575"/>
                  </a:cubicBezTo>
                  <a:cubicBezTo>
                    <a:pt x="713971" y="845430"/>
                    <a:pt x="702882" y="827309"/>
                    <a:pt x="691101" y="809594"/>
                  </a:cubicBezTo>
                  <a:cubicBezTo>
                    <a:pt x="677960" y="789994"/>
                    <a:pt x="664987" y="769179"/>
                    <a:pt x="662554" y="745145"/>
                  </a:cubicBezTo>
                  <a:cubicBezTo>
                    <a:pt x="656306" y="691283"/>
                    <a:pt x="688430" y="642857"/>
                    <a:pt x="717811" y="600559"/>
                  </a:cubicBezTo>
                  <a:cubicBezTo>
                    <a:pt x="739370" y="573353"/>
                    <a:pt x="763027" y="546672"/>
                    <a:pt x="774236" y="513196"/>
                  </a:cubicBezTo>
                  <a:cubicBezTo>
                    <a:pt x="777980" y="502968"/>
                    <a:pt x="780365" y="491284"/>
                    <a:pt x="781605" y="478766"/>
                  </a:cubicBezTo>
                  <a:cubicBezTo>
                    <a:pt x="783894" y="479410"/>
                    <a:pt x="786446" y="479291"/>
                    <a:pt x="788783" y="479529"/>
                  </a:cubicBezTo>
                  <a:cubicBezTo>
                    <a:pt x="791550" y="479672"/>
                    <a:pt x="794197" y="479744"/>
                    <a:pt x="796796" y="479744"/>
                  </a:cubicBezTo>
                  <a:cubicBezTo>
                    <a:pt x="812679" y="479744"/>
                    <a:pt x="825677" y="476716"/>
                    <a:pt x="839533" y="466487"/>
                  </a:cubicBezTo>
                  <a:cubicBezTo>
                    <a:pt x="845256" y="463125"/>
                    <a:pt x="851457" y="460502"/>
                    <a:pt x="856823" y="456521"/>
                  </a:cubicBezTo>
                  <a:cubicBezTo>
                    <a:pt x="862665" y="452038"/>
                    <a:pt x="867483" y="446411"/>
                    <a:pt x="872610" y="441189"/>
                  </a:cubicBezTo>
                  <a:cubicBezTo>
                    <a:pt x="878262" y="435109"/>
                    <a:pt x="884916" y="430054"/>
                    <a:pt x="890473" y="423903"/>
                  </a:cubicBezTo>
                  <a:cubicBezTo>
                    <a:pt x="897532" y="415319"/>
                    <a:pt x="903541" y="405734"/>
                    <a:pt x="908907" y="395958"/>
                  </a:cubicBezTo>
                  <a:cubicBezTo>
                    <a:pt x="914059" y="384871"/>
                    <a:pt x="920545" y="374523"/>
                    <a:pt x="924766" y="362864"/>
                  </a:cubicBezTo>
                  <a:cubicBezTo>
                    <a:pt x="927724" y="353040"/>
                    <a:pt x="930347" y="343098"/>
                    <a:pt x="933447" y="333322"/>
                  </a:cubicBezTo>
                  <a:cubicBezTo>
                    <a:pt x="936548" y="321495"/>
                    <a:pt x="939672" y="309669"/>
                    <a:pt x="942534" y="297795"/>
                  </a:cubicBezTo>
                  <a:cubicBezTo>
                    <a:pt x="947208" y="282035"/>
                    <a:pt x="952502" y="266465"/>
                    <a:pt x="955865" y="250347"/>
                  </a:cubicBezTo>
                  <a:cubicBezTo>
                    <a:pt x="959991" y="234634"/>
                    <a:pt x="962542" y="218611"/>
                    <a:pt x="965476" y="202636"/>
                  </a:cubicBezTo>
                  <a:cubicBezTo>
                    <a:pt x="968910" y="186756"/>
                    <a:pt x="971581" y="170686"/>
                    <a:pt x="973656" y="154568"/>
                  </a:cubicBezTo>
                  <a:cubicBezTo>
                    <a:pt x="974896" y="137234"/>
                    <a:pt x="983791" y="121306"/>
                    <a:pt x="984149" y="103924"/>
                  </a:cubicBezTo>
                  <a:cubicBezTo>
                    <a:pt x="984411" y="81678"/>
                    <a:pt x="968170" y="88045"/>
                    <a:pt x="959442" y="101015"/>
                  </a:cubicBezTo>
                  <a:cubicBezTo>
                    <a:pt x="957940" y="74812"/>
                    <a:pt x="935856" y="92694"/>
                    <a:pt x="930204" y="106523"/>
                  </a:cubicBezTo>
                  <a:cubicBezTo>
                    <a:pt x="930371" y="98679"/>
                    <a:pt x="928439" y="73405"/>
                    <a:pt x="915776" y="84039"/>
                  </a:cubicBezTo>
                  <a:cubicBezTo>
                    <a:pt x="909289" y="91836"/>
                    <a:pt x="908025" y="102684"/>
                    <a:pt x="905068" y="112126"/>
                  </a:cubicBezTo>
                  <a:cubicBezTo>
                    <a:pt x="901419" y="125979"/>
                    <a:pt x="899106" y="139546"/>
                    <a:pt x="896912" y="153852"/>
                  </a:cubicBezTo>
                  <a:cubicBezTo>
                    <a:pt x="888279" y="145316"/>
                    <a:pt x="881959" y="132894"/>
                    <a:pt x="870154" y="128173"/>
                  </a:cubicBezTo>
                  <a:cubicBezTo>
                    <a:pt x="857323" y="123905"/>
                    <a:pt x="853293" y="136328"/>
                    <a:pt x="855463" y="146699"/>
                  </a:cubicBezTo>
                  <a:cubicBezTo>
                    <a:pt x="857776" y="159217"/>
                    <a:pt x="866553" y="169088"/>
                    <a:pt x="875281" y="177839"/>
                  </a:cubicBezTo>
                  <a:cubicBezTo>
                    <a:pt x="879264" y="182083"/>
                    <a:pt x="883676" y="185874"/>
                    <a:pt x="887778" y="189999"/>
                  </a:cubicBezTo>
                  <a:cubicBezTo>
                    <a:pt x="891951" y="194339"/>
                    <a:pt x="895791" y="199298"/>
                    <a:pt x="901705" y="201325"/>
                  </a:cubicBezTo>
                  <a:cubicBezTo>
                    <a:pt x="901276" y="204138"/>
                    <a:pt x="901419" y="207381"/>
                    <a:pt x="900823" y="209718"/>
                  </a:cubicBezTo>
                  <a:cubicBezTo>
                    <a:pt x="899440" y="220066"/>
                    <a:pt x="897770" y="230390"/>
                    <a:pt x="895719" y="240619"/>
                  </a:cubicBezTo>
                  <a:cubicBezTo>
                    <a:pt x="888159" y="280079"/>
                    <a:pt x="878143" y="320327"/>
                    <a:pt x="855654" y="354280"/>
                  </a:cubicBezTo>
                  <a:cubicBezTo>
                    <a:pt x="851647" y="360909"/>
                    <a:pt x="848285" y="367942"/>
                    <a:pt x="843992" y="374404"/>
                  </a:cubicBezTo>
                  <a:cubicBezTo>
                    <a:pt x="838125" y="383226"/>
                    <a:pt x="830160" y="390284"/>
                    <a:pt x="822648" y="397627"/>
                  </a:cubicBezTo>
                  <a:cubicBezTo>
                    <a:pt x="812322" y="408929"/>
                    <a:pt x="801137" y="419754"/>
                    <a:pt x="787233" y="426526"/>
                  </a:cubicBezTo>
                  <a:cubicBezTo>
                    <a:pt x="785206" y="427479"/>
                    <a:pt x="783155" y="428361"/>
                    <a:pt x="781080" y="429196"/>
                  </a:cubicBezTo>
                  <a:cubicBezTo>
                    <a:pt x="777145" y="392167"/>
                    <a:pt x="766032" y="354805"/>
                    <a:pt x="750960" y="329650"/>
                  </a:cubicBezTo>
                  <a:cubicBezTo>
                    <a:pt x="736055" y="304495"/>
                    <a:pt x="718955" y="280532"/>
                    <a:pt x="698231" y="259812"/>
                  </a:cubicBezTo>
                  <a:cubicBezTo>
                    <a:pt x="678485" y="239093"/>
                    <a:pt x="654660" y="220471"/>
                    <a:pt x="643618" y="193289"/>
                  </a:cubicBezTo>
                  <a:cubicBezTo>
                    <a:pt x="634508" y="173046"/>
                    <a:pt x="639063" y="150514"/>
                    <a:pt x="647601" y="130891"/>
                  </a:cubicBezTo>
                  <a:cubicBezTo>
                    <a:pt x="655352" y="112460"/>
                    <a:pt x="662220" y="93386"/>
                    <a:pt x="673834" y="76934"/>
                  </a:cubicBezTo>
                  <a:cubicBezTo>
                    <a:pt x="685115" y="61459"/>
                    <a:pt x="696681" y="46199"/>
                    <a:pt x="707914" y="30677"/>
                  </a:cubicBezTo>
                  <a:cubicBezTo>
                    <a:pt x="711729" y="23405"/>
                    <a:pt x="729043" y="10387"/>
                    <a:pt x="721722" y="2256"/>
                  </a:cubicBezTo>
                  <a:cubicBezTo>
                    <a:pt x="718788" y="-319"/>
                    <a:pt x="714806" y="-104"/>
                    <a:pt x="710990" y="134"/>
                  </a:cubicBezTo>
                  <a:cubicBezTo>
                    <a:pt x="709750" y="206"/>
                    <a:pt x="708557" y="277"/>
                    <a:pt x="707413" y="253"/>
                  </a:cubicBezTo>
                  <a:cubicBezTo>
                    <a:pt x="684876" y="921"/>
                    <a:pt x="663484" y="3424"/>
                    <a:pt x="640709" y="3854"/>
                  </a:cubicBezTo>
                  <a:cubicBezTo>
                    <a:pt x="618458" y="3663"/>
                    <a:pt x="596327" y="6286"/>
                    <a:pt x="574172" y="8026"/>
                  </a:cubicBezTo>
                  <a:cubicBezTo>
                    <a:pt x="538638" y="8980"/>
                    <a:pt x="504177" y="14130"/>
                    <a:pt x="468548" y="15465"/>
                  </a:cubicBezTo>
                  <a:cubicBezTo>
                    <a:pt x="439834" y="18112"/>
                    <a:pt x="410906" y="16872"/>
                    <a:pt x="382217" y="19590"/>
                  </a:cubicBezTo>
                  <a:cubicBezTo>
                    <a:pt x="357128" y="21975"/>
                    <a:pt x="332612" y="29223"/>
                    <a:pt x="307261" y="28794"/>
                  </a:cubicBezTo>
                  <a:cubicBezTo>
                    <a:pt x="306713" y="28818"/>
                    <a:pt x="306164" y="28818"/>
                    <a:pt x="305616" y="28818"/>
                  </a:cubicBezTo>
                  <a:cubicBezTo>
                    <a:pt x="304257" y="28818"/>
                    <a:pt x="302873" y="28794"/>
                    <a:pt x="301633" y="29318"/>
                  </a:cubicBezTo>
                  <a:cubicBezTo>
                    <a:pt x="300250" y="29843"/>
                    <a:pt x="299892" y="31417"/>
                    <a:pt x="300322" y="32680"/>
                  </a:cubicBezTo>
                  <a:cubicBezTo>
                    <a:pt x="298867" y="35923"/>
                    <a:pt x="297651" y="40859"/>
                    <a:pt x="296959" y="43887"/>
                  </a:cubicBezTo>
                  <a:cubicBezTo>
                    <a:pt x="293453" y="51540"/>
                    <a:pt x="291450" y="59766"/>
                    <a:pt x="289685" y="67969"/>
                  </a:cubicBezTo>
                  <a:cubicBezTo>
                    <a:pt x="289423" y="70019"/>
                    <a:pt x="288707" y="72165"/>
                    <a:pt x="288517" y="74287"/>
                  </a:cubicBezTo>
                  <a:cubicBezTo>
                    <a:pt x="285154" y="84993"/>
                    <a:pt x="282698" y="96008"/>
                    <a:pt x="281386" y="107096"/>
                  </a:cubicBezTo>
                  <a:cubicBezTo>
                    <a:pt x="278286" y="127792"/>
                    <a:pt x="275424" y="148750"/>
                    <a:pt x="277236" y="169732"/>
                  </a:cubicBezTo>
                  <a:cubicBezTo>
                    <a:pt x="279359" y="202588"/>
                    <a:pt x="289900" y="234515"/>
                    <a:pt x="307953" y="262078"/>
                  </a:cubicBezTo>
                  <a:cubicBezTo>
                    <a:pt x="313629" y="270995"/>
                    <a:pt x="320950" y="278720"/>
                    <a:pt x="328606" y="285993"/>
                  </a:cubicBezTo>
                  <a:cubicBezTo>
                    <a:pt x="344608" y="300990"/>
                    <a:pt x="361183" y="315439"/>
                    <a:pt x="378520" y="328911"/>
                  </a:cubicBezTo>
                  <a:cubicBezTo>
                    <a:pt x="413363" y="353994"/>
                    <a:pt x="443125" y="384251"/>
                    <a:pt x="442744" y="427908"/>
                  </a:cubicBezTo>
                  <a:cubicBezTo>
                    <a:pt x="436090" y="426859"/>
                    <a:pt x="429580" y="425071"/>
                    <a:pt x="422831" y="424523"/>
                  </a:cubicBezTo>
                  <a:cubicBezTo>
                    <a:pt x="409213" y="423736"/>
                    <a:pt x="396001" y="420994"/>
                    <a:pt x="383505" y="415415"/>
                  </a:cubicBezTo>
                  <a:cubicBezTo>
                    <a:pt x="375802" y="412625"/>
                    <a:pt x="368432" y="409001"/>
                    <a:pt x="360992" y="405591"/>
                  </a:cubicBezTo>
                  <a:cubicBezTo>
                    <a:pt x="348042" y="399845"/>
                    <a:pt x="334878" y="394480"/>
                    <a:pt x="323407" y="386063"/>
                  </a:cubicBezTo>
                  <a:cubicBezTo>
                    <a:pt x="302206" y="372306"/>
                    <a:pt x="284009" y="354709"/>
                    <a:pt x="264287" y="339020"/>
                  </a:cubicBezTo>
                  <a:cubicBezTo>
                    <a:pt x="252339" y="327719"/>
                    <a:pt x="240510" y="316226"/>
                    <a:pt x="229301" y="304161"/>
                  </a:cubicBezTo>
                  <a:cubicBezTo>
                    <a:pt x="221646" y="294838"/>
                    <a:pt x="214754" y="284920"/>
                    <a:pt x="207146" y="275525"/>
                  </a:cubicBezTo>
                  <a:cubicBezTo>
                    <a:pt x="190548" y="257190"/>
                    <a:pt x="178957" y="235230"/>
                    <a:pt x="163790" y="215869"/>
                  </a:cubicBezTo>
                  <a:cubicBezTo>
                    <a:pt x="172685" y="199989"/>
                    <a:pt x="177002" y="181487"/>
                    <a:pt x="178457" y="163318"/>
                  </a:cubicBezTo>
                  <a:cubicBezTo>
                    <a:pt x="178719" y="154115"/>
                    <a:pt x="180746" y="143647"/>
                    <a:pt x="175690" y="135398"/>
                  </a:cubicBezTo>
                  <a:cubicBezTo>
                    <a:pt x="161477" y="121640"/>
                    <a:pt x="146834" y="157381"/>
                    <a:pt x="143781" y="167753"/>
                  </a:cubicBezTo>
                  <a:cubicBezTo>
                    <a:pt x="137843" y="152875"/>
                    <a:pt x="131165" y="138116"/>
                    <a:pt x="120744" y="125765"/>
                  </a:cubicBezTo>
                  <a:cubicBezTo>
                    <a:pt x="108223" y="110696"/>
                    <a:pt x="97062" y="111292"/>
                    <a:pt x="98469" y="133133"/>
                  </a:cubicBezTo>
                  <a:cubicBezTo>
                    <a:pt x="91196" y="119375"/>
                    <a:pt x="79558" y="131559"/>
                    <a:pt x="81251" y="142861"/>
                  </a:cubicBezTo>
                  <a:cubicBezTo>
                    <a:pt x="64247" y="122570"/>
                    <a:pt x="57832" y="150967"/>
                    <a:pt x="64199" y="164367"/>
                  </a:cubicBezTo>
                  <a:cubicBezTo>
                    <a:pt x="67920" y="173428"/>
                    <a:pt x="73357" y="181678"/>
                    <a:pt x="77769" y="190404"/>
                  </a:cubicBezTo>
                  <a:cubicBezTo>
                    <a:pt x="82801" y="202565"/>
                    <a:pt x="90099" y="213580"/>
                    <a:pt x="96108" y="225263"/>
                  </a:cubicBezTo>
                  <a:cubicBezTo>
                    <a:pt x="105624" y="247128"/>
                    <a:pt x="119933" y="266274"/>
                    <a:pt x="132310" y="286517"/>
                  </a:cubicBezTo>
                  <a:cubicBezTo>
                    <a:pt x="148193" y="310170"/>
                    <a:pt x="165769" y="332988"/>
                    <a:pt x="185086" y="353922"/>
                  </a:cubicBezTo>
                  <a:cubicBezTo>
                    <a:pt x="197535" y="365129"/>
                    <a:pt x="208959" y="377384"/>
                    <a:pt x="221384" y="388591"/>
                  </a:cubicBezTo>
                  <a:cubicBezTo>
                    <a:pt x="232497" y="397675"/>
                    <a:pt x="242823" y="407022"/>
                    <a:pt x="253770" y="416464"/>
                  </a:cubicBezTo>
                  <a:cubicBezTo>
                    <a:pt x="272109" y="429530"/>
                    <a:pt x="291378" y="441595"/>
                    <a:pt x="311554" y="451633"/>
                  </a:cubicBezTo>
                  <a:cubicBezTo>
                    <a:pt x="329965" y="461957"/>
                    <a:pt x="349282" y="471828"/>
                    <a:pt x="369243" y="478957"/>
                  </a:cubicBezTo>
                  <a:cubicBezTo>
                    <a:pt x="380500" y="482581"/>
                    <a:pt x="391995" y="485943"/>
                    <a:pt x="403728" y="487565"/>
                  </a:cubicBezTo>
                  <a:cubicBezTo>
                    <a:pt x="408641" y="488065"/>
                    <a:pt x="413554" y="488423"/>
                    <a:pt x="418442" y="488995"/>
                  </a:cubicBezTo>
                  <a:cubicBezTo>
                    <a:pt x="416630" y="491856"/>
                    <a:pt x="414817" y="494694"/>
                    <a:pt x="413029" y="497507"/>
                  </a:cubicBezTo>
                  <a:cubicBezTo>
                    <a:pt x="399101" y="517727"/>
                    <a:pt x="381597" y="535108"/>
                    <a:pt x="367288" y="555041"/>
                  </a:cubicBezTo>
                  <a:cubicBezTo>
                    <a:pt x="352335" y="575690"/>
                    <a:pt x="336380" y="595623"/>
                    <a:pt x="321952" y="616653"/>
                  </a:cubicBezTo>
                  <a:cubicBezTo>
                    <a:pt x="309527" y="634869"/>
                    <a:pt x="299248" y="654421"/>
                    <a:pt x="289590" y="674211"/>
                  </a:cubicBezTo>
                  <a:cubicBezTo>
                    <a:pt x="277093" y="699413"/>
                    <a:pt x="266433" y="725736"/>
                    <a:pt x="260996" y="753442"/>
                  </a:cubicBezTo>
                  <a:cubicBezTo>
                    <a:pt x="247975" y="825020"/>
                    <a:pt x="261759" y="859236"/>
                    <a:pt x="305902" y="909426"/>
                  </a:cubicBezTo>
                  <a:cubicBezTo>
                    <a:pt x="293453" y="905921"/>
                    <a:pt x="280313" y="906279"/>
                    <a:pt x="267506" y="905873"/>
                  </a:cubicBezTo>
                  <a:cubicBezTo>
                    <a:pt x="242251" y="904204"/>
                    <a:pt x="225175" y="911882"/>
                    <a:pt x="204976" y="926092"/>
                  </a:cubicBezTo>
                  <a:cubicBezTo>
                    <a:pt x="194101" y="933794"/>
                    <a:pt x="185850" y="944476"/>
                    <a:pt x="178314" y="955325"/>
                  </a:cubicBezTo>
                  <a:cubicBezTo>
                    <a:pt x="170801" y="966149"/>
                    <a:pt x="163337" y="977141"/>
                    <a:pt x="158305" y="989373"/>
                  </a:cubicBezTo>
                  <a:cubicBezTo>
                    <a:pt x="149648" y="1009616"/>
                    <a:pt x="142970" y="1030789"/>
                    <a:pt x="139560" y="1052558"/>
                  </a:cubicBezTo>
                  <a:cubicBezTo>
                    <a:pt x="136913" y="1069534"/>
                    <a:pt x="132715" y="1086344"/>
                    <a:pt x="131905" y="1103535"/>
                  </a:cubicBezTo>
                  <a:cubicBezTo>
                    <a:pt x="109535" y="1113287"/>
                    <a:pt x="85472" y="1118556"/>
                    <a:pt x="63436" y="1129286"/>
                  </a:cubicBezTo>
                  <a:cubicBezTo>
                    <a:pt x="55733" y="1132076"/>
                    <a:pt x="49056" y="1136916"/>
                    <a:pt x="41663" y="1140349"/>
                  </a:cubicBezTo>
                  <a:cubicBezTo>
                    <a:pt x="31002" y="1145595"/>
                    <a:pt x="19507" y="1150483"/>
                    <a:pt x="10397" y="1158375"/>
                  </a:cubicBezTo>
                  <a:cubicBezTo>
                    <a:pt x="1192" y="1164670"/>
                    <a:pt x="-4913" y="1175971"/>
                    <a:pt x="5318" y="1184531"/>
                  </a:cubicBezTo>
                  <a:cubicBezTo>
                    <a:pt x="14332" y="1192113"/>
                    <a:pt x="27067" y="1191136"/>
                    <a:pt x="38133" y="1192089"/>
                  </a:cubicBezTo>
                  <a:cubicBezTo>
                    <a:pt x="63341" y="1192709"/>
                    <a:pt x="88381" y="1188894"/>
                    <a:pt x="113446" y="1186701"/>
                  </a:cubicBezTo>
                  <a:cubicBezTo>
                    <a:pt x="136007" y="1184913"/>
                    <a:pt x="158567" y="1184293"/>
                    <a:pt x="181271" y="1185127"/>
                  </a:cubicBezTo>
                  <a:cubicBezTo>
                    <a:pt x="200159" y="1186439"/>
                    <a:pt x="201423" y="1162905"/>
                    <a:pt x="203402" y="1149195"/>
                  </a:cubicBezTo>
                  <a:cubicBezTo>
                    <a:pt x="205453" y="1136797"/>
                    <a:pt x="208792" y="1124708"/>
                    <a:pt x="210819" y="1112262"/>
                  </a:cubicBezTo>
                  <a:cubicBezTo>
                    <a:pt x="212536" y="1099363"/>
                    <a:pt x="215255" y="1087393"/>
                    <a:pt x="217878" y="1074494"/>
                  </a:cubicBezTo>
                  <a:cubicBezTo>
                    <a:pt x="220143" y="1063335"/>
                    <a:pt x="221479" y="1051676"/>
                    <a:pt x="226749" y="1041423"/>
                  </a:cubicBezTo>
                  <a:cubicBezTo>
                    <a:pt x="234929" y="1026688"/>
                    <a:pt x="248022" y="1015005"/>
                    <a:pt x="261640" y="1004800"/>
                  </a:cubicBezTo>
                  <a:cubicBezTo>
                    <a:pt x="279383" y="994213"/>
                    <a:pt x="300560" y="989993"/>
                    <a:pt x="321404" y="990494"/>
                  </a:cubicBezTo>
                  <a:cubicBezTo>
                    <a:pt x="331205" y="991543"/>
                    <a:pt x="340220" y="993498"/>
                    <a:pt x="349783" y="996717"/>
                  </a:cubicBezTo>
                  <a:cubicBezTo>
                    <a:pt x="351953" y="997265"/>
                    <a:pt x="354910" y="998815"/>
                    <a:pt x="357892" y="1000031"/>
                  </a:cubicBezTo>
                  <a:cubicBezTo>
                    <a:pt x="357963" y="1003297"/>
                    <a:pt x="357892" y="1006540"/>
                    <a:pt x="357725" y="1009783"/>
                  </a:cubicBezTo>
                  <a:cubicBezTo>
                    <a:pt x="356222" y="1022944"/>
                    <a:pt x="350379" y="1035105"/>
                    <a:pt x="346683" y="1047718"/>
                  </a:cubicBezTo>
                  <a:cubicBezTo>
                    <a:pt x="345824" y="1050507"/>
                    <a:pt x="344727" y="1053536"/>
                    <a:pt x="345800" y="1056421"/>
                  </a:cubicBezTo>
                  <a:cubicBezTo>
                    <a:pt x="346397" y="1058733"/>
                    <a:pt x="348090" y="1060569"/>
                    <a:pt x="349950" y="1061952"/>
                  </a:cubicBezTo>
                  <a:cubicBezTo>
                    <a:pt x="358273" y="1067245"/>
                    <a:pt x="368742" y="1067055"/>
                    <a:pt x="378210" y="1068700"/>
                  </a:cubicBezTo>
                  <a:cubicBezTo>
                    <a:pt x="389014" y="1070202"/>
                    <a:pt x="399817" y="1071704"/>
                    <a:pt x="410572" y="1073516"/>
                  </a:cubicBezTo>
                  <a:cubicBezTo>
                    <a:pt x="458651" y="1081122"/>
                    <a:pt x="507421" y="1081098"/>
                    <a:pt x="556095" y="1081075"/>
                  </a:cubicBezTo>
                  <a:cubicBezTo>
                    <a:pt x="571072" y="1081075"/>
                    <a:pt x="586049" y="1081051"/>
                    <a:pt x="601001" y="1081265"/>
                  </a:cubicBezTo>
                  <a:cubicBezTo>
                    <a:pt x="604722" y="1081313"/>
                    <a:pt x="608442" y="1081313"/>
                    <a:pt x="612162" y="1081313"/>
                  </a:cubicBezTo>
                  <a:cubicBezTo>
                    <a:pt x="620032" y="1081313"/>
                    <a:pt x="627879" y="1081218"/>
                    <a:pt x="635725" y="1081051"/>
                  </a:cubicBezTo>
                  <a:cubicBezTo>
                    <a:pt x="635057" y="1086439"/>
                    <a:pt x="637442" y="1092305"/>
                    <a:pt x="639063" y="1097312"/>
                  </a:cubicBezTo>
                  <a:cubicBezTo>
                    <a:pt x="645526" y="1117054"/>
                    <a:pt x="659955" y="1134293"/>
                    <a:pt x="678652" y="1143497"/>
                  </a:cubicBezTo>
                  <a:cubicBezTo>
                    <a:pt x="696085" y="1153463"/>
                    <a:pt x="715426" y="1159615"/>
                    <a:pt x="735602" y="1159925"/>
                  </a:cubicBezTo>
                  <a:cubicBezTo>
                    <a:pt x="735864" y="1159949"/>
                    <a:pt x="736126" y="1159949"/>
                    <a:pt x="736365" y="1159972"/>
                  </a:cubicBezTo>
                  <a:cubicBezTo>
                    <a:pt x="736508" y="1159972"/>
                    <a:pt x="737152" y="1159996"/>
                    <a:pt x="737772" y="1160044"/>
                  </a:cubicBezTo>
                  <a:cubicBezTo>
                    <a:pt x="767153" y="1161260"/>
                    <a:pt x="796820" y="1152462"/>
                    <a:pt x="821837" y="1137107"/>
                  </a:cubicBezTo>
                  <a:cubicBezTo>
                    <a:pt x="838722" y="1128308"/>
                    <a:pt x="854342" y="1116244"/>
                    <a:pt x="864025" y="1099577"/>
                  </a:cubicBezTo>
                  <a:cubicBezTo>
                    <a:pt x="864049" y="1099553"/>
                    <a:pt x="864049" y="1099529"/>
                    <a:pt x="864072" y="1099482"/>
                  </a:cubicBezTo>
                  <a:cubicBezTo>
                    <a:pt x="868222" y="1097527"/>
                    <a:pt x="872515" y="1097503"/>
                    <a:pt x="878000" y="1100030"/>
                  </a:cubicBezTo>
                  <a:lnTo>
                    <a:pt x="878000" y="1100006"/>
                  </a:lnTo>
                  <a:cubicBezTo>
                    <a:pt x="903899" y="1107708"/>
                    <a:pt x="928964" y="1116291"/>
                    <a:pt x="954648" y="1125018"/>
                  </a:cubicBezTo>
                  <a:cubicBezTo>
                    <a:pt x="966453" y="1129620"/>
                    <a:pt x="977829" y="1135438"/>
                    <a:pt x="989777" y="1139634"/>
                  </a:cubicBezTo>
                  <a:cubicBezTo>
                    <a:pt x="1002393" y="1144069"/>
                    <a:pt x="1016416" y="1145046"/>
                    <a:pt x="1029771" y="1145762"/>
                  </a:cubicBezTo>
                  <a:cubicBezTo>
                    <a:pt x="1035256" y="1145762"/>
                    <a:pt x="1042053" y="1145905"/>
                    <a:pt x="1046035" y="1141518"/>
                  </a:cubicBezTo>
                  <a:cubicBezTo>
                    <a:pt x="1049613" y="1136773"/>
                    <a:pt x="1045105" y="1131980"/>
                    <a:pt x="1041099" y="11294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13442614" y="8414214"/>
              <a:ext cx="310" cy="23"/>
            </a:xfrm>
            <a:custGeom>
              <a:rect b="b" l="l" r="r" t="t"/>
              <a:pathLst>
                <a:path extrusionOk="0" h="23" w="310">
                  <a:moveTo>
                    <a:pt x="0" y="24"/>
                  </a:moveTo>
                  <a:cubicBezTo>
                    <a:pt x="24" y="24"/>
                    <a:pt x="48" y="24"/>
                    <a:pt x="72" y="24"/>
                  </a:cubicBezTo>
                  <a:cubicBezTo>
                    <a:pt x="143" y="24"/>
                    <a:pt x="215" y="0"/>
                    <a:pt x="310" y="0"/>
                  </a:cubicBezTo>
                  <a:cubicBezTo>
                    <a:pt x="215" y="0"/>
                    <a:pt x="95" y="24"/>
                    <a:pt x="0" y="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3" name="Google Shape;1863;p37"/>
          <p:cNvGrpSpPr/>
          <p:nvPr/>
        </p:nvGrpSpPr>
        <p:grpSpPr>
          <a:xfrm>
            <a:off x="6464616" y="3891150"/>
            <a:ext cx="523668" cy="596078"/>
            <a:chOff x="12929231" y="7782301"/>
            <a:chExt cx="1047337" cy="1192156"/>
          </a:xfrm>
        </p:grpSpPr>
        <p:grpSp>
          <p:nvGrpSpPr>
            <p:cNvPr id="1864" name="Google Shape;1864;p37"/>
            <p:cNvGrpSpPr/>
            <p:nvPr/>
          </p:nvGrpSpPr>
          <p:grpSpPr>
            <a:xfrm>
              <a:off x="12929231" y="7782301"/>
              <a:ext cx="1047337" cy="1192156"/>
              <a:chOff x="12929231" y="7782301"/>
              <a:chExt cx="1047337" cy="1192156"/>
            </a:xfrm>
          </p:grpSpPr>
          <p:sp>
            <p:nvSpPr>
              <p:cNvPr id="1865" name="Google Shape;1865;p37"/>
              <p:cNvSpPr/>
              <p:nvPr/>
            </p:nvSpPr>
            <p:spPr>
              <a:xfrm>
                <a:off x="13398605" y="8077278"/>
                <a:ext cx="108634" cy="187509"/>
              </a:xfrm>
              <a:custGeom>
                <a:rect b="b" l="l" r="r" t="t"/>
                <a:pathLst>
                  <a:path extrusionOk="0" h="187509" w="108634">
                    <a:moveTo>
                      <a:pt x="45512" y="186222"/>
                    </a:moveTo>
                    <a:cubicBezTo>
                      <a:pt x="48660" y="187104"/>
                      <a:pt x="51784" y="187509"/>
                      <a:pt x="54884" y="187509"/>
                    </a:cubicBezTo>
                    <a:cubicBezTo>
                      <a:pt x="74488" y="187509"/>
                      <a:pt x="92660" y="171272"/>
                      <a:pt x="100912" y="154176"/>
                    </a:cubicBezTo>
                    <a:cubicBezTo>
                      <a:pt x="105633" y="144734"/>
                      <a:pt x="106778" y="134005"/>
                      <a:pt x="107494" y="123609"/>
                    </a:cubicBezTo>
                    <a:cubicBezTo>
                      <a:pt x="108734" y="110328"/>
                      <a:pt x="109068" y="97000"/>
                      <a:pt x="107971" y="83695"/>
                    </a:cubicBezTo>
                    <a:cubicBezTo>
                      <a:pt x="105109" y="58230"/>
                      <a:pt x="101532" y="29380"/>
                      <a:pt x="80426" y="12117"/>
                    </a:cubicBezTo>
                    <a:cubicBezTo>
                      <a:pt x="64710" y="-2189"/>
                      <a:pt x="38715" y="-4836"/>
                      <a:pt x="22236" y="9637"/>
                    </a:cubicBezTo>
                    <a:cubicBezTo>
                      <a:pt x="12863" y="19127"/>
                      <a:pt x="4588" y="30667"/>
                      <a:pt x="2966" y="44258"/>
                    </a:cubicBezTo>
                    <a:cubicBezTo>
                      <a:pt x="-1684" y="70200"/>
                      <a:pt x="-396" y="96761"/>
                      <a:pt x="3586" y="122679"/>
                    </a:cubicBezTo>
                    <a:cubicBezTo>
                      <a:pt x="7068" y="153890"/>
                      <a:pt x="15391" y="172822"/>
                      <a:pt x="45512" y="186222"/>
                    </a:cubicBezTo>
                    <a:close/>
                    <a:moveTo>
                      <a:pt x="47706" y="11187"/>
                    </a:moveTo>
                    <a:cubicBezTo>
                      <a:pt x="53716" y="11187"/>
                      <a:pt x="59606" y="13166"/>
                      <a:pt x="63732" y="17744"/>
                    </a:cubicBezTo>
                    <a:cubicBezTo>
                      <a:pt x="64161" y="18722"/>
                      <a:pt x="65664" y="18555"/>
                      <a:pt x="65878" y="17506"/>
                    </a:cubicBezTo>
                    <a:cubicBezTo>
                      <a:pt x="65950" y="16457"/>
                      <a:pt x="65401" y="15407"/>
                      <a:pt x="64877" y="14501"/>
                    </a:cubicBezTo>
                    <a:cubicBezTo>
                      <a:pt x="81427" y="23109"/>
                      <a:pt x="90227" y="40348"/>
                      <a:pt x="93304" y="58206"/>
                    </a:cubicBezTo>
                    <a:cubicBezTo>
                      <a:pt x="94306" y="62999"/>
                      <a:pt x="95116" y="67815"/>
                      <a:pt x="95808" y="72656"/>
                    </a:cubicBezTo>
                    <a:cubicBezTo>
                      <a:pt x="95093" y="73347"/>
                      <a:pt x="94592" y="74325"/>
                      <a:pt x="94496" y="75564"/>
                    </a:cubicBezTo>
                    <a:cubicBezTo>
                      <a:pt x="93256" y="94878"/>
                      <a:pt x="67309" y="90633"/>
                      <a:pt x="54693" y="85674"/>
                    </a:cubicBezTo>
                    <a:cubicBezTo>
                      <a:pt x="40885" y="80428"/>
                      <a:pt x="30487" y="69604"/>
                      <a:pt x="26552" y="55178"/>
                    </a:cubicBezTo>
                    <a:cubicBezTo>
                      <a:pt x="23714" y="42398"/>
                      <a:pt x="24263" y="27067"/>
                      <a:pt x="31704" y="16170"/>
                    </a:cubicBezTo>
                    <a:cubicBezTo>
                      <a:pt x="32491" y="15622"/>
                      <a:pt x="33278" y="15050"/>
                      <a:pt x="34112" y="14573"/>
                    </a:cubicBezTo>
                    <a:cubicBezTo>
                      <a:pt x="38167" y="12427"/>
                      <a:pt x="42960" y="11187"/>
                      <a:pt x="47706" y="11187"/>
                    </a:cubicBezTo>
                    <a:close/>
                    <a:moveTo>
                      <a:pt x="10765" y="63929"/>
                    </a:moveTo>
                    <a:cubicBezTo>
                      <a:pt x="12100" y="51220"/>
                      <a:pt x="12243" y="37153"/>
                      <a:pt x="20662" y="26614"/>
                    </a:cubicBezTo>
                    <a:cubicBezTo>
                      <a:pt x="20900" y="26328"/>
                      <a:pt x="21139" y="26065"/>
                      <a:pt x="21377" y="25803"/>
                    </a:cubicBezTo>
                    <a:cubicBezTo>
                      <a:pt x="15845" y="41540"/>
                      <a:pt x="18873" y="60829"/>
                      <a:pt x="27339" y="74944"/>
                    </a:cubicBezTo>
                    <a:cubicBezTo>
                      <a:pt x="37642" y="91325"/>
                      <a:pt x="57961" y="100290"/>
                      <a:pt x="76968" y="100218"/>
                    </a:cubicBezTo>
                    <a:cubicBezTo>
                      <a:pt x="84385" y="100791"/>
                      <a:pt x="92350" y="98073"/>
                      <a:pt x="97764" y="93113"/>
                    </a:cubicBezTo>
                    <a:cubicBezTo>
                      <a:pt x="97930" y="96547"/>
                      <a:pt x="98002" y="99980"/>
                      <a:pt x="97978" y="103413"/>
                    </a:cubicBezTo>
                    <a:cubicBezTo>
                      <a:pt x="96929" y="117886"/>
                      <a:pt x="97453" y="133671"/>
                      <a:pt x="92207" y="147524"/>
                    </a:cubicBezTo>
                    <a:cubicBezTo>
                      <a:pt x="85339" y="162831"/>
                      <a:pt x="71030" y="176327"/>
                      <a:pt x="53596" y="176994"/>
                    </a:cubicBezTo>
                    <a:cubicBezTo>
                      <a:pt x="44152" y="175754"/>
                      <a:pt x="36116" y="168673"/>
                      <a:pt x="29009" y="162736"/>
                    </a:cubicBezTo>
                    <a:cubicBezTo>
                      <a:pt x="19970" y="153222"/>
                      <a:pt x="16441" y="140418"/>
                      <a:pt x="15153" y="127662"/>
                    </a:cubicBezTo>
                    <a:cubicBezTo>
                      <a:pt x="11289" y="106585"/>
                      <a:pt x="9239" y="85340"/>
                      <a:pt x="10765" y="6392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7"/>
              <p:cNvSpPr/>
              <p:nvPr/>
            </p:nvSpPr>
            <p:spPr>
              <a:xfrm>
                <a:off x="13510084" y="8075437"/>
                <a:ext cx="121245" cy="188635"/>
              </a:xfrm>
              <a:custGeom>
                <a:rect b="b" l="l" r="r" t="t"/>
                <a:pathLst>
                  <a:path extrusionOk="0" h="188635" w="121245">
                    <a:moveTo>
                      <a:pt x="59403" y="188516"/>
                    </a:moveTo>
                    <a:cubicBezTo>
                      <a:pt x="60524" y="188588"/>
                      <a:pt x="61644" y="188635"/>
                      <a:pt x="62741" y="188635"/>
                    </a:cubicBezTo>
                    <a:cubicBezTo>
                      <a:pt x="71828" y="188635"/>
                      <a:pt x="80628" y="186037"/>
                      <a:pt x="87878" y="180386"/>
                    </a:cubicBezTo>
                    <a:cubicBezTo>
                      <a:pt x="97345" y="174997"/>
                      <a:pt x="105215" y="166962"/>
                      <a:pt x="110223" y="157281"/>
                    </a:cubicBezTo>
                    <a:cubicBezTo>
                      <a:pt x="122315" y="128145"/>
                      <a:pt x="122792" y="95098"/>
                      <a:pt x="119501" y="64077"/>
                    </a:cubicBezTo>
                    <a:cubicBezTo>
                      <a:pt x="116066" y="38732"/>
                      <a:pt x="103403" y="10692"/>
                      <a:pt x="77671" y="1727"/>
                    </a:cubicBezTo>
                    <a:cubicBezTo>
                      <a:pt x="66462" y="-1444"/>
                      <a:pt x="54705" y="106"/>
                      <a:pt x="43782" y="3515"/>
                    </a:cubicBezTo>
                    <a:cubicBezTo>
                      <a:pt x="22199" y="7306"/>
                      <a:pt x="7485" y="28193"/>
                      <a:pt x="3526" y="48698"/>
                    </a:cubicBezTo>
                    <a:cubicBezTo>
                      <a:pt x="-3533" y="83605"/>
                      <a:pt x="68" y="120968"/>
                      <a:pt x="13781" y="153872"/>
                    </a:cubicBezTo>
                    <a:cubicBezTo>
                      <a:pt x="20697" y="172660"/>
                      <a:pt x="38726" y="188516"/>
                      <a:pt x="59403" y="188516"/>
                    </a:cubicBezTo>
                    <a:close/>
                    <a:moveTo>
                      <a:pt x="69657" y="11074"/>
                    </a:moveTo>
                    <a:cubicBezTo>
                      <a:pt x="91097" y="14316"/>
                      <a:pt x="102187" y="36824"/>
                      <a:pt x="107123" y="55804"/>
                    </a:cubicBezTo>
                    <a:cubicBezTo>
                      <a:pt x="107266" y="56519"/>
                      <a:pt x="107386" y="57258"/>
                      <a:pt x="107505" y="57974"/>
                    </a:cubicBezTo>
                    <a:cubicBezTo>
                      <a:pt x="107505" y="58069"/>
                      <a:pt x="107505" y="58164"/>
                      <a:pt x="107481" y="58260"/>
                    </a:cubicBezTo>
                    <a:cubicBezTo>
                      <a:pt x="105239" y="96051"/>
                      <a:pt x="70778" y="93977"/>
                      <a:pt x="49124" y="71684"/>
                    </a:cubicBezTo>
                    <a:cubicBezTo>
                      <a:pt x="34004" y="56257"/>
                      <a:pt x="29378" y="28289"/>
                      <a:pt x="44808" y="14507"/>
                    </a:cubicBezTo>
                    <a:cubicBezTo>
                      <a:pt x="47956" y="14078"/>
                      <a:pt x="51342" y="12218"/>
                      <a:pt x="54299" y="11694"/>
                    </a:cubicBezTo>
                    <a:cubicBezTo>
                      <a:pt x="57280" y="10668"/>
                      <a:pt x="60261" y="10859"/>
                      <a:pt x="63266" y="11050"/>
                    </a:cubicBezTo>
                    <a:cubicBezTo>
                      <a:pt x="65412" y="11217"/>
                      <a:pt x="67535" y="11360"/>
                      <a:pt x="69657" y="11074"/>
                    </a:cubicBezTo>
                    <a:close/>
                    <a:moveTo>
                      <a:pt x="28376" y="22328"/>
                    </a:moveTo>
                    <a:cubicBezTo>
                      <a:pt x="24346" y="31341"/>
                      <a:pt x="24703" y="42380"/>
                      <a:pt x="26826" y="51822"/>
                    </a:cubicBezTo>
                    <a:cubicBezTo>
                      <a:pt x="32716" y="76190"/>
                      <a:pt x="54967" y="97053"/>
                      <a:pt x="80461" y="98293"/>
                    </a:cubicBezTo>
                    <a:cubicBezTo>
                      <a:pt x="92075" y="99485"/>
                      <a:pt x="103951" y="93810"/>
                      <a:pt x="110414" y="84273"/>
                    </a:cubicBezTo>
                    <a:cubicBezTo>
                      <a:pt x="111249" y="104349"/>
                      <a:pt x="109031" y="124497"/>
                      <a:pt x="103856" y="144048"/>
                    </a:cubicBezTo>
                    <a:cubicBezTo>
                      <a:pt x="100732" y="155469"/>
                      <a:pt x="92766" y="165221"/>
                      <a:pt x="82464" y="171039"/>
                    </a:cubicBezTo>
                    <a:cubicBezTo>
                      <a:pt x="76073" y="176118"/>
                      <a:pt x="68441" y="178311"/>
                      <a:pt x="60285" y="177763"/>
                    </a:cubicBezTo>
                    <a:cubicBezTo>
                      <a:pt x="38130" y="178073"/>
                      <a:pt x="24870" y="157711"/>
                      <a:pt x="19433" y="138517"/>
                    </a:cubicBezTo>
                    <a:cubicBezTo>
                      <a:pt x="14305" y="123138"/>
                      <a:pt x="11253" y="107043"/>
                      <a:pt x="11014" y="90806"/>
                    </a:cubicBezTo>
                    <a:cubicBezTo>
                      <a:pt x="10037" y="67797"/>
                      <a:pt x="11491" y="39185"/>
                      <a:pt x="28376" y="2232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13497338" y="8255571"/>
                <a:ext cx="27194" cy="27201"/>
              </a:xfrm>
              <a:custGeom>
                <a:rect b="b" l="l" r="r" t="t"/>
                <a:pathLst>
                  <a:path extrusionOk="0" h="27201" w="27194">
                    <a:moveTo>
                      <a:pt x="22520" y="2779"/>
                    </a:moveTo>
                    <a:cubicBezTo>
                      <a:pt x="18275" y="-846"/>
                      <a:pt x="10882" y="-1227"/>
                      <a:pt x="7233" y="3446"/>
                    </a:cubicBezTo>
                    <a:cubicBezTo>
                      <a:pt x="-5406" y="9073"/>
                      <a:pt x="-184" y="26217"/>
                      <a:pt x="12909" y="26980"/>
                    </a:cubicBezTo>
                    <a:cubicBezTo>
                      <a:pt x="26169" y="29459"/>
                      <a:pt x="32012" y="10480"/>
                      <a:pt x="22520" y="2779"/>
                    </a:cubicBezTo>
                    <a:close/>
                    <a:moveTo>
                      <a:pt x="15938" y="16703"/>
                    </a:moveTo>
                    <a:cubicBezTo>
                      <a:pt x="15938" y="16703"/>
                      <a:pt x="15938" y="16727"/>
                      <a:pt x="15938" y="16703"/>
                    </a:cubicBezTo>
                    <a:cubicBezTo>
                      <a:pt x="15628" y="16822"/>
                      <a:pt x="15342" y="16846"/>
                      <a:pt x="15032" y="16846"/>
                    </a:cubicBezTo>
                    <a:cubicBezTo>
                      <a:pt x="12575" y="16751"/>
                      <a:pt x="9594" y="16226"/>
                      <a:pt x="8450" y="13747"/>
                    </a:cubicBezTo>
                    <a:cubicBezTo>
                      <a:pt x="8473" y="13818"/>
                      <a:pt x="8497" y="13890"/>
                      <a:pt x="8521" y="13961"/>
                    </a:cubicBezTo>
                    <a:cubicBezTo>
                      <a:pt x="8569" y="14033"/>
                      <a:pt x="8616" y="14128"/>
                      <a:pt x="8664" y="14200"/>
                    </a:cubicBezTo>
                    <a:cubicBezTo>
                      <a:pt x="8616" y="14176"/>
                      <a:pt x="8569" y="14080"/>
                      <a:pt x="8521" y="13961"/>
                    </a:cubicBezTo>
                    <a:cubicBezTo>
                      <a:pt x="8473" y="13890"/>
                      <a:pt x="8450" y="13842"/>
                      <a:pt x="8402" y="13770"/>
                    </a:cubicBezTo>
                    <a:cubicBezTo>
                      <a:pt x="8044" y="12507"/>
                      <a:pt x="8402" y="10933"/>
                      <a:pt x="8926" y="9669"/>
                    </a:cubicBezTo>
                    <a:cubicBezTo>
                      <a:pt x="10286" y="9455"/>
                      <a:pt x="10834" y="7857"/>
                      <a:pt x="12241" y="7738"/>
                    </a:cubicBezTo>
                    <a:cubicBezTo>
                      <a:pt x="16820" y="7070"/>
                      <a:pt x="18370" y="13699"/>
                      <a:pt x="15938" y="1670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13443561" y="8269689"/>
                <a:ext cx="134364" cy="63541"/>
              </a:xfrm>
              <a:custGeom>
                <a:rect b="b" l="l" r="r" t="t"/>
                <a:pathLst>
                  <a:path extrusionOk="0" h="63541" w="134364">
                    <a:moveTo>
                      <a:pt x="129408" y="27716"/>
                    </a:moveTo>
                    <a:cubicBezTo>
                      <a:pt x="124066" y="25069"/>
                      <a:pt x="118653" y="20468"/>
                      <a:pt x="117913" y="14221"/>
                    </a:cubicBezTo>
                    <a:cubicBezTo>
                      <a:pt x="117508" y="10334"/>
                      <a:pt x="118247" y="6472"/>
                      <a:pt x="117961" y="2585"/>
                    </a:cubicBezTo>
                    <a:cubicBezTo>
                      <a:pt x="117460" y="-395"/>
                      <a:pt x="113215" y="-944"/>
                      <a:pt x="111880" y="1703"/>
                    </a:cubicBezTo>
                    <a:cubicBezTo>
                      <a:pt x="107897" y="10096"/>
                      <a:pt x="108898" y="18966"/>
                      <a:pt x="113263" y="26047"/>
                    </a:cubicBezTo>
                    <a:cubicBezTo>
                      <a:pt x="110830" y="27048"/>
                      <a:pt x="108970" y="30029"/>
                      <a:pt x="107396" y="32294"/>
                    </a:cubicBezTo>
                    <a:cubicBezTo>
                      <a:pt x="100313" y="40520"/>
                      <a:pt x="92324" y="48937"/>
                      <a:pt x="81306" y="51297"/>
                    </a:cubicBezTo>
                    <a:cubicBezTo>
                      <a:pt x="59723" y="56352"/>
                      <a:pt x="34349" y="47935"/>
                      <a:pt x="23259" y="27931"/>
                    </a:cubicBezTo>
                    <a:cubicBezTo>
                      <a:pt x="22973" y="27478"/>
                      <a:pt x="22687" y="26977"/>
                      <a:pt x="22401" y="26476"/>
                    </a:cubicBezTo>
                    <a:cubicBezTo>
                      <a:pt x="25119" y="23186"/>
                      <a:pt x="27361" y="19466"/>
                      <a:pt x="29317" y="15723"/>
                    </a:cubicBezTo>
                    <a:cubicBezTo>
                      <a:pt x="30390" y="13148"/>
                      <a:pt x="32798" y="4755"/>
                      <a:pt x="27886" y="5256"/>
                    </a:cubicBezTo>
                    <a:cubicBezTo>
                      <a:pt x="24833" y="6925"/>
                      <a:pt x="23879" y="10787"/>
                      <a:pt x="21590" y="13291"/>
                    </a:cubicBezTo>
                    <a:cubicBezTo>
                      <a:pt x="18156" y="17440"/>
                      <a:pt x="14841" y="21946"/>
                      <a:pt x="10095" y="24664"/>
                    </a:cubicBezTo>
                    <a:cubicBezTo>
                      <a:pt x="6327" y="27048"/>
                      <a:pt x="-947" y="26309"/>
                      <a:pt x="102" y="32723"/>
                    </a:cubicBezTo>
                    <a:cubicBezTo>
                      <a:pt x="2440" y="40043"/>
                      <a:pt x="10596" y="36204"/>
                      <a:pt x="15771" y="32676"/>
                    </a:cubicBezTo>
                    <a:cubicBezTo>
                      <a:pt x="23617" y="51893"/>
                      <a:pt x="46225" y="62384"/>
                      <a:pt x="66282" y="63338"/>
                    </a:cubicBezTo>
                    <a:cubicBezTo>
                      <a:pt x="88985" y="65341"/>
                      <a:pt x="107062" y="52299"/>
                      <a:pt x="119320" y="34225"/>
                    </a:cubicBezTo>
                    <a:cubicBezTo>
                      <a:pt x="119511" y="33963"/>
                      <a:pt x="119654" y="33677"/>
                      <a:pt x="119797" y="33367"/>
                    </a:cubicBezTo>
                    <a:cubicBezTo>
                      <a:pt x="122087" y="35179"/>
                      <a:pt x="124686" y="36681"/>
                      <a:pt x="127572" y="37778"/>
                    </a:cubicBezTo>
                    <a:cubicBezTo>
                      <a:pt x="131888" y="39519"/>
                      <a:pt x="136253" y="34106"/>
                      <a:pt x="133510" y="30243"/>
                    </a:cubicBezTo>
                    <a:cubicBezTo>
                      <a:pt x="132580" y="28718"/>
                      <a:pt x="130982" y="28241"/>
                      <a:pt x="129408" y="277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12929231" y="7782301"/>
                <a:ext cx="1047337" cy="1192156"/>
              </a:xfrm>
              <a:custGeom>
                <a:rect b="b" l="l" r="r" t="t"/>
                <a:pathLst>
                  <a:path extrusionOk="0" h="1192156" w="1047337">
                    <a:moveTo>
                      <a:pt x="1041099" y="1129477"/>
                    </a:moveTo>
                    <a:cubicBezTo>
                      <a:pt x="1028101" y="1119296"/>
                      <a:pt x="1015366" y="1108757"/>
                      <a:pt x="1001916" y="1099172"/>
                    </a:cubicBezTo>
                    <a:cubicBezTo>
                      <a:pt x="980285" y="1084341"/>
                      <a:pt x="960420" y="1067126"/>
                      <a:pt x="939075" y="1051962"/>
                    </a:cubicBezTo>
                    <a:cubicBezTo>
                      <a:pt x="922429" y="1041256"/>
                      <a:pt x="905783" y="1030550"/>
                      <a:pt x="888159" y="1021514"/>
                    </a:cubicBezTo>
                    <a:cubicBezTo>
                      <a:pt x="862546" y="1008495"/>
                      <a:pt x="863953" y="1013264"/>
                      <a:pt x="847736" y="1033054"/>
                    </a:cubicBezTo>
                    <a:cubicBezTo>
                      <a:pt x="846282" y="1035605"/>
                      <a:pt x="838149" y="1043235"/>
                      <a:pt x="836766" y="1047789"/>
                    </a:cubicBezTo>
                    <a:cubicBezTo>
                      <a:pt x="835860" y="1047908"/>
                      <a:pt x="834954" y="1048242"/>
                      <a:pt x="834167" y="1048910"/>
                    </a:cubicBezTo>
                    <a:cubicBezTo>
                      <a:pt x="827990" y="1054322"/>
                      <a:pt x="822982" y="1059544"/>
                      <a:pt x="816519" y="1065004"/>
                    </a:cubicBezTo>
                    <a:cubicBezTo>
                      <a:pt x="800588" y="1078929"/>
                      <a:pt x="783227" y="1090374"/>
                      <a:pt x="762073" y="1094689"/>
                    </a:cubicBezTo>
                    <a:cubicBezTo>
                      <a:pt x="746524" y="1097860"/>
                      <a:pt x="730021" y="1100364"/>
                      <a:pt x="715235" y="1092901"/>
                    </a:cubicBezTo>
                    <a:cubicBezTo>
                      <a:pt x="709774" y="1090254"/>
                      <a:pt x="705171" y="1086249"/>
                      <a:pt x="701045" y="1081861"/>
                    </a:cubicBezTo>
                    <a:cubicBezTo>
                      <a:pt x="699734" y="1080550"/>
                      <a:pt x="698541" y="1079048"/>
                      <a:pt x="697301" y="1077570"/>
                    </a:cubicBezTo>
                    <a:cubicBezTo>
                      <a:pt x="698613" y="1077450"/>
                      <a:pt x="699924" y="1077331"/>
                      <a:pt x="701236" y="1077212"/>
                    </a:cubicBezTo>
                    <a:cubicBezTo>
                      <a:pt x="711467" y="1076735"/>
                      <a:pt x="723391" y="1076425"/>
                      <a:pt x="733908" y="1075257"/>
                    </a:cubicBezTo>
                    <a:cubicBezTo>
                      <a:pt x="742017" y="1072443"/>
                      <a:pt x="745570" y="1063502"/>
                      <a:pt x="748480" y="1056111"/>
                    </a:cubicBezTo>
                    <a:cubicBezTo>
                      <a:pt x="756731" y="1035915"/>
                      <a:pt x="760714" y="1014218"/>
                      <a:pt x="761262" y="992425"/>
                    </a:cubicBezTo>
                    <a:cubicBezTo>
                      <a:pt x="761596" y="990327"/>
                      <a:pt x="761882" y="988228"/>
                      <a:pt x="762097" y="986106"/>
                    </a:cubicBezTo>
                    <a:cubicBezTo>
                      <a:pt x="763695" y="962811"/>
                      <a:pt x="761572" y="938777"/>
                      <a:pt x="753893" y="916651"/>
                    </a:cubicBezTo>
                    <a:cubicBezTo>
                      <a:pt x="747096" y="897767"/>
                      <a:pt x="735625" y="880647"/>
                      <a:pt x="725061" y="863575"/>
                    </a:cubicBezTo>
                    <a:cubicBezTo>
                      <a:pt x="713971" y="845430"/>
                      <a:pt x="702882" y="827309"/>
                      <a:pt x="691101" y="809594"/>
                    </a:cubicBezTo>
                    <a:cubicBezTo>
                      <a:pt x="677960" y="789994"/>
                      <a:pt x="664987" y="769179"/>
                      <a:pt x="662554" y="745145"/>
                    </a:cubicBezTo>
                    <a:cubicBezTo>
                      <a:pt x="656306" y="691283"/>
                      <a:pt x="688430" y="642857"/>
                      <a:pt x="717811" y="600559"/>
                    </a:cubicBezTo>
                    <a:cubicBezTo>
                      <a:pt x="739370" y="573353"/>
                      <a:pt x="763027" y="546672"/>
                      <a:pt x="774236" y="513196"/>
                    </a:cubicBezTo>
                    <a:cubicBezTo>
                      <a:pt x="777980" y="502968"/>
                      <a:pt x="780365" y="491284"/>
                      <a:pt x="781605" y="478766"/>
                    </a:cubicBezTo>
                    <a:cubicBezTo>
                      <a:pt x="783894" y="479410"/>
                      <a:pt x="786446" y="479291"/>
                      <a:pt x="788783" y="479529"/>
                    </a:cubicBezTo>
                    <a:cubicBezTo>
                      <a:pt x="791550" y="479672"/>
                      <a:pt x="794197" y="479744"/>
                      <a:pt x="796796" y="479744"/>
                    </a:cubicBezTo>
                    <a:cubicBezTo>
                      <a:pt x="812679" y="479744"/>
                      <a:pt x="825677" y="476716"/>
                      <a:pt x="839533" y="466487"/>
                    </a:cubicBezTo>
                    <a:cubicBezTo>
                      <a:pt x="845256" y="463125"/>
                      <a:pt x="851457" y="460502"/>
                      <a:pt x="856823" y="456521"/>
                    </a:cubicBezTo>
                    <a:cubicBezTo>
                      <a:pt x="862665" y="452038"/>
                      <a:pt x="867483" y="446411"/>
                      <a:pt x="872610" y="441189"/>
                    </a:cubicBezTo>
                    <a:cubicBezTo>
                      <a:pt x="878262" y="435109"/>
                      <a:pt x="884916" y="430054"/>
                      <a:pt x="890473" y="423903"/>
                    </a:cubicBezTo>
                    <a:cubicBezTo>
                      <a:pt x="897532" y="415319"/>
                      <a:pt x="903541" y="405734"/>
                      <a:pt x="908907" y="395958"/>
                    </a:cubicBezTo>
                    <a:cubicBezTo>
                      <a:pt x="914059" y="384871"/>
                      <a:pt x="920545" y="374523"/>
                      <a:pt x="924766" y="362864"/>
                    </a:cubicBezTo>
                    <a:cubicBezTo>
                      <a:pt x="927724" y="353040"/>
                      <a:pt x="930347" y="343098"/>
                      <a:pt x="933447" y="333322"/>
                    </a:cubicBezTo>
                    <a:cubicBezTo>
                      <a:pt x="936548" y="321495"/>
                      <a:pt x="939672" y="309669"/>
                      <a:pt x="942534" y="297795"/>
                    </a:cubicBezTo>
                    <a:cubicBezTo>
                      <a:pt x="947208" y="282035"/>
                      <a:pt x="952502" y="266465"/>
                      <a:pt x="955865" y="250347"/>
                    </a:cubicBezTo>
                    <a:cubicBezTo>
                      <a:pt x="959991" y="234634"/>
                      <a:pt x="962542" y="218611"/>
                      <a:pt x="965476" y="202636"/>
                    </a:cubicBezTo>
                    <a:cubicBezTo>
                      <a:pt x="968910" y="186756"/>
                      <a:pt x="971581" y="170686"/>
                      <a:pt x="973656" y="154568"/>
                    </a:cubicBezTo>
                    <a:cubicBezTo>
                      <a:pt x="974896" y="137234"/>
                      <a:pt x="983791" y="121306"/>
                      <a:pt x="984149" y="103924"/>
                    </a:cubicBezTo>
                    <a:cubicBezTo>
                      <a:pt x="984411" y="81678"/>
                      <a:pt x="968170" y="88045"/>
                      <a:pt x="959442" y="101015"/>
                    </a:cubicBezTo>
                    <a:cubicBezTo>
                      <a:pt x="957940" y="74812"/>
                      <a:pt x="935856" y="92694"/>
                      <a:pt x="930204" y="106523"/>
                    </a:cubicBezTo>
                    <a:cubicBezTo>
                      <a:pt x="930371" y="98679"/>
                      <a:pt x="928439" y="73405"/>
                      <a:pt x="915776" y="84039"/>
                    </a:cubicBezTo>
                    <a:cubicBezTo>
                      <a:pt x="909289" y="91836"/>
                      <a:pt x="908025" y="102684"/>
                      <a:pt x="905068" y="112126"/>
                    </a:cubicBezTo>
                    <a:cubicBezTo>
                      <a:pt x="901419" y="125979"/>
                      <a:pt x="899106" y="139546"/>
                      <a:pt x="896912" y="153852"/>
                    </a:cubicBezTo>
                    <a:cubicBezTo>
                      <a:pt x="888279" y="145316"/>
                      <a:pt x="881959" y="132894"/>
                      <a:pt x="870154" y="128173"/>
                    </a:cubicBezTo>
                    <a:cubicBezTo>
                      <a:pt x="857323" y="123905"/>
                      <a:pt x="853293" y="136328"/>
                      <a:pt x="855463" y="146699"/>
                    </a:cubicBezTo>
                    <a:cubicBezTo>
                      <a:pt x="857776" y="159217"/>
                      <a:pt x="866553" y="169088"/>
                      <a:pt x="875281" y="177839"/>
                    </a:cubicBezTo>
                    <a:cubicBezTo>
                      <a:pt x="879264" y="182083"/>
                      <a:pt x="883676" y="185874"/>
                      <a:pt x="887778" y="189999"/>
                    </a:cubicBezTo>
                    <a:cubicBezTo>
                      <a:pt x="891951" y="194339"/>
                      <a:pt x="895791" y="199298"/>
                      <a:pt x="901705" y="201325"/>
                    </a:cubicBezTo>
                    <a:cubicBezTo>
                      <a:pt x="901276" y="204138"/>
                      <a:pt x="901419" y="207381"/>
                      <a:pt x="900823" y="209718"/>
                    </a:cubicBezTo>
                    <a:cubicBezTo>
                      <a:pt x="899440" y="220066"/>
                      <a:pt x="897770" y="230390"/>
                      <a:pt x="895719" y="240619"/>
                    </a:cubicBezTo>
                    <a:cubicBezTo>
                      <a:pt x="888159" y="280079"/>
                      <a:pt x="878143" y="320327"/>
                      <a:pt x="855654" y="354280"/>
                    </a:cubicBezTo>
                    <a:cubicBezTo>
                      <a:pt x="851647" y="360909"/>
                      <a:pt x="848285" y="367942"/>
                      <a:pt x="843992" y="374404"/>
                    </a:cubicBezTo>
                    <a:cubicBezTo>
                      <a:pt x="838125" y="383226"/>
                      <a:pt x="830160" y="390284"/>
                      <a:pt x="822648" y="397627"/>
                    </a:cubicBezTo>
                    <a:cubicBezTo>
                      <a:pt x="812322" y="408929"/>
                      <a:pt x="801137" y="419754"/>
                      <a:pt x="787233" y="426526"/>
                    </a:cubicBezTo>
                    <a:cubicBezTo>
                      <a:pt x="785206" y="427479"/>
                      <a:pt x="783155" y="428361"/>
                      <a:pt x="781080" y="429196"/>
                    </a:cubicBezTo>
                    <a:cubicBezTo>
                      <a:pt x="777145" y="392167"/>
                      <a:pt x="766032" y="354805"/>
                      <a:pt x="750960" y="329650"/>
                    </a:cubicBezTo>
                    <a:cubicBezTo>
                      <a:pt x="736055" y="304495"/>
                      <a:pt x="718955" y="280532"/>
                      <a:pt x="698231" y="259812"/>
                    </a:cubicBezTo>
                    <a:cubicBezTo>
                      <a:pt x="678485" y="239093"/>
                      <a:pt x="654660" y="220471"/>
                      <a:pt x="643618" y="193289"/>
                    </a:cubicBezTo>
                    <a:cubicBezTo>
                      <a:pt x="634508" y="173046"/>
                      <a:pt x="639063" y="150514"/>
                      <a:pt x="647601" y="130891"/>
                    </a:cubicBezTo>
                    <a:cubicBezTo>
                      <a:pt x="655352" y="112460"/>
                      <a:pt x="662220" y="93386"/>
                      <a:pt x="673834" y="76934"/>
                    </a:cubicBezTo>
                    <a:cubicBezTo>
                      <a:pt x="685115" y="61459"/>
                      <a:pt x="696681" y="46199"/>
                      <a:pt x="707914" y="30677"/>
                    </a:cubicBezTo>
                    <a:cubicBezTo>
                      <a:pt x="711729" y="23405"/>
                      <a:pt x="729043" y="10387"/>
                      <a:pt x="721722" y="2256"/>
                    </a:cubicBezTo>
                    <a:cubicBezTo>
                      <a:pt x="718788" y="-319"/>
                      <a:pt x="714806" y="-104"/>
                      <a:pt x="710990" y="134"/>
                    </a:cubicBezTo>
                    <a:cubicBezTo>
                      <a:pt x="709750" y="206"/>
                      <a:pt x="708557" y="277"/>
                      <a:pt x="707413" y="253"/>
                    </a:cubicBezTo>
                    <a:cubicBezTo>
                      <a:pt x="684876" y="921"/>
                      <a:pt x="663484" y="3424"/>
                      <a:pt x="640709" y="3854"/>
                    </a:cubicBezTo>
                    <a:cubicBezTo>
                      <a:pt x="618458" y="3663"/>
                      <a:pt x="596327" y="6286"/>
                      <a:pt x="574172" y="8026"/>
                    </a:cubicBezTo>
                    <a:cubicBezTo>
                      <a:pt x="538638" y="8980"/>
                      <a:pt x="504177" y="14130"/>
                      <a:pt x="468548" y="15465"/>
                    </a:cubicBezTo>
                    <a:cubicBezTo>
                      <a:pt x="439834" y="18112"/>
                      <a:pt x="410906" y="16872"/>
                      <a:pt x="382217" y="19590"/>
                    </a:cubicBezTo>
                    <a:cubicBezTo>
                      <a:pt x="357128" y="21975"/>
                      <a:pt x="332612" y="29223"/>
                      <a:pt x="307261" y="28794"/>
                    </a:cubicBezTo>
                    <a:cubicBezTo>
                      <a:pt x="306713" y="28818"/>
                      <a:pt x="306164" y="28818"/>
                      <a:pt x="305616" y="28818"/>
                    </a:cubicBezTo>
                    <a:cubicBezTo>
                      <a:pt x="304257" y="28818"/>
                      <a:pt x="302873" y="28794"/>
                      <a:pt x="301633" y="29318"/>
                    </a:cubicBezTo>
                    <a:cubicBezTo>
                      <a:pt x="300250" y="29843"/>
                      <a:pt x="299892" y="31417"/>
                      <a:pt x="300322" y="32680"/>
                    </a:cubicBezTo>
                    <a:cubicBezTo>
                      <a:pt x="298867" y="35923"/>
                      <a:pt x="297651" y="40859"/>
                      <a:pt x="296959" y="43887"/>
                    </a:cubicBezTo>
                    <a:cubicBezTo>
                      <a:pt x="293453" y="51540"/>
                      <a:pt x="291450" y="59766"/>
                      <a:pt x="289685" y="67969"/>
                    </a:cubicBezTo>
                    <a:cubicBezTo>
                      <a:pt x="289423" y="70019"/>
                      <a:pt x="288707" y="72165"/>
                      <a:pt x="288517" y="74287"/>
                    </a:cubicBezTo>
                    <a:cubicBezTo>
                      <a:pt x="285154" y="84993"/>
                      <a:pt x="282698" y="96008"/>
                      <a:pt x="281386" y="107096"/>
                    </a:cubicBezTo>
                    <a:cubicBezTo>
                      <a:pt x="278286" y="127792"/>
                      <a:pt x="275424" y="148750"/>
                      <a:pt x="277236" y="169732"/>
                    </a:cubicBezTo>
                    <a:cubicBezTo>
                      <a:pt x="279359" y="202588"/>
                      <a:pt x="289900" y="234515"/>
                      <a:pt x="307953" y="262078"/>
                    </a:cubicBezTo>
                    <a:cubicBezTo>
                      <a:pt x="313629" y="270995"/>
                      <a:pt x="320950" y="278720"/>
                      <a:pt x="328606" y="285993"/>
                    </a:cubicBezTo>
                    <a:cubicBezTo>
                      <a:pt x="344608" y="300990"/>
                      <a:pt x="361183" y="315439"/>
                      <a:pt x="378520" y="328911"/>
                    </a:cubicBezTo>
                    <a:cubicBezTo>
                      <a:pt x="413363" y="353994"/>
                      <a:pt x="443125" y="384251"/>
                      <a:pt x="442744" y="427908"/>
                    </a:cubicBezTo>
                    <a:cubicBezTo>
                      <a:pt x="436090" y="426859"/>
                      <a:pt x="429580" y="425071"/>
                      <a:pt x="422831" y="424523"/>
                    </a:cubicBezTo>
                    <a:cubicBezTo>
                      <a:pt x="409213" y="423736"/>
                      <a:pt x="396001" y="420994"/>
                      <a:pt x="383505" y="415415"/>
                    </a:cubicBezTo>
                    <a:cubicBezTo>
                      <a:pt x="375802" y="412625"/>
                      <a:pt x="368432" y="409001"/>
                      <a:pt x="360992" y="405591"/>
                    </a:cubicBezTo>
                    <a:cubicBezTo>
                      <a:pt x="348042" y="399845"/>
                      <a:pt x="334878" y="394480"/>
                      <a:pt x="323407" y="386063"/>
                    </a:cubicBezTo>
                    <a:cubicBezTo>
                      <a:pt x="302206" y="372306"/>
                      <a:pt x="284009" y="354709"/>
                      <a:pt x="264287" y="339020"/>
                    </a:cubicBezTo>
                    <a:cubicBezTo>
                      <a:pt x="252339" y="327719"/>
                      <a:pt x="240510" y="316226"/>
                      <a:pt x="229301" y="304161"/>
                    </a:cubicBezTo>
                    <a:cubicBezTo>
                      <a:pt x="221646" y="294838"/>
                      <a:pt x="214754" y="284920"/>
                      <a:pt x="207146" y="275525"/>
                    </a:cubicBezTo>
                    <a:cubicBezTo>
                      <a:pt x="190548" y="257190"/>
                      <a:pt x="178957" y="235230"/>
                      <a:pt x="163790" y="215869"/>
                    </a:cubicBezTo>
                    <a:cubicBezTo>
                      <a:pt x="172685" y="199989"/>
                      <a:pt x="177002" y="181487"/>
                      <a:pt x="178457" y="163318"/>
                    </a:cubicBezTo>
                    <a:cubicBezTo>
                      <a:pt x="178719" y="154115"/>
                      <a:pt x="180746" y="143647"/>
                      <a:pt x="175690" y="135398"/>
                    </a:cubicBezTo>
                    <a:cubicBezTo>
                      <a:pt x="161477" y="121640"/>
                      <a:pt x="146834" y="157381"/>
                      <a:pt x="143781" y="167753"/>
                    </a:cubicBezTo>
                    <a:cubicBezTo>
                      <a:pt x="137843" y="152875"/>
                      <a:pt x="131165" y="138116"/>
                      <a:pt x="120744" y="125765"/>
                    </a:cubicBezTo>
                    <a:cubicBezTo>
                      <a:pt x="108223" y="110696"/>
                      <a:pt x="97062" y="111292"/>
                      <a:pt x="98469" y="133133"/>
                    </a:cubicBezTo>
                    <a:cubicBezTo>
                      <a:pt x="91196" y="119375"/>
                      <a:pt x="79558" y="131559"/>
                      <a:pt x="81251" y="142861"/>
                    </a:cubicBezTo>
                    <a:cubicBezTo>
                      <a:pt x="64247" y="122570"/>
                      <a:pt x="57832" y="150967"/>
                      <a:pt x="64199" y="164367"/>
                    </a:cubicBezTo>
                    <a:cubicBezTo>
                      <a:pt x="67920" y="173428"/>
                      <a:pt x="73357" y="181678"/>
                      <a:pt x="77769" y="190404"/>
                    </a:cubicBezTo>
                    <a:cubicBezTo>
                      <a:pt x="82801" y="202565"/>
                      <a:pt x="90099" y="213580"/>
                      <a:pt x="96108" y="225263"/>
                    </a:cubicBezTo>
                    <a:cubicBezTo>
                      <a:pt x="105624" y="247128"/>
                      <a:pt x="119933" y="266274"/>
                      <a:pt x="132310" y="286517"/>
                    </a:cubicBezTo>
                    <a:cubicBezTo>
                      <a:pt x="148193" y="310170"/>
                      <a:pt x="165769" y="332988"/>
                      <a:pt x="185086" y="353922"/>
                    </a:cubicBezTo>
                    <a:cubicBezTo>
                      <a:pt x="197535" y="365129"/>
                      <a:pt x="208959" y="377384"/>
                      <a:pt x="221384" y="388591"/>
                    </a:cubicBezTo>
                    <a:cubicBezTo>
                      <a:pt x="232497" y="397675"/>
                      <a:pt x="242823" y="407022"/>
                      <a:pt x="253770" y="416464"/>
                    </a:cubicBezTo>
                    <a:cubicBezTo>
                      <a:pt x="272109" y="429530"/>
                      <a:pt x="291378" y="441595"/>
                      <a:pt x="311554" y="451633"/>
                    </a:cubicBezTo>
                    <a:cubicBezTo>
                      <a:pt x="329965" y="461957"/>
                      <a:pt x="349282" y="471828"/>
                      <a:pt x="369243" y="478957"/>
                    </a:cubicBezTo>
                    <a:cubicBezTo>
                      <a:pt x="380500" y="482581"/>
                      <a:pt x="391995" y="485943"/>
                      <a:pt x="403728" y="487565"/>
                    </a:cubicBezTo>
                    <a:cubicBezTo>
                      <a:pt x="408641" y="488065"/>
                      <a:pt x="413554" y="488423"/>
                      <a:pt x="418442" y="488995"/>
                    </a:cubicBezTo>
                    <a:cubicBezTo>
                      <a:pt x="416630" y="491856"/>
                      <a:pt x="414817" y="494694"/>
                      <a:pt x="413029" y="497507"/>
                    </a:cubicBezTo>
                    <a:cubicBezTo>
                      <a:pt x="399101" y="517727"/>
                      <a:pt x="381597" y="535108"/>
                      <a:pt x="367288" y="555041"/>
                    </a:cubicBezTo>
                    <a:cubicBezTo>
                      <a:pt x="352335" y="575690"/>
                      <a:pt x="336380" y="595623"/>
                      <a:pt x="321952" y="616653"/>
                    </a:cubicBezTo>
                    <a:cubicBezTo>
                      <a:pt x="309527" y="634869"/>
                      <a:pt x="299248" y="654421"/>
                      <a:pt x="289590" y="674211"/>
                    </a:cubicBezTo>
                    <a:cubicBezTo>
                      <a:pt x="277093" y="699413"/>
                      <a:pt x="266433" y="725736"/>
                      <a:pt x="260996" y="753442"/>
                    </a:cubicBezTo>
                    <a:cubicBezTo>
                      <a:pt x="247975" y="825020"/>
                      <a:pt x="261759" y="859236"/>
                      <a:pt x="305902" y="909426"/>
                    </a:cubicBezTo>
                    <a:cubicBezTo>
                      <a:pt x="293453" y="905921"/>
                      <a:pt x="280313" y="906279"/>
                      <a:pt x="267506" y="905873"/>
                    </a:cubicBezTo>
                    <a:cubicBezTo>
                      <a:pt x="242251" y="904204"/>
                      <a:pt x="225175" y="911882"/>
                      <a:pt x="204976" y="926092"/>
                    </a:cubicBezTo>
                    <a:cubicBezTo>
                      <a:pt x="194101" y="933794"/>
                      <a:pt x="185850" y="944476"/>
                      <a:pt x="178314" y="955325"/>
                    </a:cubicBezTo>
                    <a:cubicBezTo>
                      <a:pt x="170801" y="966149"/>
                      <a:pt x="163337" y="977141"/>
                      <a:pt x="158305" y="989373"/>
                    </a:cubicBezTo>
                    <a:cubicBezTo>
                      <a:pt x="149648" y="1009616"/>
                      <a:pt x="142970" y="1030789"/>
                      <a:pt x="139560" y="1052558"/>
                    </a:cubicBezTo>
                    <a:cubicBezTo>
                      <a:pt x="136913" y="1069534"/>
                      <a:pt x="132715" y="1086344"/>
                      <a:pt x="131905" y="1103535"/>
                    </a:cubicBezTo>
                    <a:lnTo>
                      <a:pt x="131905" y="1103535"/>
                    </a:lnTo>
                    <a:cubicBezTo>
                      <a:pt x="109535" y="1113287"/>
                      <a:pt x="85472" y="1118556"/>
                      <a:pt x="63436" y="1129286"/>
                    </a:cubicBezTo>
                    <a:cubicBezTo>
                      <a:pt x="55733" y="1132076"/>
                      <a:pt x="49056" y="1136916"/>
                      <a:pt x="41663" y="1140349"/>
                    </a:cubicBezTo>
                    <a:cubicBezTo>
                      <a:pt x="31002" y="1145595"/>
                      <a:pt x="19507" y="1150483"/>
                      <a:pt x="10397" y="1158375"/>
                    </a:cubicBezTo>
                    <a:cubicBezTo>
                      <a:pt x="1192" y="1164670"/>
                      <a:pt x="-4913" y="1175971"/>
                      <a:pt x="5318" y="1184531"/>
                    </a:cubicBezTo>
                    <a:cubicBezTo>
                      <a:pt x="14332" y="1192113"/>
                      <a:pt x="27067" y="1191136"/>
                      <a:pt x="38133" y="1192089"/>
                    </a:cubicBezTo>
                    <a:cubicBezTo>
                      <a:pt x="63341" y="1192709"/>
                      <a:pt x="88381" y="1188894"/>
                      <a:pt x="113446" y="1186701"/>
                    </a:cubicBezTo>
                    <a:cubicBezTo>
                      <a:pt x="136007" y="1184913"/>
                      <a:pt x="158567" y="1184293"/>
                      <a:pt x="181271" y="1185127"/>
                    </a:cubicBezTo>
                    <a:cubicBezTo>
                      <a:pt x="200159" y="1186439"/>
                      <a:pt x="201423" y="1162905"/>
                      <a:pt x="203402" y="1149195"/>
                    </a:cubicBezTo>
                    <a:cubicBezTo>
                      <a:pt x="205453" y="1136797"/>
                      <a:pt x="208792" y="1124708"/>
                      <a:pt x="210819" y="1112262"/>
                    </a:cubicBezTo>
                    <a:cubicBezTo>
                      <a:pt x="212536" y="1099363"/>
                      <a:pt x="215255" y="1087393"/>
                      <a:pt x="217878" y="1074494"/>
                    </a:cubicBezTo>
                    <a:cubicBezTo>
                      <a:pt x="220143" y="1063335"/>
                      <a:pt x="221479" y="1051676"/>
                      <a:pt x="226749" y="1041423"/>
                    </a:cubicBezTo>
                    <a:cubicBezTo>
                      <a:pt x="234929" y="1026688"/>
                      <a:pt x="248022" y="1015005"/>
                      <a:pt x="261640" y="1004800"/>
                    </a:cubicBezTo>
                    <a:cubicBezTo>
                      <a:pt x="279383" y="994213"/>
                      <a:pt x="300560" y="989993"/>
                      <a:pt x="321404" y="990494"/>
                    </a:cubicBezTo>
                    <a:cubicBezTo>
                      <a:pt x="331205" y="991543"/>
                      <a:pt x="340220" y="993498"/>
                      <a:pt x="349783" y="996717"/>
                    </a:cubicBezTo>
                    <a:cubicBezTo>
                      <a:pt x="351953" y="997265"/>
                      <a:pt x="354910" y="998815"/>
                      <a:pt x="357892" y="1000031"/>
                    </a:cubicBezTo>
                    <a:cubicBezTo>
                      <a:pt x="357963" y="1003297"/>
                      <a:pt x="357892" y="1006540"/>
                      <a:pt x="357725" y="1009783"/>
                    </a:cubicBezTo>
                    <a:cubicBezTo>
                      <a:pt x="356222" y="1022944"/>
                      <a:pt x="350379" y="1035105"/>
                      <a:pt x="346683" y="1047718"/>
                    </a:cubicBezTo>
                    <a:cubicBezTo>
                      <a:pt x="345824" y="1050507"/>
                      <a:pt x="344727" y="1053536"/>
                      <a:pt x="345800" y="1056421"/>
                    </a:cubicBezTo>
                    <a:cubicBezTo>
                      <a:pt x="346397" y="1058733"/>
                      <a:pt x="348090" y="1060569"/>
                      <a:pt x="349950" y="1061952"/>
                    </a:cubicBezTo>
                    <a:cubicBezTo>
                      <a:pt x="358273" y="1067245"/>
                      <a:pt x="368742" y="1067055"/>
                      <a:pt x="378210" y="1068700"/>
                    </a:cubicBezTo>
                    <a:cubicBezTo>
                      <a:pt x="389014" y="1070202"/>
                      <a:pt x="399817" y="1071704"/>
                      <a:pt x="410572" y="1073516"/>
                    </a:cubicBezTo>
                    <a:cubicBezTo>
                      <a:pt x="458651" y="1081122"/>
                      <a:pt x="507421" y="1081098"/>
                      <a:pt x="556095" y="1081075"/>
                    </a:cubicBezTo>
                    <a:cubicBezTo>
                      <a:pt x="571072" y="1081075"/>
                      <a:pt x="586049" y="1081051"/>
                      <a:pt x="601001" y="1081265"/>
                    </a:cubicBezTo>
                    <a:cubicBezTo>
                      <a:pt x="604722" y="1081313"/>
                      <a:pt x="608442" y="1081313"/>
                      <a:pt x="612162" y="1081313"/>
                    </a:cubicBezTo>
                    <a:cubicBezTo>
                      <a:pt x="620032" y="1081313"/>
                      <a:pt x="627879" y="1081218"/>
                      <a:pt x="635725" y="1081051"/>
                    </a:cubicBezTo>
                    <a:cubicBezTo>
                      <a:pt x="635057" y="1086439"/>
                      <a:pt x="637442" y="1092305"/>
                      <a:pt x="639063" y="1097312"/>
                    </a:cubicBezTo>
                    <a:cubicBezTo>
                      <a:pt x="645526" y="1117054"/>
                      <a:pt x="659955" y="1134293"/>
                      <a:pt x="678652" y="1143497"/>
                    </a:cubicBezTo>
                    <a:cubicBezTo>
                      <a:pt x="696085" y="1153463"/>
                      <a:pt x="715426" y="1159615"/>
                      <a:pt x="735602" y="1159925"/>
                    </a:cubicBezTo>
                    <a:cubicBezTo>
                      <a:pt x="735864" y="1159949"/>
                      <a:pt x="736126" y="1159949"/>
                      <a:pt x="736365" y="1159972"/>
                    </a:cubicBezTo>
                    <a:cubicBezTo>
                      <a:pt x="736508" y="1159972"/>
                      <a:pt x="737152" y="1159996"/>
                      <a:pt x="737772" y="1160044"/>
                    </a:cubicBezTo>
                    <a:cubicBezTo>
                      <a:pt x="767153" y="1161260"/>
                      <a:pt x="796820" y="1152462"/>
                      <a:pt x="821837" y="1137107"/>
                    </a:cubicBezTo>
                    <a:cubicBezTo>
                      <a:pt x="838722" y="1128308"/>
                      <a:pt x="854342" y="1116244"/>
                      <a:pt x="864025" y="1099577"/>
                    </a:cubicBezTo>
                    <a:cubicBezTo>
                      <a:pt x="864049" y="1099553"/>
                      <a:pt x="864049" y="1099529"/>
                      <a:pt x="864072" y="1099482"/>
                    </a:cubicBezTo>
                    <a:cubicBezTo>
                      <a:pt x="868222" y="1097527"/>
                      <a:pt x="872515" y="1097503"/>
                      <a:pt x="878000" y="1100030"/>
                    </a:cubicBezTo>
                    <a:lnTo>
                      <a:pt x="878000" y="1100006"/>
                    </a:lnTo>
                    <a:cubicBezTo>
                      <a:pt x="903899" y="1107708"/>
                      <a:pt x="928964" y="1116291"/>
                      <a:pt x="954648" y="1125018"/>
                    </a:cubicBezTo>
                    <a:cubicBezTo>
                      <a:pt x="966453" y="1129620"/>
                      <a:pt x="977829" y="1135438"/>
                      <a:pt x="989777" y="1139634"/>
                    </a:cubicBezTo>
                    <a:cubicBezTo>
                      <a:pt x="1002393" y="1144069"/>
                      <a:pt x="1016416" y="1145046"/>
                      <a:pt x="1029771" y="1145762"/>
                    </a:cubicBezTo>
                    <a:cubicBezTo>
                      <a:pt x="1035256" y="1145762"/>
                      <a:pt x="1042053" y="1145905"/>
                      <a:pt x="1046035" y="1141518"/>
                    </a:cubicBezTo>
                    <a:cubicBezTo>
                      <a:pt x="1049613" y="1136773"/>
                      <a:pt x="1045105" y="1131980"/>
                      <a:pt x="1041099" y="1129477"/>
                    </a:cubicBezTo>
                    <a:close/>
                    <a:moveTo>
                      <a:pt x="835144" y="399296"/>
                    </a:moveTo>
                    <a:cubicBezTo>
                      <a:pt x="849644" y="387375"/>
                      <a:pt x="858158" y="370732"/>
                      <a:pt x="867507" y="354852"/>
                    </a:cubicBezTo>
                    <a:cubicBezTo>
                      <a:pt x="889876" y="319946"/>
                      <a:pt x="899130" y="278911"/>
                      <a:pt x="906976" y="238735"/>
                    </a:cubicBezTo>
                    <a:cubicBezTo>
                      <a:pt x="908955" y="228148"/>
                      <a:pt x="910672" y="217490"/>
                      <a:pt x="911984" y="206785"/>
                    </a:cubicBezTo>
                    <a:cubicBezTo>
                      <a:pt x="912604" y="202111"/>
                      <a:pt x="913701" y="195674"/>
                      <a:pt x="907214" y="195245"/>
                    </a:cubicBezTo>
                    <a:cubicBezTo>
                      <a:pt x="905926" y="195316"/>
                      <a:pt x="904949" y="195674"/>
                      <a:pt x="904162" y="196222"/>
                    </a:cubicBezTo>
                    <a:cubicBezTo>
                      <a:pt x="898724" y="190857"/>
                      <a:pt x="894551" y="184348"/>
                      <a:pt x="889304" y="178769"/>
                    </a:cubicBezTo>
                    <a:cubicBezTo>
                      <a:pt x="878906" y="166799"/>
                      <a:pt x="862212" y="152923"/>
                      <a:pt x="864955" y="135445"/>
                    </a:cubicBezTo>
                    <a:cubicBezTo>
                      <a:pt x="874637" y="134277"/>
                      <a:pt x="883890" y="153209"/>
                      <a:pt x="890592" y="159527"/>
                    </a:cubicBezTo>
                    <a:cubicBezTo>
                      <a:pt x="905235" y="176766"/>
                      <a:pt x="906856" y="148035"/>
                      <a:pt x="908693" y="138378"/>
                    </a:cubicBezTo>
                    <a:cubicBezTo>
                      <a:pt x="912508" y="122045"/>
                      <a:pt x="915179" y="105140"/>
                      <a:pt x="921070" y="89428"/>
                    </a:cubicBezTo>
                    <a:cubicBezTo>
                      <a:pt x="925458" y="102661"/>
                      <a:pt x="923574" y="117467"/>
                      <a:pt x="922286" y="131130"/>
                    </a:cubicBezTo>
                    <a:cubicBezTo>
                      <a:pt x="921452" y="135684"/>
                      <a:pt x="917517" y="146461"/>
                      <a:pt x="925697" y="145579"/>
                    </a:cubicBezTo>
                    <a:cubicBezTo>
                      <a:pt x="929083" y="144649"/>
                      <a:pt x="928701" y="140691"/>
                      <a:pt x="929393" y="137949"/>
                    </a:cubicBezTo>
                    <a:cubicBezTo>
                      <a:pt x="933519" y="123381"/>
                      <a:pt x="935737" y="103233"/>
                      <a:pt x="950403" y="94864"/>
                    </a:cubicBezTo>
                    <a:cubicBezTo>
                      <a:pt x="950833" y="95460"/>
                      <a:pt x="951167" y="96151"/>
                      <a:pt x="951286" y="96891"/>
                    </a:cubicBezTo>
                    <a:cubicBezTo>
                      <a:pt x="952431" y="104902"/>
                      <a:pt x="950356" y="112150"/>
                      <a:pt x="948186" y="120066"/>
                    </a:cubicBezTo>
                    <a:cubicBezTo>
                      <a:pt x="946373" y="125741"/>
                      <a:pt x="942343" y="131368"/>
                      <a:pt x="942867" y="137520"/>
                    </a:cubicBezTo>
                    <a:cubicBezTo>
                      <a:pt x="944775" y="143218"/>
                      <a:pt x="952192" y="141692"/>
                      <a:pt x="952788" y="135994"/>
                    </a:cubicBezTo>
                    <a:cubicBezTo>
                      <a:pt x="958321" y="122475"/>
                      <a:pt x="963878" y="107382"/>
                      <a:pt x="975086" y="97582"/>
                    </a:cubicBezTo>
                    <a:cubicBezTo>
                      <a:pt x="977209" y="114225"/>
                      <a:pt x="966907" y="129532"/>
                      <a:pt x="964307" y="145793"/>
                    </a:cubicBezTo>
                    <a:cubicBezTo>
                      <a:pt x="958941" y="179985"/>
                      <a:pt x="953384" y="213580"/>
                      <a:pt x="945443" y="247462"/>
                    </a:cubicBezTo>
                    <a:cubicBezTo>
                      <a:pt x="940649" y="269803"/>
                      <a:pt x="932470" y="291190"/>
                      <a:pt x="927438" y="313484"/>
                    </a:cubicBezTo>
                    <a:cubicBezTo>
                      <a:pt x="923550" y="329101"/>
                      <a:pt x="918852" y="344480"/>
                      <a:pt x="914369" y="359931"/>
                    </a:cubicBezTo>
                    <a:cubicBezTo>
                      <a:pt x="907476" y="375739"/>
                      <a:pt x="899535" y="391833"/>
                      <a:pt x="889876" y="406521"/>
                    </a:cubicBezTo>
                    <a:cubicBezTo>
                      <a:pt x="884129" y="416297"/>
                      <a:pt x="875138" y="423736"/>
                      <a:pt x="866982" y="431509"/>
                    </a:cubicBezTo>
                    <a:cubicBezTo>
                      <a:pt x="860996" y="437255"/>
                      <a:pt x="855940" y="443907"/>
                      <a:pt x="849120" y="448748"/>
                    </a:cubicBezTo>
                    <a:cubicBezTo>
                      <a:pt x="843467" y="452420"/>
                      <a:pt x="837267" y="455090"/>
                      <a:pt x="831567" y="458690"/>
                    </a:cubicBezTo>
                    <a:cubicBezTo>
                      <a:pt x="823530" y="464556"/>
                      <a:pt x="814349" y="468347"/>
                      <a:pt x="804285" y="468657"/>
                    </a:cubicBezTo>
                    <a:cubicBezTo>
                      <a:pt x="798466" y="468991"/>
                      <a:pt x="792384" y="468943"/>
                      <a:pt x="786494" y="468681"/>
                    </a:cubicBezTo>
                    <a:cubicBezTo>
                      <a:pt x="785087" y="468657"/>
                      <a:pt x="783680" y="468466"/>
                      <a:pt x="782297" y="468609"/>
                    </a:cubicBezTo>
                    <a:cubicBezTo>
                      <a:pt x="782797" y="458094"/>
                      <a:pt x="782559" y="447150"/>
                      <a:pt x="781653" y="436087"/>
                    </a:cubicBezTo>
                    <a:cubicBezTo>
                      <a:pt x="803474" y="431700"/>
                      <a:pt x="819571" y="414008"/>
                      <a:pt x="835144" y="399296"/>
                    </a:cubicBezTo>
                    <a:close/>
                    <a:moveTo>
                      <a:pt x="398601" y="475786"/>
                    </a:moveTo>
                    <a:cubicBezTo>
                      <a:pt x="367502" y="469849"/>
                      <a:pt x="339314" y="454422"/>
                      <a:pt x="311673" y="439639"/>
                    </a:cubicBezTo>
                    <a:cubicBezTo>
                      <a:pt x="294193" y="430436"/>
                      <a:pt x="277713" y="420016"/>
                      <a:pt x="261401" y="408715"/>
                    </a:cubicBezTo>
                    <a:cubicBezTo>
                      <a:pt x="249811" y="398915"/>
                      <a:pt x="238674" y="388591"/>
                      <a:pt x="226845" y="379077"/>
                    </a:cubicBezTo>
                    <a:cubicBezTo>
                      <a:pt x="212941" y="365248"/>
                      <a:pt x="198179" y="352230"/>
                      <a:pt x="184824" y="337900"/>
                    </a:cubicBezTo>
                    <a:cubicBezTo>
                      <a:pt x="173615" y="324214"/>
                      <a:pt x="162478" y="310456"/>
                      <a:pt x="151913" y="296269"/>
                    </a:cubicBezTo>
                    <a:cubicBezTo>
                      <a:pt x="138749" y="278530"/>
                      <a:pt x="127517" y="259836"/>
                      <a:pt x="114615" y="241811"/>
                    </a:cubicBezTo>
                    <a:cubicBezTo>
                      <a:pt x="105695" y="226718"/>
                      <a:pt x="97635" y="211124"/>
                      <a:pt x="88310" y="196222"/>
                    </a:cubicBezTo>
                    <a:cubicBezTo>
                      <a:pt x="84542" y="189594"/>
                      <a:pt x="80917" y="182846"/>
                      <a:pt x="77006" y="176289"/>
                    </a:cubicBezTo>
                    <a:cubicBezTo>
                      <a:pt x="71115" y="166203"/>
                      <a:pt x="62530" y="152827"/>
                      <a:pt x="70400" y="141645"/>
                    </a:cubicBezTo>
                    <a:cubicBezTo>
                      <a:pt x="75956" y="144267"/>
                      <a:pt x="78508" y="149847"/>
                      <a:pt x="81442" y="154973"/>
                    </a:cubicBezTo>
                    <a:cubicBezTo>
                      <a:pt x="86831" y="163724"/>
                      <a:pt x="91243" y="172975"/>
                      <a:pt x="96013" y="182059"/>
                    </a:cubicBezTo>
                    <a:cubicBezTo>
                      <a:pt x="97754" y="184992"/>
                      <a:pt x="102261" y="183156"/>
                      <a:pt x="101808" y="179889"/>
                    </a:cubicBezTo>
                    <a:cubicBezTo>
                      <a:pt x="98851" y="167515"/>
                      <a:pt x="88071" y="158097"/>
                      <a:pt x="87213" y="145007"/>
                    </a:cubicBezTo>
                    <a:cubicBezTo>
                      <a:pt x="87237" y="141049"/>
                      <a:pt x="86330" y="135421"/>
                      <a:pt x="90671" y="133442"/>
                    </a:cubicBezTo>
                    <a:cubicBezTo>
                      <a:pt x="93223" y="136757"/>
                      <a:pt x="94200" y="140977"/>
                      <a:pt x="96084" y="144649"/>
                    </a:cubicBezTo>
                    <a:cubicBezTo>
                      <a:pt x="100091" y="153304"/>
                      <a:pt x="105791" y="161005"/>
                      <a:pt x="110537" y="169279"/>
                    </a:cubicBezTo>
                    <a:cubicBezTo>
                      <a:pt x="111514" y="171187"/>
                      <a:pt x="112158" y="173356"/>
                      <a:pt x="113422" y="175073"/>
                    </a:cubicBezTo>
                    <a:cubicBezTo>
                      <a:pt x="115235" y="177529"/>
                      <a:pt x="119360" y="176718"/>
                      <a:pt x="120076" y="173762"/>
                    </a:cubicBezTo>
                    <a:cubicBezTo>
                      <a:pt x="120720" y="168778"/>
                      <a:pt x="116785" y="164487"/>
                      <a:pt x="114638" y="160266"/>
                    </a:cubicBezTo>
                    <a:cubicBezTo>
                      <a:pt x="108867" y="149823"/>
                      <a:pt x="103573" y="137377"/>
                      <a:pt x="106578" y="125288"/>
                    </a:cubicBezTo>
                    <a:cubicBezTo>
                      <a:pt x="116427" y="134563"/>
                      <a:pt x="122914" y="146938"/>
                      <a:pt x="128590" y="159313"/>
                    </a:cubicBezTo>
                    <a:cubicBezTo>
                      <a:pt x="132668" y="166895"/>
                      <a:pt x="134146" y="176408"/>
                      <a:pt x="140323" y="182608"/>
                    </a:cubicBezTo>
                    <a:cubicBezTo>
                      <a:pt x="144330" y="185755"/>
                      <a:pt x="149552" y="183347"/>
                      <a:pt x="150626" y="178578"/>
                    </a:cubicBezTo>
                    <a:cubicBezTo>
                      <a:pt x="155300" y="166227"/>
                      <a:pt x="157709" y="152088"/>
                      <a:pt x="167844" y="142527"/>
                    </a:cubicBezTo>
                    <a:cubicBezTo>
                      <a:pt x="169227" y="163581"/>
                      <a:pt x="166175" y="185206"/>
                      <a:pt x="157351" y="204615"/>
                    </a:cubicBezTo>
                    <a:cubicBezTo>
                      <a:pt x="147406" y="221377"/>
                      <a:pt x="155181" y="219636"/>
                      <a:pt x="163432" y="233203"/>
                    </a:cubicBezTo>
                    <a:cubicBezTo>
                      <a:pt x="174259" y="250585"/>
                      <a:pt x="186875" y="268420"/>
                      <a:pt x="200326" y="284204"/>
                    </a:cubicBezTo>
                    <a:cubicBezTo>
                      <a:pt x="208339" y="294028"/>
                      <a:pt x="215207" y="304781"/>
                      <a:pt x="223816" y="314104"/>
                    </a:cubicBezTo>
                    <a:cubicBezTo>
                      <a:pt x="238626" y="329125"/>
                      <a:pt x="253197" y="344600"/>
                      <a:pt x="269963" y="357475"/>
                    </a:cubicBezTo>
                    <a:cubicBezTo>
                      <a:pt x="286346" y="371090"/>
                      <a:pt x="302158" y="385372"/>
                      <a:pt x="320307" y="396650"/>
                    </a:cubicBezTo>
                    <a:cubicBezTo>
                      <a:pt x="334091" y="406378"/>
                      <a:pt x="350260" y="411719"/>
                      <a:pt x="365380" y="418991"/>
                    </a:cubicBezTo>
                    <a:cubicBezTo>
                      <a:pt x="380905" y="425476"/>
                      <a:pt x="396812" y="432749"/>
                      <a:pt x="413911" y="433106"/>
                    </a:cubicBezTo>
                    <a:cubicBezTo>
                      <a:pt x="423260" y="433297"/>
                      <a:pt x="432871" y="435824"/>
                      <a:pt x="442291" y="435586"/>
                    </a:cubicBezTo>
                    <a:cubicBezTo>
                      <a:pt x="442148" y="437184"/>
                      <a:pt x="441981" y="438805"/>
                      <a:pt x="441742" y="440450"/>
                    </a:cubicBezTo>
                    <a:cubicBezTo>
                      <a:pt x="438213" y="454112"/>
                      <a:pt x="431797" y="466749"/>
                      <a:pt x="424548" y="478910"/>
                    </a:cubicBezTo>
                    <a:cubicBezTo>
                      <a:pt x="416010" y="477455"/>
                      <a:pt x="407210" y="477598"/>
                      <a:pt x="398601" y="475786"/>
                    </a:cubicBezTo>
                    <a:close/>
                    <a:moveTo>
                      <a:pt x="356556" y="987752"/>
                    </a:moveTo>
                    <a:cubicBezTo>
                      <a:pt x="331992" y="977880"/>
                      <a:pt x="306379" y="977523"/>
                      <a:pt x="281100" y="984819"/>
                    </a:cubicBezTo>
                    <a:cubicBezTo>
                      <a:pt x="264144" y="988824"/>
                      <a:pt x="249453" y="998767"/>
                      <a:pt x="237410" y="1011118"/>
                    </a:cubicBezTo>
                    <a:cubicBezTo>
                      <a:pt x="224603" y="1022992"/>
                      <a:pt x="213800" y="1037560"/>
                      <a:pt x="210771" y="1055133"/>
                    </a:cubicBezTo>
                    <a:cubicBezTo>
                      <a:pt x="205811" y="1077999"/>
                      <a:pt x="201828" y="1101032"/>
                      <a:pt x="197583" y="1124017"/>
                    </a:cubicBezTo>
                    <a:cubicBezTo>
                      <a:pt x="181247" y="1196071"/>
                      <a:pt x="205596" y="1167173"/>
                      <a:pt x="118764" y="1175590"/>
                    </a:cubicBezTo>
                    <a:cubicBezTo>
                      <a:pt x="100210" y="1175709"/>
                      <a:pt x="18506" y="1190134"/>
                      <a:pt x="10564" y="1174016"/>
                    </a:cubicBezTo>
                    <a:cubicBezTo>
                      <a:pt x="14762" y="1166506"/>
                      <a:pt x="24062" y="1161379"/>
                      <a:pt x="31527" y="1157278"/>
                    </a:cubicBezTo>
                    <a:cubicBezTo>
                      <a:pt x="41686" y="1152128"/>
                      <a:pt x="52466" y="1147121"/>
                      <a:pt x="62530" y="1141255"/>
                    </a:cubicBezTo>
                    <a:cubicBezTo>
                      <a:pt x="82133" y="1132123"/>
                      <a:pt x="102547" y="1125471"/>
                      <a:pt x="123057" y="1118676"/>
                    </a:cubicBezTo>
                    <a:cubicBezTo>
                      <a:pt x="143710" y="1110974"/>
                      <a:pt x="141873" y="1112405"/>
                      <a:pt x="143805" y="1091017"/>
                    </a:cubicBezTo>
                    <a:cubicBezTo>
                      <a:pt x="148646" y="1063550"/>
                      <a:pt x="152033" y="1035653"/>
                      <a:pt x="161906" y="1009401"/>
                    </a:cubicBezTo>
                    <a:cubicBezTo>
                      <a:pt x="171064" y="983126"/>
                      <a:pt x="186231" y="958591"/>
                      <a:pt x="205882" y="938873"/>
                    </a:cubicBezTo>
                    <a:cubicBezTo>
                      <a:pt x="220644" y="927452"/>
                      <a:pt x="237529" y="916460"/>
                      <a:pt x="256822" y="916269"/>
                    </a:cubicBezTo>
                    <a:cubicBezTo>
                      <a:pt x="271441" y="915959"/>
                      <a:pt x="286180" y="915530"/>
                      <a:pt x="300655" y="917819"/>
                    </a:cubicBezTo>
                    <a:cubicBezTo>
                      <a:pt x="306689" y="919273"/>
                      <a:pt x="312532" y="921324"/>
                      <a:pt x="318423" y="923303"/>
                    </a:cubicBezTo>
                    <a:cubicBezTo>
                      <a:pt x="328057" y="933555"/>
                      <a:pt x="338503" y="943236"/>
                      <a:pt x="346087" y="955134"/>
                    </a:cubicBezTo>
                    <a:cubicBezTo>
                      <a:pt x="352073" y="965196"/>
                      <a:pt x="355483" y="976402"/>
                      <a:pt x="356961" y="987942"/>
                    </a:cubicBezTo>
                    <a:cubicBezTo>
                      <a:pt x="356842" y="987847"/>
                      <a:pt x="356699" y="987799"/>
                      <a:pt x="356556" y="987752"/>
                    </a:cubicBezTo>
                    <a:close/>
                    <a:moveTo>
                      <a:pt x="535824" y="1070178"/>
                    </a:moveTo>
                    <a:cubicBezTo>
                      <a:pt x="491561" y="1069606"/>
                      <a:pt x="447084" y="1069677"/>
                      <a:pt x="403394" y="1061428"/>
                    </a:cubicBezTo>
                    <a:cubicBezTo>
                      <a:pt x="394451" y="1060116"/>
                      <a:pt x="385508" y="1058829"/>
                      <a:pt x="376541" y="1057589"/>
                    </a:cubicBezTo>
                    <a:cubicBezTo>
                      <a:pt x="369768" y="1056373"/>
                      <a:pt x="362447" y="1056444"/>
                      <a:pt x="356246" y="1053226"/>
                    </a:cubicBezTo>
                    <a:cubicBezTo>
                      <a:pt x="359728" y="1040684"/>
                      <a:pt x="365237" y="1028714"/>
                      <a:pt x="367741" y="1015887"/>
                    </a:cubicBezTo>
                    <a:cubicBezTo>
                      <a:pt x="368456" y="1010236"/>
                      <a:pt x="368766" y="1004466"/>
                      <a:pt x="368647" y="998672"/>
                    </a:cubicBezTo>
                    <a:cubicBezTo>
                      <a:pt x="368933" y="998028"/>
                      <a:pt x="369172" y="997313"/>
                      <a:pt x="369315" y="996431"/>
                    </a:cubicBezTo>
                    <a:cubicBezTo>
                      <a:pt x="369339" y="995381"/>
                      <a:pt x="368981" y="994332"/>
                      <a:pt x="368409" y="993450"/>
                    </a:cubicBezTo>
                    <a:cubicBezTo>
                      <a:pt x="367169" y="974948"/>
                      <a:pt x="361350" y="956684"/>
                      <a:pt x="350069" y="941948"/>
                    </a:cubicBezTo>
                    <a:cubicBezTo>
                      <a:pt x="346373" y="937657"/>
                      <a:pt x="342581" y="933412"/>
                      <a:pt x="338741" y="929216"/>
                    </a:cubicBezTo>
                    <a:cubicBezTo>
                      <a:pt x="339624" y="928834"/>
                      <a:pt x="340268" y="928095"/>
                      <a:pt x="340506" y="926808"/>
                    </a:cubicBezTo>
                    <a:cubicBezTo>
                      <a:pt x="340697" y="924972"/>
                      <a:pt x="338455" y="923660"/>
                      <a:pt x="337191" y="922802"/>
                    </a:cubicBezTo>
                    <a:cubicBezTo>
                      <a:pt x="334401" y="920871"/>
                      <a:pt x="331420" y="919297"/>
                      <a:pt x="328343" y="917867"/>
                    </a:cubicBezTo>
                    <a:cubicBezTo>
                      <a:pt x="312961" y="901128"/>
                      <a:pt x="297674" y="884295"/>
                      <a:pt x="285321" y="865125"/>
                    </a:cubicBezTo>
                    <a:cubicBezTo>
                      <a:pt x="272562" y="845096"/>
                      <a:pt x="266529" y="821229"/>
                      <a:pt x="267268" y="797577"/>
                    </a:cubicBezTo>
                    <a:cubicBezTo>
                      <a:pt x="266934" y="743786"/>
                      <a:pt x="289924" y="693834"/>
                      <a:pt x="315513" y="647602"/>
                    </a:cubicBezTo>
                    <a:cubicBezTo>
                      <a:pt x="333948" y="614483"/>
                      <a:pt x="358845" y="585442"/>
                      <a:pt x="380953" y="554779"/>
                    </a:cubicBezTo>
                    <a:cubicBezTo>
                      <a:pt x="401319" y="529219"/>
                      <a:pt x="424094" y="505256"/>
                      <a:pt x="438690" y="475667"/>
                    </a:cubicBezTo>
                    <a:cubicBezTo>
                      <a:pt x="445343" y="463221"/>
                      <a:pt x="452164" y="450202"/>
                      <a:pt x="453261" y="435896"/>
                    </a:cubicBezTo>
                    <a:cubicBezTo>
                      <a:pt x="453309" y="435062"/>
                      <a:pt x="453309" y="434275"/>
                      <a:pt x="453356" y="433464"/>
                    </a:cubicBezTo>
                    <a:cubicBezTo>
                      <a:pt x="454120" y="432582"/>
                      <a:pt x="454167" y="431318"/>
                      <a:pt x="453476" y="430412"/>
                    </a:cubicBezTo>
                    <a:cubicBezTo>
                      <a:pt x="453595" y="423545"/>
                      <a:pt x="453142" y="417036"/>
                      <a:pt x="452140" y="410860"/>
                    </a:cubicBezTo>
                    <a:lnTo>
                      <a:pt x="451806" y="409644"/>
                    </a:lnTo>
                    <a:lnTo>
                      <a:pt x="451329" y="407904"/>
                    </a:lnTo>
                    <a:lnTo>
                      <a:pt x="450924" y="406306"/>
                    </a:lnTo>
                    <a:lnTo>
                      <a:pt x="450590" y="404876"/>
                    </a:lnTo>
                    <a:lnTo>
                      <a:pt x="450304" y="403588"/>
                    </a:lnTo>
                    <a:lnTo>
                      <a:pt x="450041" y="402372"/>
                    </a:lnTo>
                    <a:lnTo>
                      <a:pt x="449827" y="401275"/>
                    </a:lnTo>
                    <a:lnTo>
                      <a:pt x="449660" y="400226"/>
                    </a:lnTo>
                    <a:lnTo>
                      <a:pt x="449493" y="399201"/>
                    </a:lnTo>
                    <a:lnTo>
                      <a:pt x="449421" y="398772"/>
                    </a:lnTo>
                    <a:cubicBezTo>
                      <a:pt x="439381" y="364270"/>
                      <a:pt x="412075" y="339926"/>
                      <a:pt x="380667" y="317013"/>
                    </a:cubicBezTo>
                    <a:cubicBezTo>
                      <a:pt x="359990" y="299965"/>
                      <a:pt x="338646" y="283084"/>
                      <a:pt x="321260" y="262578"/>
                    </a:cubicBezTo>
                    <a:cubicBezTo>
                      <a:pt x="298819" y="232130"/>
                      <a:pt x="287444" y="194648"/>
                      <a:pt x="286823" y="156904"/>
                    </a:cubicBezTo>
                    <a:cubicBezTo>
                      <a:pt x="286537" y="136471"/>
                      <a:pt x="290043" y="116228"/>
                      <a:pt x="292476" y="95984"/>
                    </a:cubicBezTo>
                    <a:cubicBezTo>
                      <a:pt x="294980" y="80391"/>
                      <a:pt x="300703" y="65584"/>
                      <a:pt x="305950" y="50754"/>
                    </a:cubicBezTo>
                    <a:cubicBezTo>
                      <a:pt x="308311" y="48941"/>
                      <a:pt x="308454" y="45246"/>
                      <a:pt x="309956" y="42742"/>
                    </a:cubicBezTo>
                    <a:cubicBezTo>
                      <a:pt x="310219" y="41717"/>
                      <a:pt x="310958" y="40334"/>
                      <a:pt x="311578" y="38927"/>
                    </a:cubicBezTo>
                    <a:cubicBezTo>
                      <a:pt x="312246" y="37926"/>
                      <a:pt x="312914" y="36924"/>
                      <a:pt x="313629" y="35971"/>
                    </a:cubicBezTo>
                    <a:cubicBezTo>
                      <a:pt x="339910" y="36996"/>
                      <a:pt x="365976" y="28651"/>
                      <a:pt x="392305" y="27912"/>
                    </a:cubicBezTo>
                    <a:cubicBezTo>
                      <a:pt x="430748" y="27029"/>
                      <a:pt x="469216" y="26290"/>
                      <a:pt x="507564" y="23238"/>
                    </a:cubicBezTo>
                    <a:cubicBezTo>
                      <a:pt x="524639" y="21569"/>
                      <a:pt x="541691" y="19757"/>
                      <a:pt x="558838" y="19256"/>
                    </a:cubicBezTo>
                    <a:cubicBezTo>
                      <a:pt x="582233" y="18708"/>
                      <a:pt x="604603" y="15155"/>
                      <a:pt x="628165" y="14678"/>
                    </a:cubicBezTo>
                    <a:cubicBezTo>
                      <a:pt x="655471" y="14845"/>
                      <a:pt x="682539" y="11746"/>
                      <a:pt x="709798" y="10887"/>
                    </a:cubicBezTo>
                    <a:cubicBezTo>
                      <a:pt x="697229" y="26266"/>
                      <a:pt x="686068" y="42742"/>
                      <a:pt x="674049" y="58550"/>
                    </a:cubicBezTo>
                    <a:cubicBezTo>
                      <a:pt x="660432" y="75384"/>
                      <a:pt x="650511" y="94578"/>
                      <a:pt x="642688" y="114702"/>
                    </a:cubicBezTo>
                    <a:cubicBezTo>
                      <a:pt x="634723" y="133705"/>
                      <a:pt x="626066" y="153686"/>
                      <a:pt x="627974" y="174739"/>
                    </a:cubicBezTo>
                    <a:cubicBezTo>
                      <a:pt x="631814" y="213914"/>
                      <a:pt x="663985" y="240356"/>
                      <a:pt x="689860" y="266632"/>
                    </a:cubicBezTo>
                    <a:cubicBezTo>
                      <a:pt x="715378" y="292716"/>
                      <a:pt x="737199" y="323045"/>
                      <a:pt x="752415" y="356259"/>
                    </a:cubicBezTo>
                    <a:cubicBezTo>
                      <a:pt x="765078" y="388018"/>
                      <a:pt x="771088" y="422448"/>
                      <a:pt x="771922" y="456664"/>
                    </a:cubicBezTo>
                    <a:cubicBezTo>
                      <a:pt x="774093" y="518037"/>
                      <a:pt x="742446" y="552323"/>
                      <a:pt x="707174" y="597054"/>
                    </a:cubicBezTo>
                    <a:cubicBezTo>
                      <a:pt x="687833" y="624831"/>
                      <a:pt x="669279" y="653872"/>
                      <a:pt x="658595" y="686228"/>
                    </a:cubicBezTo>
                    <a:cubicBezTo>
                      <a:pt x="646528" y="721206"/>
                      <a:pt x="648507" y="761478"/>
                      <a:pt x="668182" y="793332"/>
                    </a:cubicBezTo>
                    <a:cubicBezTo>
                      <a:pt x="685091" y="820514"/>
                      <a:pt x="702810" y="847171"/>
                      <a:pt x="719313" y="874615"/>
                    </a:cubicBezTo>
                    <a:cubicBezTo>
                      <a:pt x="731166" y="893427"/>
                      <a:pt x="743233" y="912692"/>
                      <a:pt x="748003" y="934748"/>
                    </a:cubicBezTo>
                    <a:cubicBezTo>
                      <a:pt x="747478" y="935439"/>
                      <a:pt x="747311" y="936369"/>
                      <a:pt x="747621" y="937251"/>
                    </a:cubicBezTo>
                    <a:cubicBezTo>
                      <a:pt x="748122" y="938610"/>
                      <a:pt x="748670" y="939993"/>
                      <a:pt x="749171" y="941376"/>
                    </a:cubicBezTo>
                    <a:cubicBezTo>
                      <a:pt x="750602" y="950079"/>
                      <a:pt x="751628" y="958949"/>
                      <a:pt x="751890" y="967818"/>
                    </a:cubicBezTo>
                    <a:cubicBezTo>
                      <a:pt x="751508" y="975043"/>
                      <a:pt x="751222" y="982315"/>
                      <a:pt x="750817" y="989564"/>
                    </a:cubicBezTo>
                    <a:cubicBezTo>
                      <a:pt x="750531" y="991590"/>
                      <a:pt x="750220" y="993593"/>
                      <a:pt x="749815" y="995596"/>
                    </a:cubicBezTo>
                    <a:cubicBezTo>
                      <a:pt x="747979" y="1004418"/>
                      <a:pt x="745427" y="1013049"/>
                      <a:pt x="743161" y="1021776"/>
                    </a:cubicBezTo>
                    <a:cubicBezTo>
                      <a:pt x="743138" y="1021800"/>
                      <a:pt x="743090" y="1021800"/>
                      <a:pt x="743066" y="1021848"/>
                    </a:cubicBezTo>
                    <a:cubicBezTo>
                      <a:pt x="742541" y="1022730"/>
                      <a:pt x="742351" y="1023803"/>
                      <a:pt x="742041" y="1024804"/>
                    </a:cubicBezTo>
                    <a:cubicBezTo>
                      <a:pt x="738153" y="1038204"/>
                      <a:pt x="733169" y="1051294"/>
                      <a:pt x="727064" y="1063931"/>
                    </a:cubicBezTo>
                    <a:cubicBezTo>
                      <a:pt x="726945" y="1064337"/>
                      <a:pt x="726921" y="1064718"/>
                      <a:pt x="726945" y="1065100"/>
                    </a:cubicBezTo>
                    <a:cubicBezTo>
                      <a:pt x="701880" y="1066482"/>
                      <a:pt x="676815" y="1068700"/>
                      <a:pt x="651631" y="1070059"/>
                    </a:cubicBezTo>
                    <a:cubicBezTo>
                      <a:pt x="613045" y="1070679"/>
                      <a:pt x="574411" y="1070703"/>
                      <a:pt x="535824" y="1070178"/>
                    </a:cubicBezTo>
                    <a:close/>
                    <a:moveTo>
                      <a:pt x="994141" y="1129763"/>
                    </a:moveTo>
                    <a:cubicBezTo>
                      <a:pt x="983195" y="1125972"/>
                      <a:pt x="971748" y="1120249"/>
                      <a:pt x="960801" y="1115862"/>
                    </a:cubicBezTo>
                    <a:cubicBezTo>
                      <a:pt x="934592" y="1106659"/>
                      <a:pt x="908287" y="1097908"/>
                      <a:pt x="881601" y="1089897"/>
                    </a:cubicBezTo>
                    <a:cubicBezTo>
                      <a:pt x="873707" y="1086606"/>
                      <a:pt x="864836" y="1085700"/>
                      <a:pt x="857466" y="1090850"/>
                    </a:cubicBezTo>
                    <a:cubicBezTo>
                      <a:pt x="851075" y="1094212"/>
                      <a:pt x="846639" y="1100245"/>
                      <a:pt x="842728" y="1106158"/>
                    </a:cubicBezTo>
                    <a:cubicBezTo>
                      <a:pt x="842037" y="1107231"/>
                      <a:pt x="842013" y="1108471"/>
                      <a:pt x="842394" y="1109568"/>
                    </a:cubicBezTo>
                    <a:cubicBezTo>
                      <a:pt x="830756" y="1120631"/>
                      <a:pt x="815923" y="1128356"/>
                      <a:pt x="801709" y="1135795"/>
                    </a:cubicBezTo>
                    <a:cubicBezTo>
                      <a:pt x="801781" y="1135748"/>
                      <a:pt x="801876" y="1135700"/>
                      <a:pt x="801948" y="1135652"/>
                    </a:cubicBezTo>
                    <a:cubicBezTo>
                      <a:pt x="801995" y="1135628"/>
                      <a:pt x="802067" y="1135581"/>
                      <a:pt x="802114" y="1135557"/>
                    </a:cubicBezTo>
                    <a:cubicBezTo>
                      <a:pt x="776001" y="1148599"/>
                      <a:pt x="745403" y="1152247"/>
                      <a:pt x="716737" y="1147264"/>
                    </a:cubicBezTo>
                    <a:cubicBezTo>
                      <a:pt x="701021" y="1143902"/>
                      <a:pt x="685663" y="1136725"/>
                      <a:pt x="672189" y="1127998"/>
                    </a:cubicBezTo>
                    <a:cubicBezTo>
                      <a:pt x="656401" y="1116506"/>
                      <a:pt x="647196" y="1099005"/>
                      <a:pt x="641091" y="1080884"/>
                    </a:cubicBezTo>
                    <a:cubicBezTo>
                      <a:pt x="656950" y="1080431"/>
                      <a:pt x="672785" y="1079596"/>
                      <a:pt x="688644" y="1078309"/>
                    </a:cubicBezTo>
                    <a:cubicBezTo>
                      <a:pt x="691577" y="1084532"/>
                      <a:pt x="698994" y="1093330"/>
                      <a:pt x="700950" y="1094642"/>
                    </a:cubicBezTo>
                    <a:cubicBezTo>
                      <a:pt x="709774" y="1102844"/>
                      <a:pt x="721817" y="1106992"/>
                      <a:pt x="733646" y="1108351"/>
                    </a:cubicBezTo>
                    <a:cubicBezTo>
                      <a:pt x="778433" y="1108495"/>
                      <a:pt x="806407" y="1090588"/>
                      <a:pt x="837458" y="1060379"/>
                    </a:cubicBezTo>
                    <a:cubicBezTo>
                      <a:pt x="839580" y="1058209"/>
                      <a:pt x="842800" y="1056277"/>
                      <a:pt x="842752" y="1052892"/>
                    </a:cubicBezTo>
                    <a:cubicBezTo>
                      <a:pt x="842752" y="1052486"/>
                      <a:pt x="842681" y="1052105"/>
                      <a:pt x="842585" y="1051723"/>
                    </a:cubicBezTo>
                    <a:cubicBezTo>
                      <a:pt x="848476" y="1046192"/>
                      <a:pt x="854795" y="1039039"/>
                      <a:pt x="856012" y="1037918"/>
                    </a:cubicBezTo>
                    <a:cubicBezTo>
                      <a:pt x="859947" y="1033340"/>
                      <a:pt x="864096" y="1028977"/>
                      <a:pt x="868127" y="1024518"/>
                    </a:cubicBezTo>
                    <a:cubicBezTo>
                      <a:pt x="868246" y="1024375"/>
                      <a:pt x="868365" y="1024208"/>
                      <a:pt x="868461" y="1024065"/>
                    </a:cubicBezTo>
                    <a:cubicBezTo>
                      <a:pt x="869009" y="1024208"/>
                      <a:pt x="869581" y="1024399"/>
                      <a:pt x="870082" y="1024518"/>
                    </a:cubicBezTo>
                    <a:cubicBezTo>
                      <a:pt x="884391" y="1030217"/>
                      <a:pt x="897603" y="1038490"/>
                      <a:pt x="910720" y="1046502"/>
                    </a:cubicBezTo>
                    <a:cubicBezTo>
                      <a:pt x="927604" y="1056754"/>
                      <a:pt x="943917" y="1067794"/>
                      <a:pt x="958989" y="1080574"/>
                    </a:cubicBezTo>
                    <a:cubicBezTo>
                      <a:pt x="982599" y="1099076"/>
                      <a:pt x="1007592" y="1115767"/>
                      <a:pt x="1030653" y="1134961"/>
                    </a:cubicBezTo>
                    <a:cubicBezTo>
                      <a:pt x="1018395" y="1134293"/>
                      <a:pt x="1005946" y="1133625"/>
                      <a:pt x="994141" y="11297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13442138" y="8403484"/>
                <a:ext cx="310" cy="23"/>
              </a:xfrm>
              <a:custGeom>
                <a:rect b="b" l="l" r="r" t="t"/>
                <a:pathLst>
                  <a:path extrusionOk="0" h="23" w="310">
                    <a:moveTo>
                      <a:pt x="48" y="24"/>
                    </a:moveTo>
                    <a:cubicBezTo>
                      <a:pt x="24" y="24"/>
                      <a:pt x="24" y="24"/>
                      <a:pt x="0" y="24"/>
                    </a:cubicBezTo>
                    <a:cubicBezTo>
                      <a:pt x="0" y="24"/>
                      <a:pt x="0" y="24"/>
                      <a:pt x="24" y="24"/>
                    </a:cubicBezTo>
                    <a:cubicBezTo>
                      <a:pt x="119" y="24"/>
                      <a:pt x="215" y="0"/>
                      <a:pt x="310" y="0"/>
                    </a:cubicBezTo>
                    <a:cubicBezTo>
                      <a:pt x="215" y="0"/>
                      <a:pt x="143" y="24"/>
                      <a:pt x="48" y="2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>
                <a:off x="13330623" y="8380972"/>
                <a:ext cx="224476" cy="113840"/>
              </a:xfrm>
              <a:custGeom>
                <a:rect b="b" l="l" r="r" t="t"/>
                <a:pathLst>
                  <a:path extrusionOk="0" h="113840" w="224476">
                    <a:moveTo>
                      <a:pt x="206788" y="5893"/>
                    </a:moveTo>
                    <a:cubicBezTo>
                      <a:pt x="194267" y="5583"/>
                      <a:pt x="181532" y="9160"/>
                      <a:pt x="169799" y="13308"/>
                    </a:cubicBezTo>
                    <a:cubicBezTo>
                      <a:pt x="159163" y="17958"/>
                      <a:pt x="148192" y="23037"/>
                      <a:pt x="140012" y="31453"/>
                    </a:cubicBezTo>
                    <a:cubicBezTo>
                      <a:pt x="140012" y="31453"/>
                      <a:pt x="140012" y="31453"/>
                      <a:pt x="140012" y="31429"/>
                    </a:cubicBezTo>
                    <a:cubicBezTo>
                      <a:pt x="132834" y="24157"/>
                      <a:pt x="121411" y="22035"/>
                      <a:pt x="111538" y="22512"/>
                    </a:cubicBezTo>
                    <a:cubicBezTo>
                      <a:pt x="108127" y="22750"/>
                      <a:pt x="104121" y="23037"/>
                      <a:pt x="100615" y="23656"/>
                    </a:cubicBezTo>
                    <a:cubicBezTo>
                      <a:pt x="98469" y="24133"/>
                      <a:pt x="97085" y="26017"/>
                      <a:pt x="96775" y="28044"/>
                    </a:cubicBezTo>
                    <a:cubicBezTo>
                      <a:pt x="95655" y="27305"/>
                      <a:pt x="94534" y="26565"/>
                      <a:pt x="93365" y="25898"/>
                    </a:cubicBezTo>
                    <a:cubicBezTo>
                      <a:pt x="58380" y="4224"/>
                      <a:pt x="14689" y="-24030"/>
                      <a:pt x="2551" y="36317"/>
                    </a:cubicBezTo>
                    <a:cubicBezTo>
                      <a:pt x="-263" y="49550"/>
                      <a:pt x="-168" y="63165"/>
                      <a:pt x="166" y="76637"/>
                    </a:cubicBezTo>
                    <a:cubicBezTo>
                      <a:pt x="-550" y="93232"/>
                      <a:pt x="8656" y="114524"/>
                      <a:pt x="27901" y="113808"/>
                    </a:cubicBezTo>
                    <a:cubicBezTo>
                      <a:pt x="46622" y="114500"/>
                      <a:pt x="63078" y="103961"/>
                      <a:pt x="79223" y="95878"/>
                    </a:cubicBezTo>
                    <a:cubicBezTo>
                      <a:pt x="84899" y="93112"/>
                      <a:pt x="90646" y="90513"/>
                      <a:pt x="96370" y="87843"/>
                    </a:cubicBezTo>
                    <a:cubicBezTo>
                      <a:pt x="97252" y="87461"/>
                      <a:pt x="98254" y="87080"/>
                      <a:pt x="99279" y="86651"/>
                    </a:cubicBezTo>
                    <a:cubicBezTo>
                      <a:pt x="102833" y="89655"/>
                      <a:pt x="108318" y="91038"/>
                      <a:pt x="116212" y="91062"/>
                    </a:cubicBezTo>
                    <a:cubicBezTo>
                      <a:pt x="121625" y="90895"/>
                      <a:pt x="127468" y="91777"/>
                      <a:pt x="132619" y="89822"/>
                    </a:cubicBezTo>
                    <a:cubicBezTo>
                      <a:pt x="133860" y="89035"/>
                      <a:pt x="134885" y="88081"/>
                      <a:pt x="135791" y="87056"/>
                    </a:cubicBezTo>
                    <a:cubicBezTo>
                      <a:pt x="138844" y="89107"/>
                      <a:pt x="143113" y="90561"/>
                      <a:pt x="145426" y="92564"/>
                    </a:cubicBezTo>
                    <a:cubicBezTo>
                      <a:pt x="154417" y="98644"/>
                      <a:pt x="163885" y="104390"/>
                      <a:pt x="174664" y="106488"/>
                    </a:cubicBezTo>
                    <a:cubicBezTo>
                      <a:pt x="187113" y="109636"/>
                      <a:pt x="202280" y="106488"/>
                      <a:pt x="209578" y="95187"/>
                    </a:cubicBezTo>
                    <a:cubicBezTo>
                      <a:pt x="215731" y="81596"/>
                      <a:pt x="218116" y="66527"/>
                      <a:pt x="222051" y="52149"/>
                    </a:cubicBezTo>
                    <a:cubicBezTo>
                      <a:pt x="225628" y="35769"/>
                      <a:pt x="228299" y="10113"/>
                      <a:pt x="206788" y="5893"/>
                    </a:cubicBezTo>
                    <a:close/>
                    <a:moveTo>
                      <a:pt x="60478" y="93541"/>
                    </a:moveTo>
                    <a:cubicBezTo>
                      <a:pt x="49937" y="98668"/>
                      <a:pt x="38776" y="103937"/>
                      <a:pt x="26781" y="103031"/>
                    </a:cubicBezTo>
                    <a:cubicBezTo>
                      <a:pt x="10301" y="101314"/>
                      <a:pt x="10778" y="79855"/>
                      <a:pt x="10778" y="67242"/>
                    </a:cubicBezTo>
                    <a:cubicBezTo>
                      <a:pt x="11017" y="49884"/>
                      <a:pt x="11231" y="30213"/>
                      <a:pt x="22321" y="15907"/>
                    </a:cubicBezTo>
                    <a:cubicBezTo>
                      <a:pt x="37322" y="-735"/>
                      <a:pt x="71377" y="24706"/>
                      <a:pt x="87570" y="31406"/>
                    </a:cubicBezTo>
                    <a:cubicBezTo>
                      <a:pt x="90670" y="32693"/>
                      <a:pt x="93747" y="34887"/>
                      <a:pt x="97133" y="35077"/>
                    </a:cubicBezTo>
                    <a:cubicBezTo>
                      <a:pt x="96060" y="39298"/>
                      <a:pt x="95392" y="43518"/>
                      <a:pt x="94987" y="47786"/>
                    </a:cubicBezTo>
                    <a:cubicBezTo>
                      <a:pt x="94295" y="47619"/>
                      <a:pt x="93651" y="47452"/>
                      <a:pt x="93222" y="47309"/>
                    </a:cubicBezTo>
                    <a:cubicBezTo>
                      <a:pt x="85424" y="45402"/>
                      <a:pt x="77744" y="43017"/>
                      <a:pt x="69970" y="40991"/>
                    </a:cubicBezTo>
                    <a:cubicBezTo>
                      <a:pt x="67466" y="40323"/>
                      <a:pt x="64842" y="41992"/>
                      <a:pt x="64509" y="44591"/>
                    </a:cubicBezTo>
                    <a:cubicBezTo>
                      <a:pt x="64175" y="46975"/>
                      <a:pt x="65868" y="49121"/>
                      <a:pt x="68205" y="49503"/>
                    </a:cubicBezTo>
                    <a:cubicBezTo>
                      <a:pt x="73595" y="50313"/>
                      <a:pt x="78913" y="51506"/>
                      <a:pt x="84255" y="52483"/>
                    </a:cubicBezTo>
                    <a:cubicBezTo>
                      <a:pt x="87475" y="52889"/>
                      <a:pt x="91123" y="53675"/>
                      <a:pt x="94534" y="53532"/>
                    </a:cubicBezTo>
                    <a:cubicBezTo>
                      <a:pt x="94295" y="57848"/>
                      <a:pt x="94200" y="62235"/>
                      <a:pt x="94033" y="66694"/>
                    </a:cubicBezTo>
                    <a:cubicBezTo>
                      <a:pt x="93747" y="70723"/>
                      <a:pt x="93866" y="74157"/>
                      <a:pt x="94367" y="77090"/>
                    </a:cubicBezTo>
                    <a:cubicBezTo>
                      <a:pt x="82824" y="82001"/>
                      <a:pt x="71615" y="87771"/>
                      <a:pt x="60478" y="93541"/>
                    </a:cubicBezTo>
                    <a:close/>
                    <a:moveTo>
                      <a:pt x="127707" y="80237"/>
                    </a:moveTo>
                    <a:cubicBezTo>
                      <a:pt x="127444" y="80261"/>
                      <a:pt x="127206" y="80285"/>
                      <a:pt x="126944" y="80285"/>
                    </a:cubicBezTo>
                    <a:cubicBezTo>
                      <a:pt x="121530" y="80070"/>
                      <a:pt x="106243" y="82645"/>
                      <a:pt x="104288" y="76541"/>
                    </a:cubicBezTo>
                    <a:cubicBezTo>
                      <a:pt x="101688" y="62760"/>
                      <a:pt x="102594" y="48144"/>
                      <a:pt x="103381" y="34076"/>
                    </a:cubicBezTo>
                    <a:cubicBezTo>
                      <a:pt x="106267" y="33766"/>
                      <a:pt x="109177" y="33408"/>
                      <a:pt x="112062" y="33242"/>
                    </a:cubicBezTo>
                    <a:cubicBezTo>
                      <a:pt x="117905" y="32741"/>
                      <a:pt x="123772" y="34100"/>
                      <a:pt x="129090" y="36484"/>
                    </a:cubicBezTo>
                    <a:cubicBezTo>
                      <a:pt x="132381" y="37533"/>
                      <a:pt x="132309" y="40657"/>
                      <a:pt x="132429" y="43590"/>
                    </a:cubicBezTo>
                    <a:cubicBezTo>
                      <a:pt x="132834" y="54057"/>
                      <a:pt x="131546" y="64572"/>
                      <a:pt x="129758" y="74896"/>
                    </a:cubicBezTo>
                    <a:cubicBezTo>
                      <a:pt x="129328" y="76756"/>
                      <a:pt x="128828" y="78639"/>
                      <a:pt x="127707" y="80237"/>
                    </a:cubicBezTo>
                    <a:close/>
                    <a:moveTo>
                      <a:pt x="207002" y="68220"/>
                    </a:moveTo>
                    <a:cubicBezTo>
                      <a:pt x="203664" y="77638"/>
                      <a:pt x="203878" y="91658"/>
                      <a:pt x="192789" y="95377"/>
                    </a:cubicBezTo>
                    <a:cubicBezTo>
                      <a:pt x="173162" y="101863"/>
                      <a:pt x="156539" y="85649"/>
                      <a:pt x="140370" y="77209"/>
                    </a:cubicBezTo>
                    <a:cubicBezTo>
                      <a:pt x="140346" y="77209"/>
                      <a:pt x="140322" y="77185"/>
                      <a:pt x="140299" y="77185"/>
                    </a:cubicBezTo>
                    <a:cubicBezTo>
                      <a:pt x="141348" y="72488"/>
                      <a:pt x="141586" y="67409"/>
                      <a:pt x="142278" y="63022"/>
                    </a:cubicBezTo>
                    <a:cubicBezTo>
                      <a:pt x="142493" y="60781"/>
                      <a:pt x="142707" y="58516"/>
                      <a:pt x="142898" y="56274"/>
                    </a:cubicBezTo>
                    <a:cubicBezTo>
                      <a:pt x="143017" y="56489"/>
                      <a:pt x="143160" y="56703"/>
                      <a:pt x="143399" y="56942"/>
                    </a:cubicBezTo>
                    <a:cubicBezTo>
                      <a:pt x="145855" y="58277"/>
                      <a:pt x="148884" y="57514"/>
                      <a:pt x="151555" y="57347"/>
                    </a:cubicBezTo>
                    <a:cubicBezTo>
                      <a:pt x="159759" y="56203"/>
                      <a:pt x="167987" y="55273"/>
                      <a:pt x="176262" y="54629"/>
                    </a:cubicBezTo>
                    <a:cubicBezTo>
                      <a:pt x="178981" y="54391"/>
                      <a:pt x="180769" y="51458"/>
                      <a:pt x="180054" y="48907"/>
                    </a:cubicBezTo>
                    <a:cubicBezTo>
                      <a:pt x="177764" y="42469"/>
                      <a:pt x="169966" y="47428"/>
                      <a:pt x="165005" y="47667"/>
                    </a:cubicBezTo>
                    <a:cubicBezTo>
                      <a:pt x="162716" y="48358"/>
                      <a:pt x="145617" y="50886"/>
                      <a:pt x="143017" y="54605"/>
                    </a:cubicBezTo>
                    <a:cubicBezTo>
                      <a:pt x="143280" y="51029"/>
                      <a:pt x="143399" y="47452"/>
                      <a:pt x="143184" y="43876"/>
                    </a:cubicBezTo>
                    <a:cubicBezTo>
                      <a:pt x="143041" y="41444"/>
                      <a:pt x="142970" y="38892"/>
                      <a:pt x="142397" y="36508"/>
                    </a:cubicBezTo>
                    <a:cubicBezTo>
                      <a:pt x="143614" y="35554"/>
                      <a:pt x="144806" y="34624"/>
                      <a:pt x="146118" y="33814"/>
                    </a:cubicBezTo>
                    <a:cubicBezTo>
                      <a:pt x="162549" y="23323"/>
                      <a:pt x="181556" y="17648"/>
                      <a:pt x="200993" y="16098"/>
                    </a:cubicBezTo>
                    <a:cubicBezTo>
                      <a:pt x="224340" y="14906"/>
                      <a:pt x="209626" y="55511"/>
                      <a:pt x="207002" y="682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2" name="Google Shape;1872;p37"/>
            <p:cNvSpPr/>
            <p:nvPr/>
          </p:nvSpPr>
          <p:spPr>
            <a:xfrm>
              <a:off x="13196414" y="7793212"/>
              <a:ext cx="504772" cy="1059663"/>
            </a:xfrm>
            <a:custGeom>
              <a:rect b="b" l="l" r="r" t="t"/>
              <a:pathLst>
                <a:path extrusionOk="0" h="1059663" w="504772">
                  <a:moveTo>
                    <a:pt x="309684" y="407651"/>
                  </a:moveTo>
                  <a:cubicBezTo>
                    <a:pt x="310924" y="394370"/>
                    <a:pt x="311258" y="381041"/>
                    <a:pt x="310160" y="367737"/>
                  </a:cubicBezTo>
                  <a:cubicBezTo>
                    <a:pt x="307299" y="342272"/>
                    <a:pt x="303721" y="313422"/>
                    <a:pt x="282616" y="296159"/>
                  </a:cubicBezTo>
                  <a:cubicBezTo>
                    <a:pt x="266900" y="281853"/>
                    <a:pt x="240905" y="279206"/>
                    <a:pt x="224426" y="293679"/>
                  </a:cubicBezTo>
                  <a:cubicBezTo>
                    <a:pt x="215053" y="303169"/>
                    <a:pt x="206778" y="314709"/>
                    <a:pt x="205156" y="328300"/>
                  </a:cubicBezTo>
                  <a:cubicBezTo>
                    <a:pt x="200506" y="354241"/>
                    <a:pt x="201794" y="380803"/>
                    <a:pt x="205776" y="406721"/>
                  </a:cubicBezTo>
                  <a:cubicBezTo>
                    <a:pt x="209258" y="437956"/>
                    <a:pt x="217581" y="456911"/>
                    <a:pt x="247726" y="470287"/>
                  </a:cubicBezTo>
                  <a:cubicBezTo>
                    <a:pt x="250873" y="471169"/>
                    <a:pt x="253998" y="471575"/>
                    <a:pt x="257098" y="471575"/>
                  </a:cubicBezTo>
                  <a:cubicBezTo>
                    <a:pt x="276701" y="471575"/>
                    <a:pt x="294874" y="455337"/>
                    <a:pt x="303125" y="438242"/>
                  </a:cubicBezTo>
                  <a:cubicBezTo>
                    <a:pt x="307823" y="428800"/>
                    <a:pt x="308968" y="418046"/>
                    <a:pt x="309684" y="407651"/>
                  </a:cubicBezTo>
                  <a:close/>
                  <a:moveTo>
                    <a:pt x="313857" y="489338"/>
                  </a:moveTo>
                  <a:cubicBezTo>
                    <a:pt x="327093" y="491818"/>
                    <a:pt x="332936" y="472838"/>
                    <a:pt x="323444" y="465137"/>
                  </a:cubicBezTo>
                  <a:cubicBezTo>
                    <a:pt x="319199" y="461513"/>
                    <a:pt x="311806" y="461131"/>
                    <a:pt x="308181" y="465781"/>
                  </a:cubicBezTo>
                  <a:cubicBezTo>
                    <a:pt x="295541" y="471408"/>
                    <a:pt x="300764" y="488551"/>
                    <a:pt x="313857" y="489338"/>
                  </a:cubicBezTo>
                  <a:close/>
                  <a:moveTo>
                    <a:pt x="356283" y="639957"/>
                  </a:moveTo>
                  <a:cubicBezTo>
                    <a:pt x="359837" y="623553"/>
                    <a:pt x="362508" y="597873"/>
                    <a:pt x="340996" y="593653"/>
                  </a:cubicBezTo>
                  <a:cubicBezTo>
                    <a:pt x="328476" y="593343"/>
                    <a:pt x="315765" y="596920"/>
                    <a:pt x="304008" y="601068"/>
                  </a:cubicBezTo>
                  <a:cubicBezTo>
                    <a:pt x="293371" y="605718"/>
                    <a:pt x="282377" y="610773"/>
                    <a:pt x="274197" y="619189"/>
                  </a:cubicBezTo>
                  <a:cubicBezTo>
                    <a:pt x="267019" y="611917"/>
                    <a:pt x="255619" y="609819"/>
                    <a:pt x="245722" y="610320"/>
                  </a:cubicBezTo>
                  <a:cubicBezTo>
                    <a:pt x="245818" y="610320"/>
                    <a:pt x="245913" y="610320"/>
                    <a:pt x="246008" y="610296"/>
                  </a:cubicBezTo>
                  <a:cubicBezTo>
                    <a:pt x="245913" y="610296"/>
                    <a:pt x="245841" y="610296"/>
                    <a:pt x="245746" y="610296"/>
                  </a:cubicBezTo>
                  <a:cubicBezTo>
                    <a:pt x="245746" y="610296"/>
                    <a:pt x="245722" y="610296"/>
                    <a:pt x="245698" y="610296"/>
                  </a:cubicBezTo>
                  <a:cubicBezTo>
                    <a:pt x="242288" y="610534"/>
                    <a:pt x="238282" y="610820"/>
                    <a:pt x="234800" y="611440"/>
                  </a:cubicBezTo>
                  <a:cubicBezTo>
                    <a:pt x="232677" y="611917"/>
                    <a:pt x="231246" y="613777"/>
                    <a:pt x="230936" y="615827"/>
                  </a:cubicBezTo>
                  <a:cubicBezTo>
                    <a:pt x="229815" y="615112"/>
                    <a:pt x="228718" y="614349"/>
                    <a:pt x="227574" y="613681"/>
                  </a:cubicBezTo>
                  <a:cubicBezTo>
                    <a:pt x="192612" y="592032"/>
                    <a:pt x="148922" y="563753"/>
                    <a:pt x="136759" y="624101"/>
                  </a:cubicBezTo>
                  <a:cubicBezTo>
                    <a:pt x="133945" y="637334"/>
                    <a:pt x="134041" y="650949"/>
                    <a:pt x="134374" y="664420"/>
                  </a:cubicBezTo>
                  <a:cubicBezTo>
                    <a:pt x="133659" y="681015"/>
                    <a:pt x="142864" y="702331"/>
                    <a:pt x="162110" y="701592"/>
                  </a:cubicBezTo>
                  <a:cubicBezTo>
                    <a:pt x="180831" y="702284"/>
                    <a:pt x="197286" y="691745"/>
                    <a:pt x="213432" y="683662"/>
                  </a:cubicBezTo>
                  <a:cubicBezTo>
                    <a:pt x="219108" y="680920"/>
                    <a:pt x="224855" y="678297"/>
                    <a:pt x="230579" y="675627"/>
                  </a:cubicBezTo>
                  <a:cubicBezTo>
                    <a:pt x="231461" y="675269"/>
                    <a:pt x="232463" y="674864"/>
                    <a:pt x="233488" y="674434"/>
                  </a:cubicBezTo>
                  <a:cubicBezTo>
                    <a:pt x="237041" y="677439"/>
                    <a:pt x="242527" y="678798"/>
                    <a:pt x="250420" y="678822"/>
                  </a:cubicBezTo>
                  <a:cubicBezTo>
                    <a:pt x="255834" y="678655"/>
                    <a:pt x="261677" y="679537"/>
                    <a:pt x="266828" y="677582"/>
                  </a:cubicBezTo>
                  <a:cubicBezTo>
                    <a:pt x="268068" y="676795"/>
                    <a:pt x="269118" y="675865"/>
                    <a:pt x="270000" y="674840"/>
                  </a:cubicBezTo>
                  <a:cubicBezTo>
                    <a:pt x="273052" y="676890"/>
                    <a:pt x="277321" y="678345"/>
                    <a:pt x="279635" y="680324"/>
                  </a:cubicBezTo>
                  <a:cubicBezTo>
                    <a:pt x="288625" y="686380"/>
                    <a:pt x="298093" y="692150"/>
                    <a:pt x="308873" y="694248"/>
                  </a:cubicBezTo>
                  <a:cubicBezTo>
                    <a:pt x="321322" y="697396"/>
                    <a:pt x="336489" y="694248"/>
                    <a:pt x="343787" y="682947"/>
                  </a:cubicBezTo>
                  <a:cubicBezTo>
                    <a:pt x="349939" y="669380"/>
                    <a:pt x="352348" y="654311"/>
                    <a:pt x="356283" y="639957"/>
                  </a:cubicBezTo>
                  <a:close/>
                  <a:moveTo>
                    <a:pt x="374718" y="514231"/>
                  </a:moveTo>
                  <a:cubicBezTo>
                    <a:pt x="379034" y="515971"/>
                    <a:pt x="383375" y="510559"/>
                    <a:pt x="380656" y="506696"/>
                  </a:cubicBezTo>
                  <a:cubicBezTo>
                    <a:pt x="379726" y="505194"/>
                    <a:pt x="378128" y="504717"/>
                    <a:pt x="376554" y="504193"/>
                  </a:cubicBezTo>
                  <a:cubicBezTo>
                    <a:pt x="371212" y="501546"/>
                    <a:pt x="365799" y="496968"/>
                    <a:pt x="365083" y="490697"/>
                  </a:cubicBezTo>
                  <a:cubicBezTo>
                    <a:pt x="364678" y="486811"/>
                    <a:pt x="365417" y="482948"/>
                    <a:pt x="365131" y="479062"/>
                  </a:cubicBezTo>
                  <a:cubicBezTo>
                    <a:pt x="364630" y="476081"/>
                    <a:pt x="360385" y="475533"/>
                    <a:pt x="359050" y="478179"/>
                  </a:cubicBezTo>
                  <a:cubicBezTo>
                    <a:pt x="355067" y="486572"/>
                    <a:pt x="356045" y="495442"/>
                    <a:pt x="360385" y="502524"/>
                  </a:cubicBezTo>
                  <a:cubicBezTo>
                    <a:pt x="357976" y="503549"/>
                    <a:pt x="356140" y="506505"/>
                    <a:pt x="354566" y="508770"/>
                  </a:cubicBezTo>
                  <a:cubicBezTo>
                    <a:pt x="347483" y="516996"/>
                    <a:pt x="339470" y="525413"/>
                    <a:pt x="328452" y="527774"/>
                  </a:cubicBezTo>
                  <a:cubicBezTo>
                    <a:pt x="306869" y="532805"/>
                    <a:pt x="281495" y="524412"/>
                    <a:pt x="270405" y="504407"/>
                  </a:cubicBezTo>
                  <a:cubicBezTo>
                    <a:pt x="270143" y="503978"/>
                    <a:pt x="269857" y="503501"/>
                    <a:pt x="269571" y="503000"/>
                  </a:cubicBezTo>
                  <a:cubicBezTo>
                    <a:pt x="272289" y="499710"/>
                    <a:pt x="274507" y="495943"/>
                    <a:pt x="276463" y="492223"/>
                  </a:cubicBezTo>
                  <a:cubicBezTo>
                    <a:pt x="277536" y="489648"/>
                    <a:pt x="279945" y="481255"/>
                    <a:pt x="275032" y="481756"/>
                  </a:cubicBezTo>
                  <a:cubicBezTo>
                    <a:pt x="271979" y="483425"/>
                    <a:pt x="271025" y="487288"/>
                    <a:pt x="268736" y="489791"/>
                  </a:cubicBezTo>
                  <a:cubicBezTo>
                    <a:pt x="265302" y="493940"/>
                    <a:pt x="262011" y="498446"/>
                    <a:pt x="257265" y="501141"/>
                  </a:cubicBezTo>
                  <a:cubicBezTo>
                    <a:pt x="253497" y="503525"/>
                    <a:pt x="246223" y="502786"/>
                    <a:pt x="247272" y="509200"/>
                  </a:cubicBezTo>
                  <a:cubicBezTo>
                    <a:pt x="249610" y="516472"/>
                    <a:pt x="257694" y="512705"/>
                    <a:pt x="262893" y="509200"/>
                  </a:cubicBezTo>
                  <a:cubicBezTo>
                    <a:pt x="270739" y="528417"/>
                    <a:pt x="293395" y="538861"/>
                    <a:pt x="313452" y="539815"/>
                  </a:cubicBezTo>
                  <a:cubicBezTo>
                    <a:pt x="336155" y="541817"/>
                    <a:pt x="354232" y="528775"/>
                    <a:pt x="366490" y="510702"/>
                  </a:cubicBezTo>
                  <a:cubicBezTo>
                    <a:pt x="366681" y="510440"/>
                    <a:pt x="366824" y="510153"/>
                    <a:pt x="366967" y="509867"/>
                  </a:cubicBezTo>
                  <a:cubicBezTo>
                    <a:pt x="369233" y="511656"/>
                    <a:pt x="371856" y="513134"/>
                    <a:pt x="374718" y="514231"/>
                  </a:cubicBezTo>
                  <a:close/>
                  <a:moveTo>
                    <a:pt x="423893" y="439482"/>
                  </a:moveTo>
                  <a:cubicBezTo>
                    <a:pt x="435984" y="410345"/>
                    <a:pt x="436461" y="377298"/>
                    <a:pt x="433170" y="346278"/>
                  </a:cubicBezTo>
                  <a:cubicBezTo>
                    <a:pt x="429736" y="320932"/>
                    <a:pt x="417073" y="292892"/>
                    <a:pt x="391340" y="283927"/>
                  </a:cubicBezTo>
                  <a:cubicBezTo>
                    <a:pt x="380131" y="280756"/>
                    <a:pt x="368374" y="282306"/>
                    <a:pt x="357452" y="285715"/>
                  </a:cubicBezTo>
                  <a:cubicBezTo>
                    <a:pt x="335869" y="289507"/>
                    <a:pt x="321155" y="310393"/>
                    <a:pt x="317196" y="330899"/>
                  </a:cubicBezTo>
                  <a:cubicBezTo>
                    <a:pt x="310137" y="365805"/>
                    <a:pt x="313738" y="403168"/>
                    <a:pt x="327451" y="436072"/>
                  </a:cubicBezTo>
                  <a:cubicBezTo>
                    <a:pt x="334343" y="454884"/>
                    <a:pt x="352372" y="470740"/>
                    <a:pt x="373049" y="470740"/>
                  </a:cubicBezTo>
                  <a:cubicBezTo>
                    <a:pt x="374169" y="470836"/>
                    <a:pt x="375290" y="470859"/>
                    <a:pt x="376411" y="470859"/>
                  </a:cubicBezTo>
                  <a:cubicBezTo>
                    <a:pt x="385497" y="470859"/>
                    <a:pt x="394297" y="468261"/>
                    <a:pt x="401547" y="462610"/>
                  </a:cubicBezTo>
                  <a:cubicBezTo>
                    <a:pt x="411015" y="457197"/>
                    <a:pt x="418885" y="449186"/>
                    <a:pt x="423893" y="439482"/>
                  </a:cubicBezTo>
                  <a:close/>
                  <a:moveTo>
                    <a:pt x="504668" y="445705"/>
                  </a:moveTo>
                  <a:cubicBezTo>
                    <a:pt x="506838" y="507078"/>
                    <a:pt x="475191" y="541364"/>
                    <a:pt x="439919" y="586095"/>
                  </a:cubicBezTo>
                  <a:cubicBezTo>
                    <a:pt x="420578" y="613872"/>
                    <a:pt x="402024" y="642913"/>
                    <a:pt x="391340" y="675269"/>
                  </a:cubicBezTo>
                  <a:cubicBezTo>
                    <a:pt x="379273" y="710247"/>
                    <a:pt x="381252" y="750519"/>
                    <a:pt x="400927" y="782374"/>
                  </a:cubicBezTo>
                  <a:cubicBezTo>
                    <a:pt x="417836" y="809555"/>
                    <a:pt x="435555" y="836212"/>
                    <a:pt x="452058" y="863656"/>
                  </a:cubicBezTo>
                  <a:cubicBezTo>
                    <a:pt x="463911" y="882444"/>
                    <a:pt x="475978" y="901710"/>
                    <a:pt x="480748" y="923741"/>
                  </a:cubicBezTo>
                  <a:cubicBezTo>
                    <a:pt x="480199" y="924432"/>
                    <a:pt x="480032" y="925410"/>
                    <a:pt x="480390" y="926292"/>
                  </a:cubicBezTo>
                  <a:cubicBezTo>
                    <a:pt x="480915" y="927651"/>
                    <a:pt x="481439" y="929034"/>
                    <a:pt x="481964" y="930441"/>
                  </a:cubicBezTo>
                  <a:cubicBezTo>
                    <a:pt x="483371" y="939096"/>
                    <a:pt x="484420" y="947918"/>
                    <a:pt x="484683" y="956764"/>
                  </a:cubicBezTo>
                  <a:lnTo>
                    <a:pt x="484683" y="956764"/>
                  </a:lnTo>
                  <a:cubicBezTo>
                    <a:pt x="484277" y="964108"/>
                    <a:pt x="484015" y="971499"/>
                    <a:pt x="483586" y="978867"/>
                  </a:cubicBezTo>
                  <a:cubicBezTo>
                    <a:pt x="483586" y="978891"/>
                    <a:pt x="483586" y="978891"/>
                    <a:pt x="483586" y="978915"/>
                  </a:cubicBezTo>
                  <a:cubicBezTo>
                    <a:pt x="483323" y="980846"/>
                    <a:pt x="482989" y="982753"/>
                    <a:pt x="482608" y="984661"/>
                  </a:cubicBezTo>
                  <a:cubicBezTo>
                    <a:pt x="480771" y="993483"/>
                    <a:pt x="478220" y="1002114"/>
                    <a:pt x="475978" y="1010793"/>
                  </a:cubicBezTo>
                  <a:cubicBezTo>
                    <a:pt x="475930" y="1010817"/>
                    <a:pt x="475906" y="1010865"/>
                    <a:pt x="475883" y="1010889"/>
                  </a:cubicBezTo>
                  <a:cubicBezTo>
                    <a:pt x="475334" y="1011771"/>
                    <a:pt x="475167" y="1012844"/>
                    <a:pt x="474857" y="1013845"/>
                  </a:cubicBezTo>
                  <a:cubicBezTo>
                    <a:pt x="470970" y="1027245"/>
                    <a:pt x="465962" y="1040335"/>
                    <a:pt x="459880" y="1052972"/>
                  </a:cubicBezTo>
                  <a:cubicBezTo>
                    <a:pt x="459761" y="1053354"/>
                    <a:pt x="459713" y="1053735"/>
                    <a:pt x="459737" y="1054117"/>
                  </a:cubicBezTo>
                  <a:cubicBezTo>
                    <a:pt x="434673" y="1055500"/>
                    <a:pt x="409608" y="1057741"/>
                    <a:pt x="384448" y="1059100"/>
                  </a:cubicBezTo>
                  <a:cubicBezTo>
                    <a:pt x="345861" y="1059815"/>
                    <a:pt x="307251" y="1059815"/>
                    <a:pt x="268641" y="1059291"/>
                  </a:cubicBezTo>
                  <a:cubicBezTo>
                    <a:pt x="224378" y="1058719"/>
                    <a:pt x="179901" y="1058790"/>
                    <a:pt x="136211" y="1050540"/>
                  </a:cubicBezTo>
                  <a:cubicBezTo>
                    <a:pt x="127268" y="1049205"/>
                    <a:pt x="118324" y="1047941"/>
                    <a:pt x="109357" y="1046701"/>
                  </a:cubicBezTo>
                  <a:cubicBezTo>
                    <a:pt x="102585" y="1045485"/>
                    <a:pt x="95263" y="1045557"/>
                    <a:pt x="89063" y="1042338"/>
                  </a:cubicBezTo>
                  <a:cubicBezTo>
                    <a:pt x="92544" y="1029796"/>
                    <a:pt x="98053" y="1017827"/>
                    <a:pt x="100557" y="1005023"/>
                  </a:cubicBezTo>
                  <a:cubicBezTo>
                    <a:pt x="101273" y="999372"/>
                    <a:pt x="101607" y="993602"/>
                    <a:pt x="101464" y="987856"/>
                  </a:cubicBezTo>
                  <a:cubicBezTo>
                    <a:pt x="101750" y="987212"/>
                    <a:pt x="101964" y="986449"/>
                    <a:pt x="102108" y="985567"/>
                  </a:cubicBezTo>
                  <a:cubicBezTo>
                    <a:pt x="102108" y="984518"/>
                    <a:pt x="101798" y="983469"/>
                    <a:pt x="101225" y="982587"/>
                  </a:cubicBezTo>
                  <a:cubicBezTo>
                    <a:pt x="99985" y="964084"/>
                    <a:pt x="94166" y="945820"/>
                    <a:pt x="82862" y="931085"/>
                  </a:cubicBezTo>
                  <a:cubicBezTo>
                    <a:pt x="79165" y="926793"/>
                    <a:pt x="75374" y="922549"/>
                    <a:pt x="71558" y="918352"/>
                  </a:cubicBezTo>
                  <a:cubicBezTo>
                    <a:pt x="72440" y="917995"/>
                    <a:pt x="73060" y="917232"/>
                    <a:pt x="73323" y="915920"/>
                  </a:cubicBezTo>
                  <a:cubicBezTo>
                    <a:pt x="73513" y="914084"/>
                    <a:pt x="71272" y="912773"/>
                    <a:pt x="70008" y="911915"/>
                  </a:cubicBezTo>
                  <a:cubicBezTo>
                    <a:pt x="67194" y="909983"/>
                    <a:pt x="64189" y="908362"/>
                    <a:pt x="61088" y="906931"/>
                  </a:cubicBezTo>
                  <a:cubicBezTo>
                    <a:pt x="45730" y="890217"/>
                    <a:pt x="30467" y="873408"/>
                    <a:pt x="18114" y="854261"/>
                  </a:cubicBezTo>
                  <a:cubicBezTo>
                    <a:pt x="5355" y="834233"/>
                    <a:pt x="-679" y="810366"/>
                    <a:pt x="61" y="786713"/>
                  </a:cubicBezTo>
                  <a:cubicBezTo>
                    <a:pt x="-273" y="732922"/>
                    <a:pt x="22716" y="682970"/>
                    <a:pt x="48306" y="636738"/>
                  </a:cubicBezTo>
                  <a:cubicBezTo>
                    <a:pt x="66741" y="603620"/>
                    <a:pt x="91638" y="574578"/>
                    <a:pt x="113746" y="543916"/>
                  </a:cubicBezTo>
                  <a:cubicBezTo>
                    <a:pt x="134112" y="518356"/>
                    <a:pt x="156887" y="494393"/>
                    <a:pt x="171482" y="464803"/>
                  </a:cubicBezTo>
                  <a:cubicBezTo>
                    <a:pt x="178136" y="452357"/>
                    <a:pt x="184957" y="439339"/>
                    <a:pt x="186054" y="425032"/>
                  </a:cubicBezTo>
                  <a:cubicBezTo>
                    <a:pt x="186101" y="424198"/>
                    <a:pt x="186149" y="423387"/>
                    <a:pt x="186173" y="422577"/>
                  </a:cubicBezTo>
                  <a:cubicBezTo>
                    <a:pt x="186936" y="421718"/>
                    <a:pt x="186960" y="420455"/>
                    <a:pt x="186268" y="419548"/>
                  </a:cubicBezTo>
                  <a:cubicBezTo>
                    <a:pt x="186388" y="412682"/>
                    <a:pt x="185911" y="406172"/>
                    <a:pt x="184909" y="399973"/>
                  </a:cubicBezTo>
                  <a:lnTo>
                    <a:pt x="184551" y="398757"/>
                  </a:lnTo>
                  <a:lnTo>
                    <a:pt x="184074" y="397016"/>
                  </a:lnTo>
                  <a:lnTo>
                    <a:pt x="183669" y="395419"/>
                  </a:lnTo>
                  <a:lnTo>
                    <a:pt x="183335" y="393988"/>
                  </a:lnTo>
                  <a:lnTo>
                    <a:pt x="183049" y="392701"/>
                  </a:lnTo>
                  <a:lnTo>
                    <a:pt x="182786" y="391485"/>
                  </a:lnTo>
                  <a:lnTo>
                    <a:pt x="182572" y="390388"/>
                  </a:lnTo>
                  <a:lnTo>
                    <a:pt x="182405" y="389339"/>
                  </a:lnTo>
                  <a:lnTo>
                    <a:pt x="182238" y="388314"/>
                  </a:lnTo>
                  <a:lnTo>
                    <a:pt x="182166" y="387884"/>
                  </a:lnTo>
                  <a:cubicBezTo>
                    <a:pt x="172126" y="353383"/>
                    <a:pt x="144820" y="329039"/>
                    <a:pt x="113412" y="306149"/>
                  </a:cubicBezTo>
                  <a:cubicBezTo>
                    <a:pt x="92735" y="289101"/>
                    <a:pt x="71391" y="272220"/>
                    <a:pt x="54005" y="251715"/>
                  </a:cubicBezTo>
                  <a:cubicBezTo>
                    <a:pt x="31564" y="221267"/>
                    <a:pt x="20189" y="183785"/>
                    <a:pt x="19568" y="146041"/>
                  </a:cubicBezTo>
                  <a:cubicBezTo>
                    <a:pt x="19282" y="125607"/>
                    <a:pt x="22788" y="105364"/>
                    <a:pt x="25221" y="85121"/>
                  </a:cubicBezTo>
                  <a:cubicBezTo>
                    <a:pt x="27725" y="69527"/>
                    <a:pt x="33448" y="54744"/>
                    <a:pt x="38671" y="39914"/>
                  </a:cubicBezTo>
                  <a:cubicBezTo>
                    <a:pt x="41056" y="38126"/>
                    <a:pt x="41175" y="34382"/>
                    <a:pt x="42677" y="31879"/>
                  </a:cubicBezTo>
                  <a:cubicBezTo>
                    <a:pt x="42940" y="30853"/>
                    <a:pt x="43679" y="29470"/>
                    <a:pt x="44299" y="28040"/>
                  </a:cubicBezTo>
                  <a:cubicBezTo>
                    <a:pt x="44943" y="27038"/>
                    <a:pt x="45611" y="26061"/>
                    <a:pt x="46302" y="25107"/>
                  </a:cubicBezTo>
                  <a:cubicBezTo>
                    <a:pt x="72583" y="26156"/>
                    <a:pt x="98673" y="17763"/>
                    <a:pt x="125002" y="17024"/>
                  </a:cubicBezTo>
                  <a:cubicBezTo>
                    <a:pt x="163446" y="16142"/>
                    <a:pt x="201913" y="15403"/>
                    <a:pt x="240261" y="12351"/>
                  </a:cubicBezTo>
                  <a:cubicBezTo>
                    <a:pt x="257336" y="10682"/>
                    <a:pt x="274388" y="8870"/>
                    <a:pt x="291535" y="8369"/>
                  </a:cubicBezTo>
                  <a:cubicBezTo>
                    <a:pt x="314930" y="7821"/>
                    <a:pt x="337300" y="4268"/>
                    <a:pt x="360862" y="3791"/>
                  </a:cubicBezTo>
                  <a:cubicBezTo>
                    <a:pt x="388168" y="3958"/>
                    <a:pt x="415236" y="858"/>
                    <a:pt x="442495" y="0"/>
                  </a:cubicBezTo>
                  <a:cubicBezTo>
                    <a:pt x="429927" y="15379"/>
                    <a:pt x="418766" y="31855"/>
                    <a:pt x="406746" y="47663"/>
                  </a:cubicBezTo>
                  <a:cubicBezTo>
                    <a:pt x="393129" y="64496"/>
                    <a:pt x="383208" y="83690"/>
                    <a:pt x="375386" y="103814"/>
                  </a:cubicBezTo>
                  <a:cubicBezTo>
                    <a:pt x="367420" y="122817"/>
                    <a:pt x="358763" y="142798"/>
                    <a:pt x="360671" y="163852"/>
                  </a:cubicBezTo>
                  <a:cubicBezTo>
                    <a:pt x="364511" y="203027"/>
                    <a:pt x="396682" y="229469"/>
                    <a:pt x="422558" y="255744"/>
                  </a:cubicBezTo>
                  <a:cubicBezTo>
                    <a:pt x="448075" y="281829"/>
                    <a:pt x="469897" y="312158"/>
                    <a:pt x="485112" y="345372"/>
                  </a:cubicBezTo>
                  <a:cubicBezTo>
                    <a:pt x="497847" y="377083"/>
                    <a:pt x="503833" y="411489"/>
                    <a:pt x="504668" y="4457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13423588" y="8088441"/>
              <a:ext cx="70848" cy="78720"/>
            </a:xfrm>
            <a:custGeom>
              <a:rect b="b" l="l" r="r" t="t"/>
              <a:pathLst>
                <a:path extrusionOk="0" h="78720" w="70848">
                  <a:moveTo>
                    <a:pt x="70848" y="61468"/>
                  </a:moveTo>
                  <a:cubicBezTo>
                    <a:pt x="70133" y="62160"/>
                    <a:pt x="69632" y="63137"/>
                    <a:pt x="69513" y="64425"/>
                  </a:cubicBezTo>
                  <a:cubicBezTo>
                    <a:pt x="68273" y="83738"/>
                    <a:pt x="42326" y="79494"/>
                    <a:pt x="29710" y="74534"/>
                  </a:cubicBezTo>
                  <a:cubicBezTo>
                    <a:pt x="15902" y="69289"/>
                    <a:pt x="5504" y="58464"/>
                    <a:pt x="1593" y="44039"/>
                  </a:cubicBezTo>
                  <a:cubicBezTo>
                    <a:pt x="-1269" y="31211"/>
                    <a:pt x="-697" y="15808"/>
                    <a:pt x="6815" y="4888"/>
                  </a:cubicBezTo>
                  <a:cubicBezTo>
                    <a:pt x="7555" y="4363"/>
                    <a:pt x="8342" y="3886"/>
                    <a:pt x="9129" y="3410"/>
                  </a:cubicBezTo>
                  <a:cubicBezTo>
                    <a:pt x="13159" y="1240"/>
                    <a:pt x="17953" y="0"/>
                    <a:pt x="22722" y="0"/>
                  </a:cubicBezTo>
                  <a:cubicBezTo>
                    <a:pt x="28732" y="0"/>
                    <a:pt x="34646" y="1979"/>
                    <a:pt x="38748" y="6557"/>
                  </a:cubicBezTo>
                  <a:cubicBezTo>
                    <a:pt x="39178" y="7535"/>
                    <a:pt x="40680" y="7368"/>
                    <a:pt x="40895" y="6319"/>
                  </a:cubicBezTo>
                  <a:cubicBezTo>
                    <a:pt x="40966" y="5269"/>
                    <a:pt x="40418" y="4220"/>
                    <a:pt x="39893" y="3314"/>
                  </a:cubicBezTo>
                  <a:cubicBezTo>
                    <a:pt x="56444" y="11922"/>
                    <a:pt x="65244" y="29160"/>
                    <a:pt x="68320" y="47019"/>
                  </a:cubicBezTo>
                  <a:cubicBezTo>
                    <a:pt x="69322" y="51836"/>
                    <a:pt x="70157" y="56652"/>
                    <a:pt x="70848" y="614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13545366" y="8086359"/>
              <a:ext cx="72246" cy="76808"/>
            </a:xfrm>
            <a:custGeom>
              <a:rect b="b" l="l" r="r" t="t"/>
              <a:pathLst>
                <a:path extrusionOk="0" h="76808" w="72246">
                  <a:moveTo>
                    <a:pt x="71842" y="44881"/>
                  </a:moveTo>
                  <a:cubicBezTo>
                    <a:pt x="71985" y="45597"/>
                    <a:pt x="72104" y="46312"/>
                    <a:pt x="72247" y="47027"/>
                  </a:cubicBezTo>
                  <a:cubicBezTo>
                    <a:pt x="72247" y="47123"/>
                    <a:pt x="72247" y="47242"/>
                    <a:pt x="72223" y="47361"/>
                  </a:cubicBezTo>
                  <a:cubicBezTo>
                    <a:pt x="69981" y="85153"/>
                    <a:pt x="35521" y="83078"/>
                    <a:pt x="13866" y="60785"/>
                  </a:cubicBezTo>
                  <a:cubicBezTo>
                    <a:pt x="-1254" y="45358"/>
                    <a:pt x="-5904" y="17366"/>
                    <a:pt x="9550" y="3608"/>
                  </a:cubicBezTo>
                  <a:cubicBezTo>
                    <a:pt x="12698" y="3179"/>
                    <a:pt x="16084" y="1319"/>
                    <a:pt x="19041" y="795"/>
                  </a:cubicBezTo>
                  <a:cubicBezTo>
                    <a:pt x="22022" y="-230"/>
                    <a:pt x="25003" y="-40"/>
                    <a:pt x="28008" y="151"/>
                  </a:cubicBezTo>
                  <a:cubicBezTo>
                    <a:pt x="30131" y="294"/>
                    <a:pt x="32253" y="413"/>
                    <a:pt x="34376" y="151"/>
                  </a:cubicBezTo>
                  <a:cubicBezTo>
                    <a:pt x="55816" y="3394"/>
                    <a:pt x="66905" y="25878"/>
                    <a:pt x="71842" y="4488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13408863" y="8103057"/>
              <a:ext cx="87724" cy="151167"/>
            </a:xfrm>
            <a:custGeom>
              <a:rect b="b" l="l" r="r" t="t"/>
              <a:pathLst>
                <a:path extrusionOk="0" h="151167" w="87724">
                  <a:moveTo>
                    <a:pt x="87506" y="67334"/>
                  </a:moveTo>
                  <a:cubicBezTo>
                    <a:pt x="87673" y="70743"/>
                    <a:pt x="87744" y="74177"/>
                    <a:pt x="87720" y="77586"/>
                  </a:cubicBezTo>
                  <a:cubicBezTo>
                    <a:pt x="86671" y="92059"/>
                    <a:pt x="87196" y="107844"/>
                    <a:pt x="81949" y="121697"/>
                  </a:cubicBezTo>
                  <a:cubicBezTo>
                    <a:pt x="75081" y="137004"/>
                    <a:pt x="60772" y="150500"/>
                    <a:pt x="43339" y="151167"/>
                  </a:cubicBezTo>
                  <a:cubicBezTo>
                    <a:pt x="33895" y="149927"/>
                    <a:pt x="25858" y="142846"/>
                    <a:pt x="18751" y="136909"/>
                  </a:cubicBezTo>
                  <a:cubicBezTo>
                    <a:pt x="9713" y="127395"/>
                    <a:pt x="6183" y="114591"/>
                    <a:pt x="4895" y="101835"/>
                  </a:cubicBezTo>
                  <a:cubicBezTo>
                    <a:pt x="1032" y="80781"/>
                    <a:pt x="-1019" y="59537"/>
                    <a:pt x="507" y="38126"/>
                  </a:cubicBezTo>
                  <a:cubicBezTo>
                    <a:pt x="1843" y="25417"/>
                    <a:pt x="1986" y="11349"/>
                    <a:pt x="10404" y="811"/>
                  </a:cubicBezTo>
                  <a:cubicBezTo>
                    <a:pt x="10643" y="548"/>
                    <a:pt x="10857" y="262"/>
                    <a:pt x="11096" y="0"/>
                  </a:cubicBezTo>
                  <a:cubicBezTo>
                    <a:pt x="5563" y="15737"/>
                    <a:pt x="8639" y="35026"/>
                    <a:pt x="17105" y="49141"/>
                  </a:cubicBezTo>
                  <a:cubicBezTo>
                    <a:pt x="27432" y="65522"/>
                    <a:pt x="47727" y="74487"/>
                    <a:pt x="66734" y="74415"/>
                  </a:cubicBezTo>
                  <a:cubicBezTo>
                    <a:pt x="74103" y="74987"/>
                    <a:pt x="82092" y="72293"/>
                    <a:pt x="87506" y="673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13520873" y="8097740"/>
              <a:ext cx="99820" cy="155564"/>
            </a:xfrm>
            <a:custGeom>
              <a:rect b="b" l="l" r="r" t="t"/>
              <a:pathLst>
                <a:path extrusionOk="0" h="155564" w="99820">
                  <a:moveTo>
                    <a:pt x="99649" y="62017"/>
                  </a:moveTo>
                  <a:cubicBezTo>
                    <a:pt x="100484" y="82045"/>
                    <a:pt x="98266" y="102193"/>
                    <a:pt x="93114" y="121721"/>
                  </a:cubicBezTo>
                  <a:cubicBezTo>
                    <a:pt x="93138" y="121673"/>
                    <a:pt x="93138" y="121625"/>
                    <a:pt x="93162" y="121554"/>
                  </a:cubicBezTo>
                  <a:cubicBezTo>
                    <a:pt x="93138" y="121649"/>
                    <a:pt x="93114" y="121768"/>
                    <a:pt x="93067" y="121864"/>
                  </a:cubicBezTo>
                  <a:cubicBezTo>
                    <a:pt x="89919" y="133237"/>
                    <a:pt x="81953" y="142965"/>
                    <a:pt x="71699" y="148759"/>
                  </a:cubicBezTo>
                  <a:cubicBezTo>
                    <a:pt x="65307" y="153838"/>
                    <a:pt x="57676" y="156031"/>
                    <a:pt x="49520" y="155483"/>
                  </a:cubicBezTo>
                  <a:cubicBezTo>
                    <a:pt x="27365" y="155793"/>
                    <a:pt x="14105" y="135430"/>
                    <a:pt x="8667" y="116237"/>
                  </a:cubicBezTo>
                  <a:cubicBezTo>
                    <a:pt x="3540" y="100858"/>
                    <a:pt x="487" y="84763"/>
                    <a:pt x="249" y="68526"/>
                  </a:cubicBezTo>
                  <a:cubicBezTo>
                    <a:pt x="-776" y="45469"/>
                    <a:pt x="702" y="16857"/>
                    <a:pt x="17563" y="0"/>
                  </a:cubicBezTo>
                  <a:cubicBezTo>
                    <a:pt x="13533" y="9013"/>
                    <a:pt x="13914" y="20052"/>
                    <a:pt x="16060" y="29494"/>
                  </a:cubicBezTo>
                  <a:cubicBezTo>
                    <a:pt x="21951" y="53838"/>
                    <a:pt x="44201" y="74725"/>
                    <a:pt x="69695" y="75965"/>
                  </a:cubicBezTo>
                  <a:cubicBezTo>
                    <a:pt x="81310" y="77181"/>
                    <a:pt x="93186" y="71530"/>
                    <a:pt x="99649" y="620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13341377" y="8391352"/>
              <a:ext cx="86356" cy="92782"/>
            </a:xfrm>
            <a:custGeom>
              <a:rect b="b" l="l" r="r" t="t"/>
              <a:pathLst>
                <a:path extrusionOk="0" h="92782" w="86356">
                  <a:moveTo>
                    <a:pt x="86356" y="24698"/>
                  </a:moveTo>
                  <a:cubicBezTo>
                    <a:pt x="85283" y="28918"/>
                    <a:pt x="84639" y="33138"/>
                    <a:pt x="84234" y="37406"/>
                  </a:cubicBezTo>
                  <a:cubicBezTo>
                    <a:pt x="83542" y="37239"/>
                    <a:pt x="82922" y="37073"/>
                    <a:pt x="82469" y="36930"/>
                  </a:cubicBezTo>
                  <a:cubicBezTo>
                    <a:pt x="74671" y="35022"/>
                    <a:pt x="66992" y="32638"/>
                    <a:pt x="59217" y="30611"/>
                  </a:cubicBezTo>
                  <a:cubicBezTo>
                    <a:pt x="56713" y="29943"/>
                    <a:pt x="54090" y="31612"/>
                    <a:pt x="53756" y="34211"/>
                  </a:cubicBezTo>
                  <a:cubicBezTo>
                    <a:pt x="53422" y="36596"/>
                    <a:pt x="55115" y="38742"/>
                    <a:pt x="57452" y="39123"/>
                  </a:cubicBezTo>
                  <a:cubicBezTo>
                    <a:pt x="62842" y="39934"/>
                    <a:pt x="68160" y="41126"/>
                    <a:pt x="73502" y="42104"/>
                  </a:cubicBezTo>
                  <a:cubicBezTo>
                    <a:pt x="76722" y="42509"/>
                    <a:pt x="80371" y="43320"/>
                    <a:pt x="83781" y="43153"/>
                  </a:cubicBezTo>
                  <a:cubicBezTo>
                    <a:pt x="83542" y="47468"/>
                    <a:pt x="83447" y="51832"/>
                    <a:pt x="83280" y="56314"/>
                  </a:cubicBezTo>
                  <a:cubicBezTo>
                    <a:pt x="83018" y="60296"/>
                    <a:pt x="83089" y="63730"/>
                    <a:pt x="83590" y="66662"/>
                  </a:cubicBezTo>
                  <a:cubicBezTo>
                    <a:pt x="72024" y="71598"/>
                    <a:pt x="60839" y="77416"/>
                    <a:pt x="49702" y="83186"/>
                  </a:cubicBezTo>
                  <a:cubicBezTo>
                    <a:pt x="39184" y="88312"/>
                    <a:pt x="28000" y="93605"/>
                    <a:pt x="16004" y="92675"/>
                  </a:cubicBezTo>
                  <a:cubicBezTo>
                    <a:pt x="-499" y="90982"/>
                    <a:pt x="2" y="69500"/>
                    <a:pt x="2" y="56886"/>
                  </a:cubicBezTo>
                  <a:cubicBezTo>
                    <a:pt x="240" y="39528"/>
                    <a:pt x="455" y="19858"/>
                    <a:pt x="11544" y="5552"/>
                  </a:cubicBezTo>
                  <a:cubicBezTo>
                    <a:pt x="26545" y="-11091"/>
                    <a:pt x="60600" y="14350"/>
                    <a:pt x="76793" y="21050"/>
                  </a:cubicBezTo>
                  <a:cubicBezTo>
                    <a:pt x="79894" y="22314"/>
                    <a:pt x="82970" y="24507"/>
                    <a:pt x="86356" y="2469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13433211" y="8414126"/>
              <a:ext cx="29939" cy="47515"/>
            </a:xfrm>
            <a:custGeom>
              <a:rect b="b" l="l" r="r" t="t"/>
              <a:pathLst>
                <a:path extrusionOk="0" h="47515" w="29939">
                  <a:moveTo>
                    <a:pt x="29864" y="10436"/>
                  </a:moveTo>
                  <a:cubicBezTo>
                    <a:pt x="30270" y="20927"/>
                    <a:pt x="28982" y="31418"/>
                    <a:pt x="27193" y="41743"/>
                  </a:cubicBezTo>
                  <a:cubicBezTo>
                    <a:pt x="26740" y="43602"/>
                    <a:pt x="26239" y="45486"/>
                    <a:pt x="25118" y="47084"/>
                  </a:cubicBezTo>
                  <a:cubicBezTo>
                    <a:pt x="24880" y="47107"/>
                    <a:pt x="24617" y="47131"/>
                    <a:pt x="24379" y="47155"/>
                  </a:cubicBezTo>
                  <a:cubicBezTo>
                    <a:pt x="18989" y="46940"/>
                    <a:pt x="3679" y="49516"/>
                    <a:pt x="1723" y="43412"/>
                  </a:cubicBezTo>
                  <a:cubicBezTo>
                    <a:pt x="-876" y="29630"/>
                    <a:pt x="30" y="15014"/>
                    <a:pt x="817" y="947"/>
                  </a:cubicBezTo>
                  <a:cubicBezTo>
                    <a:pt x="3774" y="637"/>
                    <a:pt x="6755" y="279"/>
                    <a:pt x="9712" y="88"/>
                  </a:cubicBezTo>
                  <a:cubicBezTo>
                    <a:pt x="9617" y="88"/>
                    <a:pt x="9498" y="112"/>
                    <a:pt x="9402" y="112"/>
                  </a:cubicBezTo>
                  <a:cubicBezTo>
                    <a:pt x="15269" y="-413"/>
                    <a:pt x="21183" y="947"/>
                    <a:pt x="26525" y="3331"/>
                  </a:cubicBezTo>
                  <a:cubicBezTo>
                    <a:pt x="29816" y="4380"/>
                    <a:pt x="29745" y="7527"/>
                    <a:pt x="29864" y="104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13470945" y="8396999"/>
              <a:ext cx="73668" cy="80821"/>
            </a:xfrm>
            <a:custGeom>
              <a:rect b="b" l="l" r="r" t="t"/>
              <a:pathLst>
                <a:path extrusionOk="0" h="80821" w="73668">
                  <a:moveTo>
                    <a:pt x="60694" y="24"/>
                  </a:moveTo>
                  <a:cubicBezTo>
                    <a:pt x="84018" y="-1121"/>
                    <a:pt x="69303" y="39485"/>
                    <a:pt x="66680" y="52169"/>
                  </a:cubicBezTo>
                  <a:cubicBezTo>
                    <a:pt x="63317" y="61587"/>
                    <a:pt x="63556" y="75607"/>
                    <a:pt x="52466" y="79327"/>
                  </a:cubicBezTo>
                  <a:cubicBezTo>
                    <a:pt x="32839" y="85812"/>
                    <a:pt x="16217" y="69599"/>
                    <a:pt x="48" y="61158"/>
                  </a:cubicBezTo>
                  <a:cubicBezTo>
                    <a:pt x="48" y="61158"/>
                    <a:pt x="24" y="61158"/>
                    <a:pt x="0" y="61134"/>
                  </a:cubicBezTo>
                  <a:cubicBezTo>
                    <a:pt x="1025" y="56437"/>
                    <a:pt x="1288" y="51359"/>
                    <a:pt x="1979" y="46971"/>
                  </a:cubicBezTo>
                  <a:cubicBezTo>
                    <a:pt x="2194" y="44730"/>
                    <a:pt x="2433" y="42489"/>
                    <a:pt x="2599" y="40248"/>
                  </a:cubicBezTo>
                  <a:cubicBezTo>
                    <a:pt x="2719" y="40462"/>
                    <a:pt x="2862" y="40677"/>
                    <a:pt x="3100" y="40867"/>
                  </a:cubicBezTo>
                  <a:cubicBezTo>
                    <a:pt x="5557" y="42203"/>
                    <a:pt x="8585" y="41416"/>
                    <a:pt x="11256" y="41273"/>
                  </a:cubicBezTo>
                  <a:cubicBezTo>
                    <a:pt x="19460" y="40128"/>
                    <a:pt x="27688" y="39198"/>
                    <a:pt x="35963" y="38555"/>
                  </a:cubicBezTo>
                  <a:cubicBezTo>
                    <a:pt x="38682" y="38316"/>
                    <a:pt x="40471" y="35384"/>
                    <a:pt x="39755" y="32832"/>
                  </a:cubicBezTo>
                  <a:cubicBezTo>
                    <a:pt x="37466" y="26395"/>
                    <a:pt x="29691" y="31354"/>
                    <a:pt x="24707" y="31592"/>
                  </a:cubicBezTo>
                  <a:cubicBezTo>
                    <a:pt x="22417" y="32284"/>
                    <a:pt x="5366" y="34787"/>
                    <a:pt x="2719" y="38507"/>
                  </a:cubicBezTo>
                  <a:cubicBezTo>
                    <a:pt x="2981" y="34930"/>
                    <a:pt x="3076" y="31354"/>
                    <a:pt x="2862" y="27801"/>
                  </a:cubicBezTo>
                  <a:cubicBezTo>
                    <a:pt x="2719" y="25369"/>
                    <a:pt x="2647" y="22794"/>
                    <a:pt x="2075" y="20386"/>
                  </a:cubicBezTo>
                  <a:cubicBezTo>
                    <a:pt x="3267" y="19456"/>
                    <a:pt x="4483" y="18526"/>
                    <a:pt x="5771" y="17716"/>
                  </a:cubicBezTo>
                  <a:cubicBezTo>
                    <a:pt x="22274" y="7272"/>
                    <a:pt x="41258" y="1574"/>
                    <a:pt x="60694" y="2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13710955" y="7871729"/>
              <a:ext cx="193696" cy="379488"/>
            </a:xfrm>
            <a:custGeom>
              <a:rect b="b" l="l" r="r" t="t"/>
              <a:pathLst>
                <a:path extrusionOk="0" h="379488" w="193696">
                  <a:moveTo>
                    <a:pt x="193410" y="8178"/>
                  </a:moveTo>
                  <a:cubicBezTo>
                    <a:pt x="195533" y="24821"/>
                    <a:pt x="185230" y="40128"/>
                    <a:pt x="182631" y="56390"/>
                  </a:cubicBezTo>
                  <a:cubicBezTo>
                    <a:pt x="177265" y="90581"/>
                    <a:pt x="171708" y="124176"/>
                    <a:pt x="163766" y="158058"/>
                  </a:cubicBezTo>
                  <a:cubicBezTo>
                    <a:pt x="158973" y="180399"/>
                    <a:pt x="150793" y="201787"/>
                    <a:pt x="145761" y="224080"/>
                  </a:cubicBezTo>
                  <a:cubicBezTo>
                    <a:pt x="141874" y="239698"/>
                    <a:pt x="137176" y="255077"/>
                    <a:pt x="132692" y="270527"/>
                  </a:cubicBezTo>
                  <a:cubicBezTo>
                    <a:pt x="125800" y="286335"/>
                    <a:pt x="117858" y="302430"/>
                    <a:pt x="108200" y="317117"/>
                  </a:cubicBezTo>
                  <a:cubicBezTo>
                    <a:pt x="102452" y="326893"/>
                    <a:pt x="93462" y="334332"/>
                    <a:pt x="85305" y="342105"/>
                  </a:cubicBezTo>
                  <a:cubicBezTo>
                    <a:pt x="79320" y="347851"/>
                    <a:pt x="74264" y="354504"/>
                    <a:pt x="67443" y="359344"/>
                  </a:cubicBezTo>
                  <a:cubicBezTo>
                    <a:pt x="61791" y="363016"/>
                    <a:pt x="55590" y="365686"/>
                    <a:pt x="49891" y="369287"/>
                  </a:cubicBezTo>
                  <a:cubicBezTo>
                    <a:pt x="41854" y="375152"/>
                    <a:pt x="32672" y="378943"/>
                    <a:pt x="22608" y="379253"/>
                  </a:cubicBezTo>
                  <a:cubicBezTo>
                    <a:pt x="16789" y="379587"/>
                    <a:pt x="10708" y="379539"/>
                    <a:pt x="4817" y="379277"/>
                  </a:cubicBezTo>
                  <a:cubicBezTo>
                    <a:pt x="3410" y="379253"/>
                    <a:pt x="2003" y="379062"/>
                    <a:pt x="620" y="379205"/>
                  </a:cubicBezTo>
                  <a:cubicBezTo>
                    <a:pt x="1145" y="368714"/>
                    <a:pt x="882" y="357770"/>
                    <a:pt x="0" y="346707"/>
                  </a:cubicBezTo>
                  <a:cubicBezTo>
                    <a:pt x="21750" y="342320"/>
                    <a:pt x="37847" y="324580"/>
                    <a:pt x="53396" y="309869"/>
                  </a:cubicBezTo>
                  <a:cubicBezTo>
                    <a:pt x="67896" y="297947"/>
                    <a:pt x="76410" y="281304"/>
                    <a:pt x="85759" y="265425"/>
                  </a:cubicBezTo>
                  <a:cubicBezTo>
                    <a:pt x="108128" y="230518"/>
                    <a:pt x="117382" y="189484"/>
                    <a:pt x="125228" y="149307"/>
                  </a:cubicBezTo>
                  <a:cubicBezTo>
                    <a:pt x="127207" y="138721"/>
                    <a:pt x="128924" y="128063"/>
                    <a:pt x="130236" y="117357"/>
                  </a:cubicBezTo>
                  <a:cubicBezTo>
                    <a:pt x="130856" y="112684"/>
                    <a:pt x="131953" y="106246"/>
                    <a:pt x="125466" y="105817"/>
                  </a:cubicBezTo>
                  <a:cubicBezTo>
                    <a:pt x="124178" y="105889"/>
                    <a:pt x="123177" y="106246"/>
                    <a:pt x="122413" y="106795"/>
                  </a:cubicBezTo>
                  <a:cubicBezTo>
                    <a:pt x="116976" y="101454"/>
                    <a:pt x="112803" y="94921"/>
                    <a:pt x="107580" y="89341"/>
                  </a:cubicBezTo>
                  <a:cubicBezTo>
                    <a:pt x="97182" y="77372"/>
                    <a:pt x="80488" y="63495"/>
                    <a:pt x="83231" y="46018"/>
                  </a:cubicBezTo>
                  <a:cubicBezTo>
                    <a:pt x="92913" y="44849"/>
                    <a:pt x="102166" y="63781"/>
                    <a:pt x="108868" y="70100"/>
                  </a:cubicBezTo>
                  <a:cubicBezTo>
                    <a:pt x="123510" y="87338"/>
                    <a:pt x="125132" y="58607"/>
                    <a:pt x="126969" y="48951"/>
                  </a:cubicBezTo>
                  <a:cubicBezTo>
                    <a:pt x="130784" y="32618"/>
                    <a:pt x="133455" y="15713"/>
                    <a:pt x="139346" y="0"/>
                  </a:cubicBezTo>
                  <a:cubicBezTo>
                    <a:pt x="143734" y="13233"/>
                    <a:pt x="141850" y="28040"/>
                    <a:pt x="140562" y="41702"/>
                  </a:cubicBezTo>
                  <a:cubicBezTo>
                    <a:pt x="139727" y="46256"/>
                    <a:pt x="135792" y="57033"/>
                    <a:pt x="143972" y="56151"/>
                  </a:cubicBezTo>
                  <a:cubicBezTo>
                    <a:pt x="147359" y="55221"/>
                    <a:pt x="146977" y="51263"/>
                    <a:pt x="147669" y="48521"/>
                  </a:cubicBezTo>
                  <a:cubicBezTo>
                    <a:pt x="151795" y="33953"/>
                    <a:pt x="154013" y="13805"/>
                    <a:pt x="168679" y="5436"/>
                  </a:cubicBezTo>
                  <a:cubicBezTo>
                    <a:pt x="169109" y="6032"/>
                    <a:pt x="169442" y="6724"/>
                    <a:pt x="169562" y="7463"/>
                  </a:cubicBezTo>
                  <a:cubicBezTo>
                    <a:pt x="170706" y="15474"/>
                    <a:pt x="168632" y="22723"/>
                    <a:pt x="166461" y="30639"/>
                  </a:cubicBezTo>
                  <a:cubicBezTo>
                    <a:pt x="164649" y="36313"/>
                    <a:pt x="160619" y="41941"/>
                    <a:pt x="161143" y="48092"/>
                  </a:cubicBezTo>
                  <a:cubicBezTo>
                    <a:pt x="163051" y="53791"/>
                    <a:pt x="170468" y="52265"/>
                    <a:pt x="171064" y="46566"/>
                  </a:cubicBezTo>
                  <a:cubicBezTo>
                    <a:pt x="176645" y="33071"/>
                    <a:pt x="182201" y="17978"/>
                    <a:pt x="193410" y="817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12996468" y="7907613"/>
              <a:ext cx="375125" cy="353621"/>
            </a:xfrm>
            <a:custGeom>
              <a:rect b="b" l="l" r="r" t="t"/>
              <a:pathLst>
                <a:path extrusionOk="0" h="353621" w="375125">
                  <a:moveTo>
                    <a:pt x="346722" y="307842"/>
                  </a:moveTo>
                  <a:cubicBezTo>
                    <a:pt x="356070" y="308033"/>
                    <a:pt x="365705" y="310584"/>
                    <a:pt x="375125" y="310322"/>
                  </a:cubicBezTo>
                  <a:cubicBezTo>
                    <a:pt x="374982" y="311919"/>
                    <a:pt x="374791" y="313541"/>
                    <a:pt x="374577" y="315186"/>
                  </a:cubicBezTo>
                  <a:cubicBezTo>
                    <a:pt x="371047" y="328824"/>
                    <a:pt x="364632" y="341485"/>
                    <a:pt x="357406" y="353621"/>
                  </a:cubicBezTo>
                  <a:cubicBezTo>
                    <a:pt x="348773" y="352119"/>
                    <a:pt x="339996" y="352286"/>
                    <a:pt x="331363" y="350498"/>
                  </a:cubicBezTo>
                  <a:cubicBezTo>
                    <a:pt x="300265" y="344561"/>
                    <a:pt x="272076" y="329134"/>
                    <a:pt x="244436" y="314351"/>
                  </a:cubicBezTo>
                  <a:cubicBezTo>
                    <a:pt x="226955" y="305148"/>
                    <a:pt x="210476" y="294728"/>
                    <a:pt x="194164" y="283426"/>
                  </a:cubicBezTo>
                  <a:cubicBezTo>
                    <a:pt x="182574" y="273627"/>
                    <a:pt x="171436" y="263303"/>
                    <a:pt x="159608" y="253789"/>
                  </a:cubicBezTo>
                  <a:cubicBezTo>
                    <a:pt x="145704" y="239960"/>
                    <a:pt x="130942" y="226941"/>
                    <a:pt x="117587" y="212612"/>
                  </a:cubicBezTo>
                  <a:cubicBezTo>
                    <a:pt x="106378" y="198925"/>
                    <a:pt x="95241" y="185168"/>
                    <a:pt x="84676" y="170981"/>
                  </a:cubicBezTo>
                  <a:cubicBezTo>
                    <a:pt x="71512" y="153242"/>
                    <a:pt x="60279" y="134548"/>
                    <a:pt x="47377" y="116523"/>
                  </a:cubicBezTo>
                  <a:cubicBezTo>
                    <a:pt x="38458" y="101430"/>
                    <a:pt x="30397" y="85836"/>
                    <a:pt x="21073" y="70934"/>
                  </a:cubicBezTo>
                  <a:cubicBezTo>
                    <a:pt x="17305" y="64306"/>
                    <a:pt x="13680" y="57558"/>
                    <a:pt x="9768" y="51001"/>
                  </a:cubicBezTo>
                  <a:cubicBezTo>
                    <a:pt x="3878" y="40915"/>
                    <a:pt x="-4707" y="27539"/>
                    <a:pt x="3163" y="16357"/>
                  </a:cubicBezTo>
                  <a:cubicBezTo>
                    <a:pt x="8719" y="18979"/>
                    <a:pt x="11271" y="24559"/>
                    <a:pt x="14204" y="29685"/>
                  </a:cubicBezTo>
                  <a:cubicBezTo>
                    <a:pt x="19594" y="38436"/>
                    <a:pt x="24006" y="47687"/>
                    <a:pt x="28776" y="56771"/>
                  </a:cubicBezTo>
                  <a:cubicBezTo>
                    <a:pt x="30517" y="59704"/>
                    <a:pt x="35024" y="57868"/>
                    <a:pt x="34571" y="54601"/>
                  </a:cubicBezTo>
                  <a:cubicBezTo>
                    <a:pt x="31614" y="42227"/>
                    <a:pt x="20834" y="32809"/>
                    <a:pt x="19976" y="19718"/>
                  </a:cubicBezTo>
                  <a:cubicBezTo>
                    <a:pt x="19999" y="15760"/>
                    <a:pt x="19093" y="10133"/>
                    <a:pt x="23434" y="8154"/>
                  </a:cubicBezTo>
                  <a:cubicBezTo>
                    <a:pt x="25985" y="11469"/>
                    <a:pt x="26963" y="15689"/>
                    <a:pt x="28847" y="19361"/>
                  </a:cubicBezTo>
                  <a:cubicBezTo>
                    <a:pt x="32854" y="28016"/>
                    <a:pt x="38553" y="35717"/>
                    <a:pt x="43299" y="43991"/>
                  </a:cubicBezTo>
                  <a:cubicBezTo>
                    <a:pt x="44277" y="45899"/>
                    <a:pt x="44921" y="48068"/>
                    <a:pt x="46185" y="49785"/>
                  </a:cubicBezTo>
                  <a:cubicBezTo>
                    <a:pt x="47997" y="52241"/>
                    <a:pt x="52123" y="51430"/>
                    <a:pt x="52839" y="48474"/>
                  </a:cubicBezTo>
                  <a:cubicBezTo>
                    <a:pt x="53482" y="43490"/>
                    <a:pt x="49548" y="39199"/>
                    <a:pt x="47401" y="34978"/>
                  </a:cubicBezTo>
                  <a:cubicBezTo>
                    <a:pt x="41630" y="24535"/>
                    <a:pt x="36336" y="12089"/>
                    <a:pt x="39340" y="0"/>
                  </a:cubicBezTo>
                  <a:cubicBezTo>
                    <a:pt x="49190" y="9275"/>
                    <a:pt x="55677" y="21650"/>
                    <a:pt x="61352" y="34025"/>
                  </a:cubicBezTo>
                  <a:cubicBezTo>
                    <a:pt x="65431" y="41607"/>
                    <a:pt x="66909" y="51120"/>
                    <a:pt x="73086" y="57320"/>
                  </a:cubicBezTo>
                  <a:cubicBezTo>
                    <a:pt x="77092" y="60467"/>
                    <a:pt x="82315" y="58059"/>
                    <a:pt x="83388" y="53290"/>
                  </a:cubicBezTo>
                  <a:cubicBezTo>
                    <a:pt x="88063" y="40939"/>
                    <a:pt x="90471" y="26800"/>
                    <a:pt x="100607" y="17239"/>
                  </a:cubicBezTo>
                  <a:cubicBezTo>
                    <a:pt x="101990" y="38292"/>
                    <a:pt x="98937" y="59918"/>
                    <a:pt x="90114" y="79327"/>
                  </a:cubicBezTo>
                  <a:cubicBezTo>
                    <a:pt x="80169" y="96089"/>
                    <a:pt x="87943" y="94348"/>
                    <a:pt x="96195" y="107915"/>
                  </a:cubicBezTo>
                  <a:cubicBezTo>
                    <a:pt x="107022" y="125297"/>
                    <a:pt x="119638" y="143132"/>
                    <a:pt x="133088" y="158916"/>
                  </a:cubicBezTo>
                  <a:cubicBezTo>
                    <a:pt x="141101" y="168740"/>
                    <a:pt x="147970" y="179493"/>
                    <a:pt x="156579" y="188816"/>
                  </a:cubicBezTo>
                  <a:cubicBezTo>
                    <a:pt x="171389" y="203837"/>
                    <a:pt x="185960" y="219312"/>
                    <a:pt x="202725" y="232187"/>
                  </a:cubicBezTo>
                  <a:cubicBezTo>
                    <a:pt x="219109" y="245802"/>
                    <a:pt x="234921" y="260060"/>
                    <a:pt x="253069" y="271362"/>
                  </a:cubicBezTo>
                  <a:cubicBezTo>
                    <a:pt x="266854" y="281090"/>
                    <a:pt x="283023" y="286431"/>
                    <a:pt x="298143" y="293703"/>
                  </a:cubicBezTo>
                  <a:cubicBezTo>
                    <a:pt x="313716" y="300188"/>
                    <a:pt x="329622" y="307461"/>
                    <a:pt x="346722" y="30784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12939819" y="8698297"/>
              <a:ext cx="346397" cy="265645"/>
            </a:xfrm>
            <a:custGeom>
              <a:rect b="b" l="l" r="r" t="t"/>
              <a:pathLst>
                <a:path extrusionOk="0" h="265645" w="346397">
                  <a:moveTo>
                    <a:pt x="346397" y="71899"/>
                  </a:moveTo>
                  <a:cubicBezTo>
                    <a:pt x="346254" y="71851"/>
                    <a:pt x="346135" y="71803"/>
                    <a:pt x="345992" y="71732"/>
                  </a:cubicBezTo>
                  <a:cubicBezTo>
                    <a:pt x="321428" y="61861"/>
                    <a:pt x="295815" y="61503"/>
                    <a:pt x="270536" y="68799"/>
                  </a:cubicBezTo>
                  <a:cubicBezTo>
                    <a:pt x="253579" y="72805"/>
                    <a:pt x="238889" y="82748"/>
                    <a:pt x="226845" y="95098"/>
                  </a:cubicBezTo>
                  <a:cubicBezTo>
                    <a:pt x="214039" y="106972"/>
                    <a:pt x="203212" y="121541"/>
                    <a:pt x="200207" y="139113"/>
                  </a:cubicBezTo>
                  <a:cubicBezTo>
                    <a:pt x="195246" y="161979"/>
                    <a:pt x="191264" y="185012"/>
                    <a:pt x="187019" y="208021"/>
                  </a:cubicBezTo>
                  <a:cubicBezTo>
                    <a:pt x="170683" y="280076"/>
                    <a:pt x="195008" y="251177"/>
                    <a:pt x="108200" y="259594"/>
                  </a:cubicBezTo>
                  <a:cubicBezTo>
                    <a:pt x="89646" y="259713"/>
                    <a:pt x="7941" y="274139"/>
                    <a:pt x="0" y="258020"/>
                  </a:cubicBezTo>
                  <a:cubicBezTo>
                    <a:pt x="4197" y="250510"/>
                    <a:pt x="13498" y="245407"/>
                    <a:pt x="20963" y="241282"/>
                  </a:cubicBezTo>
                  <a:cubicBezTo>
                    <a:pt x="31122" y="236132"/>
                    <a:pt x="41902" y="231125"/>
                    <a:pt x="51966" y="225260"/>
                  </a:cubicBezTo>
                  <a:cubicBezTo>
                    <a:pt x="71569" y="216128"/>
                    <a:pt x="91983" y="209475"/>
                    <a:pt x="112516" y="202680"/>
                  </a:cubicBezTo>
                  <a:cubicBezTo>
                    <a:pt x="133169" y="195002"/>
                    <a:pt x="131333" y="196409"/>
                    <a:pt x="133265" y="175022"/>
                  </a:cubicBezTo>
                  <a:cubicBezTo>
                    <a:pt x="138106" y="147554"/>
                    <a:pt x="141468" y="119657"/>
                    <a:pt x="151365" y="93406"/>
                  </a:cubicBezTo>
                  <a:cubicBezTo>
                    <a:pt x="160523" y="67130"/>
                    <a:pt x="175715" y="42595"/>
                    <a:pt x="195342" y="22853"/>
                  </a:cubicBezTo>
                  <a:cubicBezTo>
                    <a:pt x="210104" y="11456"/>
                    <a:pt x="226988" y="440"/>
                    <a:pt x="246258" y="249"/>
                  </a:cubicBezTo>
                  <a:cubicBezTo>
                    <a:pt x="260877" y="-61"/>
                    <a:pt x="275639" y="-490"/>
                    <a:pt x="290115" y="1799"/>
                  </a:cubicBezTo>
                  <a:cubicBezTo>
                    <a:pt x="296125" y="3230"/>
                    <a:pt x="301992" y="5304"/>
                    <a:pt x="307858" y="7259"/>
                  </a:cubicBezTo>
                  <a:cubicBezTo>
                    <a:pt x="317493" y="17536"/>
                    <a:pt x="327938" y="27192"/>
                    <a:pt x="335522" y="39114"/>
                  </a:cubicBezTo>
                  <a:cubicBezTo>
                    <a:pt x="341484" y="49176"/>
                    <a:pt x="344919" y="60382"/>
                    <a:pt x="346397" y="7189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13570345" y="8806390"/>
              <a:ext cx="389610" cy="125299"/>
            </a:xfrm>
            <a:custGeom>
              <a:rect b="b" l="l" r="r" t="t"/>
              <a:pathLst>
                <a:path extrusionOk="0" h="125299" w="389610">
                  <a:moveTo>
                    <a:pt x="389610" y="110896"/>
                  </a:moveTo>
                  <a:cubicBezTo>
                    <a:pt x="377281" y="110204"/>
                    <a:pt x="364832" y="109537"/>
                    <a:pt x="353027" y="105674"/>
                  </a:cubicBezTo>
                  <a:cubicBezTo>
                    <a:pt x="342081" y="101883"/>
                    <a:pt x="330633" y="96160"/>
                    <a:pt x="319687" y="91749"/>
                  </a:cubicBezTo>
                  <a:cubicBezTo>
                    <a:pt x="293478" y="82546"/>
                    <a:pt x="267173" y="73795"/>
                    <a:pt x="240487" y="65784"/>
                  </a:cubicBezTo>
                  <a:cubicBezTo>
                    <a:pt x="232593" y="62494"/>
                    <a:pt x="223721" y="61587"/>
                    <a:pt x="216376" y="66738"/>
                  </a:cubicBezTo>
                  <a:cubicBezTo>
                    <a:pt x="209985" y="70100"/>
                    <a:pt x="205549" y="76132"/>
                    <a:pt x="201638" y="82045"/>
                  </a:cubicBezTo>
                  <a:cubicBezTo>
                    <a:pt x="200946" y="83118"/>
                    <a:pt x="200922" y="84382"/>
                    <a:pt x="201280" y="85479"/>
                  </a:cubicBezTo>
                  <a:cubicBezTo>
                    <a:pt x="189666" y="96566"/>
                    <a:pt x="174808" y="104243"/>
                    <a:pt x="160619" y="111682"/>
                  </a:cubicBezTo>
                  <a:cubicBezTo>
                    <a:pt x="160690" y="111635"/>
                    <a:pt x="160786" y="111587"/>
                    <a:pt x="160857" y="111539"/>
                  </a:cubicBezTo>
                  <a:cubicBezTo>
                    <a:pt x="160929" y="111516"/>
                    <a:pt x="160976" y="111468"/>
                    <a:pt x="161024" y="111444"/>
                  </a:cubicBezTo>
                  <a:cubicBezTo>
                    <a:pt x="134910" y="124486"/>
                    <a:pt x="104336" y="128134"/>
                    <a:pt x="75647" y="123175"/>
                  </a:cubicBezTo>
                  <a:cubicBezTo>
                    <a:pt x="59931" y="119813"/>
                    <a:pt x="44573" y="112636"/>
                    <a:pt x="31098" y="103933"/>
                  </a:cubicBezTo>
                  <a:cubicBezTo>
                    <a:pt x="15311" y="92441"/>
                    <a:pt x="6105" y="74964"/>
                    <a:pt x="0" y="56819"/>
                  </a:cubicBezTo>
                  <a:cubicBezTo>
                    <a:pt x="15859" y="56366"/>
                    <a:pt x="31718" y="55531"/>
                    <a:pt x="47554" y="54244"/>
                  </a:cubicBezTo>
                  <a:cubicBezTo>
                    <a:pt x="50487" y="60467"/>
                    <a:pt x="57904" y="69241"/>
                    <a:pt x="59859" y="70576"/>
                  </a:cubicBezTo>
                  <a:cubicBezTo>
                    <a:pt x="68683" y="78779"/>
                    <a:pt x="80727" y="82927"/>
                    <a:pt x="92555" y="84286"/>
                  </a:cubicBezTo>
                  <a:cubicBezTo>
                    <a:pt x="137343" y="84429"/>
                    <a:pt x="165317" y="66523"/>
                    <a:pt x="196367" y="36314"/>
                  </a:cubicBezTo>
                  <a:cubicBezTo>
                    <a:pt x="198490" y="34144"/>
                    <a:pt x="201709" y="32212"/>
                    <a:pt x="201662" y="28827"/>
                  </a:cubicBezTo>
                  <a:cubicBezTo>
                    <a:pt x="201662" y="28421"/>
                    <a:pt x="201614" y="28016"/>
                    <a:pt x="201518" y="27634"/>
                  </a:cubicBezTo>
                  <a:cubicBezTo>
                    <a:pt x="207385" y="22103"/>
                    <a:pt x="213705" y="14974"/>
                    <a:pt x="214897" y="13853"/>
                  </a:cubicBezTo>
                  <a:cubicBezTo>
                    <a:pt x="218832" y="9275"/>
                    <a:pt x="222982" y="4936"/>
                    <a:pt x="227012" y="453"/>
                  </a:cubicBezTo>
                  <a:cubicBezTo>
                    <a:pt x="227132" y="310"/>
                    <a:pt x="227251" y="143"/>
                    <a:pt x="227370" y="0"/>
                  </a:cubicBezTo>
                  <a:cubicBezTo>
                    <a:pt x="227919" y="167"/>
                    <a:pt x="228467" y="334"/>
                    <a:pt x="228968" y="453"/>
                  </a:cubicBezTo>
                  <a:cubicBezTo>
                    <a:pt x="243277" y="6152"/>
                    <a:pt x="256489" y="14425"/>
                    <a:pt x="269606" y="22437"/>
                  </a:cubicBezTo>
                  <a:cubicBezTo>
                    <a:pt x="286466" y="32689"/>
                    <a:pt x="302802" y="43729"/>
                    <a:pt x="317875" y="56509"/>
                  </a:cubicBezTo>
                  <a:cubicBezTo>
                    <a:pt x="341556" y="75035"/>
                    <a:pt x="366549" y="91702"/>
                    <a:pt x="389610" y="11089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13505620" y="8263262"/>
              <a:ext cx="8798" cy="9155"/>
            </a:xfrm>
            <a:custGeom>
              <a:rect b="b" l="l" r="r" t="t"/>
              <a:pathLst>
                <a:path extrusionOk="0" h="9155" w="8798">
                  <a:moveTo>
                    <a:pt x="3936" y="47"/>
                  </a:moveTo>
                  <a:cubicBezTo>
                    <a:pt x="8539" y="-621"/>
                    <a:pt x="10089" y="6008"/>
                    <a:pt x="7656" y="9012"/>
                  </a:cubicBezTo>
                  <a:lnTo>
                    <a:pt x="7656" y="9012"/>
                  </a:lnTo>
                  <a:cubicBezTo>
                    <a:pt x="7370" y="9107"/>
                    <a:pt x="7036" y="9131"/>
                    <a:pt x="6750" y="9155"/>
                  </a:cubicBezTo>
                  <a:cubicBezTo>
                    <a:pt x="4294" y="9060"/>
                    <a:pt x="1313" y="8535"/>
                    <a:pt x="168" y="6055"/>
                  </a:cubicBezTo>
                  <a:cubicBezTo>
                    <a:pt x="192" y="6127"/>
                    <a:pt x="216" y="6199"/>
                    <a:pt x="263" y="6246"/>
                  </a:cubicBezTo>
                  <a:cubicBezTo>
                    <a:pt x="311" y="6342"/>
                    <a:pt x="359" y="6413"/>
                    <a:pt x="383" y="6485"/>
                  </a:cubicBezTo>
                  <a:cubicBezTo>
                    <a:pt x="335" y="6485"/>
                    <a:pt x="287" y="6365"/>
                    <a:pt x="240" y="6270"/>
                  </a:cubicBezTo>
                  <a:cubicBezTo>
                    <a:pt x="216" y="6199"/>
                    <a:pt x="168" y="6127"/>
                    <a:pt x="144" y="6079"/>
                  </a:cubicBezTo>
                  <a:cubicBezTo>
                    <a:pt x="-213" y="4816"/>
                    <a:pt x="144" y="3242"/>
                    <a:pt x="669" y="1978"/>
                  </a:cubicBezTo>
                  <a:cubicBezTo>
                    <a:pt x="1981" y="1764"/>
                    <a:pt x="2553" y="190"/>
                    <a:pt x="3936" y="4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5" name="Google Shape;1885;p37"/>
          <p:cNvSpPr/>
          <p:nvPr/>
        </p:nvSpPr>
        <p:spPr>
          <a:xfrm>
            <a:off x="5614995" y="3891117"/>
            <a:ext cx="647948" cy="595590"/>
          </a:xfrm>
          <a:custGeom>
            <a:rect b="b" l="l" r="r" t="t"/>
            <a:pathLst>
              <a:path extrusionOk="0" h="1191179" w="1295896">
                <a:moveTo>
                  <a:pt x="1233878" y="329567"/>
                </a:moveTo>
                <a:cubicBezTo>
                  <a:pt x="1247173" y="290303"/>
                  <a:pt x="1259121" y="250599"/>
                  <a:pt x="1272598" y="211361"/>
                </a:cubicBezTo>
                <a:cubicBezTo>
                  <a:pt x="1278014" y="195448"/>
                  <a:pt x="1284338" y="178965"/>
                  <a:pt x="1290765" y="163156"/>
                </a:cubicBezTo>
                <a:cubicBezTo>
                  <a:pt x="1292528" y="157947"/>
                  <a:pt x="1295690" y="152945"/>
                  <a:pt x="1295897" y="147399"/>
                </a:cubicBezTo>
                <a:cubicBezTo>
                  <a:pt x="1295482" y="138716"/>
                  <a:pt x="1285452" y="137421"/>
                  <a:pt x="1278507" y="137861"/>
                </a:cubicBezTo>
                <a:cubicBezTo>
                  <a:pt x="1267388" y="138146"/>
                  <a:pt x="1256322" y="139235"/>
                  <a:pt x="1245281" y="140401"/>
                </a:cubicBezTo>
                <a:cubicBezTo>
                  <a:pt x="1223822" y="142630"/>
                  <a:pt x="1202208" y="142474"/>
                  <a:pt x="1180645" y="143459"/>
                </a:cubicBezTo>
                <a:cubicBezTo>
                  <a:pt x="1152759" y="144833"/>
                  <a:pt x="1124846" y="144625"/>
                  <a:pt x="1096960" y="146077"/>
                </a:cubicBezTo>
                <a:cubicBezTo>
                  <a:pt x="1041472" y="150845"/>
                  <a:pt x="985984" y="156003"/>
                  <a:pt x="930445" y="160512"/>
                </a:cubicBezTo>
                <a:cubicBezTo>
                  <a:pt x="897220" y="163830"/>
                  <a:pt x="863839" y="164918"/>
                  <a:pt x="830458" y="165462"/>
                </a:cubicBezTo>
                <a:cubicBezTo>
                  <a:pt x="831365" y="163622"/>
                  <a:pt x="832246" y="161782"/>
                  <a:pt x="833128" y="160020"/>
                </a:cubicBezTo>
                <a:cubicBezTo>
                  <a:pt x="844298" y="137939"/>
                  <a:pt x="850725" y="113525"/>
                  <a:pt x="853628" y="89008"/>
                </a:cubicBezTo>
                <a:cubicBezTo>
                  <a:pt x="859226" y="49900"/>
                  <a:pt x="834397" y="28622"/>
                  <a:pt x="798114" y="22532"/>
                </a:cubicBezTo>
                <a:cubicBezTo>
                  <a:pt x="785259" y="-8594"/>
                  <a:pt x="741538" y="-8542"/>
                  <a:pt x="742860" y="29400"/>
                </a:cubicBezTo>
                <a:cubicBezTo>
                  <a:pt x="715517" y="36501"/>
                  <a:pt x="691026" y="54668"/>
                  <a:pt x="677057" y="79289"/>
                </a:cubicBezTo>
                <a:cubicBezTo>
                  <a:pt x="669645" y="94269"/>
                  <a:pt x="666949" y="111115"/>
                  <a:pt x="662958" y="127183"/>
                </a:cubicBezTo>
                <a:cubicBezTo>
                  <a:pt x="641473" y="127028"/>
                  <a:pt x="619885" y="126069"/>
                  <a:pt x="598503" y="128790"/>
                </a:cubicBezTo>
                <a:cubicBezTo>
                  <a:pt x="591350" y="130034"/>
                  <a:pt x="581631" y="130034"/>
                  <a:pt x="578599" y="138017"/>
                </a:cubicBezTo>
                <a:cubicBezTo>
                  <a:pt x="575230" y="147088"/>
                  <a:pt x="583212" y="154629"/>
                  <a:pt x="591065" y="157558"/>
                </a:cubicBezTo>
                <a:cubicBezTo>
                  <a:pt x="607522" y="164011"/>
                  <a:pt x="625146" y="166836"/>
                  <a:pt x="642458" y="170102"/>
                </a:cubicBezTo>
                <a:cubicBezTo>
                  <a:pt x="644065" y="170464"/>
                  <a:pt x="645698" y="170827"/>
                  <a:pt x="647330" y="171164"/>
                </a:cubicBezTo>
                <a:cubicBezTo>
                  <a:pt x="608637" y="171579"/>
                  <a:pt x="569943" y="171916"/>
                  <a:pt x="531223" y="172071"/>
                </a:cubicBezTo>
                <a:cubicBezTo>
                  <a:pt x="490405" y="173393"/>
                  <a:pt x="449534" y="174404"/>
                  <a:pt x="408689" y="174430"/>
                </a:cubicBezTo>
                <a:cubicBezTo>
                  <a:pt x="382876" y="173549"/>
                  <a:pt x="357141" y="171708"/>
                  <a:pt x="331276" y="171061"/>
                </a:cubicBezTo>
                <a:cubicBezTo>
                  <a:pt x="319535" y="170231"/>
                  <a:pt x="307355" y="168780"/>
                  <a:pt x="295511" y="170309"/>
                </a:cubicBezTo>
                <a:cubicBezTo>
                  <a:pt x="278872" y="169454"/>
                  <a:pt x="262000" y="170231"/>
                  <a:pt x="245465" y="171812"/>
                </a:cubicBezTo>
                <a:cubicBezTo>
                  <a:pt x="240878" y="172590"/>
                  <a:pt x="236265" y="173238"/>
                  <a:pt x="231626" y="173808"/>
                </a:cubicBezTo>
                <a:cubicBezTo>
                  <a:pt x="227998" y="173911"/>
                  <a:pt x="224343" y="174119"/>
                  <a:pt x="220715" y="174404"/>
                </a:cubicBezTo>
                <a:cubicBezTo>
                  <a:pt x="217372" y="174793"/>
                  <a:pt x="213821" y="174663"/>
                  <a:pt x="210581" y="175700"/>
                </a:cubicBezTo>
                <a:cubicBezTo>
                  <a:pt x="210478" y="175466"/>
                  <a:pt x="210374" y="175233"/>
                  <a:pt x="210193" y="175052"/>
                </a:cubicBezTo>
                <a:cubicBezTo>
                  <a:pt x="208690" y="173574"/>
                  <a:pt x="206694" y="174974"/>
                  <a:pt x="205787" y="176425"/>
                </a:cubicBezTo>
                <a:cubicBezTo>
                  <a:pt x="192492" y="202809"/>
                  <a:pt x="184328" y="231369"/>
                  <a:pt x="172950" y="258581"/>
                </a:cubicBezTo>
                <a:cubicBezTo>
                  <a:pt x="159292" y="290770"/>
                  <a:pt x="149703" y="323917"/>
                  <a:pt x="137833" y="356702"/>
                </a:cubicBezTo>
                <a:cubicBezTo>
                  <a:pt x="108703" y="341722"/>
                  <a:pt x="96133" y="313758"/>
                  <a:pt x="94423" y="281310"/>
                </a:cubicBezTo>
                <a:cubicBezTo>
                  <a:pt x="93075" y="249277"/>
                  <a:pt x="92297" y="217037"/>
                  <a:pt x="98880" y="185470"/>
                </a:cubicBezTo>
                <a:cubicBezTo>
                  <a:pt x="117903" y="172045"/>
                  <a:pt x="141021" y="162119"/>
                  <a:pt x="153591" y="141567"/>
                </a:cubicBezTo>
                <a:cubicBezTo>
                  <a:pt x="162325" y="129801"/>
                  <a:pt x="163828" y="111193"/>
                  <a:pt x="145323" y="109638"/>
                </a:cubicBezTo>
                <a:cubicBezTo>
                  <a:pt x="131691" y="109301"/>
                  <a:pt x="118655" y="115314"/>
                  <a:pt x="106215" y="120316"/>
                </a:cubicBezTo>
                <a:cubicBezTo>
                  <a:pt x="105696" y="100774"/>
                  <a:pt x="118551" y="43524"/>
                  <a:pt x="105360" y="31499"/>
                </a:cubicBezTo>
                <a:cubicBezTo>
                  <a:pt x="92971" y="23128"/>
                  <a:pt x="79443" y="38289"/>
                  <a:pt x="74726" y="48993"/>
                </a:cubicBezTo>
                <a:cubicBezTo>
                  <a:pt x="70709" y="22817"/>
                  <a:pt x="51012" y="18515"/>
                  <a:pt x="41786" y="44742"/>
                </a:cubicBezTo>
                <a:cubicBezTo>
                  <a:pt x="39246" y="36475"/>
                  <a:pt x="28542" y="28182"/>
                  <a:pt x="22141" y="37641"/>
                </a:cubicBezTo>
                <a:cubicBezTo>
                  <a:pt x="18538" y="42358"/>
                  <a:pt x="16906" y="48163"/>
                  <a:pt x="16128" y="53943"/>
                </a:cubicBezTo>
                <a:cubicBezTo>
                  <a:pt x="13355" y="69000"/>
                  <a:pt x="13174" y="84343"/>
                  <a:pt x="12992" y="99582"/>
                </a:cubicBezTo>
                <a:cubicBezTo>
                  <a:pt x="13666" y="163493"/>
                  <a:pt x="18046" y="227740"/>
                  <a:pt x="30538" y="290511"/>
                </a:cubicBezTo>
                <a:cubicBezTo>
                  <a:pt x="37976" y="321818"/>
                  <a:pt x="48084" y="352841"/>
                  <a:pt x="65344" y="380183"/>
                </a:cubicBezTo>
                <a:cubicBezTo>
                  <a:pt x="75944" y="398454"/>
                  <a:pt x="87607" y="416803"/>
                  <a:pt x="105204" y="429088"/>
                </a:cubicBezTo>
                <a:cubicBezTo>
                  <a:pt x="105852" y="429528"/>
                  <a:pt x="106552" y="429787"/>
                  <a:pt x="107226" y="429917"/>
                </a:cubicBezTo>
                <a:cubicBezTo>
                  <a:pt x="102042" y="442227"/>
                  <a:pt x="97144" y="454641"/>
                  <a:pt x="92894" y="467341"/>
                </a:cubicBezTo>
                <a:cubicBezTo>
                  <a:pt x="67910" y="545324"/>
                  <a:pt x="37846" y="620794"/>
                  <a:pt x="11334" y="698362"/>
                </a:cubicBezTo>
                <a:cubicBezTo>
                  <a:pt x="7835" y="708418"/>
                  <a:pt x="4206" y="718474"/>
                  <a:pt x="967" y="728607"/>
                </a:cubicBezTo>
                <a:cubicBezTo>
                  <a:pt x="-329" y="732339"/>
                  <a:pt x="-640" y="736667"/>
                  <a:pt x="2055" y="739881"/>
                </a:cubicBezTo>
                <a:cubicBezTo>
                  <a:pt x="10323" y="747216"/>
                  <a:pt x="23178" y="744520"/>
                  <a:pt x="33466" y="745583"/>
                </a:cubicBezTo>
                <a:cubicBezTo>
                  <a:pt x="44766" y="745816"/>
                  <a:pt x="56066" y="745790"/>
                  <a:pt x="67366" y="745842"/>
                </a:cubicBezTo>
                <a:cubicBezTo>
                  <a:pt x="183032" y="744339"/>
                  <a:pt x="298698" y="745738"/>
                  <a:pt x="414339" y="744468"/>
                </a:cubicBezTo>
                <a:cubicBezTo>
                  <a:pt x="398737" y="761858"/>
                  <a:pt x="392025" y="787101"/>
                  <a:pt x="392465" y="810141"/>
                </a:cubicBezTo>
                <a:cubicBezTo>
                  <a:pt x="393683" y="825665"/>
                  <a:pt x="399722" y="840542"/>
                  <a:pt x="405994" y="854640"/>
                </a:cubicBezTo>
                <a:cubicBezTo>
                  <a:pt x="397985" y="856869"/>
                  <a:pt x="390055" y="859798"/>
                  <a:pt x="384016" y="865551"/>
                </a:cubicBezTo>
                <a:cubicBezTo>
                  <a:pt x="372017" y="876877"/>
                  <a:pt x="381140" y="892401"/>
                  <a:pt x="393554" y="898595"/>
                </a:cubicBezTo>
                <a:cubicBezTo>
                  <a:pt x="382539" y="906940"/>
                  <a:pt x="374038" y="923605"/>
                  <a:pt x="386556" y="934542"/>
                </a:cubicBezTo>
                <a:cubicBezTo>
                  <a:pt x="374764" y="943120"/>
                  <a:pt x="367870" y="962273"/>
                  <a:pt x="381217" y="972613"/>
                </a:cubicBezTo>
                <a:cubicBezTo>
                  <a:pt x="382487" y="973521"/>
                  <a:pt x="383809" y="974350"/>
                  <a:pt x="385131" y="975127"/>
                </a:cubicBezTo>
                <a:cubicBezTo>
                  <a:pt x="345400" y="979844"/>
                  <a:pt x="289083" y="997468"/>
                  <a:pt x="272548" y="1027142"/>
                </a:cubicBezTo>
                <a:cubicBezTo>
                  <a:pt x="262804" y="1041863"/>
                  <a:pt x="257724" y="1061689"/>
                  <a:pt x="265991" y="1078172"/>
                </a:cubicBezTo>
                <a:cubicBezTo>
                  <a:pt x="267728" y="1081490"/>
                  <a:pt x="270190" y="1084289"/>
                  <a:pt x="273222" y="1086647"/>
                </a:cubicBezTo>
                <a:cubicBezTo>
                  <a:pt x="272134" y="1087217"/>
                  <a:pt x="271304" y="1088824"/>
                  <a:pt x="271201" y="1090224"/>
                </a:cubicBezTo>
                <a:cubicBezTo>
                  <a:pt x="267676" y="1120987"/>
                  <a:pt x="277188" y="1131379"/>
                  <a:pt x="307458" y="1134749"/>
                </a:cubicBezTo>
                <a:cubicBezTo>
                  <a:pt x="338170" y="1137159"/>
                  <a:pt x="368959" y="1139932"/>
                  <a:pt x="399851" y="1140269"/>
                </a:cubicBezTo>
                <a:cubicBezTo>
                  <a:pt x="415557" y="1140658"/>
                  <a:pt x="431159" y="1139673"/>
                  <a:pt x="446735" y="1137755"/>
                </a:cubicBezTo>
                <a:cubicBezTo>
                  <a:pt x="456557" y="1137003"/>
                  <a:pt x="468583" y="1137340"/>
                  <a:pt x="477083" y="1131120"/>
                </a:cubicBezTo>
                <a:cubicBezTo>
                  <a:pt x="490949" y="1120261"/>
                  <a:pt x="491052" y="1100564"/>
                  <a:pt x="491545" y="1084418"/>
                </a:cubicBezTo>
                <a:cubicBezTo>
                  <a:pt x="491415" y="1080349"/>
                  <a:pt x="488539" y="1078224"/>
                  <a:pt x="485506" y="1078017"/>
                </a:cubicBezTo>
                <a:cubicBezTo>
                  <a:pt x="491052" y="1069335"/>
                  <a:pt x="493826" y="1057543"/>
                  <a:pt x="493540" y="1041993"/>
                </a:cubicBezTo>
                <a:cubicBezTo>
                  <a:pt x="493774" y="1031937"/>
                  <a:pt x="491338" y="1022114"/>
                  <a:pt x="490094" y="1012188"/>
                </a:cubicBezTo>
                <a:cubicBezTo>
                  <a:pt x="488461" y="1002444"/>
                  <a:pt x="487787" y="992310"/>
                  <a:pt x="484470" y="983006"/>
                </a:cubicBezTo>
                <a:cubicBezTo>
                  <a:pt x="484392" y="982851"/>
                  <a:pt x="484288" y="982695"/>
                  <a:pt x="484210" y="982565"/>
                </a:cubicBezTo>
                <a:cubicBezTo>
                  <a:pt x="486076" y="981062"/>
                  <a:pt x="487683" y="979196"/>
                  <a:pt x="488901" y="976838"/>
                </a:cubicBezTo>
                <a:cubicBezTo>
                  <a:pt x="497169" y="962454"/>
                  <a:pt x="486750" y="947448"/>
                  <a:pt x="474543" y="939492"/>
                </a:cubicBezTo>
                <a:cubicBezTo>
                  <a:pt x="488124" y="925160"/>
                  <a:pt x="497713" y="905178"/>
                  <a:pt x="475710" y="893256"/>
                </a:cubicBezTo>
                <a:cubicBezTo>
                  <a:pt x="486387" y="880376"/>
                  <a:pt x="485299" y="864800"/>
                  <a:pt x="472833" y="853604"/>
                </a:cubicBezTo>
                <a:cubicBezTo>
                  <a:pt x="471511" y="849898"/>
                  <a:pt x="466613" y="848084"/>
                  <a:pt x="460160" y="847461"/>
                </a:cubicBezTo>
                <a:cubicBezTo>
                  <a:pt x="461119" y="846243"/>
                  <a:pt x="461637" y="844714"/>
                  <a:pt x="461378" y="843004"/>
                </a:cubicBezTo>
                <a:cubicBezTo>
                  <a:pt x="460808" y="838676"/>
                  <a:pt x="460134" y="834374"/>
                  <a:pt x="459667" y="830045"/>
                </a:cubicBezTo>
                <a:cubicBezTo>
                  <a:pt x="457076" y="801900"/>
                  <a:pt x="454562" y="769271"/>
                  <a:pt x="472703" y="745350"/>
                </a:cubicBezTo>
                <a:cubicBezTo>
                  <a:pt x="473118" y="744831"/>
                  <a:pt x="473559" y="744235"/>
                  <a:pt x="473973" y="743613"/>
                </a:cubicBezTo>
                <a:cubicBezTo>
                  <a:pt x="479442" y="743509"/>
                  <a:pt x="484910" y="743432"/>
                  <a:pt x="490353" y="743302"/>
                </a:cubicBezTo>
                <a:cubicBezTo>
                  <a:pt x="571990" y="739933"/>
                  <a:pt x="653654" y="736434"/>
                  <a:pt x="735344" y="734024"/>
                </a:cubicBezTo>
                <a:cubicBezTo>
                  <a:pt x="742445" y="767586"/>
                  <a:pt x="753848" y="800345"/>
                  <a:pt x="762219" y="833700"/>
                </a:cubicBezTo>
                <a:cubicBezTo>
                  <a:pt x="771472" y="865992"/>
                  <a:pt x="780413" y="898595"/>
                  <a:pt x="792516" y="929903"/>
                </a:cubicBezTo>
                <a:cubicBezTo>
                  <a:pt x="791065" y="931510"/>
                  <a:pt x="789691" y="933142"/>
                  <a:pt x="788577" y="934697"/>
                </a:cubicBezTo>
                <a:cubicBezTo>
                  <a:pt x="784119" y="936771"/>
                  <a:pt x="781605" y="941850"/>
                  <a:pt x="779584" y="946101"/>
                </a:cubicBezTo>
                <a:cubicBezTo>
                  <a:pt x="771394" y="962091"/>
                  <a:pt x="783834" y="980259"/>
                  <a:pt x="800110" y="984017"/>
                </a:cubicBezTo>
                <a:cubicBezTo>
                  <a:pt x="785207" y="1005372"/>
                  <a:pt x="800343" y="1022840"/>
                  <a:pt x="823124" y="1025846"/>
                </a:cubicBezTo>
                <a:cubicBezTo>
                  <a:pt x="818277" y="1039893"/>
                  <a:pt x="826389" y="1050493"/>
                  <a:pt x="838959" y="1054018"/>
                </a:cubicBezTo>
                <a:cubicBezTo>
                  <a:pt x="837378" y="1055443"/>
                  <a:pt x="835849" y="1056869"/>
                  <a:pt x="834346" y="1058165"/>
                </a:cubicBezTo>
                <a:cubicBezTo>
                  <a:pt x="816022" y="1078017"/>
                  <a:pt x="793579" y="1106499"/>
                  <a:pt x="797362" y="1135034"/>
                </a:cubicBezTo>
                <a:cubicBezTo>
                  <a:pt x="798347" y="1144053"/>
                  <a:pt x="803142" y="1152165"/>
                  <a:pt x="810476" y="1156882"/>
                </a:cubicBezTo>
                <a:cubicBezTo>
                  <a:pt x="810399" y="1157659"/>
                  <a:pt x="810373" y="1158514"/>
                  <a:pt x="810399" y="1159395"/>
                </a:cubicBezTo>
                <a:cubicBezTo>
                  <a:pt x="809129" y="1160043"/>
                  <a:pt x="808144" y="1161184"/>
                  <a:pt x="807936" y="1162765"/>
                </a:cubicBezTo>
                <a:cubicBezTo>
                  <a:pt x="807522" y="1166730"/>
                  <a:pt x="810554" y="1169840"/>
                  <a:pt x="812757" y="1172794"/>
                </a:cubicBezTo>
                <a:cubicBezTo>
                  <a:pt x="820040" y="1182617"/>
                  <a:pt x="830743" y="1190081"/>
                  <a:pt x="843235" y="1190677"/>
                </a:cubicBezTo>
                <a:cubicBezTo>
                  <a:pt x="869100" y="1194124"/>
                  <a:pt x="892088" y="1179222"/>
                  <a:pt x="912251" y="1164890"/>
                </a:cubicBezTo>
                <a:cubicBezTo>
                  <a:pt x="946306" y="1141565"/>
                  <a:pt x="973078" y="1103597"/>
                  <a:pt x="956647" y="1061326"/>
                </a:cubicBezTo>
                <a:cubicBezTo>
                  <a:pt x="955377" y="1057698"/>
                  <a:pt x="954262" y="1053603"/>
                  <a:pt x="951645" y="1050338"/>
                </a:cubicBezTo>
                <a:cubicBezTo>
                  <a:pt x="951386" y="1049975"/>
                  <a:pt x="951101" y="1049664"/>
                  <a:pt x="950790" y="1049405"/>
                </a:cubicBezTo>
                <a:cubicBezTo>
                  <a:pt x="950401" y="1036861"/>
                  <a:pt x="945321" y="1024525"/>
                  <a:pt x="939956" y="1013277"/>
                </a:cubicBezTo>
                <a:cubicBezTo>
                  <a:pt x="935628" y="1004543"/>
                  <a:pt x="929667" y="996768"/>
                  <a:pt x="923577" y="989174"/>
                </a:cubicBezTo>
                <a:cubicBezTo>
                  <a:pt x="922851" y="988163"/>
                  <a:pt x="921944" y="987127"/>
                  <a:pt x="920933" y="986194"/>
                </a:cubicBezTo>
                <a:cubicBezTo>
                  <a:pt x="921581" y="983939"/>
                  <a:pt x="921970" y="981736"/>
                  <a:pt x="922177" y="980000"/>
                </a:cubicBezTo>
                <a:cubicBezTo>
                  <a:pt x="923473" y="969711"/>
                  <a:pt x="914869" y="960873"/>
                  <a:pt x="904735" y="960562"/>
                </a:cubicBezTo>
                <a:cubicBezTo>
                  <a:pt x="912822" y="942628"/>
                  <a:pt x="901548" y="929125"/>
                  <a:pt x="882810" y="928892"/>
                </a:cubicBezTo>
                <a:cubicBezTo>
                  <a:pt x="893099" y="914715"/>
                  <a:pt x="891777" y="892842"/>
                  <a:pt x="872625" y="887736"/>
                </a:cubicBezTo>
                <a:cubicBezTo>
                  <a:pt x="867053" y="886959"/>
                  <a:pt x="861610" y="887140"/>
                  <a:pt x="856297" y="888047"/>
                </a:cubicBezTo>
                <a:cubicBezTo>
                  <a:pt x="855416" y="884522"/>
                  <a:pt x="853498" y="880998"/>
                  <a:pt x="852695" y="877655"/>
                </a:cubicBezTo>
                <a:cubicBezTo>
                  <a:pt x="849248" y="866536"/>
                  <a:pt x="845982" y="855392"/>
                  <a:pt x="842069" y="844429"/>
                </a:cubicBezTo>
                <a:cubicBezTo>
                  <a:pt x="831469" y="809804"/>
                  <a:pt x="826104" y="773962"/>
                  <a:pt x="816385" y="739026"/>
                </a:cubicBezTo>
                <a:cubicBezTo>
                  <a:pt x="815945" y="738067"/>
                  <a:pt x="815323" y="735035"/>
                  <a:pt x="814493" y="732132"/>
                </a:cubicBezTo>
                <a:cubicBezTo>
                  <a:pt x="845360" y="731562"/>
                  <a:pt x="876201" y="731173"/>
                  <a:pt x="907068" y="731095"/>
                </a:cubicBezTo>
                <a:cubicBezTo>
                  <a:pt x="966106" y="731199"/>
                  <a:pt x="1025041" y="726612"/>
                  <a:pt x="1084105" y="727286"/>
                </a:cubicBezTo>
                <a:cubicBezTo>
                  <a:pt x="1103439" y="730110"/>
                  <a:pt x="1119585" y="676567"/>
                  <a:pt x="1125468" y="660965"/>
                </a:cubicBezTo>
                <a:cubicBezTo>
                  <a:pt x="1134202" y="635229"/>
                  <a:pt x="1142288" y="609313"/>
                  <a:pt x="1151152" y="583603"/>
                </a:cubicBezTo>
                <a:cubicBezTo>
                  <a:pt x="1160041" y="557842"/>
                  <a:pt x="1169890" y="532418"/>
                  <a:pt x="1178520" y="506579"/>
                </a:cubicBezTo>
                <a:cubicBezTo>
                  <a:pt x="1183729" y="520003"/>
                  <a:pt x="1189716" y="533195"/>
                  <a:pt x="1194174" y="546853"/>
                </a:cubicBezTo>
                <a:cubicBezTo>
                  <a:pt x="1199979" y="564192"/>
                  <a:pt x="1204100" y="581711"/>
                  <a:pt x="1205499" y="600112"/>
                </a:cubicBezTo>
                <a:cubicBezTo>
                  <a:pt x="1207676" y="648680"/>
                  <a:pt x="1206588" y="698699"/>
                  <a:pt x="1189871" y="744857"/>
                </a:cubicBezTo>
                <a:cubicBezTo>
                  <a:pt x="1185129" y="751725"/>
                  <a:pt x="1176187" y="754291"/>
                  <a:pt x="1169812" y="759500"/>
                </a:cubicBezTo>
                <a:cubicBezTo>
                  <a:pt x="1155532" y="769582"/>
                  <a:pt x="1140915" y="781037"/>
                  <a:pt x="1131974" y="796380"/>
                </a:cubicBezTo>
                <a:cubicBezTo>
                  <a:pt x="1125909" y="806358"/>
                  <a:pt x="1134876" y="814651"/>
                  <a:pt x="1144854" y="814962"/>
                </a:cubicBezTo>
                <a:cubicBezTo>
                  <a:pt x="1154003" y="815739"/>
                  <a:pt x="1162814" y="812396"/>
                  <a:pt x="1171289" y="809364"/>
                </a:cubicBezTo>
                <a:cubicBezTo>
                  <a:pt x="1166184" y="828957"/>
                  <a:pt x="1136379" y="873534"/>
                  <a:pt x="1142599" y="890224"/>
                </a:cubicBezTo>
                <a:cubicBezTo>
                  <a:pt x="1151048" y="903390"/>
                  <a:pt x="1167117" y="893827"/>
                  <a:pt x="1174036" y="884108"/>
                </a:cubicBezTo>
                <a:cubicBezTo>
                  <a:pt x="1173026" y="891028"/>
                  <a:pt x="1178364" y="897896"/>
                  <a:pt x="1185621" y="897559"/>
                </a:cubicBezTo>
                <a:cubicBezTo>
                  <a:pt x="1192696" y="897533"/>
                  <a:pt x="1198139" y="891701"/>
                  <a:pt x="1202156" y="886492"/>
                </a:cubicBezTo>
                <a:cubicBezTo>
                  <a:pt x="1202182" y="891261"/>
                  <a:pt x="1204825" y="895874"/>
                  <a:pt x="1209413" y="897559"/>
                </a:cubicBezTo>
                <a:cubicBezTo>
                  <a:pt x="1242793" y="906604"/>
                  <a:pt x="1258007" y="823981"/>
                  <a:pt x="1261583" y="800241"/>
                </a:cubicBezTo>
                <a:cubicBezTo>
                  <a:pt x="1267337" y="753384"/>
                  <a:pt x="1272209" y="706423"/>
                  <a:pt x="1277600" y="659513"/>
                </a:cubicBezTo>
                <a:cubicBezTo>
                  <a:pt x="1282550" y="600294"/>
                  <a:pt x="1273453" y="538664"/>
                  <a:pt x="1243986" y="486493"/>
                </a:cubicBezTo>
                <a:cubicBezTo>
                  <a:pt x="1234759" y="465967"/>
                  <a:pt x="1219235" y="449769"/>
                  <a:pt x="1205914" y="432068"/>
                </a:cubicBezTo>
                <a:cubicBezTo>
                  <a:pt x="1204825" y="430254"/>
                  <a:pt x="1202985" y="429036"/>
                  <a:pt x="1200990" y="428699"/>
                </a:cubicBezTo>
                <a:cubicBezTo>
                  <a:pt x="1202052" y="424863"/>
                  <a:pt x="1203115" y="421027"/>
                  <a:pt x="1204229" y="417192"/>
                </a:cubicBezTo>
                <a:cubicBezTo>
                  <a:pt x="1212989" y="387647"/>
                  <a:pt x="1224030" y="358827"/>
                  <a:pt x="1233878" y="329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7"/>
          <p:cNvGrpSpPr/>
          <p:nvPr/>
        </p:nvGrpSpPr>
        <p:grpSpPr>
          <a:xfrm>
            <a:off x="5614995" y="3891117"/>
            <a:ext cx="647948" cy="595590"/>
            <a:chOff x="11229990" y="7782234"/>
            <a:chExt cx="1295896" cy="1191179"/>
          </a:xfrm>
        </p:grpSpPr>
        <p:sp>
          <p:nvSpPr>
            <p:cNvPr id="1887" name="Google Shape;1887;p37"/>
            <p:cNvSpPr/>
            <p:nvPr/>
          </p:nvSpPr>
          <p:spPr>
            <a:xfrm>
              <a:off x="11243837" y="7933339"/>
              <a:ext cx="1267458" cy="581639"/>
            </a:xfrm>
            <a:custGeom>
              <a:rect b="b" l="l" r="r" t="t"/>
              <a:pathLst>
                <a:path extrusionOk="0" h="581639" w="1267458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11555927" y="8768221"/>
              <a:ext cx="154563" cy="100647"/>
            </a:xfrm>
            <a:custGeom>
              <a:rect b="b" l="l" r="r" t="t"/>
              <a:pathLst>
                <a:path extrusionOk="0" h="100647" w="154563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12090823" y="8786440"/>
              <a:ext cx="76834" cy="132486"/>
            </a:xfrm>
            <a:custGeom>
              <a:rect b="b" l="l" r="r" t="t"/>
              <a:pathLst>
                <a:path extrusionOk="0" h="132486" w="76834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37"/>
            <p:cNvSpPr/>
            <p:nvPr/>
          </p:nvSpPr>
          <p:spPr>
            <a:xfrm>
              <a:off x="12010999" y="7819668"/>
              <a:ext cx="59803" cy="129868"/>
            </a:xfrm>
            <a:custGeom>
              <a:rect b="b" l="l" r="r" t="t"/>
              <a:pathLst>
                <a:path extrusionOk="0" h="129868" w="59803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37"/>
            <p:cNvSpPr/>
            <p:nvPr/>
          </p:nvSpPr>
          <p:spPr>
            <a:xfrm>
              <a:off x="11906139" y="7819539"/>
              <a:ext cx="113845" cy="130730"/>
            </a:xfrm>
            <a:custGeom>
              <a:rect b="b" l="l" r="r" t="t"/>
              <a:pathLst>
                <a:path extrusionOk="0" h="130730" w="113845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7"/>
            <p:cNvSpPr/>
            <p:nvPr/>
          </p:nvSpPr>
          <p:spPr>
            <a:xfrm>
              <a:off x="11821806" y="7919448"/>
              <a:ext cx="134844" cy="30115"/>
            </a:xfrm>
            <a:custGeom>
              <a:rect b="b" l="l" r="r" t="t"/>
              <a:pathLst>
                <a:path extrusionOk="0" h="30115" w="134844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7"/>
            <p:cNvSpPr/>
            <p:nvPr/>
          </p:nvSpPr>
          <p:spPr>
            <a:xfrm>
              <a:off x="11985678" y="7795441"/>
              <a:ext cx="28845" cy="13238"/>
            </a:xfrm>
            <a:custGeom>
              <a:rect b="b" l="l" r="r" t="t"/>
              <a:pathLst>
                <a:path extrusionOk="0" h="13238" w="28845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37"/>
            <p:cNvSpPr/>
            <p:nvPr/>
          </p:nvSpPr>
          <p:spPr>
            <a:xfrm>
              <a:off x="11504782" y="8763841"/>
              <a:ext cx="153049" cy="103718"/>
            </a:xfrm>
            <a:custGeom>
              <a:rect b="b" l="l" r="r" t="t"/>
              <a:pathLst>
                <a:path extrusionOk="0" h="103718" w="153049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7"/>
            <p:cNvSpPr/>
            <p:nvPr/>
          </p:nvSpPr>
          <p:spPr>
            <a:xfrm>
              <a:off x="12039086" y="8834542"/>
              <a:ext cx="64539" cy="97122"/>
            </a:xfrm>
            <a:custGeom>
              <a:rect b="b" l="l" r="r" t="t"/>
              <a:pathLst>
                <a:path extrusionOk="0" h="97122" w="64539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7"/>
            <p:cNvSpPr/>
            <p:nvPr/>
          </p:nvSpPr>
          <p:spPr>
            <a:xfrm>
              <a:off x="11252966" y="7820109"/>
              <a:ext cx="123565" cy="380198"/>
            </a:xfrm>
            <a:custGeom>
              <a:rect b="b" l="l" r="r" t="t"/>
              <a:pathLst>
                <a:path extrusionOk="0" h="380198" w="123565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37"/>
            <p:cNvSpPr/>
            <p:nvPr/>
          </p:nvSpPr>
          <p:spPr>
            <a:xfrm>
              <a:off x="12374377" y="8225162"/>
              <a:ext cx="121492" cy="442839"/>
            </a:xfrm>
            <a:custGeom>
              <a:rect b="b" l="l" r="r" t="t"/>
              <a:pathLst>
                <a:path extrusionOk="0" h="442839" w="121492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11973393" y="8514470"/>
              <a:ext cx="100271" cy="187663"/>
            </a:xfrm>
            <a:custGeom>
              <a:rect b="b" l="l" r="r" t="t"/>
              <a:pathLst>
                <a:path extrusionOk="0" h="187663" w="100271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11632940" y="8526107"/>
              <a:ext cx="62211" cy="108046"/>
            </a:xfrm>
            <a:custGeom>
              <a:rect b="b" l="l" r="r" t="t"/>
              <a:pathLst>
                <a:path extrusionOk="0" h="108046" w="62211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11797211" y="8047252"/>
              <a:ext cx="95654" cy="210369"/>
            </a:xfrm>
            <a:custGeom>
              <a:rect b="b" l="l" r="r" t="t"/>
              <a:pathLst>
                <a:path extrusionOk="0" h="210369" w="95654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11986326" y="8037393"/>
              <a:ext cx="90373" cy="201970"/>
            </a:xfrm>
            <a:custGeom>
              <a:rect b="b" l="l" r="r" t="t"/>
              <a:pathLst>
                <a:path extrusionOk="0" h="201970" w="90373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11617062" y="8640408"/>
              <a:ext cx="91613" cy="116643"/>
            </a:xfrm>
            <a:custGeom>
              <a:rect b="b" l="l" r="r" t="t"/>
              <a:pathLst>
                <a:path extrusionOk="0" h="116643" w="91613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12017626" y="8682214"/>
              <a:ext cx="121508" cy="142976"/>
            </a:xfrm>
            <a:custGeom>
              <a:rect b="b" l="l" r="r" t="t"/>
              <a:pathLst>
                <a:path extrusionOk="0" h="142976" w="121508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12045597" y="8853435"/>
              <a:ext cx="132683" cy="107230"/>
            </a:xfrm>
            <a:custGeom>
              <a:rect b="b" l="l" r="r" t="t"/>
              <a:pathLst>
                <a:path extrusionOk="0" h="107230" w="132683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11506477" y="8868752"/>
              <a:ext cx="201865" cy="40718"/>
            </a:xfrm>
            <a:custGeom>
              <a:rect b="b" l="l" r="r" t="t"/>
              <a:pathLst>
                <a:path extrusionOk="0" h="40718" w="201865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6" name="Google Shape;1906;p37"/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1907" name="Google Shape;1907;p37"/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rect b="b" l="l" r="r" t="t"/>
                <a:pathLst>
                  <a:path extrusionOk="0" h="1191179" w="1295896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37"/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rect b="b" l="l" r="r" t="t"/>
                <a:pathLst>
                  <a:path extrusionOk="0" h="45151" w="13465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37"/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rect b="b" l="l" r="r" t="t"/>
                <a:pathLst>
                  <a:path extrusionOk="0" h="72104" w="145331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7"/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rect b="b" l="l" r="r" t="t"/>
                <a:pathLst>
                  <a:path extrusionOk="0" h="234916" w="157234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7"/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rect b="b" l="l" r="r" t="t"/>
                <a:pathLst>
                  <a:path extrusionOk="0" h="226899" w="154471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12" name="Google Shape;1912;p37"/>
          <p:cNvSpPr/>
          <p:nvPr/>
        </p:nvSpPr>
        <p:spPr>
          <a:xfrm>
            <a:off x="4970048" y="3891114"/>
            <a:ext cx="443536" cy="596070"/>
          </a:xfrm>
          <a:custGeom>
            <a:rect b="b" l="l" r="r" t="t"/>
            <a:pathLst>
              <a:path extrusionOk="0" h="1192140" w="887071">
                <a:moveTo>
                  <a:pt x="862916" y="89357"/>
                </a:moveTo>
                <a:cubicBezTo>
                  <a:pt x="838965" y="61580"/>
                  <a:pt x="799213" y="47798"/>
                  <a:pt x="763132" y="53568"/>
                </a:cubicBezTo>
                <a:cubicBezTo>
                  <a:pt x="744329" y="56716"/>
                  <a:pt x="726002" y="62843"/>
                  <a:pt x="708724" y="70926"/>
                </a:cubicBezTo>
                <a:cubicBezTo>
                  <a:pt x="696403" y="76982"/>
                  <a:pt x="686966" y="87330"/>
                  <a:pt x="678720" y="98084"/>
                </a:cubicBezTo>
                <a:cubicBezTo>
                  <a:pt x="673525" y="70950"/>
                  <a:pt x="659107" y="43530"/>
                  <a:pt x="635370" y="28413"/>
                </a:cubicBezTo>
                <a:cubicBezTo>
                  <a:pt x="610537" y="11485"/>
                  <a:pt x="579723" y="11342"/>
                  <a:pt x="551911" y="20378"/>
                </a:cubicBezTo>
                <a:cubicBezTo>
                  <a:pt x="523027" y="29463"/>
                  <a:pt x="486422" y="48990"/>
                  <a:pt x="474577" y="78318"/>
                </a:cubicBezTo>
                <a:cubicBezTo>
                  <a:pt x="465617" y="43626"/>
                  <a:pt x="443953" y="8194"/>
                  <a:pt x="406061" y="1733"/>
                </a:cubicBezTo>
                <a:cubicBezTo>
                  <a:pt x="350438" y="-7590"/>
                  <a:pt x="278895" y="21332"/>
                  <a:pt x="253633" y="73477"/>
                </a:cubicBezTo>
                <a:cubicBezTo>
                  <a:pt x="250344" y="64942"/>
                  <a:pt x="245864" y="56835"/>
                  <a:pt x="239644" y="50063"/>
                </a:cubicBezTo>
                <a:cubicBezTo>
                  <a:pt x="231231" y="41432"/>
                  <a:pt x="222938" y="32205"/>
                  <a:pt x="212738" y="25648"/>
                </a:cubicBezTo>
                <a:cubicBezTo>
                  <a:pt x="201966" y="18948"/>
                  <a:pt x="188763" y="18971"/>
                  <a:pt x="176609" y="20807"/>
                </a:cubicBezTo>
                <a:cubicBezTo>
                  <a:pt x="151705" y="24360"/>
                  <a:pt x="132401" y="45128"/>
                  <a:pt x="121605" y="66777"/>
                </a:cubicBezTo>
                <a:cubicBezTo>
                  <a:pt x="110452" y="89882"/>
                  <a:pt x="102087" y="114607"/>
                  <a:pt x="99680" y="140263"/>
                </a:cubicBezTo>
                <a:cubicBezTo>
                  <a:pt x="98512" y="167826"/>
                  <a:pt x="101253" y="195532"/>
                  <a:pt x="106639" y="222523"/>
                </a:cubicBezTo>
                <a:cubicBezTo>
                  <a:pt x="112883" y="253805"/>
                  <a:pt x="122749" y="284444"/>
                  <a:pt x="136738" y="313151"/>
                </a:cubicBezTo>
                <a:cubicBezTo>
                  <a:pt x="147916" y="335803"/>
                  <a:pt x="161809" y="357023"/>
                  <a:pt x="175012" y="378530"/>
                </a:cubicBezTo>
                <a:cubicBezTo>
                  <a:pt x="195484" y="409884"/>
                  <a:pt x="219268" y="439593"/>
                  <a:pt x="246913" y="464915"/>
                </a:cubicBezTo>
                <a:cubicBezTo>
                  <a:pt x="271626" y="487828"/>
                  <a:pt x="300129" y="506116"/>
                  <a:pt x="329490" y="522496"/>
                </a:cubicBezTo>
                <a:cubicBezTo>
                  <a:pt x="336568" y="526287"/>
                  <a:pt x="343765" y="529912"/>
                  <a:pt x="351057" y="533321"/>
                </a:cubicBezTo>
                <a:cubicBezTo>
                  <a:pt x="354775" y="535324"/>
                  <a:pt x="358517" y="537279"/>
                  <a:pt x="362330" y="539139"/>
                </a:cubicBezTo>
                <a:cubicBezTo>
                  <a:pt x="369932" y="543192"/>
                  <a:pt x="377511" y="547246"/>
                  <a:pt x="385542" y="550417"/>
                </a:cubicBezTo>
                <a:cubicBezTo>
                  <a:pt x="390570" y="552634"/>
                  <a:pt x="395670" y="554923"/>
                  <a:pt x="400818" y="557069"/>
                </a:cubicBezTo>
                <a:cubicBezTo>
                  <a:pt x="396433" y="568657"/>
                  <a:pt x="401366" y="582463"/>
                  <a:pt x="406657" y="593073"/>
                </a:cubicBezTo>
                <a:cubicBezTo>
                  <a:pt x="413401" y="604494"/>
                  <a:pt x="415975" y="602849"/>
                  <a:pt x="411995" y="616749"/>
                </a:cubicBezTo>
                <a:cubicBezTo>
                  <a:pt x="403297" y="648819"/>
                  <a:pt x="395313" y="681174"/>
                  <a:pt x="384660" y="712671"/>
                </a:cubicBezTo>
                <a:cubicBezTo>
                  <a:pt x="366715" y="764435"/>
                  <a:pt x="343884" y="814197"/>
                  <a:pt x="318741" y="862813"/>
                </a:cubicBezTo>
                <a:cubicBezTo>
                  <a:pt x="316597" y="812432"/>
                  <a:pt x="295029" y="765318"/>
                  <a:pt x="269529" y="722638"/>
                </a:cubicBezTo>
                <a:cubicBezTo>
                  <a:pt x="256874" y="699701"/>
                  <a:pt x="244482" y="676549"/>
                  <a:pt x="226870" y="656925"/>
                </a:cubicBezTo>
                <a:cubicBezTo>
                  <a:pt x="196556" y="615510"/>
                  <a:pt x="157281" y="581914"/>
                  <a:pt x="115981" y="551848"/>
                </a:cubicBezTo>
                <a:cubicBezTo>
                  <a:pt x="101706" y="541881"/>
                  <a:pt x="87597" y="531652"/>
                  <a:pt x="72774" y="522520"/>
                </a:cubicBezTo>
                <a:cubicBezTo>
                  <a:pt x="63360" y="516822"/>
                  <a:pt x="53566" y="511695"/>
                  <a:pt x="45058" y="504685"/>
                </a:cubicBezTo>
                <a:cubicBezTo>
                  <a:pt x="41173" y="501419"/>
                  <a:pt x="36717" y="498939"/>
                  <a:pt x="32141" y="496745"/>
                </a:cubicBezTo>
                <a:cubicBezTo>
                  <a:pt x="28661" y="494862"/>
                  <a:pt x="24658" y="493360"/>
                  <a:pt x="20821" y="495196"/>
                </a:cubicBezTo>
                <a:cubicBezTo>
                  <a:pt x="3972" y="506021"/>
                  <a:pt x="3281" y="543407"/>
                  <a:pt x="1827" y="562029"/>
                </a:cubicBezTo>
                <a:cubicBezTo>
                  <a:pt x="-2082" y="606687"/>
                  <a:pt x="87" y="651799"/>
                  <a:pt x="10216" y="695528"/>
                </a:cubicBezTo>
                <a:cubicBezTo>
                  <a:pt x="13862" y="713506"/>
                  <a:pt x="16603" y="731770"/>
                  <a:pt x="22298" y="749271"/>
                </a:cubicBezTo>
                <a:cubicBezTo>
                  <a:pt x="27518" y="765675"/>
                  <a:pt x="35191" y="781126"/>
                  <a:pt x="42722" y="796552"/>
                </a:cubicBezTo>
                <a:cubicBezTo>
                  <a:pt x="49181" y="810262"/>
                  <a:pt x="55925" y="824139"/>
                  <a:pt x="64910" y="836466"/>
                </a:cubicBezTo>
                <a:cubicBezTo>
                  <a:pt x="76611" y="851917"/>
                  <a:pt x="88002" y="867653"/>
                  <a:pt x="100014" y="882866"/>
                </a:cubicBezTo>
                <a:cubicBezTo>
                  <a:pt x="121701" y="908998"/>
                  <a:pt x="145818" y="933414"/>
                  <a:pt x="173868" y="952727"/>
                </a:cubicBezTo>
                <a:cubicBezTo>
                  <a:pt x="201108" y="969775"/>
                  <a:pt x="229039" y="986727"/>
                  <a:pt x="259829" y="996503"/>
                </a:cubicBezTo>
                <a:cubicBezTo>
                  <a:pt x="256803" y="1013241"/>
                  <a:pt x="246221" y="1026498"/>
                  <a:pt x="238119" y="1041615"/>
                </a:cubicBezTo>
                <a:cubicBezTo>
                  <a:pt x="222771" y="1068677"/>
                  <a:pt x="207876" y="1096026"/>
                  <a:pt x="189597" y="1121276"/>
                </a:cubicBezTo>
                <a:cubicBezTo>
                  <a:pt x="180231" y="1135224"/>
                  <a:pt x="170341" y="1148862"/>
                  <a:pt x="159974" y="1162096"/>
                </a:cubicBezTo>
                <a:cubicBezTo>
                  <a:pt x="157567" y="1165410"/>
                  <a:pt x="153826" y="1168653"/>
                  <a:pt x="154279" y="1173111"/>
                </a:cubicBezTo>
                <a:cubicBezTo>
                  <a:pt x="156257" y="1184151"/>
                  <a:pt x="173272" y="1189420"/>
                  <a:pt x="182805" y="1192019"/>
                </a:cubicBezTo>
                <a:cubicBezTo>
                  <a:pt x="208567" y="1194928"/>
                  <a:pt x="246960" y="1144881"/>
                  <a:pt x="260306" y="1124900"/>
                </a:cubicBezTo>
                <a:cubicBezTo>
                  <a:pt x="293122" y="1081910"/>
                  <a:pt x="315810" y="1032626"/>
                  <a:pt x="336139" y="982817"/>
                </a:cubicBezTo>
                <a:cubicBezTo>
                  <a:pt x="347459" y="951654"/>
                  <a:pt x="358612" y="920419"/>
                  <a:pt x="370361" y="889422"/>
                </a:cubicBezTo>
                <a:cubicBezTo>
                  <a:pt x="420408" y="912169"/>
                  <a:pt x="474267" y="926618"/>
                  <a:pt x="529438" y="927763"/>
                </a:cubicBezTo>
                <a:cubicBezTo>
                  <a:pt x="559442" y="928430"/>
                  <a:pt x="589851" y="931458"/>
                  <a:pt x="619617" y="926618"/>
                </a:cubicBezTo>
                <a:cubicBezTo>
                  <a:pt x="658225" y="919680"/>
                  <a:pt x="694640" y="904134"/>
                  <a:pt x="730101" y="887825"/>
                </a:cubicBezTo>
                <a:cubicBezTo>
                  <a:pt x="755482" y="874282"/>
                  <a:pt x="779957" y="858974"/>
                  <a:pt x="804433" y="843882"/>
                </a:cubicBezTo>
                <a:cubicBezTo>
                  <a:pt x="812845" y="839113"/>
                  <a:pt x="816849" y="834177"/>
                  <a:pt x="812559" y="824568"/>
                </a:cubicBezTo>
                <a:cubicBezTo>
                  <a:pt x="806649" y="810811"/>
                  <a:pt x="793470" y="802394"/>
                  <a:pt x="781483" y="794359"/>
                </a:cubicBezTo>
                <a:cubicBezTo>
                  <a:pt x="767136" y="784392"/>
                  <a:pt x="750358" y="779266"/>
                  <a:pt x="734534" y="772232"/>
                </a:cubicBezTo>
                <a:cubicBezTo>
                  <a:pt x="724644" y="767654"/>
                  <a:pt x="714515" y="763625"/>
                  <a:pt x="704101" y="760453"/>
                </a:cubicBezTo>
                <a:cubicBezTo>
                  <a:pt x="664921" y="748818"/>
                  <a:pt x="623573" y="746076"/>
                  <a:pt x="582916" y="748341"/>
                </a:cubicBezTo>
                <a:cubicBezTo>
                  <a:pt x="561539" y="750177"/>
                  <a:pt x="540448" y="754660"/>
                  <a:pt x="519500" y="759142"/>
                </a:cubicBezTo>
                <a:cubicBezTo>
                  <a:pt x="502603" y="763458"/>
                  <a:pt x="486755" y="771016"/>
                  <a:pt x="470693" y="777621"/>
                </a:cubicBezTo>
                <a:cubicBezTo>
                  <a:pt x="447957" y="787087"/>
                  <a:pt x="427486" y="801059"/>
                  <a:pt x="408611" y="816724"/>
                </a:cubicBezTo>
                <a:cubicBezTo>
                  <a:pt x="416833" y="797768"/>
                  <a:pt x="424817" y="778789"/>
                  <a:pt x="430632" y="758928"/>
                </a:cubicBezTo>
                <a:cubicBezTo>
                  <a:pt x="442881" y="726238"/>
                  <a:pt x="449316" y="691832"/>
                  <a:pt x="453272" y="657092"/>
                </a:cubicBezTo>
                <a:cubicBezTo>
                  <a:pt x="455083" y="647722"/>
                  <a:pt x="455679" y="638208"/>
                  <a:pt x="456918" y="628790"/>
                </a:cubicBezTo>
                <a:cubicBezTo>
                  <a:pt x="459516" y="623664"/>
                  <a:pt x="464449" y="620350"/>
                  <a:pt x="469191" y="617202"/>
                </a:cubicBezTo>
                <a:cubicBezTo>
                  <a:pt x="482632" y="608619"/>
                  <a:pt x="492594" y="595767"/>
                  <a:pt x="500125" y="581890"/>
                </a:cubicBezTo>
                <a:cubicBezTo>
                  <a:pt x="505678" y="572401"/>
                  <a:pt x="509705" y="562124"/>
                  <a:pt x="513018" y="551681"/>
                </a:cubicBezTo>
                <a:cubicBezTo>
                  <a:pt x="513947" y="549129"/>
                  <a:pt x="514948" y="545362"/>
                  <a:pt x="514186" y="542596"/>
                </a:cubicBezTo>
                <a:cubicBezTo>
                  <a:pt x="530749" y="537637"/>
                  <a:pt x="547097" y="531962"/>
                  <a:pt x="563279" y="525906"/>
                </a:cubicBezTo>
                <a:cubicBezTo>
                  <a:pt x="581343" y="518109"/>
                  <a:pt x="598598" y="508453"/>
                  <a:pt x="615971" y="499201"/>
                </a:cubicBezTo>
                <a:cubicBezTo>
                  <a:pt x="633559" y="489187"/>
                  <a:pt x="651552" y="479864"/>
                  <a:pt x="668758" y="469183"/>
                </a:cubicBezTo>
                <a:cubicBezTo>
                  <a:pt x="687037" y="459121"/>
                  <a:pt x="704887" y="448415"/>
                  <a:pt x="721284" y="435444"/>
                </a:cubicBezTo>
                <a:cubicBezTo>
                  <a:pt x="734629" y="426288"/>
                  <a:pt x="747975" y="417013"/>
                  <a:pt x="759462" y="405521"/>
                </a:cubicBezTo>
                <a:cubicBezTo>
                  <a:pt x="777860" y="388830"/>
                  <a:pt x="794352" y="370256"/>
                  <a:pt x="808412" y="349751"/>
                </a:cubicBezTo>
                <a:cubicBezTo>
                  <a:pt x="823712" y="329651"/>
                  <a:pt x="837296" y="308430"/>
                  <a:pt x="849046" y="286113"/>
                </a:cubicBezTo>
                <a:cubicBezTo>
                  <a:pt x="867849" y="254497"/>
                  <a:pt x="883911" y="220162"/>
                  <a:pt x="886676" y="182990"/>
                </a:cubicBezTo>
                <a:cubicBezTo>
                  <a:pt x="888439" y="150325"/>
                  <a:pt x="884960" y="115203"/>
                  <a:pt x="862916" y="893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3" name="Google Shape;1913;p37"/>
          <p:cNvGrpSpPr/>
          <p:nvPr/>
        </p:nvGrpSpPr>
        <p:grpSpPr>
          <a:xfrm>
            <a:off x="4970048" y="3891114"/>
            <a:ext cx="443536" cy="596070"/>
            <a:chOff x="9940097" y="7782229"/>
            <a:chExt cx="887071" cy="1192140"/>
          </a:xfrm>
        </p:grpSpPr>
        <p:sp>
          <p:nvSpPr>
            <p:cNvPr id="1914" name="Google Shape;1914;p37"/>
            <p:cNvSpPr/>
            <p:nvPr/>
          </p:nvSpPr>
          <p:spPr>
            <a:xfrm>
              <a:off x="10149022" y="7908161"/>
              <a:ext cx="541171" cy="296707"/>
            </a:xfrm>
            <a:custGeom>
              <a:rect b="b" l="l" r="r" t="t"/>
              <a:pathLst>
                <a:path extrusionOk="0" h="296707" w="541171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37"/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1916" name="Google Shape;1916;p37"/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1917" name="Google Shape;1917;p37"/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rect b="b" l="l" r="r" t="t"/>
                  <a:pathLst>
                    <a:path extrusionOk="0" h="1192140" w="887071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8" name="Google Shape;1918;p37"/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rect b="b" l="l" r="r" t="t"/>
                  <a:pathLst>
                    <a:path extrusionOk="0" h="149689" w="137121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37"/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rect b="b" l="l" r="r" t="t"/>
                  <a:pathLst>
                    <a:path extrusionOk="0" h="134189" w="145508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37"/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rect b="b" l="l" r="r" t="t"/>
                  <a:pathLst>
                    <a:path extrusionOk="0" h="71325" w="2518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37"/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rect b="b" l="l" r="r" t="t"/>
                  <a:pathLst>
                    <a:path extrusionOk="0" h="58132" w="112091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2" name="Google Shape;1922;p37"/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rect b="b" l="l" r="r" t="t"/>
                <a:pathLst>
                  <a:path extrusionOk="0" h="543891" w="766268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rect b="b" l="l" r="r" t="t"/>
                <a:pathLst>
                  <a:path extrusionOk="0" h="674074" w="792538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rect b="b" l="l" r="r" t="t"/>
                <a:pathLst>
                  <a:path extrusionOk="0" h="96703" w="59179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rect b="b" l="l" r="r" t="t"/>
                <a:pathLst>
                  <a:path extrusionOk="0" h="98377" w="61387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26" name="Google Shape;1926;p37"/>
          <p:cNvSpPr/>
          <p:nvPr/>
        </p:nvSpPr>
        <p:spPr>
          <a:xfrm>
            <a:off x="4296961" y="3891101"/>
            <a:ext cx="470939" cy="596117"/>
          </a:xfrm>
          <a:custGeom>
            <a:rect b="b" l="l" r="r" t="t"/>
            <a:pathLst>
              <a:path extrusionOk="0" h="1192234" w="941878">
                <a:moveTo>
                  <a:pt x="887561" y="618278"/>
                </a:moveTo>
                <a:cubicBezTo>
                  <a:pt x="853664" y="625598"/>
                  <a:pt x="821439" y="638592"/>
                  <a:pt x="790144" y="653304"/>
                </a:cubicBezTo>
                <a:cubicBezTo>
                  <a:pt x="763648" y="666799"/>
                  <a:pt x="738679" y="682941"/>
                  <a:pt x="713614" y="698821"/>
                </a:cubicBezTo>
                <a:cubicBezTo>
                  <a:pt x="684277" y="717824"/>
                  <a:pt x="657780" y="741095"/>
                  <a:pt x="631737" y="764319"/>
                </a:cubicBezTo>
                <a:cubicBezTo>
                  <a:pt x="618226" y="778172"/>
                  <a:pt x="605193" y="792549"/>
                  <a:pt x="593520" y="808000"/>
                </a:cubicBezTo>
                <a:cubicBezTo>
                  <a:pt x="585308" y="818228"/>
                  <a:pt x="576643" y="828267"/>
                  <a:pt x="571296" y="840403"/>
                </a:cubicBezTo>
                <a:cubicBezTo>
                  <a:pt x="565496" y="825358"/>
                  <a:pt x="560316" y="809979"/>
                  <a:pt x="556186" y="794433"/>
                </a:cubicBezTo>
                <a:cubicBezTo>
                  <a:pt x="552916" y="775215"/>
                  <a:pt x="552438" y="755735"/>
                  <a:pt x="551364" y="736303"/>
                </a:cubicBezTo>
                <a:cubicBezTo>
                  <a:pt x="549717" y="709503"/>
                  <a:pt x="548929" y="682583"/>
                  <a:pt x="549550" y="655736"/>
                </a:cubicBezTo>
                <a:cubicBezTo>
                  <a:pt x="550290" y="645459"/>
                  <a:pt x="553345" y="635350"/>
                  <a:pt x="553918" y="625121"/>
                </a:cubicBezTo>
                <a:cubicBezTo>
                  <a:pt x="600443" y="621139"/>
                  <a:pt x="645129" y="596866"/>
                  <a:pt x="677068" y="563486"/>
                </a:cubicBezTo>
                <a:cubicBezTo>
                  <a:pt x="693849" y="546604"/>
                  <a:pt x="706262" y="526004"/>
                  <a:pt x="718770" y="505928"/>
                </a:cubicBezTo>
                <a:cubicBezTo>
                  <a:pt x="731183" y="482919"/>
                  <a:pt x="743119" y="459314"/>
                  <a:pt x="750924" y="434302"/>
                </a:cubicBezTo>
                <a:cubicBezTo>
                  <a:pt x="758849" y="408790"/>
                  <a:pt x="763385" y="382419"/>
                  <a:pt x="768302" y="356191"/>
                </a:cubicBezTo>
                <a:cubicBezTo>
                  <a:pt x="776872" y="303974"/>
                  <a:pt x="781551" y="250756"/>
                  <a:pt x="779522" y="197823"/>
                </a:cubicBezTo>
                <a:cubicBezTo>
                  <a:pt x="778543" y="184376"/>
                  <a:pt x="777182" y="170999"/>
                  <a:pt x="775750" y="157599"/>
                </a:cubicBezTo>
                <a:cubicBezTo>
                  <a:pt x="773077" y="138382"/>
                  <a:pt x="768040" y="119569"/>
                  <a:pt x="763695" y="100661"/>
                </a:cubicBezTo>
                <a:cubicBezTo>
                  <a:pt x="758826" y="84901"/>
                  <a:pt x="753717" y="45488"/>
                  <a:pt x="731350" y="47991"/>
                </a:cubicBezTo>
                <a:cubicBezTo>
                  <a:pt x="719486" y="50566"/>
                  <a:pt x="714712" y="63394"/>
                  <a:pt x="710344" y="73384"/>
                </a:cubicBezTo>
                <a:cubicBezTo>
                  <a:pt x="703612" y="89693"/>
                  <a:pt x="695950" y="105597"/>
                  <a:pt x="689170" y="121882"/>
                </a:cubicBezTo>
                <a:cubicBezTo>
                  <a:pt x="688741" y="106932"/>
                  <a:pt x="682845" y="92936"/>
                  <a:pt x="678978" y="78654"/>
                </a:cubicBezTo>
                <a:cubicBezTo>
                  <a:pt x="672127" y="59627"/>
                  <a:pt x="665061" y="24148"/>
                  <a:pt x="642002" y="19999"/>
                </a:cubicBezTo>
                <a:cubicBezTo>
                  <a:pt x="630591" y="18712"/>
                  <a:pt x="623812" y="32493"/>
                  <a:pt x="616937" y="39646"/>
                </a:cubicBezTo>
                <a:cubicBezTo>
                  <a:pt x="608248" y="49517"/>
                  <a:pt x="601612" y="60771"/>
                  <a:pt x="596170" y="72693"/>
                </a:cubicBezTo>
                <a:cubicBezTo>
                  <a:pt x="592327" y="80347"/>
                  <a:pt x="587361" y="89026"/>
                  <a:pt x="584664" y="97419"/>
                </a:cubicBezTo>
                <a:cubicBezTo>
                  <a:pt x="584974" y="80037"/>
                  <a:pt x="580129" y="63179"/>
                  <a:pt x="574041" y="47061"/>
                </a:cubicBezTo>
                <a:cubicBezTo>
                  <a:pt x="566379" y="26175"/>
                  <a:pt x="554563" y="-1222"/>
                  <a:pt x="528186" y="42"/>
                </a:cubicBezTo>
                <a:cubicBezTo>
                  <a:pt x="513863" y="-53"/>
                  <a:pt x="507776" y="15779"/>
                  <a:pt x="498896" y="24553"/>
                </a:cubicBezTo>
                <a:cubicBezTo>
                  <a:pt x="477746" y="48563"/>
                  <a:pt x="461109" y="76436"/>
                  <a:pt x="446500" y="104810"/>
                </a:cubicBezTo>
                <a:cubicBezTo>
                  <a:pt x="450987" y="86737"/>
                  <a:pt x="452300" y="68330"/>
                  <a:pt x="451847" y="49756"/>
                </a:cubicBezTo>
                <a:cubicBezTo>
                  <a:pt x="451871" y="40910"/>
                  <a:pt x="452634" y="31945"/>
                  <a:pt x="451131" y="23170"/>
                </a:cubicBezTo>
                <a:cubicBezTo>
                  <a:pt x="446500" y="-864"/>
                  <a:pt x="427212" y="5002"/>
                  <a:pt x="415921" y="20333"/>
                </a:cubicBezTo>
                <a:cubicBezTo>
                  <a:pt x="410073" y="28058"/>
                  <a:pt x="403556" y="35378"/>
                  <a:pt x="398853" y="43890"/>
                </a:cubicBezTo>
                <a:cubicBezTo>
                  <a:pt x="395822" y="50018"/>
                  <a:pt x="393912" y="56599"/>
                  <a:pt x="390594" y="62583"/>
                </a:cubicBezTo>
                <a:cubicBezTo>
                  <a:pt x="370901" y="96346"/>
                  <a:pt x="358082" y="133327"/>
                  <a:pt x="344094" y="169688"/>
                </a:cubicBezTo>
                <a:cubicBezTo>
                  <a:pt x="337100" y="189025"/>
                  <a:pt x="332540" y="209125"/>
                  <a:pt x="327647" y="229082"/>
                </a:cubicBezTo>
                <a:cubicBezTo>
                  <a:pt x="323087" y="248252"/>
                  <a:pt x="318289" y="267374"/>
                  <a:pt x="315854" y="286950"/>
                </a:cubicBezTo>
                <a:cubicBezTo>
                  <a:pt x="311629" y="325195"/>
                  <a:pt x="310221" y="364059"/>
                  <a:pt x="312274" y="402495"/>
                </a:cubicBezTo>
                <a:cubicBezTo>
                  <a:pt x="315807" y="432490"/>
                  <a:pt x="322944" y="462366"/>
                  <a:pt x="333638" y="490620"/>
                </a:cubicBezTo>
                <a:cubicBezTo>
                  <a:pt x="338221" y="501302"/>
                  <a:pt x="344619" y="511078"/>
                  <a:pt x="351112" y="520734"/>
                </a:cubicBezTo>
                <a:cubicBezTo>
                  <a:pt x="358536" y="531512"/>
                  <a:pt x="365100" y="543028"/>
                  <a:pt x="373908" y="552780"/>
                </a:cubicBezTo>
                <a:cubicBezTo>
                  <a:pt x="397541" y="576599"/>
                  <a:pt x="425947" y="595889"/>
                  <a:pt x="456239" y="610242"/>
                </a:cubicBezTo>
                <a:cubicBezTo>
                  <a:pt x="468819" y="616108"/>
                  <a:pt x="482139" y="619899"/>
                  <a:pt x="495745" y="622236"/>
                </a:cubicBezTo>
                <a:cubicBezTo>
                  <a:pt x="493072" y="635040"/>
                  <a:pt x="490565" y="647939"/>
                  <a:pt x="489921" y="661005"/>
                </a:cubicBezTo>
                <a:cubicBezTo>
                  <a:pt x="486961" y="722855"/>
                  <a:pt x="498538" y="784466"/>
                  <a:pt x="513696" y="844242"/>
                </a:cubicBezTo>
                <a:cubicBezTo>
                  <a:pt x="494122" y="823140"/>
                  <a:pt x="475455" y="801252"/>
                  <a:pt x="457027" y="779173"/>
                </a:cubicBezTo>
                <a:cubicBezTo>
                  <a:pt x="444136" y="765391"/>
                  <a:pt x="429217" y="753637"/>
                  <a:pt x="415253" y="740976"/>
                </a:cubicBezTo>
                <a:cubicBezTo>
                  <a:pt x="392337" y="718730"/>
                  <a:pt x="367344" y="698940"/>
                  <a:pt x="340370" y="681844"/>
                </a:cubicBezTo>
                <a:cubicBezTo>
                  <a:pt x="307619" y="659622"/>
                  <a:pt x="270309" y="646055"/>
                  <a:pt x="232402" y="635469"/>
                </a:cubicBezTo>
                <a:cubicBezTo>
                  <a:pt x="203709" y="626838"/>
                  <a:pt x="174468" y="620042"/>
                  <a:pt x="144796" y="615655"/>
                </a:cubicBezTo>
                <a:cubicBezTo>
                  <a:pt x="99800" y="607667"/>
                  <a:pt x="54373" y="609289"/>
                  <a:pt x="9019" y="613414"/>
                </a:cubicBezTo>
                <a:cubicBezTo>
                  <a:pt x="927" y="613271"/>
                  <a:pt x="-267" y="619375"/>
                  <a:pt x="43" y="625884"/>
                </a:cubicBezTo>
                <a:cubicBezTo>
                  <a:pt x="-4" y="638115"/>
                  <a:pt x="-124" y="650395"/>
                  <a:pt x="903" y="662603"/>
                </a:cubicBezTo>
                <a:cubicBezTo>
                  <a:pt x="3266" y="691215"/>
                  <a:pt x="6799" y="720113"/>
                  <a:pt x="16968" y="747127"/>
                </a:cubicBezTo>
                <a:cubicBezTo>
                  <a:pt x="34513" y="794051"/>
                  <a:pt x="60269" y="838209"/>
                  <a:pt x="95192" y="874356"/>
                </a:cubicBezTo>
                <a:cubicBezTo>
                  <a:pt x="128373" y="911814"/>
                  <a:pt x="171054" y="938805"/>
                  <a:pt x="215024" y="961956"/>
                </a:cubicBezTo>
                <a:cubicBezTo>
                  <a:pt x="266919" y="989853"/>
                  <a:pt x="323135" y="1010144"/>
                  <a:pt x="382001" y="1016176"/>
                </a:cubicBezTo>
                <a:cubicBezTo>
                  <a:pt x="420862" y="1021875"/>
                  <a:pt x="460369" y="1020254"/>
                  <a:pt x="499087" y="1014412"/>
                </a:cubicBezTo>
                <a:cubicBezTo>
                  <a:pt x="512192" y="1012910"/>
                  <a:pt x="525369" y="1011122"/>
                  <a:pt x="538020" y="1007235"/>
                </a:cubicBezTo>
                <a:cubicBezTo>
                  <a:pt x="550004" y="1050726"/>
                  <a:pt x="565663" y="1093811"/>
                  <a:pt x="593616" y="1129838"/>
                </a:cubicBezTo>
                <a:cubicBezTo>
                  <a:pt x="600729" y="1142070"/>
                  <a:pt x="608487" y="1153824"/>
                  <a:pt x="617892" y="1164435"/>
                </a:cubicBezTo>
                <a:cubicBezTo>
                  <a:pt x="623239" y="1171063"/>
                  <a:pt x="628419" y="1177930"/>
                  <a:pt x="634602" y="1183819"/>
                </a:cubicBezTo>
                <a:cubicBezTo>
                  <a:pt x="637968" y="1187038"/>
                  <a:pt x="641644" y="1190400"/>
                  <a:pt x="646489" y="1190829"/>
                </a:cubicBezTo>
                <a:cubicBezTo>
                  <a:pt x="655011" y="1192284"/>
                  <a:pt x="670933" y="1194310"/>
                  <a:pt x="676996" y="1186967"/>
                </a:cubicBezTo>
                <a:cubicBezTo>
                  <a:pt x="680314" y="1180147"/>
                  <a:pt x="676423" y="1172422"/>
                  <a:pt x="674060" y="1165889"/>
                </a:cubicBezTo>
                <a:cubicBezTo>
                  <a:pt x="668618" y="1153729"/>
                  <a:pt x="664249" y="1141140"/>
                  <a:pt x="658544" y="1129099"/>
                </a:cubicBezTo>
                <a:cubicBezTo>
                  <a:pt x="646967" y="1110215"/>
                  <a:pt x="641405" y="1088613"/>
                  <a:pt x="633026" y="1068274"/>
                </a:cubicBezTo>
                <a:cubicBezTo>
                  <a:pt x="625316" y="1048508"/>
                  <a:pt x="615314" y="1029505"/>
                  <a:pt x="610444" y="1008761"/>
                </a:cubicBezTo>
                <a:cubicBezTo>
                  <a:pt x="626891" y="1005399"/>
                  <a:pt x="643959" y="1004803"/>
                  <a:pt x="659905" y="999271"/>
                </a:cubicBezTo>
                <a:cubicBezTo>
                  <a:pt x="678954" y="991832"/>
                  <a:pt x="697000" y="982104"/>
                  <a:pt x="714402" y="971446"/>
                </a:cubicBezTo>
                <a:cubicBezTo>
                  <a:pt x="742331" y="953111"/>
                  <a:pt x="769329" y="932868"/>
                  <a:pt x="791409" y="907617"/>
                </a:cubicBezTo>
                <a:cubicBezTo>
                  <a:pt x="831751" y="864342"/>
                  <a:pt x="864597" y="814533"/>
                  <a:pt x="892073" y="762244"/>
                </a:cubicBezTo>
                <a:cubicBezTo>
                  <a:pt x="913771" y="719064"/>
                  <a:pt x="932080" y="674071"/>
                  <a:pt x="941533" y="626551"/>
                </a:cubicBezTo>
                <a:cubicBezTo>
                  <a:pt x="946403" y="606428"/>
                  <a:pt x="898327" y="614701"/>
                  <a:pt x="887561" y="61827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7" name="Google Shape;1927;p37"/>
          <p:cNvGrpSpPr/>
          <p:nvPr/>
        </p:nvGrpSpPr>
        <p:grpSpPr>
          <a:xfrm>
            <a:off x="4296961" y="3891101"/>
            <a:ext cx="470939" cy="596117"/>
            <a:chOff x="8593921" y="7782202"/>
            <a:chExt cx="941878" cy="1192234"/>
          </a:xfrm>
        </p:grpSpPr>
        <p:sp>
          <p:nvSpPr>
            <p:cNvPr id="1928" name="Google Shape;1928;p37"/>
            <p:cNvSpPr/>
            <p:nvPr/>
          </p:nvSpPr>
          <p:spPr>
            <a:xfrm>
              <a:off x="8987475" y="7963383"/>
              <a:ext cx="281293" cy="309201"/>
            </a:xfrm>
            <a:custGeom>
              <a:rect b="b" l="l" r="r" t="t"/>
              <a:pathLst>
                <a:path extrusionOk="0" h="309201" w="281293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9" name="Google Shape;1929;p37"/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930" name="Google Shape;1930;p37"/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931" name="Google Shape;1931;p37"/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rect b="b" l="l" r="r" t="t"/>
                  <a:pathLst>
                    <a:path extrusionOk="0" h="137702" w="90639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2" name="Google Shape;1932;p37"/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rect b="b" l="l" r="r" t="t"/>
                  <a:pathLst>
                    <a:path extrusionOk="0" h="134462" w="102237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37"/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rect b="b" l="l" r="r" t="t"/>
                  <a:pathLst>
                    <a:path extrusionOk="0" h="33758" w="34408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4" name="Google Shape;1934;p37"/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rect b="b" l="l" r="r" t="t"/>
                  <a:pathLst>
                    <a:path extrusionOk="0" h="65731" w="141456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5" name="Google Shape;1935;p37"/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rect b="b" l="l" r="r" t="t"/>
                  <a:pathLst>
                    <a:path extrusionOk="0" h="1192234" w="941878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36" name="Google Shape;1936;p37"/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rect b="b" l="l" r="r" t="t"/>
                <a:pathLst>
                  <a:path extrusionOk="0" h="603166" w="446725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rect b="b" l="l" r="r" t="t"/>
                <a:pathLst>
                  <a:path extrusionOk="0" h="14704" w="13261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rect b="b" l="l" r="r" t="t"/>
                <a:pathLst>
                  <a:path extrusionOk="0" h="90485" w="3480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rect b="b" l="l" r="r" t="t"/>
                <a:pathLst>
                  <a:path extrusionOk="0" h="81925" w="29877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rect b="b" l="l" r="r" t="t"/>
                <a:pathLst>
                  <a:path extrusionOk="0" h="559832" w="916835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1" name="Google Shape;1941;p37"/>
          <p:cNvSpPr/>
          <p:nvPr/>
        </p:nvSpPr>
        <p:spPr>
          <a:xfrm>
            <a:off x="5645699" y="656497"/>
            <a:ext cx="525749" cy="596095"/>
          </a:xfrm>
          <a:custGeom>
            <a:rect b="b" l="l" r="r" t="t"/>
            <a:pathLst>
              <a:path extrusionOk="0" h="1192190" w="1051497">
                <a:moveTo>
                  <a:pt x="977993" y="633560"/>
                </a:moveTo>
                <a:cubicBezTo>
                  <a:pt x="996730" y="624547"/>
                  <a:pt x="1016635" y="616631"/>
                  <a:pt x="1030700" y="600632"/>
                </a:cubicBezTo>
                <a:cubicBezTo>
                  <a:pt x="1051987" y="579125"/>
                  <a:pt x="1054943" y="555353"/>
                  <a:pt x="1048435" y="526765"/>
                </a:cubicBezTo>
                <a:cubicBezTo>
                  <a:pt x="1042595" y="498368"/>
                  <a:pt x="1023953" y="465035"/>
                  <a:pt x="999876" y="448416"/>
                </a:cubicBezTo>
                <a:cubicBezTo>
                  <a:pt x="976062" y="436017"/>
                  <a:pt x="949696" y="428745"/>
                  <a:pt x="923188" y="425049"/>
                </a:cubicBezTo>
                <a:cubicBezTo>
                  <a:pt x="909910" y="422856"/>
                  <a:pt x="896560" y="420567"/>
                  <a:pt x="883068" y="420638"/>
                </a:cubicBezTo>
                <a:cubicBezTo>
                  <a:pt x="894796" y="413247"/>
                  <a:pt x="906215" y="405235"/>
                  <a:pt x="917300" y="396890"/>
                </a:cubicBezTo>
                <a:cubicBezTo>
                  <a:pt x="929839" y="386852"/>
                  <a:pt x="940709" y="374978"/>
                  <a:pt x="951961" y="363557"/>
                </a:cubicBezTo>
                <a:cubicBezTo>
                  <a:pt x="972367" y="342337"/>
                  <a:pt x="987981" y="309957"/>
                  <a:pt x="986598" y="280129"/>
                </a:cubicBezTo>
                <a:cubicBezTo>
                  <a:pt x="986551" y="263892"/>
                  <a:pt x="981640" y="248322"/>
                  <a:pt x="976395" y="233110"/>
                </a:cubicBezTo>
                <a:cubicBezTo>
                  <a:pt x="971699" y="217731"/>
                  <a:pt x="961687" y="204927"/>
                  <a:pt x="950245" y="193935"/>
                </a:cubicBezTo>
                <a:cubicBezTo>
                  <a:pt x="939279" y="182514"/>
                  <a:pt x="928170" y="170855"/>
                  <a:pt x="914058" y="163344"/>
                </a:cubicBezTo>
                <a:cubicBezTo>
                  <a:pt x="890529" y="150683"/>
                  <a:pt x="863473" y="143936"/>
                  <a:pt x="836726" y="145748"/>
                </a:cubicBezTo>
                <a:cubicBezTo>
                  <a:pt x="819204" y="147035"/>
                  <a:pt x="801349" y="148490"/>
                  <a:pt x="784567" y="154021"/>
                </a:cubicBezTo>
                <a:cubicBezTo>
                  <a:pt x="755603" y="164608"/>
                  <a:pt x="729905" y="183039"/>
                  <a:pt x="709166" y="205738"/>
                </a:cubicBezTo>
                <a:cubicBezTo>
                  <a:pt x="708689" y="206358"/>
                  <a:pt x="706806" y="208289"/>
                  <a:pt x="704446" y="210840"/>
                </a:cubicBezTo>
                <a:cubicBezTo>
                  <a:pt x="707998" y="200015"/>
                  <a:pt x="711073" y="189214"/>
                  <a:pt x="712718" y="177483"/>
                </a:cubicBezTo>
                <a:cubicBezTo>
                  <a:pt x="720251" y="140454"/>
                  <a:pt x="717009" y="101280"/>
                  <a:pt x="700965" y="66898"/>
                </a:cubicBezTo>
                <a:cubicBezTo>
                  <a:pt x="686996" y="41933"/>
                  <a:pt x="663539" y="22596"/>
                  <a:pt x="637627" y="10961"/>
                </a:cubicBezTo>
                <a:cubicBezTo>
                  <a:pt x="628687" y="7480"/>
                  <a:pt x="619199" y="5811"/>
                  <a:pt x="609759" y="4285"/>
                </a:cubicBezTo>
                <a:cubicBezTo>
                  <a:pt x="584800" y="-699"/>
                  <a:pt x="558936" y="-2105"/>
                  <a:pt x="534048" y="4261"/>
                </a:cubicBezTo>
                <a:cubicBezTo>
                  <a:pt x="499649" y="12248"/>
                  <a:pt x="478409" y="32062"/>
                  <a:pt x="457837" y="59578"/>
                </a:cubicBezTo>
                <a:cubicBezTo>
                  <a:pt x="434522" y="89000"/>
                  <a:pt x="423342" y="126434"/>
                  <a:pt x="420267" y="163487"/>
                </a:cubicBezTo>
                <a:cubicBezTo>
                  <a:pt x="420148" y="165705"/>
                  <a:pt x="420076" y="168375"/>
                  <a:pt x="420076" y="171332"/>
                </a:cubicBezTo>
                <a:cubicBezTo>
                  <a:pt x="417192" y="167135"/>
                  <a:pt x="414188" y="162986"/>
                  <a:pt x="411089" y="158933"/>
                </a:cubicBezTo>
                <a:cubicBezTo>
                  <a:pt x="383532" y="122000"/>
                  <a:pt x="346249" y="89620"/>
                  <a:pt x="300336" y="79320"/>
                </a:cubicBezTo>
                <a:cubicBezTo>
                  <a:pt x="284912" y="75362"/>
                  <a:pt x="268988" y="75267"/>
                  <a:pt x="253183" y="75720"/>
                </a:cubicBezTo>
                <a:cubicBezTo>
                  <a:pt x="237593" y="75600"/>
                  <a:pt x="222169" y="77842"/>
                  <a:pt x="207079" y="81609"/>
                </a:cubicBezTo>
                <a:cubicBezTo>
                  <a:pt x="196352" y="83683"/>
                  <a:pt x="186340" y="88333"/>
                  <a:pt x="177663" y="94914"/>
                </a:cubicBezTo>
                <a:cubicBezTo>
                  <a:pt x="139020" y="120951"/>
                  <a:pt x="133085" y="183325"/>
                  <a:pt x="137971" y="226195"/>
                </a:cubicBezTo>
                <a:cubicBezTo>
                  <a:pt x="147292" y="307072"/>
                  <a:pt x="186125" y="382274"/>
                  <a:pt x="239476" y="442956"/>
                </a:cubicBezTo>
                <a:cubicBezTo>
                  <a:pt x="223885" y="442288"/>
                  <a:pt x="208676" y="445888"/>
                  <a:pt x="193468" y="448797"/>
                </a:cubicBezTo>
                <a:cubicBezTo>
                  <a:pt x="152298" y="455640"/>
                  <a:pt x="112560" y="470805"/>
                  <a:pt x="76444" y="491548"/>
                </a:cubicBezTo>
                <a:cubicBezTo>
                  <a:pt x="64811" y="499989"/>
                  <a:pt x="51986" y="506856"/>
                  <a:pt x="41044" y="516226"/>
                </a:cubicBezTo>
                <a:cubicBezTo>
                  <a:pt x="23070" y="533942"/>
                  <a:pt x="6073" y="555330"/>
                  <a:pt x="1162" y="580627"/>
                </a:cubicBezTo>
                <a:cubicBezTo>
                  <a:pt x="-5179" y="621209"/>
                  <a:pt x="15227" y="661767"/>
                  <a:pt x="42856" y="690402"/>
                </a:cubicBezTo>
                <a:cubicBezTo>
                  <a:pt x="56039" y="701752"/>
                  <a:pt x="72296" y="709096"/>
                  <a:pt x="87768" y="716845"/>
                </a:cubicBezTo>
                <a:cubicBezTo>
                  <a:pt x="107625" y="725667"/>
                  <a:pt x="129866" y="725571"/>
                  <a:pt x="151226" y="725786"/>
                </a:cubicBezTo>
                <a:cubicBezTo>
                  <a:pt x="173443" y="725858"/>
                  <a:pt x="195398" y="722281"/>
                  <a:pt x="217068" y="717679"/>
                </a:cubicBezTo>
                <a:cubicBezTo>
                  <a:pt x="228796" y="715319"/>
                  <a:pt x="240715" y="713292"/>
                  <a:pt x="251872" y="708833"/>
                </a:cubicBezTo>
                <a:cubicBezTo>
                  <a:pt x="243505" y="714985"/>
                  <a:pt x="236210" y="722376"/>
                  <a:pt x="229082" y="729863"/>
                </a:cubicBezTo>
                <a:cubicBezTo>
                  <a:pt x="218307" y="741189"/>
                  <a:pt x="207222" y="752395"/>
                  <a:pt x="198092" y="765128"/>
                </a:cubicBezTo>
                <a:cubicBezTo>
                  <a:pt x="188128" y="779720"/>
                  <a:pt x="177949" y="793978"/>
                  <a:pt x="168914" y="809262"/>
                </a:cubicBezTo>
                <a:cubicBezTo>
                  <a:pt x="160380" y="824927"/>
                  <a:pt x="154206" y="841736"/>
                  <a:pt x="148246" y="858522"/>
                </a:cubicBezTo>
                <a:cubicBezTo>
                  <a:pt x="143264" y="873663"/>
                  <a:pt x="138234" y="889137"/>
                  <a:pt x="138186" y="905231"/>
                </a:cubicBezTo>
                <a:cubicBezTo>
                  <a:pt x="136184" y="939781"/>
                  <a:pt x="148151" y="982484"/>
                  <a:pt x="184719" y="993786"/>
                </a:cubicBezTo>
                <a:cubicBezTo>
                  <a:pt x="201739" y="997529"/>
                  <a:pt x="219785" y="996719"/>
                  <a:pt x="236854" y="993595"/>
                </a:cubicBezTo>
                <a:cubicBezTo>
                  <a:pt x="248773" y="991020"/>
                  <a:pt x="259882" y="985774"/>
                  <a:pt x="270919" y="980696"/>
                </a:cubicBezTo>
                <a:cubicBezTo>
                  <a:pt x="295878" y="968989"/>
                  <a:pt x="318834" y="953371"/>
                  <a:pt x="340050" y="935870"/>
                </a:cubicBezTo>
                <a:cubicBezTo>
                  <a:pt x="352947" y="926142"/>
                  <a:pt x="365248" y="915723"/>
                  <a:pt x="376738" y="904373"/>
                </a:cubicBezTo>
                <a:cubicBezTo>
                  <a:pt x="398646" y="884559"/>
                  <a:pt x="418765" y="861932"/>
                  <a:pt x="430327" y="834417"/>
                </a:cubicBezTo>
                <a:cubicBezTo>
                  <a:pt x="429445" y="872781"/>
                  <a:pt x="436573" y="910692"/>
                  <a:pt x="448158" y="947148"/>
                </a:cubicBezTo>
                <a:cubicBezTo>
                  <a:pt x="453760" y="964625"/>
                  <a:pt x="463224" y="980529"/>
                  <a:pt x="470781" y="997172"/>
                </a:cubicBezTo>
                <a:cubicBezTo>
                  <a:pt x="471734" y="999008"/>
                  <a:pt x="472712" y="1000867"/>
                  <a:pt x="473689" y="1002727"/>
                </a:cubicBezTo>
                <a:cubicBezTo>
                  <a:pt x="473379" y="1004658"/>
                  <a:pt x="473880" y="1006781"/>
                  <a:pt x="473546" y="1008736"/>
                </a:cubicBezTo>
                <a:cubicBezTo>
                  <a:pt x="473236" y="1016032"/>
                  <a:pt x="471973" y="1023209"/>
                  <a:pt x="470662" y="1030386"/>
                </a:cubicBezTo>
                <a:cubicBezTo>
                  <a:pt x="464988" y="1060166"/>
                  <a:pt x="456025" y="1090185"/>
                  <a:pt x="439219" y="1115697"/>
                </a:cubicBezTo>
                <a:cubicBezTo>
                  <a:pt x="429350" y="1128310"/>
                  <a:pt x="419170" y="1140161"/>
                  <a:pt x="406918" y="1150723"/>
                </a:cubicBezTo>
                <a:cubicBezTo>
                  <a:pt x="399837" y="1156350"/>
                  <a:pt x="376881" y="1167604"/>
                  <a:pt x="393091" y="1176212"/>
                </a:cubicBezTo>
                <a:cubicBezTo>
                  <a:pt x="401339" y="1181100"/>
                  <a:pt x="409158" y="1186703"/>
                  <a:pt x="417883" y="1190804"/>
                </a:cubicBezTo>
                <a:cubicBezTo>
                  <a:pt x="425798" y="1195024"/>
                  <a:pt x="428658" y="1188730"/>
                  <a:pt x="433331" y="1183699"/>
                </a:cubicBezTo>
                <a:cubicBezTo>
                  <a:pt x="443009" y="1174280"/>
                  <a:pt x="453903" y="1166031"/>
                  <a:pt x="462056" y="1155134"/>
                </a:cubicBezTo>
                <a:cubicBezTo>
                  <a:pt x="477217" y="1134343"/>
                  <a:pt x="490734" y="1112359"/>
                  <a:pt x="501842" y="1089160"/>
                </a:cubicBezTo>
                <a:cubicBezTo>
                  <a:pt x="517862" y="1101916"/>
                  <a:pt x="538077" y="1106279"/>
                  <a:pt x="556981" y="1113027"/>
                </a:cubicBezTo>
                <a:cubicBezTo>
                  <a:pt x="582345" y="1122564"/>
                  <a:pt x="608305" y="1130790"/>
                  <a:pt x="635290" y="1134033"/>
                </a:cubicBezTo>
                <a:cubicBezTo>
                  <a:pt x="655005" y="1136608"/>
                  <a:pt x="675005" y="1136155"/>
                  <a:pt x="694863" y="1137299"/>
                </a:cubicBezTo>
                <a:cubicBezTo>
                  <a:pt x="717748" y="1137466"/>
                  <a:pt x="740609" y="1135630"/>
                  <a:pt x="763494" y="1135416"/>
                </a:cubicBezTo>
                <a:cubicBezTo>
                  <a:pt x="797464" y="1133413"/>
                  <a:pt x="831696" y="1131434"/>
                  <a:pt x="864760" y="1122898"/>
                </a:cubicBezTo>
                <a:cubicBezTo>
                  <a:pt x="901233" y="1113599"/>
                  <a:pt x="937586" y="1102440"/>
                  <a:pt x="970031" y="1082889"/>
                </a:cubicBezTo>
                <a:cubicBezTo>
                  <a:pt x="989697" y="1073232"/>
                  <a:pt x="1006861" y="1059594"/>
                  <a:pt x="1022451" y="1044310"/>
                </a:cubicBezTo>
                <a:cubicBezTo>
                  <a:pt x="1028602" y="1038421"/>
                  <a:pt x="1031605" y="1032126"/>
                  <a:pt x="1023286" y="1026714"/>
                </a:cubicBezTo>
                <a:cubicBezTo>
                  <a:pt x="1010604" y="1016556"/>
                  <a:pt x="996825" y="1007853"/>
                  <a:pt x="982260" y="1000677"/>
                </a:cubicBezTo>
                <a:cubicBezTo>
                  <a:pt x="954703" y="985989"/>
                  <a:pt x="927360" y="972947"/>
                  <a:pt x="897228" y="963719"/>
                </a:cubicBezTo>
                <a:cubicBezTo>
                  <a:pt x="876441" y="956995"/>
                  <a:pt x="856655" y="947220"/>
                  <a:pt x="835057" y="942713"/>
                </a:cubicBezTo>
                <a:cubicBezTo>
                  <a:pt x="792052" y="933653"/>
                  <a:pt x="721967" y="939924"/>
                  <a:pt x="684994" y="965484"/>
                </a:cubicBezTo>
                <a:cubicBezTo>
                  <a:pt x="690596" y="943262"/>
                  <a:pt x="694195" y="920515"/>
                  <a:pt x="696555" y="897745"/>
                </a:cubicBezTo>
                <a:cubicBezTo>
                  <a:pt x="698987" y="875141"/>
                  <a:pt x="697628" y="852466"/>
                  <a:pt x="692336" y="830387"/>
                </a:cubicBezTo>
                <a:cubicBezTo>
                  <a:pt x="702896" y="842929"/>
                  <a:pt x="714839" y="853944"/>
                  <a:pt x="727593" y="864197"/>
                </a:cubicBezTo>
                <a:cubicBezTo>
                  <a:pt x="747522" y="880625"/>
                  <a:pt x="769501" y="894931"/>
                  <a:pt x="793578" y="904468"/>
                </a:cubicBezTo>
                <a:cubicBezTo>
                  <a:pt x="805640" y="909666"/>
                  <a:pt x="818132" y="915079"/>
                  <a:pt x="831529" y="915103"/>
                </a:cubicBezTo>
                <a:cubicBezTo>
                  <a:pt x="849837" y="915627"/>
                  <a:pt x="868026" y="913076"/>
                  <a:pt x="885023" y="906018"/>
                </a:cubicBezTo>
                <a:cubicBezTo>
                  <a:pt x="899922" y="901202"/>
                  <a:pt x="913510" y="892952"/>
                  <a:pt x="924881" y="882175"/>
                </a:cubicBezTo>
                <a:cubicBezTo>
                  <a:pt x="947503" y="859643"/>
                  <a:pt x="957992" y="825928"/>
                  <a:pt x="955465" y="794384"/>
                </a:cubicBezTo>
                <a:cubicBezTo>
                  <a:pt x="952223" y="762243"/>
                  <a:pt x="942593" y="730030"/>
                  <a:pt x="925190" y="702634"/>
                </a:cubicBezTo>
                <a:cubicBezTo>
                  <a:pt x="918921" y="693049"/>
                  <a:pt x="910887" y="684799"/>
                  <a:pt x="902782" y="676764"/>
                </a:cubicBezTo>
                <a:cubicBezTo>
                  <a:pt x="892293" y="666154"/>
                  <a:pt x="881351" y="655806"/>
                  <a:pt x="868050" y="648820"/>
                </a:cubicBezTo>
                <a:cubicBezTo>
                  <a:pt x="905190" y="650775"/>
                  <a:pt x="944214" y="651538"/>
                  <a:pt x="977993" y="6335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2" name="Google Shape;1942;p37"/>
          <p:cNvGrpSpPr/>
          <p:nvPr/>
        </p:nvGrpSpPr>
        <p:grpSpPr>
          <a:xfrm>
            <a:off x="5645699" y="656497"/>
            <a:ext cx="525749" cy="596095"/>
            <a:chOff x="11291398" y="1312994"/>
            <a:chExt cx="1051497" cy="1192190"/>
          </a:xfrm>
        </p:grpSpPr>
        <p:grpSp>
          <p:nvGrpSpPr>
            <p:cNvPr id="1943" name="Google Shape;1943;p37"/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1944" name="Google Shape;1944;p37"/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rect b="b" l="l" r="r" t="t"/>
                <a:pathLst>
                  <a:path extrusionOk="0" h="1192190" w="1051497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rect b="b" l="l" r="r" t="t"/>
                <a:pathLst>
                  <a:path extrusionOk="0" h="253466" w="144139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rect b="b" l="l" r="r" t="t"/>
                <a:pathLst>
                  <a:path extrusionOk="0" h="229452" w="127555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rect b="b" l="l" r="r" t="t"/>
                <a:pathLst>
                  <a:path extrusionOk="0" h="154773" w="78481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rect b="b" l="l" r="r" t="t"/>
                <a:pathLst>
                  <a:path extrusionOk="0" h="145611" w="73475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rect b="b" l="l" r="r" t="t"/>
                <a:pathLst>
                  <a:path extrusionOk="0" h="51428" w="123119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0" name="Google Shape;1950;p37"/>
            <p:cNvSpPr/>
            <p:nvPr/>
          </p:nvSpPr>
          <p:spPr>
            <a:xfrm>
              <a:off x="11437943" y="1398629"/>
              <a:ext cx="293532" cy="357368"/>
            </a:xfrm>
            <a:custGeom>
              <a:rect b="b" l="l" r="r" t="t"/>
              <a:pathLst>
                <a:path extrusionOk="0" h="357368" w="293532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11720365" y="1322871"/>
              <a:ext cx="277460" cy="227595"/>
            </a:xfrm>
            <a:custGeom>
              <a:rect b="b" l="l" r="r" t="t"/>
              <a:pathLst>
                <a:path extrusionOk="0" h="227595" w="27746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11989265" y="1468011"/>
              <a:ext cx="278815" cy="270723"/>
            </a:xfrm>
            <a:custGeom>
              <a:rect b="b" l="l" r="r" t="t"/>
              <a:pathLst>
                <a:path extrusionOk="0" h="270723" w="278815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12132248" y="1743620"/>
              <a:ext cx="200584" cy="208941"/>
            </a:xfrm>
            <a:custGeom>
              <a:rect b="b" l="l" r="r" t="t"/>
              <a:pathLst>
                <a:path extrusionOk="0" h="208941" w="200584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11982066" y="1953039"/>
              <a:ext cx="255053" cy="265019"/>
            </a:xfrm>
            <a:custGeom>
              <a:rect b="b" l="l" r="r" t="t"/>
              <a:pathLst>
                <a:path extrusionOk="0" h="265019" w="255053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11731451" y="2128359"/>
              <a:ext cx="247491" cy="248023"/>
            </a:xfrm>
            <a:custGeom>
              <a:rect b="b" l="l" r="r" t="t"/>
              <a:pathLst>
                <a:path extrusionOk="0" h="248023" w="247491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11439581" y="2000010"/>
              <a:ext cx="280999" cy="299125"/>
            </a:xfrm>
            <a:custGeom>
              <a:rect b="b" l="l" r="r" t="t"/>
              <a:pathLst>
                <a:path extrusionOk="0" h="299125" w="280999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11301536" y="1765892"/>
              <a:ext cx="278159" cy="263026"/>
            </a:xfrm>
            <a:custGeom>
              <a:rect b="b" l="l" r="r" t="t"/>
              <a:pathLst>
                <a:path extrusionOk="0" h="263026" w="278159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11690997" y="2332149"/>
              <a:ext cx="609026" cy="162302"/>
            </a:xfrm>
            <a:custGeom>
              <a:rect b="b" l="l" r="r" t="t"/>
              <a:pathLst>
                <a:path extrusionOk="0" h="162302" w="609026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11937035" y="2260697"/>
              <a:ext cx="368877" cy="94222"/>
            </a:xfrm>
            <a:custGeom>
              <a:rect b="b" l="l" r="r" t="t"/>
              <a:pathLst>
                <a:path extrusionOk="0" h="94222" w="368877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11545140" y="1534444"/>
              <a:ext cx="600311" cy="608465"/>
            </a:xfrm>
            <a:custGeom>
              <a:rect b="b" l="l" r="r" t="t"/>
              <a:pathLst>
                <a:path extrusionOk="0" h="608465" w="600311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11723577" y="1680652"/>
              <a:ext cx="124221" cy="233553"/>
            </a:xfrm>
            <a:custGeom>
              <a:rect b="b" l="l" r="r" t="t"/>
              <a:pathLst>
                <a:path extrusionOk="0" h="233553" w="124221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11890424" y="1707833"/>
              <a:ext cx="107200" cy="211800"/>
            </a:xfrm>
            <a:custGeom>
              <a:rect b="b" l="l" r="r" t="t"/>
              <a:pathLst>
                <a:path extrusionOk="0" h="211800" w="10720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69" name="Google Shape;1969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970" name="Google Shape;1970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971" name="Google Shape;1971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73" name="Google Shape;1973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974" name="Google Shape;1974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76" name="Google Shape;1976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977" name="Google Shape;1977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979" name="Google Shape;1979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980" name="Google Shape;1980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"/>
          <p:cNvSpPr txBox="1"/>
          <p:nvPr/>
        </p:nvSpPr>
        <p:spPr>
          <a:xfrm>
            <a:off x="514350" y="514350"/>
            <a:ext cx="3664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an Agenda Page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407" name="Google Shape;407;p13"/>
          <p:cNvGrpSpPr/>
          <p:nvPr/>
        </p:nvGrpSpPr>
        <p:grpSpPr>
          <a:xfrm>
            <a:off x="514350" y="2869191"/>
            <a:ext cx="4194113" cy="1614636"/>
            <a:chOff x="0" y="-57150"/>
            <a:chExt cx="11184300" cy="4305696"/>
          </a:xfrm>
        </p:grpSpPr>
        <p:sp>
          <p:nvSpPr>
            <p:cNvPr id="408" name="Google Shape;408;p13"/>
            <p:cNvSpPr txBox="1"/>
            <p:nvPr/>
          </p:nvSpPr>
          <p:spPr>
            <a:xfrm>
              <a:off x="0" y="-57150"/>
              <a:ext cx="1118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683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0"/>
                <a:buFont typeface="Arial"/>
                <a:buChar char="•"/>
              </a:pPr>
              <a:r>
                <a:rPr b="1" i="0" lang="en" sz="17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09" name="Google Shape;409;p13"/>
            <p:cNvSpPr txBox="1"/>
            <p:nvPr/>
          </p:nvSpPr>
          <p:spPr>
            <a:xfrm>
              <a:off x="0" y="1746798"/>
              <a:ext cx="1118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683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0"/>
                <a:buFont typeface="Arial"/>
                <a:buChar char="•"/>
              </a:pPr>
              <a:r>
                <a:rPr b="1" i="0" lang="en" sz="17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10" name="Google Shape;410;p13"/>
            <p:cNvSpPr txBox="1"/>
            <p:nvPr/>
          </p:nvSpPr>
          <p:spPr>
            <a:xfrm>
              <a:off x="0" y="3550746"/>
              <a:ext cx="1118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683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700"/>
                <a:buFont typeface="Arial"/>
                <a:buChar char="•"/>
              </a:pPr>
              <a:r>
                <a:rPr b="1" i="0" lang="en" sz="1700" u="none" cap="none" strike="noStrike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411" name="Google Shape;411;p13"/>
          <p:cNvSpPr/>
          <p:nvPr/>
        </p:nvSpPr>
        <p:spPr>
          <a:xfrm>
            <a:off x="5770502" y="2096041"/>
            <a:ext cx="2859119" cy="2701408"/>
          </a:xfrm>
          <a:custGeom>
            <a:rect b="b" l="l" r="r" t="t"/>
            <a:pathLst>
              <a:path extrusionOk="0" h="5402816" w="5718238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5770502" y="2096041"/>
            <a:ext cx="2859119" cy="2701408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rect b="b" l="l" r="r" t="t"/>
              <a:pathLst>
                <a:path extrusionOk="0" h="1390042" w="2537872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rect b="b" l="l" r="r" t="t"/>
              <a:pathLst>
                <a:path extrusionOk="0" h="3609979" w="4669645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rect b="b" l="l" r="r" t="t"/>
              <a:pathLst>
                <a:path extrusionOk="0" h="1382041" w="1637861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rect b="b" l="l" r="r" t="t"/>
              <a:pathLst>
                <a:path extrusionOk="0" h="1005100" w="1287348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rect b="b" l="l" r="r" t="t"/>
              <a:pathLst>
                <a:path extrusionOk="0" h="1103850" w="769526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rect b="b" l="l" r="r" t="t"/>
              <a:pathLst>
                <a:path extrusionOk="0" h="1471419" w="941169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rect b="b" l="l" r="r" t="t"/>
              <a:pathLst>
                <a:path extrusionOk="0" h="107075" w="329356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rect b="b" l="l" r="r" t="t"/>
              <a:pathLst>
                <a:path extrusionOk="0" h="505521" w="333256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rect b="b" l="l" r="r" t="t"/>
              <a:pathLst>
                <a:path extrusionOk="0" h="527457" w="333116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rect b="b" l="l" r="r" t="t"/>
                <a:pathLst>
                  <a:path extrusionOk="0" h="299556" w="55165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rect b="b" l="l" r="r" t="t"/>
                <a:pathLst>
                  <a:path extrusionOk="0" h="31219" w="129942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rect b="b" l="l" r="r" t="t"/>
                <a:pathLst>
                  <a:path extrusionOk="0" h="5402816" w="5718238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rect b="b" l="l" r="r" t="t"/>
                <a:pathLst>
                  <a:path extrusionOk="0" h="830874" w="724521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rect b="b" l="l" r="r" t="t"/>
                <a:pathLst>
                  <a:path extrusionOk="0" h="789140" w="842004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rect b="b" l="l" r="r" t="t"/>
                <a:pathLst>
                  <a:path extrusionOk="0" h="471549" w="903322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9" name="Google Shape;429;p13"/>
          <p:cNvSpPr/>
          <p:nvPr/>
        </p:nvSpPr>
        <p:spPr>
          <a:xfrm rot="850509">
            <a:off x="5713315" y="313484"/>
            <a:ext cx="798866" cy="723457"/>
          </a:xfrm>
          <a:custGeom>
            <a:rect b="b" l="l" r="r" t="t"/>
            <a:pathLst>
              <a:path extrusionOk="0" h="1448001" w="1596993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5713315" y="313484"/>
            <a:ext cx="798866" cy="723457"/>
          </a:xfrm>
          <a:custGeom>
            <a:rect b="b" l="l" r="r" t="t"/>
            <a:pathLst>
              <a:path extrusionOk="0" h="1448001" w="1596993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5721615" y="321690"/>
            <a:ext cx="782156" cy="706701"/>
          </a:xfrm>
          <a:custGeom>
            <a:rect b="b" l="l" r="r" t="t"/>
            <a:pathLst>
              <a:path extrusionOk="0" h="1414463" w="156359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7722460" y="1085829"/>
            <a:ext cx="914745" cy="779157"/>
          </a:xfrm>
          <a:custGeom>
            <a:rect b="b" l="l" r="r" t="t"/>
            <a:pathLst>
              <a:path extrusionOk="0" h="1561343" w="1833045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7722460" y="1085829"/>
            <a:ext cx="914745" cy="779157"/>
          </a:xfrm>
          <a:custGeom>
            <a:rect b="b" l="l" r="r" t="t"/>
            <a:pathLst>
              <a:path extrusionOk="0" h="1561343" w="1833045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7733741" y="1097129"/>
            <a:ext cx="892515" cy="756552"/>
          </a:xfrm>
          <a:custGeom>
            <a:rect b="b" l="l" r="r" t="t"/>
            <a:pathLst>
              <a:path extrusionOk="0" h="1516045" w="1788499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4"/>
          <p:cNvGrpSpPr/>
          <p:nvPr/>
        </p:nvGrpSpPr>
        <p:grpSpPr>
          <a:xfrm>
            <a:off x="4572000" y="1705582"/>
            <a:ext cx="3785850" cy="1712759"/>
            <a:chOff x="0" y="0"/>
            <a:chExt cx="10095600" cy="4567356"/>
          </a:xfrm>
        </p:grpSpPr>
        <p:sp>
          <p:nvSpPr>
            <p:cNvPr id="440" name="Google Shape;440;p14"/>
            <p:cNvSpPr txBox="1"/>
            <p:nvPr/>
          </p:nvSpPr>
          <p:spPr>
            <a:xfrm>
              <a:off x="0" y="0"/>
              <a:ext cx="10095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Hello there!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41" name="Google Shape;441;p14"/>
            <p:cNvSpPr txBox="1"/>
            <p:nvPr/>
          </p:nvSpPr>
          <p:spPr>
            <a:xfrm>
              <a:off x="317506" y="2264556"/>
              <a:ext cx="9460500" cy="230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I'm Rain, and I'll be sharing with you my beautiful ideas. Follow me at @reallygreatsite to learn more.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442" name="Google Shape;442;p14"/>
          <p:cNvGrpSpPr/>
          <p:nvPr/>
        </p:nvGrpSpPr>
        <p:grpSpPr>
          <a:xfrm>
            <a:off x="784726" y="515058"/>
            <a:ext cx="2656903" cy="4025196"/>
            <a:chOff x="2" y="1887"/>
            <a:chExt cx="7085074" cy="10733855"/>
          </a:xfrm>
        </p:grpSpPr>
        <p:sp>
          <p:nvSpPr>
            <p:cNvPr id="443" name="Google Shape;443;p14"/>
            <p:cNvSpPr/>
            <p:nvPr/>
          </p:nvSpPr>
          <p:spPr>
            <a:xfrm rot="-114908">
              <a:off x="173814" y="111530"/>
              <a:ext cx="6737450" cy="10514568"/>
            </a:xfrm>
            <a:custGeom>
              <a:rect b="b" l="l" r="r" t="t"/>
              <a:pathLst>
                <a:path extrusionOk="0" h="4392349" w="2814498">
                  <a:moveTo>
                    <a:pt x="2690037" y="4392348"/>
                  </a:moveTo>
                  <a:lnTo>
                    <a:pt x="124460" y="4392348"/>
                  </a:lnTo>
                  <a:cubicBezTo>
                    <a:pt x="55880" y="4392348"/>
                    <a:pt x="0" y="4336468"/>
                    <a:pt x="0" y="4267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0038" y="0"/>
                  </a:lnTo>
                  <a:cubicBezTo>
                    <a:pt x="2758617" y="0"/>
                    <a:pt x="2814498" y="55880"/>
                    <a:pt x="2814498" y="124460"/>
                  </a:cubicBezTo>
                  <a:lnTo>
                    <a:pt x="2814498" y="4267888"/>
                  </a:lnTo>
                  <a:cubicBezTo>
                    <a:pt x="2814498" y="4336468"/>
                    <a:pt x="2758617" y="4392349"/>
                    <a:pt x="2690038" y="43923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4" name="Google Shape;444;p14"/>
            <p:cNvPicPr preferRelativeResize="0"/>
            <p:nvPr/>
          </p:nvPicPr>
          <p:blipFill rotWithShape="1">
            <a:blip r:embed="rId3">
              <a:alphaModFix/>
            </a:blip>
            <a:srcRect b="0" l="3546" r="17638" t="14096"/>
            <a:stretch/>
          </p:blipFill>
          <p:spPr>
            <a:xfrm rot="-115896">
              <a:off x="643983" y="626419"/>
              <a:ext cx="5798602" cy="94806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4"/>
          <p:cNvSpPr/>
          <p:nvPr/>
        </p:nvSpPr>
        <p:spPr>
          <a:xfrm>
            <a:off x="2623124" y="2996281"/>
            <a:ext cx="1625457" cy="2057512"/>
          </a:xfrm>
          <a:custGeom>
            <a:rect b="b" l="l" r="r" t="t"/>
            <a:pathLst>
              <a:path extrusionOk="0" h="4115023" w="3250913">
                <a:moveTo>
                  <a:pt x="3063436" y="2133999"/>
                </a:moveTo>
                <a:cubicBezTo>
                  <a:pt x="2946441" y="2159263"/>
                  <a:pt x="2835214" y="2204115"/>
                  <a:pt x="2727200" y="2254892"/>
                </a:cubicBezTo>
                <a:cubicBezTo>
                  <a:pt x="2635746" y="2301471"/>
                  <a:pt x="2549565" y="2357185"/>
                  <a:pt x="2463055" y="2411995"/>
                </a:cubicBezTo>
                <a:cubicBezTo>
                  <a:pt x="2361797" y="2477585"/>
                  <a:pt x="2270343" y="2557905"/>
                  <a:pt x="2180455" y="2638062"/>
                </a:cubicBezTo>
                <a:cubicBezTo>
                  <a:pt x="2133822" y="2685876"/>
                  <a:pt x="2088836" y="2735500"/>
                  <a:pt x="2048547" y="2788828"/>
                </a:cubicBezTo>
                <a:cubicBezTo>
                  <a:pt x="2020205" y="2824133"/>
                  <a:pt x="1990297" y="2858779"/>
                  <a:pt x="1971842" y="2900668"/>
                </a:cubicBezTo>
                <a:cubicBezTo>
                  <a:pt x="1951821" y="2848740"/>
                  <a:pt x="1933942" y="2795659"/>
                  <a:pt x="1919688" y="2742002"/>
                </a:cubicBezTo>
                <a:cubicBezTo>
                  <a:pt x="1908401" y="2675671"/>
                  <a:pt x="1906753" y="2608435"/>
                  <a:pt x="1903045" y="2541364"/>
                </a:cubicBezTo>
                <a:cubicBezTo>
                  <a:pt x="1897360" y="2448863"/>
                  <a:pt x="1894642" y="2355951"/>
                  <a:pt x="1896784" y="2263286"/>
                </a:cubicBezTo>
                <a:cubicBezTo>
                  <a:pt x="1899338" y="2227816"/>
                  <a:pt x="1909884" y="2192923"/>
                  <a:pt x="1911861" y="2157618"/>
                </a:cubicBezTo>
                <a:cubicBezTo>
                  <a:pt x="2072441" y="2143874"/>
                  <a:pt x="2226676" y="2060097"/>
                  <a:pt x="2336915" y="1944882"/>
                </a:cubicBezTo>
                <a:cubicBezTo>
                  <a:pt x="2394836" y="1886617"/>
                  <a:pt x="2437679" y="1815513"/>
                  <a:pt x="2480852" y="1746220"/>
                </a:cubicBezTo>
                <a:cubicBezTo>
                  <a:pt x="2523695" y="1666804"/>
                  <a:pt x="2564890" y="1585331"/>
                  <a:pt x="2591832" y="1499003"/>
                </a:cubicBezTo>
                <a:cubicBezTo>
                  <a:pt x="2619185" y="1410946"/>
                  <a:pt x="2634840" y="1319927"/>
                  <a:pt x="2651812" y="1229401"/>
                </a:cubicBezTo>
                <a:cubicBezTo>
                  <a:pt x="2681391" y="1049173"/>
                  <a:pt x="2697539" y="865488"/>
                  <a:pt x="2690536" y="682791"/>
                </a:cubicBezTo>
                <a:cubicBezTo>
                  <a:pt x="2687158" y="636376"/>
                  <a:pt x="2682461" y="590208"/>
                  <a:pt x="2677518" y="543958"/>
                </a:cubicBezTo>
                <a:cubicBezTo>
                  <a:pt x="2668290" y="477627"/>
                  <a:pt x="2650906" y="412695"/>
                  <a:pt x="2635911" y="347435"/>
                </a:cubicBezTo>
                <a:cubicBezTo>
                  <a:pt x="2619103" y="293037"/>
                  <a:pt x="2601471" y="157002"/>
                  <a:pt x="2524271" y="165643"/>
                </a:cubicBezTo>
                <a:cubicBezTo>
                  <a:pt x="2483323" y="174531"/>
                  <a:pt x="2466845" y="218806"/>
                  <a:pt x="2451767" y="253288"/>
                </a:cubicBezTo>
                <a:cubicBezTo>
                  <a:pt x="2428533" y="309579"/>
                  <a:pt x="2402086" y="364470"/>
                  <a:pt x="2378687" y="420678"/>
                </a:cubicBezTo>
                <a:cubicBezTo>
                  <a:pt x="2377204" y="369079"/>
                  <a:pt x="2356853" y="320771"/>
                  <a:pt x="2343506" y="271476"/>
                </a:cubicBezTo>
                <a:cubicBezTo>
                  <a:pt x="2319860" y="205803"/>
                  <a:pt x="2295473" y="83347"/>
                  <a:pt x="2215883" y="69027"/>
                </a:cubicBezTo>
                <a:cubicBezTo>
                  <a:pt x="2176500" y="64583"/>
                  <a:pt x="2153101" y="112150"/>
                  <a:pt x="2129373" y="136839"/>
                </a:cubicBezTo>
                <a:cubicBezTo>
                  <a:pt x="2099382" y="170910"/>
                  <a:pt x="2076478" y="209753"/>
                  <a:pt x="2057693" y="250901"/>
                </a:cubicBezTo>
                <a:cubicBezTo>
                  <a:pt x="2044428" y="277319"/>
                  <a:pt x="2027291" y="307274"/>
                  <a:pt x="2017980" y="336242"/>
                </a:cubicBezTo>
                <a:cubicBezTo>
                  <a:pt x="2019051" y="276249"/>
                  <a:pt x="2002326" y="218065"/>
                  <a:pt x="1981317" y="162433"/>
                </a:cubicBezTo>
                <a:cubicBezTo>
                  <a:pt x="1954869" y="90342"/>
                  <a:pt x="1914086" y="-4216"/>
                  <a:pt x="1823044" y="146"/>
                </a:cubicBezTo>
                <a:cubicBezTo>
                  <a:pt x="1773610" y="-184"/>
                  <a:pt x="1752600" y="54461"/>
                  <a:pt x="1721951" y="84746"/>
                </a:cubicBezTo>
                <a:cubicBezTo>
                  <a:pt x="1648952" y="167618"/>
                  <a:pt x="1591526" y="263822"/>
                  <a:pt x="1541103" y="361754"/>
                </a:cubicBezTo>
                <a:cubicBezTo>
                  <a:pt x="1556593" y="299374"/>
                  <a:pt x="1561124" y="235841"/>
                  <a:pt x="1559559" y="171733"/>
                </a:cubicBezTo>
                <a:cubicBezTo>
                  <a:pt x="1559641" y="141201"/>
                  <a:pt x="1562277" y="110258"/>
                  <a:pt x="1557087" y="79973"/>
                </a:cubicBezTo>
                <a:cubicBezTo>
                  <a:pt x="1541103" y="-2982"/>
                  <a:pt x="1474531" y="17263"/>
                  <a:pt x="1435561" y="70179"/>
                </a:cubicBezTo>
                <a:cubicBezTo>
                  <a:pt x="1415375" y="96843"/>
                  <a:pt x="1392882" y="122108"/>
                  <a:pt x="1376651" y="151488"/>
                </a:cubicBezTo>
                <a:cubicBezTo>
                  <a:pt x="1366188" y="172638"/>
                  <a:pt x="1359596" y="195352"/>
                  <a:pt x="1348144" y="216008"/>
                </a:cubicBezTo>
                <a:cubicBezTo>
                  <a:pt x="1280172" y="332539"/>
                  <a:pt x="1235928" y="460180"/>
                  <a:pt x="1187647" y="585682"/>
                </a:cubicBezTo>
                <a:cubicBezTo>
                  <a:pt x="1163506" y="652424"/>
                  <a:pt x="1147770" y="721799"/>
                  <a:pt x="1130880" y="790681"/>
                </a:cubicBezTo>
                <a:cubicBezTo>
                  <a:pt x="1115143" y="856847"/>
                  <a:pt x="1098582" y="922848"/>
                  <a:pt x="1090179" y="990413"/>
                </a:cubicBezTo>
                <a:cubicBezTo>
                  <a:pt x="1075596" y="1122416"/>
                  <a:pt x="1070734" y="1256559"/>
                  <a:pt x="1077820" y="1389220"/>
                </a:cubicBezTo>
                <a:cubicBezTo>
                  <a:pt x="1090014" y="1492748"/>
                  <a:pt x="1114649" y="1595865"/>
                  <a:pt x="1151560" y="1693386"/>
                </a:cubicBezTo>
                <a:cubicBezTo>
                  <a:pt x="1167379" y="1730254"/>
                  <a:pt x="1189459" y="1763996"/>
                  <a:pt x="1211870" y="1797326"/>
                </a:cubicBezTo>
                <a:cubicBezTo>
                  <a:pt x="1237493" y="1834523"/>
                  <a:pt x="1260151" y="1874272"/>
                  <a:pt x="1290553" y="1907932"/>
                </a:cubicBezTo>
                <a:cubicBezTo>
                  <a:pt x="1372120" y="1990145"/>
                  <a:pt x="1470165" y="2056723"/>
                  <a:pt x="1574718" y="2106265"/>
                </a:cubicBezTo>
                <a:cubicBezTo>
                  <a:pt x="1618138" y="2126510"/>
                  <a:pt x="1664112" y="2139595"/>
                  <a:pt x="1711075" y="2147660"/>
                </a:cubicBezTo>
                <a:cubicBezTo>
                  <a:pt x="1701847" y="2191853"/>
                  <a:pt x="1693196" y="2236375"/>
                  <a:pt x="1690972" y="2281473"/>
                </a:cubicBezTo>
                <a:cubicBezTo>
                  <a:pt x="1680755" y="2494949"/>
                  <a:pt x="1720715" y="2707602"/>
                  <a:pt x="1773033" y="2913918"/>
                </a:cubicBezTo>
                <a:cubicBezTo>
                  <a:pt x="1705472" y="2841086"/>
                  <a:pt x="1641043" y="2765538"/>
                  <a:pt x="1577437" y="2689332"/>
                </a:cubicBezTo>
                <a:cubicBezTo>
                  <a:pt x="1532946" y="2641765"/>
                  <a:pt x="1481452" y="2601193"/>
                  <a:pt x="1433254" y="2557494"/>
                </a:cubicBezTo>
                <a:cubicBezTo>
                  <a:pt x="1354158" y="2480712"/>
                  <a:pt x="1267895" y="2412406"/>
                  <a:pt x="1174794" y="2353400"/>
                </a:cubicBezTo>
                <a:cubicBezTo>
                  <a:pt x="1061754" y="2276700"/>
                  <a:pt x="932977" y="2229874"/>
                  <a:pt x="802141" y="2193334"/>
                </a:cubicBezTo>
                <a:cubicBezTo>
                  <a:pt x="703107" y="2163543"/>
                  <a:pt x="602178" y="2140089"/>
                  <a:pt x="499767" y="2124946"/>
                </a:cubicBezTo>
                <a:cubicBezTo>
                  <a:pt x="344460" y="2097377"/>
                  <a:pt x="187671" y="2102973"/>
                  <a:pt x="31128" y="2117210"/>
                </a:cubicBezTo>
                <a:cubicBezTo>
                  <a:pt x="3198" y="2116717"/>
                  <a:pt x="-922" y="2137784"/>
                  <a:pt x="150" y="2160251"/>
                </a:cubicBezTo>
                <a:cubicBezTo>
                  <a:pt x="-15" y="2202469"/>
                  <a:pt x="-427" y="2244851"/>
                  <a:pt x="3116" y="2286987"/>
                </a:cubicBezTo>
                <a:cubicBezTo>
                  <a:pt x="11272" y="2385742"/>
                  <a:pt x="23466" y="2485485"/>
                  <a:pt x="58565" y="2578726"/>
                </a:cubicBezTo>
                <a:cubicBezTo>
                  <a:pt x="119122" y="2740685"/>
                  <a:pt x="208021" y="2893097"/>
                  <a:pt x="328559" y="3017858"/>
                </a:cubicBezTo>
                <a:cubicBezTo>
                  <a:pt x="443082" y="3147145"/>
                  <a:pt x="590397" y="3240304"/>
                  <a:pt x="742160" y="3320213"/>
                </a:cubicBezTo>
                <a:cubicBezTo>
                  <a:pt x="921278" y="3416500"/>
                  <a:pt x="1115308" y="3486534"/>
                  <a:pt x="1318483" y="3507354"/>
                </a:cubicBezTo>
                <a:cubicBezTo>
                  <a:pt x="1452615" y="3527023"/>
                  <a:pt x="1588972" y="3521427"/>
                  <a:pt x="1722610" y="3501264"/>
                </a:cubicBezTo>
                <a:cubicBezTo>
                  <a:pt x="1767842" y="3496080"/>
                  <a:pt x="1813322" y="3489907"/>
                  <a:pt x="1856989" y="3476493"/>
                </a:cubicBezTo>
                <a:cubicBezTo>
                  <a:pt x="1898349" y="3626601"/>
                  <a:pt x="1952397" y="3775310"/>
                  <a:pt x="2048877" y="3899659"/>
                </a:cubicBezTo>
                <a:cubicBezTo>
                  <a:pt x="2073429" y="3941877"/>
                  <a:pt x="2100206" y="3982449"/>
                  <a:pt x="2132668" y="4019071"/>
                </a:cubicBezTo>
                <a:cubicBezTo>
                  <a:pt x="2151124" y="4041949"/>
                  <a:pt x="2169003" y="4065650"/>
                  <a:pt x="2190342" y="4085978"/>
                </a:cubicBezTo>
                <a:cubicBezTo>
                  <a:pt x="2201959" y="4097087"/>
                  <a:pt x="2214647" y="4108691"/>
                  <a:pt x="2231372" y="4110173"/>
                </a:cubicBezTo>
                <a:cubicBezTo>
                  <a:pt x="2260786" y="4115193"/>
                  <a:pt x="2315741" y="4122188"/>
                  <a:pt x="2336668" y="4096840"/>
                </a:cubicBezTo>
                <a:cubicBezTo>
                  <a:pt x="2348120" y="4073304"/>
                  <a:pt x="2334690" y="4046640"/>
                  <a:pt x="2326534" y="4024091"/>
                </a:cubicBezTo>
                <a:cubicBezTo>
                  <a:pt x="2307749" y="3982120"/>
                  <a:pt x="2292671" y="3938668"/>
                  <a:pt x="2272980" y="3897108"/>
                </a:cubicBezTo>
                <a:cubicBezTo>
                  <a:pt x="2233020" y="3831930"/>
                  <a:pt x="2213823" y="3757369"/>
                  <a:pt x="2184904" y="3687171"/>
                </a:cubicBezTo>
                <a:cubicBezTo>
                  <a:pt x="2158292" y="3618948"/>
                  <a:pt x="2123770" y="3553358"/>
                  <a:pt x="2106962" y="3481760"/>
                </a:cubicBezTo>
                <a:cubicBezTo>
                  <a:pt x="2163730" y="3470156"/>
                  <a:pt x="2222639" y="3468099"/>
                  <a:pt x="2277676" y="3449006"/>
                </a:cubicBezTo>
                <a:cubicBezTo>
                  <a:pt x="2343424" y="3423330"/>
                  <a:pt x="2405711" y="3389753"/>
                  <a:pt x="2465774" y="3352967"/>
                </a:cubicBezTo>
                <a:cubicBezTo>
                  <a:pt x="2562171" y="3289681"/>
                  <a:pt x="2655355" y="3219812"/>
                  <a:pt x="2731566" y="3132661"/>
                </a:cubicBezTo>
                <a:cubicBezTo>
                  <a:pt x="2870807" y="2983293"/>
                  <a:pt x="2984176" y="2811377"/>
                  <a:pt x="3079008" y="2630902"/>
                </a:cubicBezTo>
                <a:cubicBezTo>
                  <a:pt x="3153901" y="2481864"/>
                  <a:pt x="3217095" y="2326571"/>
                  <a:pt x="3249722" y="2162555"/>
                </a:cubicBezTo>
                <a:cubicBezTo>
                  <a:pt x="3266529" y="2093098"/>
                  <a:pt x="3100594" y="2121654"/>
                  <a:pt x="3063436" y="2133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14"/>
          <p:cNvGrpSpPr/>
          <p:nvPr/>
        </p:nvGrpSpPr>
        <p:grpSpPr>
          <a:xfrm>
            <a:off x="2623124" y="2996281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rect b="b" l="l" r="r" t="t"/>
              <a:pathLst>
                <a:path extrusionOk="0" h="1067214" w="970892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rect b="b" l="l" r="r" t="t"/>
                  <a:pathLst>
                    <a:path extrusionOk="0" h="475282" w="312842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rect b="b" l="l" r="r" t="t"/>
                  <a:pathLst>
                    <a:path extrusionOk="0" h="464099" w="352876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rect b="b" l="l" r="r" t="t"/>
                  <a:pathLst>
                    <a:path extrusionOk="0" h="116519" w="118761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rect b="b" l="l" r="r" t="t"/>
                  <a:pathLst>
                    <a:path extrusionOk="0" h="226872" w="48824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rect b="b" l="l" r="r" t="t"/>
                  <a:pathLst>
                    <a:path extrusionOk="0" h="4115023" w="3250913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rect b="b" l="l" r="r" t="t"/>
                <a:pathLst>
                  <a:path extrusionOk="0" h="2081843" w="1541884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rect b="b" l="l" r="r" t="t"/>
                <a:pathLst>
                  <a:path extrusionOk="0" h="50753" w="45772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rect b="b" l="l" r="r" t="t"/>
                <a:pathLst>
                  <a:path extrusionOk="0" h="312313" w="120115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rect b="b" l="l" r="r" t="t"/>
                <a:pathLst>
                  <a:path extrusionOk="0" h="282769" w="103124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rect b="b" l="l" r="r" t="t"/>
                <a:pathLst>
                  <a:path extrusionOk="0" h="1932273" w="3164478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3442173" y="2058342"/>
            <a:ext cx="467001" cy="423432"/>
          </a:xfrm>
          <a:custGeom>
            <a:rect b="b" l="l" r="r" t="t"/>
            <a:pathLst>
              <a:path extrusionOk="0" h="846864" w="934002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3442173" y="2058342"/>
            <a:ext cx="467001" cy="423432"/>
          </a:xfrm>
          <a:custGeom>
            <a:rect b="b" l="l" r="r" t="t"/>
            <a:pathLst>
              <a:path extrusionOk="0" h="846864" w="934002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3447016" y="2063163"/>
            <a:ext cx="457233" cy="413624"/>
          </a:xfrm>
          <a:custGeom>
            <a:rect b="b" l="l" r="r" t="t"/>
            <a:pathLst>
              <a:path extrusionOk="0" h="827249" w="914466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rect b="b" l="l" r="r" t="t"/>
            <a:pathLst>
              <a:path extrusionOk="0" h="1698528" w="1787062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rect b="b" l="l" r="r" t="t"/>
            <a:pathLst>
              <a:path extrusionOk="0" h="1698528" w="1787062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rect b="b" l="l" r="r" t="t"/>
            <a:pathLst>
              <a:path extrusionOk="0" h="624072" w="675084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rect b="b" l="l" r="r" t="t"/>
            <a:pathLst>
              <a:path extrusionOk="0" h="658554" w="617956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rect b="b" l="l" r="r" t="t"/>
            <a:pathLst>
              <a:path extrusionOk="0" h="524962" w="581128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rect b="b" l="l" r="r" t="t"/>
            <a:pathLst>
              <a:path extrusionOk="0" h="534692" w="567539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rect b="b" l="l" r="r" t="t"/>
            <a:pathLst>
              <a:path extrusionOk="0" h="623720" w="60585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rect b="b" l="l" r="r" t="t"/>
            <a:pathLst>
              <a:path extrusionOk="0" h="627932" w="686146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15"/>
          <p:cNvGrpSpPr/>
          <p:nvPr/>
        </p:nvGrpSpPr>
        <p:grpSpPr>
          <a:xfrm>
            <a:off x="1573091" y="2023557"/>
            <a:ext cx="5997825" cy="1079242"/>
            <a:chOff x="0" y="0"/>
            <a:chExt cx="15994200" cy="2877978"/>
          </a:xfrm>
        </p:grpSpPr>
        <p:sp>
          <p:nvSpPr>
            <p:cNvPr id="476" name="Google Shape;476;p15"/>
            <p:cNvSpPr txBox="1"/>
            <p:nvPr/>
          </p:nvSpPr>
          <p:spPr>
            <a:xfrm>
              <a:off x="0" y="0"/>
              <a:ext cx="15994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Get to Know 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477" name="Google Shape;477;p15"/>
            <p:cNvSpPr txBox="1"/>
            <p:nvPr/>
          </p:nvSpPr>
          <p:spPr>
            <a:xfrm>
              <a:off x="0" y="2180178"/>
              <a:ext cx="15994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478" name="Google Shape;478;p15"/>
          <p:cNvSpPr/>
          <p:nvPr/>
        </p:nvSpPr>
        <p:spPr>
          <a:xfrm rot="-550833">
            <a:off x="-584536" y="3307026"/>
            <a:ext cx="2452405" cy="1944325"/>
          </a:xfrm>
          <a:custGeom>
            <a:rect b="b" l="l" r="r" t="t"/>
            <a:pathLst>
              <a:path extrusionOk="0" h="3874486" w="4890891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9" name="Google Shape;479;p15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480" name="Google Shape;480;p15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rect b="b" l="l" r="r" t="t"/>
                <a:pathLst>
                  <a:path extrusionOk="0" h="3874486" w="4890891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rect b="b" l="l" r="r" t="t"/>
                <a:pathLst>
                  <a:path extrusionOk="0" h="69128" w="417621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rect b="b" l="l" r="r" t="t"/>
                <a:pathLst>
                  <a:path extrusionOk="0" h="389471" w="431498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rect b="b" l="l" r="r" t="t"/>
                <a:pathLst>
                  <a:path extrusionOk="0" h="425500" w="420838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rect b="b" l="l" r="r" t="t"/>
                <a:pathLst>
                  <a:path extrusionOk="0" h="119864" w="307689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rect b="b" l="l" r="r" t="t"/>
                <a:pathLst>
                  <a:path extrusionOk="0" h="135647" w="387261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rect b="b" l="l" r="r" t="t"/>
                <a:pathLst>
                  <a:path extrusionOk="0" h="1010159" w="756459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8" name="Google Shape;488;p15"/>
            <p:cNvSpPr/>
            <p:nvPr/>
          </p:nvSpPr>
          <p:spPr>
            <a:xfrm>
              <a:off x="1055504" y="9247761"/>
              <a:ext cx="582063" cy="337520"/>
            </a:xfrm>
            <a:custGeom>
              <a:rect b="b" l="l" r="r" t="t"/>
              <a:pathLst>
                <a:path extrusionOk="0" h="337520" w="582063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1128615" y="9818461"/>
              <a:ext cx="412018" cy="359635"/>
            </a:xfrm>
            <a:custGeom>
              <a:rect b="b" l="l" r="r" t="t"/>
              <a:pathLst>
                <a:path extrusionOk="0" h="359635" w="412018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0" name="Google Shape;490;p15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491" name="Google Shape;491;p15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rect b="b" l="l" r="r" t="t"/>
                <a:pathLst>
                  <a:path extrusionOk="0" h="2757830" w="2015717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rect b="b" l="l" r="r" t="t"/>
                <a:pathLst>
                  <a:path extrusionOk="0" h="2911128" w="2481057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3" name="Google Shape;493;p15"/>
            <p:cNvSpPr/>
            <p:nvPr/>
          </p:nvSpPr>
          <p:spPr>
            <a:xfrm>
              <a:off x="368650" y="6659493"/>
              <a:ext cx="1948772" cy="3776257"/>
            </a:xfrm>
            <a:custGeom>
              <a:rect b="b" l="l" r="r" t="t"/>
              <a:pathLst>
                <a:path extrusionOk="0" h="3776257" w="1948772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2153922" y="8312803"/>
              <a:ext cx="92609" cy="93893"/>
            </a:xfrm>
            <a:custGeom>
              <a:rect b="b" l="l" r="r" t="t"/>
              <a:pathLst>
                <a:path extrusionOk="0" h="93893" w="92609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769866" y="8312924"/>
              <a:ext cx="90271" cy="84118"/>
            </a:xfrm>
            <a:custGeom>
              <a:rect b="b" l="l" r="r" t="t"/>
              <a:pathLst>
                <a:path extrusionOk="0" h="84118" w="90271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15"/>
          <p:cNvSpPr/>
          <p:nvPr/>
        </p:nvSpPr>
        <p:spPr>
          <a:xfrm>
            <a:off x="7274565" y="-233173"/>
            <a:ext cx="2267681" cy="1991309"/>
          </a:xfrm>
          <a:custGeom>
            <a:rect b="b" l="l" r="r" t="t"/>
            <a:pathLst>
              <a:path extrusionOk="0" h="3982618" w="4535361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7" name="Google Shape;497;p15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498" name="Google Shape;498;p15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499" name="Google Shape;499;p15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rect b="b" l="l" r="r" t="t"/>
                <a:pathLst>
                  <a:path extrusionOk="0" h="642425" w="971123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rect b="b" l="l" r="r" t="t"/>
                <a:pathLst>
                  <a:path extrusionOk="0" h="968521" w="746422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rect b="b" l="l" r="r" t="t"/>
                <a:pathLst>
                  <a:path extrusionOk="0" h="1107302" w="603647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rect b="b" l="l" r="r" t="t"/>
                <a:pathLst>
                  <a:path extrusionOk="0" h="631624" w="949504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rect b="b" l="l" r="r" t="t"/>
                <a:pathLst>
                  <a:path extrusionOk="0" h="222275" w="177089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rect b="b" l="l" r="r" t="t"/>
                <a:pathLst>
                  <a:path extrusionOk="0" h="49140" w="4806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rect b="b" l="l" r="r" t="t"/>
                <a:pathLst>
                  <a:path extrusionOk="0" h="50241" w="43589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rect b="b" l="l" r="r" t="t"/>
                <a:pathLst>
                  <a:path extrusionOk="0" h="44840" w="41623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rect b="b" l="l" r="r" t="t"/>
                <a:pathLst>
                  <a:path extrusionOk="0" h="43554" w="38924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rect b="b" l="l" r="r" t="t"/>
                <a:pathLst>
                  <a:path extrusionOk="0" h="49124" w="49748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rect b="b" l="l" r="r" t="t"/>
                <a:pathLst>
                  <a:path extrusionOk="0" h="52922" w="50043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rect b="b" l="l" r="r" t="t"/>
                <a:pathLst>
                  <a:path extrusionOk="0" h="3982618" w="4535361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rect b="b" l="l" r="r" t="t"/>
                <a:pathLst>
                  <a:path extrusionOk="0" h="621878" w="921712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rect b="b" l="l" r="r" t="t"/>
                <a:pathLst>
                  <a:path extrusionOk="0" h="246221" w="200852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>
              <a:off x="17139870" y="1624510"/>
              <a:ext cx="836936" cy="505654"/>
            </a:xfrm>
            <a:custGeom>
              <a:rect b="b" l="l" r="r" t="t"/>
              <a:pathLst>
                <a:path extrusionOk="0" h="505654" w="836936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15455597" y="1460746"/>
              <a:ext cx="505510" cy="509765"/>
            </a:xfrm>
            <a:custGeom>
              <a:rect b="b" l="l" r="r" t="t"/>
              <a:pathLst>
                <a:path extrusionOk="0" h="509765" w="50551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15784830" y="1466644"/>
              <a:ext cx="415807" cy="444604"/>
            </a:xfrm>
            <a:custGeom>
              <a:rect b="b" l="l" r="r" t="t"/>
              <a:pathLst>
                <a:path extrusionOk="0" h="444604" w="415807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17386836" y="1609903"/>
              <a:ext cx="440288" cy="432426"/>
            </a:xfrm>
            <a:custGeom>
              <a:rect b="b" l="l" r="r" t="t"/>
              <a:pathLst>
                <a:path extrusionOk="0" h="432426" w="440288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14870266" y="-410788"/>
              <a:ext cx="3692016" cy="3870524"/>
            </a:xfrm>
            <a:custGeom>
              <a:rect b="b" l="l" r="r" t="t"/>
              <a:pathLst>
                <a:path extrusionOk="0" h="3870524" w="3692016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5142925" y="-177250"/>
              <a:ext cx="493058" cy="994372"/>
            </a:xfrm>
            <a:custGeom>
              <a:rect b="b" l="l" r="r" t="t"/>
              <a:pathLst>
                <a:path extrusionOk="0" h="994372" w="493058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17764764" y="25797"/>
              <a:ext cx="633876" cy="855380"/>
            </a:xfrm>
            <a:custGeom>
              <a:rect b="b" l="l" r="r" t="t"/>
              <a:pathLst>
                <a:path extrusionOk="0" h="855380" w="633876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16403128" y="2149732"/>
              <a:ext cx="512144" cy="260206"/>
            </a:xfrm>
            <a:custGeom>
              <a:rect b="b" l="l" r="r" t="t"/>
              <a:pathLst>
                <a:path extrusionOk="0" h="260206" w="512144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16218541" y="418920"/>
              <a:ext cx="199468" cy="452277"/>
            </a:xfrm>
            <a:custGeom>
              <a:rect b="b" l="l" r="r" t="t"/>
              <a:pathLst>
                <a:path extrusionOk="0" h="452277" w="199468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16657570" y="393546"/>
              <a:ext cx="202008" cy="465766"/>
            </a:xfrm>
            <a:custGeom>
              <a:rect b="b" l="l" r="r" t="t"/>
              <a:pathLst>
                <a:path extrusionOk="0" h="465766" w="202008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17092855" y="449949"/>
              <a:ext cx="203760" cy="431591"/>
            </a:xfrm>
            <a:custGeom>
              <a:rect b="b" l="l" r="r" t="t"/>
              <a:pathLst>
                <a:path extrusionOk="0" h="431591" w="20376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5"/>
          <p:cNvSpPr/>
          <p:nvPr/>
        </p:nvSpPr>
        <p:spPr>
          <a:xfrm>
            <a:off x="-432227" y="270332"/>
            <a:ext cx="1670640" cy="1566232"/>
          </a:xfrm>
          <a:custGeom>
            <a:rect b="b" l="l" r="r" t="t"/>
            <a:pathLst>
              <a:path extrusionOk="0" h="3132463" w="334128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5" name="Google Shape;525;p15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526" name="Google Shape;526;p15"/>
            <p:cNvSpPr/>
            <p:nvPr/>
          </p:nvSpPr>
          <p:spPr>
            <a:xfrm>
              <a:off x="-864454" y="540665"/>
              <a:ext cx="3341280" cy="3132463"/>
            </a:xfrm>
            <a:custGeom>
              <a:rect b="b" l="l" r="r" t="t"/>
              <a:pathLst>
                <a:path extrusionOk="0" h="3132463" w="334128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-834708" y="556989"/>
              <a:ext cx="2190329" cy="1822022"/>
            </a:xfrm>
            <a:custGeom>
              <a:rect b="b" l="l" r="r" t="t"/>
              <a:pathLst>
                <a:path extrusionOk="0" h="1822022" w="2190329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300924" y="1814540"/>
              <a:ext cx="2144802" cy="1258960"/>
            </a:xfrm>
            <a:custGeom>
              <a:rect b="b" l="l" r="r" t="t"/>
              <a:pathLst>
                <a:path extrusionOk="0" h="1258960" w="2144802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-566586" y="2828796"/>
              <a:ext cx="1918009" cy="813125"/>
            </a:xfrm>
            <a:custGeom>
              <a:rect b="b" l="l" r="r" t="t"/>
              <a:pathLst>
                <a:path extrusionOk="0" h="813125" w="1918009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15"/>
          <p:cNvSpPr/>
          <p:nvPr/>
        </p:nvSpPr>
        <p:spPr>
          <a:xfrm rot="-7416649">
            <a:off x="7651259" y="3757125"/>
            <a:ext cx="1398032" cy="1943027"/>
          </a:xfrm>
          <a:custGeom>
            <a:rect b="b" l="l" r="r" t="t"/>
            <a:pathLst>
              <a:path extrusionOk="0" h="3875893" w="2788754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1" name="Google Shape;531;p15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532" name="Google Shape;532;p15"/>
            <p:cNvSpPr/>
            <p:nvPr/>
          </p:nvSpPr>
          <p:spPr>
            <a:xfrm>
              <a:off x="17736494" y="8235045"/>
              <a:ext cx="3565" cy="3565"/>
            </a:xfrm>
            <a:custGeom>
              <a:rect b="b" l="l" r="r" t="t"/>
              <a:pathLst>
                <a:path extrusionOk="0" h="3565" w="3565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15302719" y="7524463"/>
              <a:ext cx="2788754" cy="3875893"/>
            </a:xfrm>
            <a:custGeom>
              <a:rect b="b" l="l" r="r" t="t"/>
              <a:pathLst>
                <a:path extrusionOk="0" h="3875893" w="2788754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15"/>
          <p:cNvSpPr/>
          <p:nvPr/>
        </p:nvSpPr>
        <p:spPr>
          <a:xfrm rot="-7416649">
            <a:off x="7392653" y="4634663"/>
            <a:ext cx="831000" cy="718088"/>
          </a:xfrm>
          <a:custGeom>
            <a:rect b="b" l="l" r="r" t="t"/>
            <a:pathLst>
              <a:path extrusionOk="0" h="1432420" w="1657654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5"/>
          <p:cNvSpPr/>
          <p:nvPr/>
        </p:nvSpPr>
        <p:spPr>
          <a:xfrm rot="-7416649">
            <a:off x="7647454" y="4137686"/>
            <a:ext cx="818633" cy="914065"/>
          </a:xfrm>
          <a:custGeom>
            <a:rect b="b" l="l" r="r" t="t"/>
            <a:pathLst>
              <a:path extrusionOk="0" h="1823349" w="1632985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5"/>
          <p:cNvSpPr/>
          <p:nvPr/>
        </p:nvSpPr>
        <p:spPr>
          <a:xfrm rot="-7416649">
            <a:off x="8261993" y="4308015"/>
            <a:ext cx="778383" cy="457429"/>
          </a:xfrm>
          <a:custGeom>
            <a:rect b="b" l="l" r="r" t="t"/>
            <a:pathLst>
              <a:path extrusionOk="0" h="912466" w="1552696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5"/>
          <p:cNvSpPr/>
          <p:nvPr/>
        </p:nvSpPr>
        <p:spPr>
          <a:xfrm rot="-7416649">
            <a:off x="8845407" y="4409231"/>
            <a:ext cx="676730" cy="354337"/>
          </a:xfrm>
          <a:custGeom>
            <a:rect b="b" l="l" r="r" t="t"/>
            <a:pathLst>
              <a:path extrusionOk="0" h="706821" w="1349922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6"/>
          <p:cNvSpPr txBox="1"/>
          <p:nvPr/>
        </p:nvSpPr>
        <p:spPr>
          <a:xfrm>
            <a:off x="514350" y="831853"/>
            <a:ext cx="512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Get to Know Me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543" name="Google Shape;543;p16"/>
          <p:cNvGrpSpPr/>
          <p:nvPr/>
        </p:nvGrpSpPr>
        <p:grpSpPr>
          <a:xfrm>
            <a:off x="514350" y="3153405"/>
            <a:ext cx="2544638" cy="901837"/>
            <a:chOff x="0" y="0"/>
            <a:chExt cx="6785700" cy="2404898"/>
          </a:xfrm>
        </p:grpSpPr>
        <p:sp>
          <p:nvSpPr>
            <p:cNvPr id="544" name="Google Shape;544;p16"/>
            <p:cNvSpPr txBox="1"/>
            <p:nvPr/>
          </p:nvSpPr>
          <p:spPr>
            <a:xfrm>
              <a:off x="0" y="0"/>
              <a:ext cx="6785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545" name="Google Shape;545;p16"/>
            <p:cNvSpPr txBox="1"/>
            <p:nvPr/>
          </p:nvSpPr>
          <p:spPr>
            <a:xfrm>
              <a:off x="0" y="1169498"/>
              <a:ext cx="67857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546" name="Google Shape;546;p16"/>
          <p:cNvSpPr/>
          <p:nvPr/>
        </p:nvSpPr>
        <p:spPr>
          <a:xfrm>
            <a:off x="514319" y="2081069"/>
            <a:ext cx="693624" cy="659261"/>
          </a:xfrm>
          <a:custGeom>
            <a:rect b="b" l="l" r="r" t="t"/>
            <a:pathLst>
              <a:path extrusionOk="0" h="1318522" w="1387248">
                <a:moveTo>
                  <a:pt x="1366947" y="634461"/>
                </a:moveTo>
                <a:cubicBezTo>
                  <a:pt x="1332794" y="560786"/>
                  <a:pt x="1261048" y="508744"/>
                  <a:pt x="1184003" y="487139"/>
                </a:cubicBezTo>
                <a:cubicBezTo>
                  <a:pt x="1111952" y="467394"/>
                  <a:pt x="1034408" y="481085"/>
                  <a:pt x="965076" y="505301"/>
                </a:cubicBezTo>
                <a:cubicBezTo>
                  <a:pt x="983748" y="476808"/>
                  <a:pt x="998147" y="445456"/>
                  <a:pt x="1011020" y="413964"/>
                </a:cubicBezTo>
                <a:cubicBezTo>
                  <a:pt x="1034491" y="360117"/>
                  <a:pt x="1048419" y="301660"/>
                  <a:pt x="1045617" y="242676"/>
                </a:cubicBezTo>
                <a:cubicBezTo>
                  <a:pt x="1044729" y="180859"/>
                  <a:pt x="1027306" y="117292"/>
                  <a:pt x="982388" y="72804"/>
                </a:cubicBezTo>
                <a:cubicBezTo>
                  <a:pt x="911364" y="5127"/>
                  <a:pt x="859178" y="-6231"/>
                  <a:pt x="762906" y="2600"/>
                </a:cubicBezTo>
                <a:cubicBezTo>
                  <a:pt x="703118" y="11820"/>
                  <a:pt x="657507" y="58085"/>
                  <a:pt x="622772" y="104601"/>
                </a:cubicBezTo>
                <a:cubicBezTo>
                  <a:pt x="589757" y="148895"/>
                  <a:pt x="565814" y="199909"/>
                  <a:pt x="547697" y="251951"/>
                </a:cubicBezTo>
                <a:cubicBezTo>
                  <a:pt x="534102" y="295440"/>
                  <a:pt x="531966" y="341761"/>
                  <a:pt x="535351" y="386971"/>
                </a:cubicBezTo>
                <a:cubicBezTo>
                  <a:pt x="524226" y="368365"/>
                  <a:pt x="510881" y="351175"/>
                  <a:pt x="498562" y="333318"/>
                </a:cubicBezTo>
                <a:cubicBezTo>
                  <a:pt x="483886" y="309825"/>
                  <a:pt x="465936" y="288830"/>
                  <a:pt x="448512" y="267419"/>
                </a:cubicBezTo>
                <a:cubicBezTo>
                  <a:pt x="428787" y="237899"/>
                  <a:pt x="400321" y="216238"/>
                  <a:pt x="369858" y="198715"/>
                </a:cubicBezTo>
                <a:cubicBezTo>
                  <a:pt x="318033" y="171472"/>
                  <a:pt x="257718" y="165168"/>
                  <a:pt x="200066" y="169945"/>
                </a:cubicBezTo>
                <a:cubicBezTo>
                  <a:pt x="145826" y="173444"/>
                  <a:pt x="92253" y="195188"/>
                  <a:pt x="55021" y="235566"/>
                </a:cubicBezTo>
                <a:cubicBezTo>
                  <a:pt x="30578" y="262920"/>
                  <a:pt x="14293" y="297606"/>
                  <a:pt x="4832" y="332874"/>
                </a:cubicBezTo>
                <a:cubicBezTo>
                  <a:pt x="-9928" y="401717"/>
                  <a:pt x="10464" y="474837"/>
                  <a:pt x="47807" y="533266"/>
                </a:cubicBezTo>
                <a:cubicBezTo>
                  <a:pt x="78631" y="578726"/>
                  <a:pt x="123215" y="613550"/>
                  <a:pt x="170213" y="641098"/>
                </a:cubicBezTo>
                <a:cubicBezTo>
                  <a:pt x="209388" y="663232"/>
                  <a:pt x="253112" y="676089"/>
                  <a:pt x="296948" y="685281"/>
                </a:cubicBezTo>
                <a:cubicBezTo>
                  <a:pt x="224619" y="704693"/>
                  <a:pt x="155176" y="743099"/>
                  <a:pt x="108317" y="802584"/>
                </a:cubicBezTo>
                <a:cubicBezTo>
                  <a:pt x="75329" y="849433"/>
                  <a:pt x="50110" y="904001"/>
                  <a:pt x="45005" y="961597"/>
                </a:cubicBezTo>
                <a:cubicBezTo>
                  <a:pt x="40261" y="1028302"/>
                  <a:pt x="55742" y="1100922"/>
                  <a:pt x="104599" y="1149242"/>
                </a:cubicBezTo>
                <a:cubicBezTo>
                  <a:pt x="142331" y="1185400"/>
                  <a:pt x="182920" y="1200618"/>
                  <a:pt x="234995" y="1192787"/>
                </a:cubicBezTo>
                <a:cubicBezTo>
                  <a:pt x="279219" y="1188843"/>
                  <a:pt x="319476" y="1168043"/>
                  <a:pt x="355099" y="1142522"/>
                </a:cubicBezTo>
                <a:cubicBezTo>
                  <a:pt x="379957" y="1125971"/>
                  <a:pt x="403512" y="1107559"/>
                  <a:pt x="425346" y="1087175"/>
                </a:cubicBezTo>
                <a:cubicBezTo>
                  <a:pt x="463161" y="1049463"/>
                  <a:pt x="502197" y="1011640"/>
                  <a:pt x="528332" y="964486"/>
                </a:cubicBezTo>
                <a:cubicBezTo>
                  <a:pt x="527527" y="999199"/>
                  <a:pt x="531966" y="1033828"/>
                  <a:pt x="538070" y="1067958"/>
                </a:cubicBezTo>
                <a:cubicBezTo>
                  <a:pt x="543064" y="1096895"/>
                  <a:pt x="550416" y="1125832"/>
                  <a:pt x="565314" y="1151381"/>
                </a:cubicBezTo>
                <a:cubicBezTo>
                  <a:pt x="587759" y="1189149"/>
                  <a:pt x="613145" y="1225583"/>
                  <a:pt x="646521" y="1254520"/>
                </a:cubicBezTo>
                <a:cubicBezTo>
                  <a:pt x="681478" y="1289789"/>
                  <a:pt x="729530" y="1314727"/>
                  <a:pt x="779358" y="1318392"/>
                </a:cubicBezTo>
                <a:cubicBezTo>
                  <a:pt x="808462" y="1319198"/>
                  <a:pt x="837981" y="1316476"/>
                  <a:pt x="864782" y="1304285"/>
                </a:cubicBezTo>
                <a:cubicBezTo>
                  <a:pt x="890944" y="1293066"/>
                  <a:pt x="917079" y="1279264"/>
                  <a:pt x="936278" y="1257742"/>
                </a:cubicBezTo>
                <a:cubicBezTo>
                  <a:pt x="957530" y="1232609"/>
                  <a:pt x="981972" y="1208449"/>
                  <a:pt x="992903" y="1176680"/>
                </a:cubicBezTo>
                <a:cubicBezTo>
                  <a:pt x="1009577" y="1131081"/>
                  <a:pt x="1007302" y="1081510"/>
                  <a:pt x="998813" y="1034412"/>
                </a:cubicBezTo>
                <a:cubicBezTo>
                  <a:pt x="991294" y="984758"/>
                  <a:pt x="971707" y="937520"/>
                  <a:pt x="939496" y="898781"/>
                </a:cubicBezTo>
                <a:cubicBezTo>
                  <a:pt x="964050" y="907778"/>
                  <a:pt x="990351" y="909972"/>
                  <a:pt x="1015958" y="914221"/>
                </a:cubicBezTo>
                <a:cubicBezTo>
                  <a:pt x="1069171" y="921969"/>
                  <a:pt x="1123743" y="925773"/>
                  <a:pt x="1177123" y="917665"/>
                </a:cubicBezTo>
                <a:cubicBezTo>
                  <a:pt x="1261436" y="910167"/>
                  <a:pt x="1356931" y="866928"/>
                  <a:pt x="1381318" y="779118"/>
                </a:cubicBezTo>
                <a:cubicBezTo>
                  <a:pt x="1393747" y="731325"/>
                  <a:pt x="1385535" y="679561"/>
                  <a:pt x="1366947" y="6344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6"/>
          <p:cNvSpPr/>
          <p:nvPr/>
        </p:nvSpPr>
        <p:spPr>
          <a:xfrm>
            <a:off x="514319" y="2081069"/>
            <a:ext cx="693624" cy="659261"/>
          </a:xfrm>
          <a:custGeom>
            <a:rect b="b" l="l" r="r" t="t"/>
            <a:pathLst>
              <a:path extrusionOk="0" h="1318522" w="1387248">
                <a:moveTo>
                  <a:pt x="1366947" y="634461"/>
                </a:moveTo>
                <a:cubicBezTo>
                  <a:pt x="1332794" y="560786"/>
                  <a:pt x="1261048" y="508744"/>
                  <a:pt x="1184003" y="487139"/>
                </a:cubicBezTo>
                <a:cubicBezTo>
                  <a:pt x="1111952" y="467394"/>
                  <a:pt x="1034408" y="481085"/>
                  <a:pt x="965076" y="505301"/>
                </a:cubicBezTo>
                <a:cubicBezTo>
                  <a:pt x="983748" y="476808"/>
                  <a:pt x="998147" y="445456"/>
                  <a:pt x="1011020" y="413964"/>
                </a:cubicBezTo>
                <a:cubicBezTo>
                  <a:pt x="1034491" y="360117"/>
                  <a:pt x="1048419" y="301660"/>
                  <a:pt x="1045617" y="242676"/>
                </a:cubicBezTo>
                <a:cubicBezTo>
                  <a:pt x="1044729" y="180859"/>
                  <a:pt x="1027306" y="117292"/>
                  <a:pt x="982388" y="72804"/>
                </a:cubicBezTo>
                <a:cubicBezTo>
                  <a:pt x="911364" y="5127"/>
                  <a:pt x="859178" y="-6231"/>
                  <a:pt x="762906" y="2600"/>
                </a:cubicBezTo>
                <a:cubicBezTo>
                  <a:pt x="703118" y="11820"/>
                  <a:pt x="657507" y="58085"/>
                  <a:pt x="622772" y="104601"/>
                </a:cubicBezTo>
                <a:cubicBezTo>
                  <a:pt x="589757" y="148895"/>
                  <a:pt x="565814" y="199909"/>
                  <a:pt x="547697" y="251951"/>
                </a:cubicBezTo>
                <a:cubicBezTo>
                  <a:pt x="534102" y="295440"/>
                  <a:pt x="531966" y="341761"/>
                  <a:pt x="535351" y="386971"/>
                </a:cubicBezTo>
                <a:cubicBezTo>
                  <a:pt x="524226" y="368365"/>
                  <a:pt x="510881" y="351175"/>
                  <a:pt x="498562" y="333318"/>
                </a:cubicBezTo>
                <a:cubicBezTo>
                  <a:pt x="483886" y="309825"/>
                  <a:pt x="465936" y="288830"/>
                  <a:pt x="448512" y="267419"/>
                </a:cubicBezTo>
                <a:cubicBezTo>
                  <a:pt x="428787" y="237899"/>
                  <a:pt x="400321" y="216238"/>
                  <a:pt x="369858" y="198715"/>
                </a:cubicBezTo>
                <a:cubicBezTo>
                  <a:pt x="318033" y="171472"/>
                  <a:pt x="257718" y="165168"/>
                  <a:pt x="200066" y="169945"/>
                </a:cubicBezTo>
                <a:cubicBezTo>
                  <a:pt x="145826" y="173444"/>
                  <a:pt x="92253" y="195188"/>
                  <a:pt x="55021" y="235566"/>
                </a:cubicBezTo>
                <a:cubicBezTo>
                  <a:pt x="30578" y="262920"/>
                  <a:pt x="14293" y="297606"/>
                  <a:pt x="4832" y="332874"/>
                </a:cubicBezTo>
                <a:cubicBezTo>
                  <a:pt x="-9928" y="401717"/>
                  <a:pt x="10464" y="474837"/>
                  <a:pt x="47807" y="533266"/>
                </a:cubicBezTo>
                <a:cubicBezTo>
                  <a:pt x="78631" y="578726"/>
                  <a:pt x="123215" y="613550"/>
                  <a:pt x="170213" y="641098"/>
                </a:cubicBezTo>
                <a:cubicBezTo>
                  <a:pt x="209388" y="663232"/>
                  <a:pt x="253112" y="676089"/>
                  <a:pt x="296948" y="685281"/>
                </a:cubicBezTo>
                <a:cubicBezTo>
                  <a:pt x="224619" y="704693"/>
                  <a:pt x="155176" y="743099"/>
                  <a:pt x="108317" y="802584"/>
                </a:cubicBezTo>
                <a:cubicBezTo>
                  <a:pt x="75329" y="849433"/>
                  <a:pt x="50110" y="904001"/>
                  <a:pt x="45005" y="961597"/>
                </a:cubicBezTo>
                <a:cubicBezTo>
                  <a:pt x="40261" y="1028302"/>
                  <a:pt x="55742" y="1100922"/>
                  <a:pt x="104599" y="1149242"/>
                </a:cubicBezTo>
                <a:cubicBezTo>
                  <a:pt x="142331" y="1185400"/>
                  <a:pt x="182920" y="1200618"/>
                  <a:pt x="234995" y="1192787"/>
                </a:cubicBezTo>
                <a:cubicBezTo>
                  <a:pt x="279219" y="1188843"/>
                  <a:pt x="319476" y="1168043"/>
                  <a:pt x="355099" y="1142522"/>
                </a:cubicBezTo>
                <a:cubicBezTo>
                  <a:pt x="379957" y="1125971"/>
                  <a:pt x="403512" y="1107559"/>
                  <a:pt x="425346" y="1087175"/>
                </a:cubicBezTo>
                <a:cubicBezTo>
                  <a:pt x="463161" y="1049463"/>
                  <a:pt x="502197" y="1011640"/>
                  <a:pt x="528332" y="964486"/>
                </a:cubicBezTo>
                <a:cubicBezTo>
                  <a:pt x="527527" y="999199"/>
                  <a:pt x="531966" y="1033828"/>
                  <a:pt x="538070" y="1067958"/>
                </a:cubicBezTo>
                <a:cubicBezTo>
                  <a:pt x="543064" y="1096895"/>
                  <a:pt x="550416" y="1125832"/>
                  <a:pt x="565314" y="1151381"/>
                </a:cubicBezTo>
                <a:cubicBezTo>
                  <a:pt x="587759" y="1189149"/>
                  <a:pt x="613145" y="1225583"/>
                  <a:pt x="646521" y="1254520"/>
                </a:cubicBezTo>
                <a:cubicBezTo>
                  <a:pt x="681478" y="1289789"/>
                  <a:pt x="729530" y="1314727"/>
                  <a:pt x="779358" y="1318392"/>
                </a:cubicBezTo>
                <a:cubicBezTo>
                  <a:pt x="808462" y="1319198"/>
                  <a:pt x="837981" y="1316476"/>
                  <a:pt x="864782" y="1304285"/>
                </a:cubicBezTo>
                <a:cubicBezTo>
                  <a:pt x="890944" y="1293066"/>
                  <a:pt x="917079" y="1279264"/>
                  <a:pt x="936278" y="1257742"/>
                </a:cubicBezTo>
                <a:cubicBezTo>
                  <a:pt x="957530" y="1232609"/>
                  <a:pt x="981972" y="1208449"/>
                  <a:pt x="992903" y="1176680"/>
                </a:cubicBezTo>
                <a:cubicBezTo>
                  <a:pt x="1009577" y="1131081"/>
                  <a:pt x="1007302" y="1081510"/>
                  <a:pt x="998813" y="1034412"/>
                </a:cubicBezTo>
                <a:cubicBezTo>
                  <a:pt x="991294" y="984758"/>
                  <a:pt x="971707" y="937520"/>
                  <a:pt x="939496" y="898781"/>
                </a:cubicBezTo>
                <a:cubicBezTo>
                  <a:pt x="964050" y="907778"/>
                  <a:pt x="990351" y="909972"/>
                  <a:pt x="1015958" y="914221"/>
                </a:cubicBezTo>
                <a:cubicBezTo>
                  <a:pt x="1069171" y="921969"/>
                  <a:pt x="1123743" y="925773"/>
                  <a:pt x="1177123" y="917665"/>
                </a:cubicBezTo>
                <a:cubicBezTo>
                  <a:pt x="1261436" y="910167"/>
                  <a:pt x="1356931" y="866928"/>
                  <a:pt x="1381318" y="779118"/>
                </a:cubicBezTo>
                <a:cubicBezTo>
                  <a:pt x="1393747" y="731325"/>
                  <a:pt x="1385535" y="679561"/>
                  <a:pt x="1366947" y="634461"/>
                </a:cubicBezTo>
                <a:close/>
                <a:moveTo>
                  <a:pt x="567423" y="242842"/>
                </a:moveTo>
                <a:cubicBezTo>
                  <a:pt x="601048" y="157059"/>
                  <a:pt x="674154" y="25844"/>
                  <a:pt x="776667" y="18762"/>
                </a:cubicBezTo>
                <a:cubicBezTo>
                  <a:pt x="861092" y="13708"/>
                  <a:pt x="904816" y="24650"/>
                  <a:pt x="967157" y="83134"/>
                </a:cubicBezTo>
                <a:cubicBezTo>
                  <a:pt x="1008051" y="121902"/>
                  <a:pt x="1024947" y="178137"/>
                  <a:pt x="1027167" y="233261"/>
                </a:cubicBezTo>
                <a:cubicBezTo>
                  <a:pt x="1033187" y="307020"/>
                  <a:pt x="1009078" y="379612"/>
                  <a:pt x="977478" y="445483"/>
                </a:cubicBezTo>
                <a:cubicBezTo>
                  <a:pt x="969154" y="461063"/>
                  <a:pt x="961775" y="477225"/>
                  <a:pt x="952258" y="492110"/>
                </a:cubicBezTo>
                <a:cubicBezTo>
                  <a:pt x="947903" y="499358"/>
                  <a:pt x="929814" y="516242"/>
                  <a:pt x="923904" y="528989"/>
                </a:cubicBezTo>
                <a:cubicBezTo>
                  <a:pt x="914804" y="516354"/>
                  <a:pt x="903429" y="504440"/>
                  <a:pt x="888808" y="492443"/>
                </a:cubicBezTo>
                <a:cubicBezTo>
                  <a:pt x="875491" y="480280"/>
                  <a:pt x="862535" y="466894"/>
                  <a:pt x="845805" y="459424"/>
                </a:cubicBezTo>
                <a:cubicBezTo>
                  <a:pt x="837371" y="457314"/>
                  <a:pt x="824026" y="445428"/>
                  <a:pt x="815259" y="449066"/>
                </a:cubicBezTo>
                <a:cubicBezTo>
                  <a:pt x="805882" y="446400"/>
                  <a:pt x="794423" y="445817"/>
                  <a:pt x="788597" y="445261"/>
                </a:cubicBezTo>
                <a:cubicBezTo>
                  <a:pt x="771451" y="444511"/>
                  <a:pt x="753945" y="443512"/>
                  <a:pt x="736966" y="446178"/>
                </a:cubicBezTo>
                <a:cubicBezTo>
                  <a:pt x="733359" y="446983"/>
                  <a:pt x="726451" y="445456"/>
                  <a:pt x="722067" y="446677"/>
                </a:cubicBezTo>
                <a:cubicBezTo>
                  <a:pt x="693491" y="445622"/>
                  <a:pt x="664943" y="446483"/>
                  <a:pt x="636838" y="451926"/>
                </a:cubicBezTo>
                <a:cubicBezTo>
                  <a:pt x="613505" y="457397"/>
                  <a:pt x="590201" y="465423"/>
                  <a:pt x="567867" y="475809"/>
                </a:cubicBezTo>
                <a:cubicBezTo>
                  <a:pt x="567173" y="473115"/>
                  <a:pt x="566396" y="470477"/>
                  <a:pt x="566147" y="468116"/>
                </a:cubicBezTo>
                <a:cubicBezTo>
                  <a:pt x="561319" y="451204"/>
                  <a:pt x="553828" y="434986"/>
                  <a:pt x="552275" y="417296"/>
                </a:cubicBezTo>
                <a:cubicBezTo>
                  <a:pt x="544978" y="359117"/>
                  <a:pt x="546781" y="298272"/>
                  <a:pt x="567423" y="242842"/>
                </a:cubicBezTo>
                <a:close/>
                <a:moveTo>
                  <a:pt x="910199" y="852126"/>
                </a:moveTo>
                <a:cubicBezTo>
                  <a:pt x="863839" y="918831"/>
                  <a:pt x="785379" y="951933"/>
                  <a:pt x="705116" y="945518"/>
                </a:cubicBezTo>
                <a:cubicBezTo>
                  <a:pt x="660365" y="944991"/>
                  <a:pt x="616862" y="933438"/>
                  <a:pt x="576190" y="914943"/>
                </a:cubicBezTo>
                <a:cubicBezTo>
                  <a:pt x="530385" y="897225"/>
                  <a:pt x="488797" y="868233"/>
                  <a:pt x="460359" y="827744"/>
                </a:cubicBezTo>
                <a:cubicBezTo>
                  <a:pt x="447403" y="807971"/>
                  <a:pt x="440661" y="785061"/>
                  <a:pt x="433253" y="762844"/>
                </a:cubicBezTo>
                <a:cubicBezTo>
                  <a:pt x="427954" y="745238"/>
                  <a:pt x="423265" y="726993"/>
                  <a:pt x="423904" y="708442"/>
                </a:cubicBezTo>
                <a:cubicBezTo>
                  <a:pt x="425235" y="664703"/>
                  <a:pt x="437304" y="620132"/>
                  <a:pt x="462051" y="583780"/>
                </a:cubicBezTo>
                <a:cubicBezTo>
                  <a:pt x="483886" y="553149"/>
                  <a:pt x="511935" y="526184"/>
                  <a:pt x="544978" y="507745"/>
                </a:cubicBezTo>
                <a:cubicBezTo>
                  <a:pt x="620663" y="461257"/>
                  <a:pt x="676401" y="458758"/>
                  <a:pt x="762462" y="463701"/>
                </a:cubicBezTo>
                <a:cubicBezTo>
                  <a:pt x="781301" y="464812"/>
                  <a:pt x="800250" y="464784"/>
                  <a:pt x="819004" y="467117"/>
                </a:cubicBezTo>
                <a:cubicBezTo>
                  <a:pt x="828909" y="472032"/>
                  <a:pt x="839396" y="475836"/>
                  <a:pt x="848718" y="481807"/>
                </a:cubicBezTo>
                <a:cubicBezTo>
                  <a:pt x="862895" y="492193"/>
                  <a:pt x="875186" y="504912"/>
                  <a:pt x="888198" y="516631"/>
                </a:cubicBezTo>
                <a:cubicBezTo>
                  <a:pt x="922045" y="543874"/>
                  <a:pt x="933226" y="587113"/>
                  <a:pt x="940661" y="628046"/>
                </a:cubicBezTo>
                <a:cubicBezTo>
                  <a:pt x="944462" y="645792"/>
                  <a:pt x="946238" y="665203"/>
                  <a:pt x="947403" y="683560"/>
                </a:cubicBezTo>
                <a:cubicBezTo>
                  <a:pt x="950622" y="734768"/>
                  <a:pt x="938303" y="808221"/>
                  <a:pt x="910199" y="852126"/>
                </a:cubicBezTo>
                <a:close/>
                <a:moveTo>
                  <a:pt x="147796" y="605358"/>
                </a:moveTo>
                <a:cubicBezTo>
                  <a:pt x="111896" y="580031"/>
                  <a:pt x="77660" y="549650"/>
                  <a:pt x="55659" y="511160"/>
                </a:cubicBezTo>
                <a:cubicBezTo>
                  <a:pt x="18732" y="446483"/>
                  <a:pt x="2418" y="362866"/>
                  <a:pt x="38374" y="294356"/>
                </a:cubicBezTo>
                <a:cubicBezTo>
                  <a:pt x="66312" y="228818"/>
                  <a:pt x="134340" y="191189"/>
                  <a:pt x="203672" y="187885"/>
                </a:cubicBezTo>
                <a:cubicBezTo>
                  <a:pt x="251337" y="184024"/>
                  <a:pt x="301553" y="188690"/>
                  <a:pt x="346165" y="207407"/>
                </a:cubicBezTo>
                <a:cubicBezTo>
                  <a:pt x="367944" y="216877"/>
                  <a:pt x="387226" y="230623"/>
                  <a:pt x="405787" y="245758"/>
                </a:cubicBezTo>
                <a:cubicBezTo>
                  <a:pt x="422738" y="260588"/>
                  <a:pt x="434224" y="280221"/>
                  <a:pt x="449178" y="296884"/>
                </a:cubicBezTo>
                <a:cubicBezTo>
                  <a:pt x="463883" y="313712"/>
                  <a:pt x="475258" y="331097"/>
                  <a:pt x="487937" y="349786"/>
                </a:cubicBezTo>
                <a:cubicBezTo>
                  <a:pt x="499672" y="366476"/>
                  <a:pt x="512296" y="382667"/>
                  <a:pt x="522145" y="400606"/>
                </a:cubicBezTo>
                <a:cubicBezTo>
                  <a:pt x="533658" y="424850"/>
                  <a:pt x="541898" y="450454"/>
                  <a:pt x="549306" y="476309"/>
                </a:cubicBezTo>
                <a:cubicBezTo>
                  <a:pt x="549722" y="478669"/>
                  <a:pt x="550138" y="481557"/>
                  <a:pt x="550915" y="484251"/>
                </a:cubicBezTo>
                <a:cubicBezTo>
                  <a:pt x="496343" y="513382"/>
                  <a:pt x="449428" y="557371"/>
                  <a:pt x="425651" y="614272"/>
                </a:cubicBezTo>
                <a:cubicBezTo>
                  <a:pt x="418216" y="633101"/>
                  <a:pt x="412445" y="652873"/>
                  <a:pt x="409172" y="672979"/>
                </a:cubicBezTo>
                <a:cubicBezTo>
                  <a:pt x="406369" y="672313"/>
                  <a:pt x="403262" y="672479"/>
                  <a:pt x="400405" y="672507"/>
                </a:cubicBezTo>
                <a:cubicBezTo>
                  <a:pt x="384119" y="672174"/>
                  <a:pt x="367889" y="675006"/>
                  <a:pt x="351603" y="673729"/>
                </a:cubicBezTo>
                <a:cubicBezTo>
                  <a:pt x="279608" y="668508"/>
                  <a:pt x="207196" y="647291"/>
                  <a:pt x="147796" y="605358"/>
                </a:cubicBezTo>
                <a:close/>
                <a:moveTo>
                  <a:pt x="507884" y="963875"/>
                </a:moveTo>
                <a:cubicBezTo>
                  <a:pt x="489407" y="995144"/>
                  <a:pt x="464632" y="1021582"/>
                  <a:pt x="439329" y="1047325"/>
                </a:cubicBezTo>
                <a:cubicBezTo>
                  <a:pt x="408201" y="1081594"/>
                  <a:pt x="371690" y="1110419"/>
                  <a:pt x="332987" y="1135607"/>
                </a:cubicBezTo>
                <a:cubicBezTo>
                  <a:pt x="312789" y="1149131"/>
                  <a:pt x="291149" y="1160795"/>
                  <a:pt x="267844" y="1167904"/>
                </a:cubicBezTo>
                <a:cubicBezTo>
                  <a:pt x="240489" y="1175152"/>
                  <a:pt x="211330" y="1178929"/>
                  <a:pt x="183225" y="1174347"/>
                </a:cubicBezTo>
                <a:cubicBezTo>
                  <a:pt x="122827" y="1159073"/>
                  <a:pt x="81294" y="1103310"/>
                  <a:pt x="68726" y="1044103"/>
                </a:cubicBezTo>
                <a:cubicBezTo>
                  <a:pt x="60819" y="1005975"/>
                  <a:pt x="59598" y="965763"/>
                  <a:pt x="68976" y="927773"/>
                </a:cubicBezTo>
                <a:cubicBezTo>
                  <a:pt x="80379" y="883812"/>
                  <a:pt x="100909" y="841407"/>
                  <a:pt x="129125" y="805750"/>
                </a:cubicBezTo>
                <a:cubicBezTo>
                  <a:pt x="167800" y="760150"/>
                  <a:pt x="220596" y="730242"/>
                  <a:pt x="276278" y="710219"/>
                </a:cubicBezTo>
                <a:cubicBezTo>
                  <a:pt x="304577" y="700777"/>
                  <a:pt x="334124" y="695168"/>
                  <a:pt x="363810" y="692529"/>
                </a:cubicBezTo>
                <a:cubicBezTo>
                  <a:pt x="374492" y="692168"/>
                  <a:pt x="394273" y="695556"/>
                  <a:pt x="406869" y="692113"/>
                </a:cubicBezTo>
                <a:cubicBezTo>
                  <a:pt x="404899" y="717384"/>
                  <a:pt x="407257" y="742822"/>
                  <a:pt x="415802" y="767149"/>
                </a:cubicBezTo>
                <a:cubicBezTo>
                  <a:pt x="426095" y="800584"/>
                  <a:pt x="437998" y="834825"/>
                  <a:pt x="463355" y="860013"/>
                </a:cubicBezTo>
                <a:cubicBezTo>
                  <a:pt x="482887" y="882618"/>
                  <a:pt x="506691" y="900502"/>
                  <a:pt x="532687" y="914638"/>
                </a:cubicBezTo>
                <a:cubicBezTo>
                  <a:pt x="525030" y="931383"/>
                  <a:pt x="517511" y="948212"/>
                  <a:pt x="507884" y="963875"/>
                </a:cubicBezTo>
                <a:close/>
                <a:moveTo>
                  <a:pt x="973621" y="1003781"/>
                </a:moveTo>
                <a:cubicBezTo>
                  <a:pt x="987354" y="1059905"/>
                  <a:pt x="995789" y="1121278"/>
                  <a:pt x="973538" y="1176374"/>
                </a:cubicBezTo>
                <a:cubicBezTo>
                  <a:pt x="960776" y="1205450"/>
                  <a:pt x="937637" y="1228555"/>
                  <a:pt x="916635" y="1251938"/>
                </a:cubicBezTo>
                <a:cubicBezTo>
                  <a:pt x="882399" y="1281680"/>
                  <a:pt x="837149" y="1301064"/>
                  <a:pt x="791455" y="1300203"/>
                </a:cubicBezTo>
                <a:cubicBezTo>
                  <a:pt x="768150" y="1301563"/>
                  <a:pt x="745428" y="1294871"/>
                  <a:pt x="724231" y="1285734"/>
                </a:cubicBezTo>
                <a:cubicBezTo>
                  <a:pt x="697042" y="1274487"/>
                  <a:pt x="673460" y="1256936"/>
                  <a:pt x="653207" y="1235720"/>
                </a:cubicBezTo>
                <a:cubicBezTo>
                  <a:pt x="637643" y="1221585"/>
                  <a:pt x="623105" y="1206255"/>
                  <a:pt x="611480" y="1188649"/>
                </a:cubicBezTo>
                <a:cubicBezTo>
                  <a:pt x="596055" y="1166016"/>
                  <a:pt x="579380" y="1143744"/>
                  <a:pt x="569531" y="1117945"/>
                </a:cubicBezTo>
                <a:cubicBezTo>
                  <a:pt x="552940" y="1066792"/>
                  <a:pt x="545505" y="1012417"/>
                  <a:pt x="546837" y="958348"/>
                </a:cubicBezTo>
                <a:cubicBezTo>
                  <a:pt x="547808" y="946879"/>
                  <a:pt x="550249" y="935604"/>
                  <a:pt x="551720" y="924163"/>
                </a:cubicBezTo>
                <a:cubicBezTo>
                  <a:pt x="557574" y="926857"/>
                  <a:pt x="563483" y="929411"/>
                  <a:pt x="569476" y="931800"/>
                </a:cubicBezTo>
                <a:cubicBezTo>
                  <a:pt x="619997" y="955488"/>
                  <a:pt x="675402" y="965652"/>
                  <a:pt x="731029" y="964180"/>
                </a:cubicBezTo>
                <a:cubicBezTo>
                  <a:pt x="797364" y="963986"/>
                  <a:pt x="862840" y="934493"/>
                  <a:pt x="907091" y="885256"/>
                </a:cubicBezTo>
                <a:cubicBezTo>
                  <a:pt x="907729" y="887145"/>
                  <a:pt x="908811" y="888978"/>
                  <a:pt x="910337" y="890561"/>
                </a:cubicBezTo>
                <a:cubicBezTo>
                  <a:pt x="937415" y="924524"/>
                  <a:pt x="963717" y="960514"/>
                  <a:pt x="973621" y="1003781"/>
                </a:cubicBezTo>
                <a:close/>
                <a:moveTo>
                  <a:pt x="1208057" y="894976"/>
                </a:moveTo>
                <a:cubicBezTo>
                  <a:pt x="1128349" y="910472"/>
                  <a:pt x="1047059" y="903168"/>
                  <a:pt x="967795" y="887978"/>
                </a:cubicBezTo>
                <a:cubicBezTo>
                  <a:pt x="951593" y="885090"/>
                  <a:pt x="934586" y="876425"/>
                  <a:pt x="918078" y="872010"/>
                </a:cubicBezTo>
                <a:cubicBezTo>
                  <a:pt x="921740" y="867233"/>
                  <a:pt x="925236" y="862346"/>
                  <a:pt x="928510" y="857264"/>
                </a:cubicBezTo>
                <a:cubicBezTo>
                  <a:pt x="950122" y="821412"/>
                  <a:pt x="957780" y="779118"/>
                  <a:pt x="964050" y="738267"/>
                </a:cubicBezTo>
                <a:cubicBezTo>
                  <a:pt x="969016" y="696528"/>
                  <a:pt x="964965" y="653984"/>
                  <a:pt x="956059" y="613050"/>
                </a:cubicBezTo>
                <a:cubicBezTo>
                  <a:pt x="951038" y="585835"/>
                  <a:pt x="944379" y="563730"/>
                  <a:pt x="933393" y="543985"/>
                </a:cubicBezTo>
                <a:cubicBezTo>
                  <a:pt x="934447" y="543680"/>
                  <a:pt x="935473" y="543208"/>
                  <a:pt x="936389" y="542486"/>
                </a:cubicBezTo>
                <a:cubicBezTo>
                  <a:pt x="978282" y="507078"/>
                  <a:pt x="1086927" y="491499"/>
                  <a:pt x="1141083" y="497220"/>
                </a:cubicBezTo>
                <a:cubicBezTo>
                  <a:pt x="1248757" y="510522"/>
                  <a:pt x="1356487" y="592306"/>
                  <a:pt x="1367196" y="705609"/>
                </a:cubicBezTo>
                <a:cubicBezTo>
                  <a:pt x="1383177" y="813275"/>
                  <a:pt x="1304828" y="874509"/>
                  <a:pt x="1208057" y="8949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6"/>
          <p:cNvSpPr/>
          <p:nvPr/>
        </p:nvSpPr>
        <p:spPr>
          <a:xfrm>
            <a:off x="726242" y="2311995"/>
            <a:ext cx="262025" cy="242225"/>
          </a:xfrm>
          <a:custGeom>
            <a:rect b="b" l="l" r="r" t="t"/>
            <a:pathLst>
              <a:path extrusionOk="0" h="484450" w="524049">
                <a:moveTo>
                  <a:pt x="523558" y="221707"/>
                </a:moveTo>
                <a:cubicBezTo>
                  <a:pt x="526749" y="272916"/>
                  <a:pt x="514430" y="346369"/>
                  <a:pt x="486326" y="390274"/>
                </a:cubicBezTo>
                <a:cubicBezTo>
                  <a:pt x="439993" y="456979"/>
                  <a:pt x="361506" y="490081"/>
                  <a:pt x="281271" y="483666"/>
                </a:cubicBezTo>
                <a:cubicBezTo>
                  <a:pt x="236520" y="483139"/>
                  <a:pt x="193017" y="471586"/>
                  <a:pt x="152345" y="453063"/>
                </a:cubicBezTo>
                <a:cubicBezTo>
                  <a:pt x="106512" y="435346"/>
                  <a:pt x="64951" y="406353"/>
                  <a:pt x="36514" y="365864"/>
                </a:cubicBezTo>
                <a:cubicBezTo>
                  <a:pt x="23557" y="346091"/>
                  <a:pt x="16816" y="323181"/>
                  <a:pt x="9408" y="300937"/>
                </a:cubicBezTo>
                <a:cubicBezTo>
                  <a:pt x="4109" y="283302"/>
                  <a:pt x="-580" y="265085"/>
                  <a:pt x="58" y="246534"/>
                </a:cubicBezTo>
                <a:cubicBezTo>
                  <a:pt x="1362" y="202796"/>
                  <a:pt x="13459" y="158224"/>
                  <a:pt x="38206" y="121873"/>
                </a:cubicBezTo>
                <a:cubicBezTo>
                  <a:pt x="60041" y="91242"/>
                  <a:pt x="88090" y="64277"/>
                  <a:pt x="121133" y="45837"/>
                </a:cubicBezTo>
                <a:cubicBezTo>
                  <a:pt x="196818" y="-651"/>
                  <a:pt x="252528" y="-3150"/>
                  <a:pt x="338617" y="1793"/>
                </a:cubicBezTo>
                <a:cubicBezTo>
                  <a:pt x="357455" y="2904"/>
                  <a:pt x="376404" y="2848"/>
                  <a:pt x="395159" y="5209"/>
                </a:cubicBezTo>
                <a:cubicBezTo>
                  <a:pt x="405064" y="10124"/>
                  <a:pt x="415551" y="13929"/>
                  <a:pt x="424873" y="19900"/>
                </a:cubicBezTo>
                <a:cubicBezTo>
                  <a:pt x="439050" y="30313"/>
                  <a:pt x="451341" y="43005"/>
                  <a:pt x="464380" y="54751"/>
                </a:cubicBezTo>
                <a:cubicBezTo>
                  <a:pt x="498200" y="81994"/>
                  <a:pt x="509381" y="125233"/>
                  <a:pt x="516844" y="166167"/>
                </a:cubicBezTo>
                <a:cubicBezTo>
                  <a:pt x="520617" y="183940"/>
                  <a:pt x="522393" y="203351"/>
                  <a:pt x="523558" y="2217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6"/>
          <p:cNvSpPr/>
          <p:nvPr/>
        </p:nvSpPr>
        <p:spPr>
          <a:xfrm>
            <a:off x="788511" y="2089926"/>
            <a:ext cx="239851" cy="255609"/>
          </a:xfrm>
          <a:custGeom>
            <a:rect b="b" l="l" r="r" t="t"/>
            <a:pathLst>
              <a:path extrusionOk="0" h="511218" w="479703">
                <a:moveTo>
                  <a:pt x="478785" y="215546"/>
                </a:moveTo>
                <a:cubicBezTo>
                  <a:pt x="484777" y="289305"/>
                  <a:pt x="460668" y="361925"/>
                  <a:pt x="429095" y="427768"/>
                </a:cubicBezTo>
                <a:cubicBezTo>
                  <a:pt x="420772" y="443348"/>
                  <a:pt x="413392" y="459482"/>
                  <a:pt x="403876" y="474395"/>
                </a:cubicBezTo>
                <a:cubicBezTo>
                  <a:pt x="399520" y="481643"/>
                  <a:pt x="381487" y="498472"/>
                  <a:pt x="375550" y="511219"/>
                </a:cubicBezTo>
                <a:cubicBezTo>
                  <a:pt x="366477" y="498583"/>
                  <a:pt x="355047" y="486725"/>
                  <a:pt x="340426" y="474756"/>
                </a:cubicBezTo>
                <a:cubicBezTo>
                  <a:pt x="327109" y="462565"/>
                  <a:pt x="314125" y="449207"/>
                  <a:pt x="297423" y="441737"/>
                </a:cubicBezTo>
                <a:cubicBezTo>
                  <a:pt x="288961" y="439599"/>
                  <a:pt x="275616" y="427713"/>
                  <a:pt x="266849" y="431378"/>
                </a:cubicBezTo>
                <a:cubicBezTo>
                  <a:pt x="257499" y="428740"/>
                  <a:pt x="246013" y="428129"/>
                  <a:pt x="240187" y="427602"/>
                </a:cubicBezTo>
                <a:cubicBezTo>
                  <a:pt x="223041" y="426852"/>
                  <a:pt x="205535" y="425852"/>
                  <a:pt x="188556" y="428518"/>
                </a:cubicBezTo>
                <a:cubicBezTo>
                  <a:pt x="184949" y="429323"/>
                  <a:pt x="177985" y="427768"/>
                  <a:pt x="173602" y="428990"/>
                </a:cubicBezTo>
                <a:cubicBezTo>
                  <a:pt x="145026" y="427935"/>
                  <a:pt x="116505" y="428824"/>
                  <a:pt x="88456" y="434267"/>
                </a:cubicBezTo>
                <a:cubicBezTo>
                  <a:pt x="65123" y="439737"/>
                  <a:pt x="41818" y="447735"/>
                  <a:pt x="19457" y="458121"/>
                </a:cubicBezTo>
                <a:cubicBezTo>
                  <a:pt x="18763" y="455455"/>
                  <a:pt x="17986" y="452817"/>
                  <a:pt x="17736" y="450457"/>
                </a:cubicBezTo>
                <a:cubicBezTo>
                  <a:pt x="12909" y="433517"/>
                  <a:pt x="5418" y="417327"/>
                  <a:pt x="3865" y="399637"/>
                </a:cubicBezTo>
                <a:cubicBezTo>
                  <a:pt x="-3377" y="341430"/>
                  <a:pt x="-1573" y="280613"/>
                  <a:pt x="19068" y="225183"/>
                </a:cubicBezTo>
                <a:cubicBezTo>
                  <a:pt x="52694" y="139400"/>
                  <a:pt x="125799" y="8184"/>
                  <a:pt x="228313" y="1103"/>
                </a:cubicBezTo>
                <a:cubicBezTo>
                  <a:pt x="312737" y="-3979"/>
                  <a:pt x="356462" y="7018"/>
                  <a:pt x="418830" y="65475"/>
                </a:cubicBezTo>
                <a:cubicBezTo>
                  <a:pt x="459669" y="104215"/>
                  <a:pt x="476565" y="160450"/>
                  <a:pt x="478785" y="2155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6"/>
          <p:cNvSpPr/>
          <p:nvPr/>
        </p:nvSpPr>
        <p:spPr>
          <a:xfrm>
            <a:off x="973400" y="2329105"/>
            <a:ext cx="225557" cy="203756"/>
          </a:xfrm>
          <a:custGeom>
            <a:rect b="b" l="l" r="r" t="t"/>
            <a:pathLst>
              <a:path extrusionOk="0" h="407513" w="451114">
                <a:moveTo>
                  <a:pt x="449035" y="209508"/>
                </a:moveTo>
                <a:cubicBezTo>
                  <a:pt x="465015" y="317202"/>
                  <a:pt x="386667" y="378436"/>
                  <a:pt x="289896" y="398903"/>
                </a:cubicBezTo>
                <a:cubicBezTo>
                  <a:pt x="210160" y="414398"/>
                  <a:pt x="128898" y="407095"/>
                  <a:pt x="49634" y="391904"/>
                </a:cubicBezTo>
                <a:cubicBezTo>
                  <a:pt x="33459" y="389016"/>
                  <a:pt x="16452" y="380352"/>
                  <a:pt x="0" y="375909"/>
                </a:cubicBezTo>
                <a:cubicBezTo>
                  <a:pt x="3634" y="371160"/>
                  <a:pt x="7102" y="366244"/>
                  <a:pt x="10376" y="361190"/>
                </a:cubicBezTo>
                <a:cubicBezTo>
                  <a:pt x="31989" y="325339"/>
                  <a:pt x="39646" y="283044"/>
                  <a:pt x="45916" y="242194"/>
                </a:cubicBezTo>
                <a:cubicBezTo>
                  <a:pt x="50882" y="200455"/>
                  <a:pt x="46832" y="157910"/>
                  <a:pt x="37926" y="116977"/>
                </a:cubicBezTo>
                <a:cubicBezTo>
                  <a:pt x="32904" y="89762"/>
                  <a:pt x="26301" y="67656"/>
                  <a:pt x="15287" y="47912"/>
                </a:cubicBezTo>
                <a:cubicBezTo>
                  <a:pt x="16341" y="47634"/>
                  <a:pt x="17340" y="47134"/>
                  <a:pt x="18228" y="46412"/>
                </a:cubicBezTo>
                <a:cubicBezTo>
                  <a:pt x="60121" y="11033"/>
                  <a:pt x="168766" y="-4547"/>
                  <a:pt x="222922" y="1146"/>
                </a:cubicBezTo>
                <a:cubicBezTo>
                  <a:pt x="330596" y="14448"/>
                  <a:pt x="438326" y="96232"/>
                  <a:pt x="449035" y="2095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6"/>
          <p:cNvSpPr/>
          <p:nvPr/>
        </p:nvSpPr>
        <p:spPr>
          <a:xfrm>
            <a:off x="787663" y="2523711"/>
            <a:ext cx="220283" cy="207533"/>
          </a:xfrm>
          <a:custGeom>
            <a:rect b="b" l="l" r="r" t="t"/>
            <a:pathLst>
              <a:path extrusionOk="0" h="415067" w="440565">
                <a:moveTo>
                  <a:pt x="426936" y="118497"/>
                </a:moveTo>
                <a:cubicBezTo>
                  <a:pt x="440669" y="174648"/>
                  <a:pt x="449103" y="235993"/>
                  <a:pt x="426853" y="291090"/>
                </a:cubicBezTo>
                <a:cubicBezTo>
                  <a:pt x="414091" y="320193"/>
                  <a:pt x="390924" y="343298"/>
                  <a:pt x="369950" y="366626"/>
                </a:cubicBezTo>
                <a:cubicBezTo>
                  <a:pt x="335742" y="396368"/>
                  <a:pt x="290464" y="415752"/>
                  <a:pt x="244770" y="414891"/>
                </a:cubicBezTo>
                <a:cubicBezTo>
                  <a:pt x="221465" y="416251"/>
                  <a:pt x="198742" y="409587"/>
                  <a:pt x="177546" y="400422"/>
                </a:cubicBezTo>
                <a:cubicBezTo>
                  <a:pt x="150357" y="389175"/>
                  <a:pt x="126775" y="371624"/>
                  <a:pt x="106522" y="350408"/>
                </a:cubicBezTo>
                <a:cubicBezTo>
                  <a:pt x="90930" y="336300"/>
                  <a:pt x="76420" y="320943"/>
                  <a:pt x="64795" y="303337"/>
                </a:cubicBezTo>
                <a:cubicBezTo>
                  <a:pt x="49341" y="280704"/>
                  <a:pt x="32695" y="258432"/>
                  <a:pt x="22846" y="232633"/>
                </a:cubicBezTo>
                <a:cubicBezTo>
                  <a:pt x="6255" y="181480"/>
                  <a:pt x="-1180" y="127105"/>
                  <a:pt x="152" y="73064"/>
                </a:cubicBezTo>
                <a:cubicBezTo>
                  <a:pt x="1123" y="61595"/>
                  <a:pt x="3564" y="50320"/>
                  <a:pt x="5034" y="38906"/>
                </a:cubicBezTo>
                <a:cubicBezTo>
                  <a:pt x="10888" y="41600"/>
                  <a:pt x="16798" y="44127"/>
                  <a:pt x="22791" y="46516"/>
                </a:cubicBezTo>
                <a:cubicBezTo>
                  <a:pt x="73312" y="70176"/>
                  <a:pt x="128689" y="80368"/>
                  <a:pt x="184343" y="78896"/>
                </a:cubicBezTo>
                <a:cubicBezTo>
                  <a:pt x="250679" y="78701"/>
                  <a:pt x="316155" y="49237"/>
                  <a:pt x="360406" y="0"/>
                </a:cubicBezTo>
                <a:cubicBezTo>
                  <a:pt x="361044" y="1888"/>
                  <a:pt x="362126" y="3693"/>
                  <a:pt x="363680" y="5276"/>
                </a:cubicBezTo>
                <a:cubicBezTo>
                  <a:pt x="390730" y="39240"/>
                  <a:pt x="417031" y="75230"/>
                  <a:pt x="426936" y="1184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6"/>
          <p:cNvSpPr/>
          <p:nvPr/>
        </p:nvSpPr>
        <p:spPr>
          <a:xfrm>
            <a:off x="545510" y="2427166"/>
            <a:ext cx="235152" cy="242089"/>
          </a:xfrm>
          <a:custGeom>
            <a:rect b="b" l="l" r="r" t="t"/>
            <a:pathLst>
              <a:path extrusionOk="0" h="484177" w="470305">
                <a:moveTo>
                  <a:pt x="470306" y="222469"/>
                </a:moveTo>
                <a:cubicBezTo>
                  <a:pt x="462676" y="239159"/>
                  <a:pt x="455130" y="256016"/>
                  <a:pt x="445502" y="271678"/>
                </a:cubicBezTo>
                <a:cubicBezTo>
                  <a:pt x="427025" y="302948"/>
                  <a:pt x="402250" y="329385"/>
                  <a:pt x="376947" y="355129"/>
                </a:cubicBezTo>
                <a:cubicBezTo>
                  <a:pt x="345819" y="389397"/>
                  <a:pt x="309308" y="418223"/>
                  <a:pt x="270605" y="443439"/>
                </a:cubicBezTo>
                <a:cubicBezTo>
                  <a:pt x="250380" y="456963"/>
                  <a:pt x="228767" y="468599"/>
                  <a:pt x="205462" y="475736"/>
                </a:cubicBezTo>
                <a:cubicBezTo>
                  <a:pt x="178107" y="482984"/>
                  <a:pt x="148948" y="486761"/>
                  <a:pt x="120843" y="482179"/>
                </a:cubicBezTo>
                <a:cubicBezTo>
                  <a:pt x="60445" y="466905"/>
                  <a:pt x="18940" y="411142"/>
                  <a:pt x="6372" y="351935"/>
                </a:cubicBezTo>
                <a:cubicBezTo>
                  <a:pt x="-1563" y="313806"/>
                  <a:pt x="-2756" y="273567"/>
                  <a:pt x="6622" y="235605"/>
                </a:cubicBezTo>
                <a:cubicBezTo>
                  <a:pt x="18024" y="191672"/>
                  <a:pt x="38555" y="149238"/>
                  <a:pt x="66743" y="113581"/>
                </a:cubicBezTo>
                <a:cubicBezTo>
                  <a:pt x="105418" y="67982"/>
                  <a:pt x="158214" y="38073"/>
                  <a:pt x="213896" y="18051"/>
                </a:cubicBezTo>
                <a:cubicBezTo>
                  <a:pt x="242195" y="8609"/>
                  <a:pt x="271770" y="2999"/>
                  <a:pt x="301428" y="361"/>
                </a:cubicBezTo>
                <a:cubicBezTo>
                  <a:pt x="312082" y="0"/>
                  <a:pt x="331891" y="3416"/>
                  <a:pt x="344487" y="0"/>
                </a:cubicBezTo>
                <a:cubicBezTo>
                  <a:pt x="342489" y="25243"/>
                  <a:pt x="344903" y="50681"/>
                  <a:pt x="353448" y="75008"/>
                </a:cubicBezTo>
                <a:cubicBezTo>
                  <a:pt x="363741" y="108444"/>
                  <a:pt x="375643" y="142685"/>
                  <a:pt x="401001" y="167872"/>
                </a:cubicBezTo>
                <a:cubicBezTo>
                  <a:pt x="420478" y="190478"/>
                  <a:pt x="444282" y="208334"/>
                  <a:pt x="470306" y="2224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6"/>
          <p:cNvSpPr/>
          <p:nvPr/>
        </p:nvSpPr>
        <p:spPr>
          <a:xfrm>
            <a:off x="523459" y="2174404"/>
            <a:ext cx="266318" cy="243723"/>
          </a:xfrm>
          <a:custGeom>
            <a:rect b="b" l="l" r="r" t="t"/>
            <a:pathLst>
              <a:path extrusionOk="0" h="487446" w="532636">
                <a:moveTo>
                  <a:pt x="531028" y="289666"/>
                </a:moveTo>
                <a:cubicBezTo>
                  <a:pt x="531444" y="292026"/>
                  <a:pt x="531832" y="294942"/>
                  <a:pt x="532637" y="297608"/>
                </a:cubicBezTo>
                <a:cubicBezTo>
                  <a:pt x="478037" y="326712"/>
                  <a:pt x="431177" y="370728"/>
                  <a:pt x="407373" y="427657"/>
                </a:cubicBezTo>
                <a:cubicBezTo>
                  <a:pt x="399938" y="446486"/>
                  <a:pt x="394139" y="466258"/>
                  <a:pt x="390893" y="486336"/>
                </a:cubicBezTo>
                <a:cubicBezTo>
                  <a:pt x="388091" y="485670"/>
                  <a:pt x="384984" y="485864"/>
                  <a:pt x="382154" y="485892"/>
                </a:cubicBezTo>
                <a:cubicBezTo>
                  <a:pt x="365840" y="485559"/>
                  <a:pt x="349610" y="488391"/>
                  <a:pt x="333352" y="487114"/>
                </a:cubicBezTo>
                <a:cubicBezTo>
                  <a:pt x="261301" y="481838"/>
                  <a:pt x="188917" y="460621"/>
                  <a:pt x="129518" y="418715"/>
                </a:cubicBezTo>
                <a:cubicBezTo>
                  <a:pt x="93617" y="393361"/>
                  <a:pt x="59381" y="363008"/>
                  <a:pt x="37380" y="324518"/>
                </a:cubicBezTo>
                <a:cubicBezTo>
                  <a:pt x="453" y="259840"/>
                  <a:pt x="-15860" y="176224"/>
                  <a:pt x="20096" y="107714"/>
                </a:cubicBezTo>
                <a:cubicBezTo>
                  <a:pt x="48034" y="42176"/>
                  <a:pt x="116062" y="4574"/>
                  <a:pt x="185394" y="1242"/>
                </a:cubicBezTo>
                <a:cubicBezTo>
                  <a:pt x="233058" y="-2590"/>
                  <a:pt x="283274" y="2047"/>
                  <a:pt x="327887" y="20765"/>
                </a:cubicBezTo>
                <a:cubicBezTo>
                  <a:pt x="349666" y="30234"/>
                  <a:pt x="368920" y="43981"/>
                  <a:pt x="387508" y="59116"/>
                </a:cubicBezTo>
                <a:cubicBezTo>
                  <a:pt x="404488" y="73917"/>
                  <a:pt x="415946" y="93551"/>
                  <a:pt x="430900" y="110241"/>
                </a:cubicBezTo>
                <a:cubicBezTo>
                  <a:pt x="445604" y="127070"/>
                  <a:pt x="456979" y="144454"/>
                  <a:pt x="469658" y="163144"/>
                </a:cubicBezTo>
                <a:cubicBezTo>
                  <a:pt x="481394" y="179834"/>
                  <a:pt x="493989" y="196052"/>
                  <a:pt x="503866" y="213964"/>
                </a:cubicBezTo>
                <a:cubicBezTo>
                  <a:pt x="515380" y="238207"/>
                  <a:pt x="523620" y="263812"/>
                  <a:pt x="531028" y="2896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4" name="Google Shape;554;p16"/>
          <p:cNvGrpSpPr/>
          <p:nvPr/>
        </p:nvGrpSpPr>
        <p:grpSpPr>
          <a:xfrm>
            <a:off x="3514581" y="3153405"/>
            <a:ext cx="2544638" cy="901837"/>
            <a:chOff x="0" y="0"/>
            <a:chExt cx="6785700" cy="2404898"/>
          </a:xfrm>
        </p:grpSpPr>
        <p:sp>
          <p:nvSpPr>
            <p:cNvPr id="555" name="Google Shape;555;p16"/>
            <p:cNvSpPr txBox="1"/>
            <p:nvPr/>
          </p:nvSpPr>
          <p:spPr>
            <a:xfrm>
              <a:off x="0" y="0"/>
              <a:ext cx="6785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556" name="Google Shape;556;p16"/>
            <p:cNvSpPr txBox="1"/>
            <p:nvPr/>
          </p:nvSpPr>
          <p:spPr>
            <a:xfrm>
              <a:off x="0" y="1169498"/>
              <a:ext cx="67857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a personal detail you want to share.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557" name="Google Shape;557;p16"/>
          <p:cNvSpPr/>
          <p:nvPr/>
        </p:nvSpPr>
        <p:spPr>
          <a:xfrm>
            <a:off x="3514550" y="2081069"/>
            <a:ext cx="693624" cy="659261"/>
          </a:xfrm>
          <a:custGeom>
            <a:rect b="b" l="l" r="r" t="t"/>
            <a:pathLst>
              <a:path extrusionOk="0" h="1318522" w="1387248">
                <a:moveTo>
                  <a:pt x="1366947" y="634461"/>
                </a:moveTo>
                <a:cubicBezTo>
                  <a:pt x="1332794" y="560786"/>
                  <a:pt x="1261048" y="508744"/>
                  <a:pt x="1184003" y="487139"/>
                </a:cubicBezTo>
                <a:cubicBezTo>
                  <a:pt x="1111952" y="467394"/>
                  <a:pt x="1034408" y="481085"/>
                  <a:pt x="965076" y="505301"/>
                </a:cubicBezTo>
                <a:cubicBezTo>
                  <a:pt x="983748" y="476808"/>
                  <a:pt x="998147" y="445456"/>
                  <a:pt x="1011020" y="413964"/>
                </a:cubicBezTo>
                <a:cubicBezTo>
                  <a:pt x="1034491" y="360117"/>
                  <a:pt x="1048419" y="301660"/>
                  <a:pt x="1045617" y="242676"/>
                </a:cubicBezTo>
                <a:cubicBezTo>
                  <a:pt x="1044729" y="180859"/>
                  <a:pt x="1027306" y="117292"/>
                  <a:pt x="982388" y="72804"/>
                </a:cubicBezTo>
                <a:cubicBezTo>
                  <a:pt x="911364" y="5127"/>
                  <a:pt x="859178" y="-6231"/>
                  <a:pt x="762906" y="2600"/>
                </a:cubicBezTo>
                <a:cubicBezTo>
                  <a:pt x="703118" y="11820"/>
                  <a:pt x="657507" y="58085"/>
                  <a:pt x="622772" y="104601"/>
                </a:cubicBezTo>
                <a:cubicBezTo>
                  <a:pt x="589757" y="148895"/>
                  <a:pt x="565814" y="199909"/>
                  <a:pt x="547697" y="251951"/>
                </a:cubicBezTo>
                <a:cubicBezTo>
                  <a:pt x="534102" y="295440"/>
                  <a:pt x="531966" y="341761"/>
                  <a:pt x="535351" y="386971"/>
                </a:cubicBezTo>
                <a:cubicBezTo>
                  <a:pt x="524226" y="368365"/>
                  <a:pt x="510881" y="351175"/>
                  <a:pt x="498562" y="333318"/>
                </a:cubicBezTo>
                <a:cubicBezTo>
                  <a:pt x="483886" y="309825"/>
                  <a:pt x="465936" y="288830"/>
                  <a:pt x="448512" y="267419"/>
                </a:cubicBezTo>
                <a:cubicBezTo>
                  <a:pt x="428787" y="237899"/>
                  <a:pt x="400321" y="216238"/>
                  <a:pt x="369858" y="198715"/>
                </a:cubicBezTo>
                <a:cubicBezTo>
                  <a:pt x="318033" y="171472"/>
                  <a:pt x="257718" y="165168"/>
                  <a:pt x="200066" y="169945"/>
                </a:cubicBezTo>
                <a:cubicBezTo>
                  <a:pt x="145826" y="173444"/>
                  <a:pt x="92253" y="195188"/>
                  <a:pt x="55021" y="235566"/>
                </a:cubicBezTo>
                <a:cubicBezTo>
                  <a:pt x="30578" y="262920"/>
                  <a:pt x="14293" y="297606"/>
                  <a:pt x="4832" y="332874"/>
                </a:cubicBezTo>
                <a:cubicBezTo>
                  <a:pt x="-9928" y="401717"/>
                  <a:pt x="10464" y="474837"/>
                  <a:pt x="47807" y="533266"/>
                </a:cubicBezTo>
                <a:cubicBezTo>
                  <a:pt x="78631" y="578726"/>
                  <a:pt x="123215" y="613550"/>
                  <a:pt x="170213" y="641098"/>
                </a:cubicBezTo>
                <a:cubicBezTo>
                  <a:pt x="209388" y="663232"/>
                  <a:pt x="253112" y="676089"/>
                  <a:pt x="296948" y="685281"/>
                </a:cubicBezTo>
                <a:cubicBezTo>
                  <a:pt x="224619" y="704693"/>
                  <a:pt x="155176" y="743099"/>
                  <a:pt x="108317" y="802584"/>
                </a:cubicBezTo>
                <a:cubicBezTo>
                  <a:pt x="75329" y="849433"/>
                  <a:pt x="50110" y="904001"/>
                  <a:pt x="45005" y="961597"/>
                </a:cubicBezTo>
                <a:cubicBezTo>
                  <a:pt x="40261" y="1028302"/>
                  <a:pt x="55742" y="1100922"/>
                  <a:pt x="104599" y="1149242"/>
                </a:cubicBezTo>
                <a:cubicBezTo>
                  <a:pt x="142331" y="1185400"/>
                  <a:pt x="182920" y="1200618"/>
                  <a:pt x="234995" y="1192787"/>
                </a:cubicBezTo>
                <a:cubicBezTo>
                  <a:pt x="279219" y="1188843"/>
                  <a:pt x="319476" y="1168043"/>
                  <a:pt x="355099" y="1142522"/>
                </a:cubicBezTo>
                <a:cubicBezTo>
                  <a:pt x="379957" y="1125971"/>
                  <a:pt x="403512" y="1107559"/>
                  <a:pt x="425346" y="1087175"/>
                </a:cubicBezTo>
                <a:cubicBezTo>
                  <a:pt x="463161" y="1049463"/>
                  <a:pt x="502197" y="1011640"/>
                  <a:pt x="528332" y="964486"/>
                </a:cubicBezTo>
                <a:cubicBezTo>
                  <a:pt x="527527" y="999199"/>
                  <a:pt x="531966" y="1033828"/>
                  <a:pt x="538070" y="1067958"/>
                </a:cubicBezTo>
                <a:cubicBezTo>
                  <a:pt x="543064" y="1096895"/>
                  <a:pt x="550416" y="1125832"/>
                  <a:pt x="565314" y="1151381"/>
                </a:cubicBezTo>
                <a:cubicBezTo>
                  <a:pt x="587759" y="1189149"/>
                  <a:pt x="613145" y="1225583"/>
                  <a:pt x="646521" y="1254520"/>
                </a:cubicBezTo>
                <a:cubicBezTo>
                  <a:pt x="681478" y="1289789"/>
                  <a:pt x="729530" y="1314727"/>
                  <a:pt x="779358" y="1318392"/>
                </a:cubicBezTo>
                <a:cubicBezTo>
                  <a:pt x="808462" y="1319198"/>
                  <a:pt x="837981" y="1316476"/>
                  <a:pt x="864782" y="1304285"/>
                </a:cubicBezTo>
                <a:cubicBezTo>
                  <a:pt x="890944" y="1293066"/>
                  <a:pt x="917079" y="1279264"/>
                  <a:pt x="936278" y="1257742"/>
                </a:cubicBezTo>
                <a:cubicBezTo>
                  <a:pt x="957530" y="1232609"/>
                  <a:pt x="981972" y="1208449"/>
                  <a:pt x="992903" y="1176680"/>
                </a:cubicBezTo>
                <a:cubicBezTo>
                  <a:pt x="1009577" y="1131081"/>
                  <a:pt x="1007302" y="1081510"/>
                  <a:pt x="998813" y="1034412"/>
                </a:cubicBezTo>
                <a:cubicBezTo>
                  <a:pt x="991294" y="984758"/>
                  <a:pt x="971707" y="937520"/>
                  <a:pt x="939496" y="898781"/>
                </a:cubicBezTo>
                <a:cubicBezTo>
                  <a:pt x="964050" y="907778"/>
                  <a:pt x="990351" y="909972"/>
                  <a:pt x="1015958" y="914221"/>
                </a:cubicBezTo>
                <a:cubicBezTo>
                  <a:pt x="1069171" y="921969"/>
                  <a:pt x="1123743" y="925773"/>
                  <a:pt x="1177123" y="917665"/>
                </a:cubicBezTo>
                <a:cubicBezTo>
                  <a:pt x="1261436" y="910167"/>
                  <a:pt x="1356931" y="866928"/>
                  <a:pt x="1381318" y="779118"/>
                </a:cubicBezTo>
                <a:cubicBezTo>
                  <a:pt x="1393747" y="731325"/>
                  <a:pt x="1385535" y="679561"/>
                  <a:pt x="1366947" y="6344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/>
          <p:nvPr/>
        </p:nvSpPr>
        <p:spPr>
          <a:xfrm>
            <a:off x="3514550" y="2081069"/>
            <a:ext cx="693624" cy="659261"/>
          </a:xfrm>
          <a:custGeom>
            <a:rect b="b" l="l" r="r" t="t"/>
            <a:pathLst>
              <a:path extrusionOk="0" h="1318522" w="1387248">
                <a:moveTo>
                  <a:pt x="1366947" y="634461"/>
                </a:moveTo>
                <a:cubicBezTo>
                  <a:pt x="1332794" y="560786"/>
                  <a:pt x="1261048" y="508744"/>
                  <a:pt x="1184003" y="487139"/>
                </a:cubicBezTo>
                <a:cubicBezTo>
                  <a:pt x="1111952" y="467394"/>
                  <a:pt x="1034408" y="481085"/>
                  <a:pt x="965076" y="505301"/>
                </a:cubicBezTo>
                <a:cubicBezTo>
                  <a:pt x="983748" y="476808"/>
                  <a:pt x="998147" y="445456"/>
                  <a:pt x="1011020" y="413964"/>
                </a:cubicBezTo>
                <a:cubicBezTo>
                  <a:pt x="1034491" y="360117"/>
                  <a:pt x="1048419" y="301660"/>
                  <a:pt x="1045617" y="242676"/>
                </a:cubicBezTo>
                <a:cubicBezTo>
                  <a:pt x="1044729" y="180859"/>
                  <a:pt x="1027306" y="117292"/>
                  <a:pt x="982388" y="72804"/>
                </a:cubicBezTo>
                <a:cubicBezTo>
                  <a:pt x="911364" y="5127"/>
                  <a:pt x="859178" y="-6231"/>
                  <a:pt x="762906" y="2600"/>
                </a:cubicBezTo>
                <a:cubicBezTo>
                  <a:pt x="703118" y="11820"/>
                  <a:pt x="657507" y="58085"/>
                  <a:pt x="622772" y="104601"/>
                </a:cubicBezTo>
                <a:cubicBezTo>
                  <a:pt x="589757" y="148895"/>
                  <a:pt x="565814" y="199909"/>
                  <a:pt x="547697" y="251951"/>
                </a:cubicBezTo>
                <a:cubicBezTo>
                  <a:pt x="534102" y="295440"/>
                  <a:pt x="531966" y="341761"/>
                  <a:pt x="535351" y="386971"/>
                </a:cubicBezTo>
                <a:cubicBezTo>
                  <a:pt x="524226" y="368365"/>
                  <a:pt x="510881" y="351175"/>
                  <a:pt x="498562" y="333318"/>
                </a:cubicBezTo>
                <a:cubicBezTo>
                  <a:pt x="483886" y="309825"/>
                  <a:pt x="465936" y="288830"/>
                  <a:pt x="448512" y="267419"/>
                </a:cubicBezTo>
                <a:cubicBezTo>
                  <a:pt x="428787" y="237899"/>
                  <a:pt x="400321" y="216238"/>
                  <a:pt x="369858" y="198715"/>
                </a:cubicBezTo>
                <a:cubicBezTo>
                  <a:pt x="318033" y="171472"/>
                  <a:pt x="257718" y="165168"/>
                  <a:pt x="200066" y="169945"/>
                </a:cubicBezTo>
                <a:cubicBezTo>
                  <a:pt x="145826" y="173444"/>
                  <a:pt x="92253" y="195188"/>
                  <a:pt x="55021" y="235566"/>
                </a:cubicBezTo>
                <a:cubicBezTo>
                  <a:pt x="30578" y="262920"/>
                  <a:pt x="14293" y="297606"/>
                  <a:pt x="4832" y="332874"/>
                </a:cubicBezTo>
                <a:cubicBezTo>
                  <a:pt x="-9928" y="401717"/>
                  <a:pt x="10464" y="474837"/>
                  <a:pt x="47807" y="533266"/>
                </a:cubicBezTo>
                <a:cubicBezTo>
                  <a:pt x="78631" y="578726"/>
                  <a:pt x="123215" y="613550"/>
                  <a:pt x="170213" y="641098"/>
                </a:cubicBezTo>
                <a:cubicBezTo>
                  <a:pt x="209388" y="663232"/>
                  <a:pt x="253112" y="676089"/>
                  <a:pt x="296948" y="685281"/>
                </a:cubicBezTo>
                <a:cubicBezTo>
                  <a:pt x="224619" y="704693"/>
                  <a:pt x="155176" y="743099"/>
                  <a:pt x="108317" y="802584"/>
                </a:cubicBezTo>
                <a:cubicBezTo>
                  <a:pt x="75329" y="849433"/>
                  <a:pt x="50110" y="904001"/>
                  <a:pt x="45005" y="961597"/>
                </a:cubicBezTo>
                <a:cubicBezTo>
                  <a:pt x="40261" y="1028302"/>
                  <a:pt x="55742" y="1100922"/>
                  <a:pt x="104599" y="1149242"/>
                </a:cubicBezTo>
                <a:cubicBezTo>
                  <a:pt x="142331" y="1185400"/>
                  <a:pt x="182920" y="1200618"/>
                  <a:pt x="234995" y="1192787"/>
                </a:cubicBezTo>
                <a:cubicBezTo>
                  <a:pt x="279219" y="1188843"/>
                  <a:pt x="319476" y="1168043"/>
                  <a:pt x="355099" y="1142522"/>
                </a:cubicBezTo>
                <a:cubicBezTo>
                  <a:pt x="379957" y="1125971"/>
                  <a:pt x="403512" y="1107559"/>
                  <a:pt x="425346" y="1087175"/>
                </a:cubicBezTo>
                <a:cubicBezTo>
                  <a:pt x="463161" y="1049463"/>
                  <a:pt x="502197" y="1011640"/>
                  <a:pt x="528332" y="964486"/>
                </a:cubicBezTo>
                <a:cubicBezTo>
                  <a:pt x="527527" y="999199"/>
                  <a:pt x="531966" y="1033828"/>
                  <a:pt x="538070" y="1067958"/>
                </a:cubicBezTo>
                <a:cubicBezTo>
                  <a:pt x="543064" y="1096895"/>
                  <a:pt x="550416" y="1125832"/>
                  <a:pt x="565314" y="1151381"/>
                </a:cubicBezTo>
                <a:cubicBezTo>
                  <a:pt x="587759" y="1189149"/>
                  <a:pt x="613145" y="1225583"/>
                  <a:pt x="646521" y="1254520"/>
                </a:cubicBezTo>
                <a:cubicBezTo>
                  <a:pt x="681478" y="1289789"/>
                  <a:pt x="729530" y="1314727"/>
                  <a:pt x="779358" y="1318392"/>
                </a:cubicBezTo>
                <a:cubicBezTo>
                  <a:pt x="808462" y="1319198"/>
                  <a:pt x="837981" y="1316476"/>
                  <a:pt x="864782" y="1304285"/>
                </a:cubicBezTo>
                <a:cubicBezTo>
                  <a:pt x="890944" y="1293066"/>
                  <a:pt x="917079" y="1279264"/>
                  <a:pt x="936278" y="1257742"/>
                </a:cubicBezTo>
                <a:cubicBezTo>
                  <a:pt x="957530" y="1232609"/>
                  <a:pt x="981972" y="1208449"/>
                  <a:pt x="992903" y="1176680"/>
                </a:cubicBezTo>
                <a:cubicBezTo>
                  <a:pt x="1009577" y="1131081"/>
                  <a:pt x="1007302" y="1081510"/>
                  <a:pt x="998813" y="1034412"/>
                </a:cubicBezTo>
                <a:cubicBezTo>
                  <a:pt x="991294" y="984758"/>
                  <a:pt x="971707" y="937520"/>
                  <a:pt x="939496" y="898781"/>
                </a:cubicBezTo>
                <a:cubicBezTo>
                  <a:pt x="964050" y="907778"/>
                  <a:pt x="990351" y="909972"/>
                  <a:pt x="1015958" y="914221"/>
                </a:cubicBezTo>
                <a:cubicBezTo>
                  <a:pt x="1069171" y="921969"/>
                  <a:pt x="1123743" y="925773"/>
                  <a:pt x="1177123" y="917665"/>
                </a:cubicBezTo>
                <a:cubicBezTo>
                  <a:pt x="1261436" y="910167"/>
                  <a:pt x="1356931" y="866928"/>
                  <a:pt x="1381318" y="779118"/>
                </a:cubicBezTo>
                <a:cubicBezTo>
                  <a:pt x="1393747" y="731325"/>
                  <a:pt x="1385535" y="679561"/>
                  <a:pt x="1366947" y="634461"/>
                </a:cubicBezTo>
                <a:close/>
                <a:moveTo>
                  <a:pt x="567423" y="242842"/>
                </a:moveTo>
                <a:cubicBezTo>
                  <a:pt x="601048" y="157059"/>
                  <a:pt x="674154" y="25844"/>
                  <a:pt x="776667" y="18762"/>
                </a:cubicBezTo>
                <a:cubicBezTo>
                  <a:pt x="861092" y="13708"/>
                  <a:pt x="904816" y="24650"/>
                  <a:pt x="967157" y="83134"/>
                </a:cubicBezTo>
                <a:cubicBezTo>
                  <a:pt x="1008051" y="121902"/>
                  <a:pt x="1024947" y="178137"/>
                  <a:pt x="1027167" y="233261"/>
                </a:cubicBezTo>
                <a:cubicBezTo>
                  <a:pt x="1033187" y="307020"/>
                  <a:pt x="1009078" y="379612"/>
                  <a:pt x="977478" y="445483"/>
                </a:cubicBezTo>
                <a:cubicBezTo>
                  <a:pt x="969154" y="461063"/>
                  <a:pt x="961775" y="477225"/>
                  <a:pt x="952258" y="492110"/>
                </a:cubicBezTo>
                <a:cubicBezTo>
                  <a:pt x="947903" y="499358"/>
                  <a:pt x="929814" y="516242"/>
                  <a:pt x="923904" y="528989"/>
                </a:cubicBezTo>
                <a:cubicBezTo>
                  <a:pt x="914804" y="516354"/>
                  <a:pt x="903429" y="504440"/>
                  <a:pt x="888808" y="492443"/>
                </a:cubicBezTo>
                <a:cubicBezTo>
                  <a:pt x="875491" y="480280"/>
                  <a:pt x="862535" y="466894"/>
                  <a:pt x="845805" y="459424"/>
                </a:cubicBezTo>
                <a:cubicBezTo>
                  <a:pt x="837371" y="457314"/>
                  <a:pt x="824026" y="445428"/>
                  <a:pt x="815259" y="449066"/>
                </a:cubicBezTo>
                <a:cubicBezTo>
                  <a:pt x="805882" y="446400"/>
                  <a:pt x="794423" y="445817"/>
                  <a:pt x="788597" y="445261"/>
                </a:cubicBezTo>
                <a:cubicBezTo>
                  <a:pt x="771451" y="444511"/>
                  <a:pt x="753945" y="443512"/>
                  <a:pt x="736966" y="446178"/>
                </a:cubicBezTo>
                <a:cubicBezTo>
                  <a:pt x="733359" y="446983"/>
                  <a:pt x="726451" y="445456"/>
                  <a:pt x="722067" y="446677"/>
                </a:cubicBezTo>
                <a:cubicBezTo>
                  <a:pt x="693491" y="445622"/>
                  <a:pt x="664943" y="446483"/>
                  <a:pt x="636838" y="451926"/>
                </a:cubicBezTo>
                <a:cubicBezTo>
                  <a:pt x="613505" y="457397"/>
                  <a:pt x="590201" y="465423"/>
                  <a:pt x="567867" y="475809"/>
                </a:cubicBezTo>
                <a:cubicBezTo>
                  <a:pt x="567173" y="473115"/>
                  <a:pt x="566396" y="470477"/>
                  <a:pt x="566147" y="468116"/>
                </a:cubicBezTo>
                <a:cubicBezTo>
                  <a:pt x="561319" y="451204"/>
                  <a:pt x="553828" y="434986"/>
                  <a:pt x="552275" y="417296"/>
                </a:cubicBezTo>
                <a:cubicBezTo>
                  <a:pt x="544978" y="359117"/>
                  <a:pt x="546781" y="298272"/>
                  <a:pt x="567423" y="242842"/>
                </a:cubicBezTo>
                <a:close/>
                <a:moveTo>
                  <a:pt x="910199" y="852126"/>
                </a:moveTo>
                <a:cubicBezTo>
                  <a:pt x="863839" y="918831"/>
                  <a:pt x="785379" y="951933"/>
                  <a:pt x="705116" y="945518"/>
                </a:cubicBezTo>
                <a:cubicBezTo>
                  <a:pt x="660365" y="944991"/>
                  <a:pt x="616862" y="933438"/>
                  <a:pt x="576190" y="914943"/>
                </a:cubicBezTo>
                <a:cubicBezTo>
                  <a:pt x="530385" y="897225"/>
                  <a:pt x="488797" y="868233"/>
                  <a:pt x="460359" y="827744"/>
                </a:cubicBezTo>
                <a:cubicBezTo>
                  <a:pt x="447403" y="807971"/>
                  <a:pt x="440661" y="785061"/>
                  <a:pt x="433253" y="762844"/>
                </a:cubicBezTo>
                <a:cubicBezTo>
                  <a:pt x="427954" y="745238"/>
                  <a:pt x="423265" y="726993"/>
                  <a:pt x="423904" y="708442"/>
                </a:cubicBezTo>
                <a:cubicBezTo>
                  <a:pt x="425235" y="664703"/>
                  <a:pt x="437304" y="620132"/>
                  <a:pt x="462051" y="583780"/>
                </a:cubicBezTo>
                <a:cubicBezTo>
                  <a:pt x="483886" y="553149"/>
                  <a:pt x="511935" y="526184"/>
                  <a:pt x="544978" y="507745"/>
                </a:cubicBezTo>
                <a:cubicBezTo>
                  <a:pt x="620663" y="461257"/>
                  <a:pt x="676401" y="458758"/>
                  <a:pt x="762462" y="463701"/>
                </a:cubicBezTo>
                <a:cubicBezTo>
                  <a:pt x="781301" y="464812"/>
                  <a:pt x="800250" y="464784"/>
                  <a:pt x="819004" y="467117"/>
                </a:cubicBezTo>
                <a:cubicBezTo>
                  <a:pt x="828909" y="472032"/>
                  <a:pt x="839396" y="475836"/>
                  <a:pt x="848718" y="481807"/>
                </a:cubicBezTo>
                <a:cubicBezTo>
                  <a:pt x="862895" y="492193"/>
                  <a:pt x="875186" y="504912"/>
                  <a:pt x="888198" y="516631"/>
                </a:cubicBezTo>
                <a:cubicBezTo>
                  <a:pt x="922045" y="543874"/>
                  <a:pt x="933226" y="587113"/>
                  <a:pt x="940661" y="628046"/>
                </a:cubicBezTo>
                <a:cubicBezTo>
                  <a:pt x="944462" y="645792"/>
                  <a:pt x="946238" y="665203"/>
                  <a:pt x="947403" y="683560"/>
                </a:cubicBezTo>
                <a:cubicBezTo>
                  <a:pt x="950622" y="734768"/>
                  <a:pt x="938303" y="808221"/>
                  <a:pt x="910199" y="852126"/>
                </a:cubicBezTo>
                <a:close/>
                <a:moveTo>
                  <a:pt x="147796" y="605358"/>
                </a:moveTo>
                <a:cubicBezTo>
                  <a:pt x="111896" y="580031"/>
                  <a:pt x="77660" y="549650"/>
                  <a:pt x="55659" y="511160"/>
                </a:cubicBezTo>
                <a:cubicBezTo>
                  <a:pt x="18732" y="446483"/>
                  <a:pt x="2418" y="362866"/>
                  <a:pt x="38374" y="294356"/>
                </a:cubicBezTo>
                <a:cubicBezTo>
                  <a:pt x="66312" y="228818"/>
                  <a:pt x="134340" y="191189"/>
                  <a:pt x="203672" y="187885"/>
                </a:cubicBezTo>
                <a:cubicBezTo>
                  <a:pt x="251337" y="184024"/>
                  <a:pt x="301553" y="188690"/>
                  <a:pt x="346165" y="207407"/>
                </a:cubicBezTo>
                <a:cubicBezTo>
                  <a:pt x="367944" y="216877"/>
                  <a:pt x="387226" y="230623"/>
                  <a:pt x="405787" y="245758"/>
                </a:cubicBezTo>
                <a:cubicBezTo>
                  <a:pt x="422738" y="260588"/>
                  <a:pt x="434224" y="280221"/>
                  <a:pt x="449178" y="296884"/>
                </a:cubicBezTo>
                <a:cubicBezTo>
                  <a:pt x="463883" y="313712"/>
                  <a:pt x="475258" y="331097"/>
                  <a:pt x="487937" y="349786"/>
                </a:cubicBezTo>
                <a:cubicBezTo>
                  <a:pt x="499672" y="366476"/>
                  <a:pt x="512296" y="382667"/>
                  <a:pt x="522145" y="400606"/>
                </a:cubicBezTo>
                <a:cubicBezTo>
                  <a:pt x="533658" y="424850"/>
                  <a:pt x="541898" y="450454"/>
                  <a:pt x="549306" y="476309"/>
                </a:cubicBezTo>
                <a:cubicBezTo>
                  <a:pt x="549722" y="478669"/>
                  <a:pt x="550138" y="481557"/>
                  <a:pt x="550915" y="484251"/>
                </a:cubicBezTo>
                <a:cubicBezTo>
                  <a:pt x="496343" y="513382"/>
                  <a:pt x="449428" y="557371"/>
                  <a:pt x="425651" y="614272"/>
                </a:cubicBezTo>
                <a:cubicBezTo>
                  <a:pt x="418216" y="633101"/>
                  <a:pt x="412445" y="652873"/>
                  <a:pt x="409172" y="672979"/>
                </a:cubicBezTo>
                <a:cubicBezTo>
                  <a:pt x="406369" y="672313"/>
                  <a:pt x="403262" y="672479"/>
                  <a:pt x="400405" y="672507"/>
                </a:cubicBezTo>
                <a:cubicBezTo>
                  <a:pt x="384119" y="672174"/>
                  <a:pt x="367889" y="675006"/>
                  <a:pt x="351603" y="673729"/>
                </a:cubicBezTo>
                <a:cubicBezTo>
                  <a:pt x="279608" y="668508"/>
                  <a:pt x="207196" y="647291"/>
                  <a:pt x="147796" y="605358"/>
                </a:cubicBezTo>
                <a:close/>
                <a:moveTo>
                  <a:pt x="507884" y="963875"/>
                </a:moveTo>
                <a:cubicBezTo>
                  <a:pt x="489407" y="995144"/>
                  <a:pt x="464632" y="1021582"/>
                  <a:pt x="439329" y="1047325"/>
                </a:cubicBezTo>
                <a:cubicBezTo>
                  <a:pt x="408201" y="1081594"/>
                  <a:pt x="371690" y="1110419"/>
                  <a:pt x="332987" y="1135607"/>
                </a:cubicBezTo>
                <a:cubicBezTo>
                  <a:pt x="312789" y="1149131"/>
                  <a:pt x="291149" y="1160795"/>
                  <a:pt x="267844" y="1167904"/>
                </a:cubicBezTo>
                <a:cubicBezTo>
                  <a:pt x="240489" y="1175152"/>
                  <a:pt x="211330" y="1178929"/>
                  <a:pt x="183225" y="1174347"/>
                </a:cubicBezTo>
                <a:cubicBezTo>
                  <a:pt x="122827" y="1159073"/>
                  <a:pt x="81294" y="1103310"/>
                  <a:pt x="68726" y="1044103"/>
                </a:cubicBezTo>
                <a:cubicBezTo>
                  <a:pt x="60819" y="1005975"/>
                  <a:pt x="59598" y="965763"/>
                  <a:pt x="68976" y="927773"/>
                </a:cubicBezTo>
                <a:cubicBezTo>
                  <a:pt x="80379" y="883812"/>
                  <a:pt x="100909" y="841407"/>
                  <a:pt x="129125" y="805750"/>
                </a:cubicBezTo>
                <a:cubicBezTo>
                  <a:pt x="167800" y="760150"/>
                  <a:pt x="220596" y="730242"/>
                  <a:pt x="276278" y="710219"/>
                </a:cubicBezTo>
                <a:cubicBezTo>
                  <a:pt x="304577" y="700777"/>
                  <a:pt x="334124" y="695168"/>
                  <a:pt x="363810" y="692529"/>
                </a:cubicBezTo>
                <a:cubicBezTo>
                  <a:pt x="374492" y="692168"/>
                  <a:pt x="394273" y="695556"/>
                  <a:pt x="406869" y="692113"/>
                </a:cubicBezTo>
                <a:cubicBezTo>
                  <a:pt x="404899" y="717384"/>
                  <a:pt x="407257" y="742822"/>
                  <a:pt x="415802" y="767149"/>
                </a:cubicBezTo>
                <a:cubicBezTo>
                  <a:pt x="426095" y="800584"/>
                  <a:pt x="437998" y="834825"/>
                  <a:pt x="463355" y="860013"/>
                </a:cubicBezTo>
                <a:cubicBezTo>
                  <a:pt x="482887" y="882618"/>
                  <a:pt x="506691" y="900502"/>
                  <a:pt x="532687" y="914638"/>
                </a:cubicBezTo>
                <a:cubicBezTo>
                  <a:pt x="525030" y="931383"/>
                  <a:pt x="517511" y="948212"/>
                  <a:pt x="507884" y="963875"/>
                </a:cubicBezTo>
                <a:close/>
                <a:moveTo>
                  <a:pt x="973621" y="1003781"/>
                </a:moveTo>
                <a:cubicBezTo>
                  <a:pt x="987354" y="1059905"/>
                  <a:pt x="995789" y="1121278"/>
                  <a:pt x="973538" y="1176374"/>
                </a:cubicBezTo>
                <a:cubicBezTo>
                  <a:pt x="960776" y="1205450"/>
                  <a:pt x="937637" y="1228555"/>
                  <a:pt x="916635" y="1251938"/>
                </a:cubicBezTo>
                <a:cubicBezTo>
                  <a:pt x="882399" y="1281680"/>
                  <a:pt x="837149" y="1301064"/>
                  <a:pt x="791455" y="1300203"/>
                </a:cubicBezTo>
                <a:cubicBezTo>
                  <a:pt x="768150" y="1301563"/>
                  <a:pt x="745428" y="1294871"/>
                  <a:pt x="724231" y="1285734"/>
                </a:cubicBezTo>
                <a:cubicBezTo>
                  <a:pt x="697042" y="1274487"/>
                  <a:pt x="673460" y="1256936"/>
                  <a:pt x="653207" y="1235720"/>
                </a:cubicBezTo>
                <a:cubicBezTo>
                  <a:pt x="637643" y="1221585"/>
                  <a:pt x="623105" y="1206255"/>
                  <a:pt x="611480" y="1188649"/>
                </a:cubicBezTo>
                <a:cubicBezTo>
                  <a:pt x="596055" y="1166016"/>
                  <a:pt x="579380" y="1143744"/>
                  <a:pt x="569531" y="1117945"/>
                </a:cubicBezTo>
                <a:cubicBezTo>
                  <a:pt x="552940" y="1066792"/>
                  <a:pt x="545505" y="1012417"/>
                  <a:pt x="546837" y="958348"/>
                </a:cubicBezTo>
                <a:cubicBezTo>
                  <a:pt x="547808" y="946879"/>
                  <a:pt x="550249" y="935604"/>
                  <a:pt x="551720" y="924163"/>
                </a:cubicBezTo>
                <a:cubicBezTo>
                  <a:pt x="557574" y="926857"/>
                  <a:pt x="563483" y="929411"/>
                  <a:pt x="569476" y="931800"/>
                </a:cubicBezTo>
                <a:cubicBezTo>
                  <a:pt x="619997" y="955488"/>
                  <a:pt x="675402" y="965652"/>
                  <a:pt x="731029" y="964180"/>
                </a:cubicBezTo>
                <a:cubicBezTo>
                  <a:pt x="797364" y="963986"/>
                  <a:pt x="862840" y="934493"/>
                  <a:pt x="907091" y="885256"/>
                </a:cubicBezTo>
                <a:cubicBezTo>
                  <a:pt x="907729" y="887145"/>
                  <a:pt x="908811" y="888978"/>
                  <a:pt x="910337" y="890561"/>
                </a:cubicBezTo>
                <a:cubicBezTo>
                  <a:pt x="937415" y="924524"/>
                  <a:pt x="963717" y="960514"/>
                  <a:pt x="973621" y="1003781"/>
                </a:cubicBezTo>
                <a:close/>
                <a:moveTo>
                  <a:pt x="1208057" y="894976"/>
                </a:moveTo>
                <a:cubicBezTo>
                  <a:pt x="1128349" y="910472"/>
                  <a:pt x="1047059" y="903168"/>
                  <a:pt x="967795" y="887978"/>
                </a:cubicBezTo>
                <a:cubicBezTo>
                  <a:pt x="951593" y="885090"/>
                  <a:pt x="934586" y="876425"/>
                  <a:pt x="918078" y="872010"/>
                </a:cubicBezTo>
                <a:cubicBezTo>
                  <a:pt x="921740" y="867233"/>
                  <a:pt x="925236" y="862346"/>
                  <a:pt x="928510" y="857264"/>
                </a:cubicBezTo>
                <a:cubicBezTo>
                  <a:pt x="950122" y="821412"/>
                  <a:pt x="957780" y="779118"/>
                  <a:pt x="964050" y="738267"/>
                </a:cubicBezTo>
                <a:cubicBezTo>
                  <a:pt x="969016" y="696528"/>
                  <a:pt x="964965" y="653984"/>
                  <a:pt x="956059" y="613050"/>
                </a:cubicBezTo>
                <a:cubicBezTo>
                  <a:pt x="951038" y="585835"/>
                  <a:pt x="944379" y="563730"/>
                  <a:pt x="933393" y="543985"/>
                </a:cubicBezTo>
                <a:cubicBezTo>
                  <a:pt x="934447" y="543680"/>
                  <a:pt x="935473" y="543208"/>
                  <a:pt x="936389" y="542486"/>
                </a:cubicBezTo>
                <a:cubicBezTo>
                  <a:pt x="978282" y="507078"/>
                  <a:pt x="1086927" y="491499"/>
                  <a:pt x="1141083" y="497220"/>
                </a:cubicBezTo>
                <a:cubicBezTo>
                  <a:pt x="1248757" y="510522"/>
                  <a:pt x="1356487" y="592306"/>
                  <a:pt x="1367196" y="705609"/>
                </a:cubicBezTo>
                <a:cubicBezTo>
                  <a:pt x="1383177" y="813275"/>
                  <a:pt x="1304828" y="874509"/>
                  <a:pt x="1208057" y="8949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>
            <a:off x="3726473" y="2311995"/>
            <a:ext cx="262025" cy="242225"/>
          </a:xfrm>
          <a:custGeom>
            <a:rect b="b" l="l" r="r" t="t"/>
            <a:pathLst>
              <a:path extrusionOk="0" h="484450" w="524049">
                <a:moveTo>
                  <a:pt x="523558" y="221707"/>
                </a:moveTo>
                <a:cubicBezTo>
                  <a:pt x="526749" y="272916"/>
                  <a:pt x="514430" y="346369"/>
                  <a:pt x="486326" y="390274"/>
                </a:cubicBezTo>
                <a:cubicBezTo>
                  <a:pt x="439993" y="456979"/>
                  <a:pt x="361506" y="490081"/>
                  <a:pt x="281271" y="483666"/>
                </a:cubicBezTo>
                <a:cubicBezTo>
                  <a:pt x="236520" y="483139"/>
                  <a:pt x="193017" y="471586"/>
                  <a:pt x="152345" y="453063"/>
                </a:cubicBezTo>
                <a:cubicBezTo>
                  <a:pt x="106512" y="435346"/>
                  <a:pt x="64951" y="406353"/>
                  <a:pt x="36514" y="365864"/>
                </a:cubicBezTo>
                <a:cubicBezTo>
                  <a:pt x="23557" y="346091"/>
                  <a:pt x="16816" y="323181"/>
                  <a:pt x="9408" y="300937"/>
                </a:cubicBezTo>
                <a:cubicBezTo>
                  <a:pt x="4109" y="283302"/>
                  <a:pt x="-580" y="265085"/>
                  <a:pt x="58" y="246534"/>
                </a:cubicBezTo>
                <a:cubicBezTo>
                  <a:pt x="1362" y="202796"/>
                  <a:pt x="13459" y="158224"/>
                  <a:pt x="38206" y="121873"/>
                </a:cubicBezTo>
                <a:cubicBezTo>
                  <a:pt x="60041" y="91242"/>
                  <a:pt x="88090" y="64277"/>
                  <a:pt x="121133" y="45837"/>
                </a:cubicBezTo>
                <a:cubicBezTo>
                  <a:pt x="196818" y="-651"/>
                  <a:pt x="252528" y="-3150"/>
                  <a:pt x="338617" y="1793"/>
                </a:cubicBezTo>
                <a:cubicBezTo>
                  <a:pt x="357455" y="2904"/>
                  <a:pt x="376404" y="2848"/>
                  <a:pt x="395159" y="5209"/>
                </a:cubicBezTo>
                <a:cubicBezTo>
                  <a:pt x="405064" y="10124"/>
                  <a:pt x="415551" y="13929"/>
                  <a:pt x="424873" y="19900"/>
                </a:cubicBezTo>
                <a:cubicBezTo>
                  <a:pt x="439050" y="30313"/>
                  <a:pt x="451341" y="43005"/>
                  <a:pt x="464380" y="54751"/>
                </a:cubicBezTo>
                <a:cubicBezTo>
                  <a:pt x="498200" y="81994"/>
                  <a:pt x="509381" y="125233"/>
                  <a:pt x="516844" y="166167"/>
                </a:cubicBezTo>
                <a:cubicBezTo>
                  <a:pt x="520617" y="183940"/>
                  <a:pt x="522393" y="203351"/>
                  <a:pt x="523558" y="2217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>
            <a:off x="3788742" y="2089926"/>
            <a:ext cx="239851" cy="255609"/>
          </a:xfrm>
          <a:custGeom>
            <a:rect b="b" l="l" r="r" t="t"/>
            <a:pathLst>
              <a:path extrusionOk="0" h="511218" w="479703">
                <a:moveTo>
                  <a:pt x="478785" y="215546"/>
                </a:moveTo>
                <a:cubicBezTo>
                  <a:pt x="484777" y="289305"/>
                  <a:pt x="460668" y="361925"/>
                  <a:pt x="429095" y="427768"/>
                </a:cubicBezTo>
                <a:cubicBezTo>
                  <a:pt x="420772" y="443348"/>
                  <a:pt x="413392" y="459482"/>
                  <a:pt x="403876" y="474395"/>
                </a:cubicBezTo>
                <a:cubicBezTo>
                  <a:pt x="399520" y="481643"/>
                  <a:pt x="381487" y="498472"/>
                  <a:pt x="375550" y="511219"/>
                </a:cubicBezTo>
                <a:cubicBezTo>
                  <a:pt x="366477" y="498583"/>
                  <a:pt x="355047" y="486725"/>
                  <a:pt x="340426" y="474756"/>
                </a:cubicBezTo>
                <a:cubicBezTo>
                  <a:pt x="327109" y="462565"/>
                  <a:pt x="314125" y="449207"/>
                  <a:pt x="297423" y="441737"/>
                </a:cubicBezTo>
                <a:cubicBezTo>
                  <a:pt x="288961" y="439599"/>
                  <a:pt x="275616" y="427713"/>
                  <a:pt x="266849" y="431378"/>
                </a:cubicBezTo>
                <a:cubicBezTo>
                  <a:pt x="257499" y="428740"/>
                  <a:pt x="246013" y="428129"/>
                  <a:pt x="240187" y="427602"/>
                </a:cubicBezTo>
                <a:cubicBezTo>
                  <a:pt x="223041" y="426852"/>
                  <a:pt x="205535" y="425852"/>
                  <a:pt x="188556" y="428518"/>
                </a:cubicBezTo>
                <a:cubicBezTo>
                  <a:pt x="184949" y="429323"/>
                  <a:pt x="177985" y="427768"/>
                  <a:pt x="173602" y="428990"/>
                </a:cubicBezTo>
                <a:cubicBezTo>
                  <a:pt x="145026" y="427935"/>
                  <a:pt x="116505" y="428824"/>
                  <a:pt x="88456" y="434267"/>
                </a:cubicBezTo>
                <a:cubicBezTo>
                  <a:pt x="65123" y="439737"/>
                  <a:pt x="41818" y="447735"/>
                  <a:pt x="19457" y="458121"/>
                </a:cubicBezTo>
                <a:cubicBezTo>
                  <a:pt x="18763" y="455455"/>
                  <a:pt x="17986" y="452817"/>
                  <a:pt x="17736" y="450457"/>
                </a:cubicBezTo>
                <a:cubicBezTo>
                  <a:pt x="12909" y="433517"/>
                  <a:pt x="5418" y="417327"/>
                  <a:pt x="3865" y="399637"/>
                </a:cubicBezTo>
                <a:cubicBezTo>
                  <a:pt x="-3377" y="341430"/>
                  <a:pt x="-1573" y="280613"/>
                  <a:pt x="19068" y="225183"/>
                </a:cubicBezTo>
                <a:cubicBezTo>
                  <a:pt x="52694" y="139400"/>
                  <a:pt x="125799" y="8184"/>
                  <a:pt x="228313" y="1103"/>
                </a:cubicBezTo>
                <a:cubicBezTo>
                  <a:pt x="312737" y="-3979"/>
                  <a:pt x="356462" y="7018"/>
                  <a:pt x="418830" y="65475"/>
                </a:cubicBezTo>
                <a:cubicBezTo>
                  <a:pt x="459669" y="104215"/>
                  <a:pt x="476565" y="160450"/>
                  <a:pt x="478785" y="2155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6"/>
          <p:cNvSpPr/>
          <p:nvPr/>
        </p:nvSpPr>
        <p:spPr>
          <a:xfrm>
            <a:off x="3973632" y="2329105"/>
            <a:ext cx="225557" cy="203756"/>
          </a:xfrm>
          <a:custGeom>
            <a:rect b="b" l="l" r="r" t="t"/>
            <a:pathLst>
              <a:path extrusionOk="0" h="407513" w="451114">
                <a:moveTo>
                  <a:pt x="449035" y="209508"/>
                </a:moveTo>
                <a:cubicBezTo>
                  <a:pt x="465015" y="317202"/>
                  <a:pt x="386667" y="378436"/>
                  <a:pt x="289896" y="398903"/>
                </a:cubicBezTo>
                <a:cubicBezTo>
                  <a:pt x="210160" y="414398"/>
                  <a:pt x="128898" y="407095"/>
                  <a:pt x="49634" y="391904"/>
                </a:cubicBezTo>
                <a:cubicBezTo>
                  <a:pt x="33459" y="389016"/>
                  <a:pt x="16452" y="380352"/>
                  <a:pt x="0" y="375909"/>
                </a:cubicBezTo>
                <a:cubicBezTo>
                  <a:pt x="3634" y="371160"/>
                  <a:pt x="7102" y="366244"/>
                  <a:pt x="10376" y="361190"/>
                </a:cubicBezTo>
                <a:cubicBezTo>
                  <a:pt x="31989" y="325339"/>
                  <a:pt x="39646" y="283044"/>
                  <a:pt x="45916" y="242194"/>
                </a:cubicBezTo>
                <a:cubicBezTo>
                  <a:pt x="50882" y="200455"/>
                  <a:pt x="46832" y="157910"/>
                  <a:pt x="37926" y="116977"/>
                </a:cubicBezTo>
                <a:cubicBezTo>
                  <a:pt x="32904" y="89762"/>
                  <a:pt x="26301" y="67656"/>
                  <a:pt x="15287" y="47912"/>
                </a:cubicBezTo>
                <a:cubicBezTo>
                  <a:pt x="16341" y="47634"/>
                  <a:pt x="17340" y="47134"/>
                  <a:pt x="18228" y="46412"/>
                </a:cubicBezTo>
                <a:cubicBezTo>
                  <a:pt x="60121" y="11033"/>
                  <a:pt x="168766" y="-4547"/>
                  <a:pt x="222922" y="1146"/>
                </a:cubicBezTo>
                <a:cubicBezTo>
                  <a:pt x="330596" y="14448"/>
                  <a:pt x="438326" y="96232"/>
                  <a:pt x="449035" y="2095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6"/>
          <p:cNvSpPr/>
          <p:nvPr/>
        </p:nvSpPr>
        <p:spPr>
          <a:xfrm>
            <a:off x="3787893" y="2523711"/>
            <a:ext cx="220282" cy="207533"/>
          </a:xfrm>
          <a:custGeom>
            <a:rect b="b" l="l" r="r" t="t"/>
            <a:pathLst>
              <a:path extrusionOk="0" h="415067" w="440565">
                <a:moveTo>
                  <a:pt x="426936" y="118497"/>
                </a:moveTo>
                <a:cubicBezTo>
                  <a:pt x="440669" y="174648"/>
                  <a:pt x="449103" y="235993"/>
                  <a:pt x="426853" y="291090"/>
                </a:cubicBezTo>
                <a:cubicBezTo>
                  <a:pt x="414091" y="320193"/>
                  <a:pt x="390924" y="343298"/>
                  <a:pt x="369950" y="366626"/>
                </a:cubicBezTo>
                <a:cubicBezTo>
                  <a:pt x="335742" y="396368"/>
                  <a:pt x="290464" y="415752"/>
                  <a:pt x="244770" y="414891"/>
                </a:cubicBezTo>
                <a:cubicBezTo>
                  <a:pt x="221465" y="416251"/>
                  <a:pt x="198742" y="409587"/>
                  <a:pt x="177546" y="400422"/>
                </a:cubicBezTo>
                <a:cubicBezTo>
                  <a:pt x="150357" y="389175"/>
                  <a:pt x="126775" y="371624"/>
                  <a:pt x="106522" y="350408"/>
                </a:cubicBezTo>
                <a:cubicBezTo>
                  <a:pt x="90930" y="336300"/>
                  <a:pt x="76420" y="320943"/>
                  <a:pt x="64795" y="303337"/>
                </a:cubicBezTo>
                <a:cubicBezTo>
                  <a:pt x="49341" y="280704"/>
                  <a:pt x="32695" y="258432"/>
                  <a:pt x="22846" y="232633"/>
                </a:cubicBezTo>
                <a:cubicBezTo>
                  <a:pt x="6255" y="181480"/>
                  <a:pt x="-1180" y="127105"/>
                  <a:pt x="152" y="73064"/>
                </a:cubicBezTo>
                <a:cubicBezTo>
                  <a:pt x="1123" y="61595"/>
                  <a:pt x="3564" y="50320"/>
                  <a:pt x="5034" y="38906"/>
                </a:cubicBezTo>
                <a:cubicBezTo>
                  <a:pt x="10888" y="41600"/>
                  <a:pt x="16798" y="44127"/>
                  <a:pt x="22791" y="46516"/>
                </a:cubicBezTo>
                <a:cubicBezTo>
                  <a:pt x="73312" y="70176"/>
                  <a:pt x="128689" y="80368"/>
                  <a:pt x="184343" y="78896"/>
                </a:cubicBezTo>
                <a:cubicBezTo>
                  <a:pt x="250679" y="78701"/>
                  <a:pt x="316155" y="49237"/>
                  <a:pt x="360406" y="0"/>
                </a:cubicBezTo>
                <a:cubicBezTo>
                  <a:pt x="361044" y="1888"/>
                  <a:pt x="362126" y="3693"/>
                  <a:pt x="363680" y="5276"/>
                </a:cubicBezTo>
                <a:cubicBezTo>
                  <a:pt x="390730" y="39240"/>
                  <a:pt x="417031" y="75230"/>
                  <a:pt x="426936" y="1184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6"/>
          <p:cNvSpPr/>
          <p:nvPr/>
        </p:nvSpPr>
        <p:spPr>
          <a:xfrm>
            <a:off x="3545741" y="2427166"/>
            <a:ext cx="235153" cy="242089"/>
          </a:xfrm>
          <a:custGeom>
            <a:rect b="b" l="l" r="r" t="t"/>
            <a:pathLst>
              <a:path extrusionOk="0" h="484177" w="470305">
                <a:moveTo>
                  <a:pt x="470306" y="222469"/>
                </a:moveTo>
                <a:cubicBezTo>
                  <a:pt x="462676" y="239159"/>
                  <a:pt x="455130" y="256016"/>
                  <a:pt x="445502" y="271678"/>
                </a:cubicBezTo>
                <a:cubicBezTo>
                  <a:pt x="427025" y="302948"/>
                  <a:pt x="402250" y="329385"/>
                  <a:pt x="376947" y="355129"/>
                </a:cubicBezTo>
                <a:cubicBezTo>
                  <a:pt x="345819" y="389397"/>
                  <a:pt x="309308" y="418223"/>
                  <a:pt x="270605" y="443439"/>
                </a:cubicBezTo>
                <a:cubicBezTo>
                  <a:pt x="250380" y="456963"/>
                  <a:pt x="228767" y="468599"/>
                  <a:pt x="205462" y="475736"/>
                </a:cubicBezTo>
                <a:cubicBezTo>
                  <a:pt x="178107" y="482984"/>
                  <a:pt x="148948" y="486761"/>
                  <a:pt x="120843" y="482179"/>
                </a:cubicBezTo>
                <a:cubicBezTo>
                  <a:pt x="60445" y="466905"/>
                  <a:pt x="18940" y="411142"/>
                  <a:pt x="6372" y="351935"/>
                </a:cubicBezTo>
                <a:cubicBezTo>
                  <a:pt x="-1563" y="313806"/>
                  <a:pt x="-2756" y="273567"/>
                  <a:pt x="6622" y="235605"/>
                </a:cubicBezTo>
                <a:cubicBezTo>
                  <a:pt x="18024" y="191672"/>
                  <a:pt x="38555" y="149238"/>
                  <a:pt x="66743" y="113581"/>
                </a:cubicBezTo>
                <a:cubicBezTo>
                  <a:pt x="105418" y="67982"/>
                  <a:pt x="158214" y="38073"/>
                  <a:pt x="213896" y="18051"/>
                </a:cubicBezTo>
                <a:cubicBezTo>
                  <a:pt x="242195" y="8609"/>
                  <a:pt x="271770" y="2999"/>
                  <a:pt x="301428" y="361"/>
                </a:cubicBezTo>
                <a:cubicBezTo>
                  <a:pt x="312082" y="0"/>
                  <a:pt x="331891" y="3416"/>
                  <a:pt x="344487" y="0"/>
                </a:cubicBezTo>
                <a:cubicBezTo>
                  <a:pt x="342489" y="25243"/>
                  <a:pt x="344903" y="50681"/>
                  <a:pt x="353448" y="75008"/>
                </a:cubicBezTo>
                <a:cubicBezTo>
                  <a:pt x="363741" y="108444"/>
                  <a:pt x="375643" y="142685"/>
                  <a:pt x="401001" y="167872"/>
                </a:cubicBezTo>
                <a:cubicBezTo>
                  <a:pt x="420478" y="190478"/>
                  <a:pt x="444282" y="208334"/>
                  <a:pt x="470306" y="2224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3523690" y="2174404"/>
            <a:ext cx="266318" cy="243723"/>
          </a:xfrm>
          <a:custGeom>
            <a:rect b="b" l="l" r="r" t="t"/>
            <a:pathLst>
              <a:path extrusionOk="0" h="487446" w="532636">
                <a:moveTo>
                  <a:pt x="531028" y="289666"/>
                </a:moveTo>
                <a:cubicBezTo>
                  <a:pt x="531444" y="292026"/>
                  <a:pt x="531832" y="294942"/>
                  <a:pt x="532637" y="297608"/>
                </a:cubicBezTo>
                <a:cubicBezTo>
                  <a:pt x="478037" y="326712"/>
                  <a:pt x="431177" y="370728"/>
                  <a:pt x="407373" y="427657"/>
                </a:cubicBezTo>
                <a:cubicBezTo>
                  <a:pt x="399938" y="446486"/>
                  <a:pt x="394139" y="466258"/>
                  <a:pt x="390893" y="486336"/>
                </a:cubicBezTo>
                <a:cubicBezTo>
                  <a:pt x="388091" y="485670"/>
                  <a:pt x="384984" y="485864"/>
                  <a:pt x="382154" y="485892"/>
                </a:cubicBezTo>
                <a:cubicBezTo>
                  <a:pt x="365840" y="485559"/>
                  <a:pt x="349610" y="488391"/>
                  <a:pt x="333352" y="487114"/>
                </a:cubicBezTo>
                <a:cubicBezTo>
                  <a:pt x="261301" y="481838"/>
                  <a:pt x="188917" y="460621"/>
                  <a:pt x="129518" y="418715"/>
                </a:cubicBezTo>
                <a:cubicBezTo>
                  <a:pt x="93617" y="393361"/>
                  <a:pt x="59381" y="363008"/>
                  <a:pt x="37380" y="324518"/>
                </a:cubicBezTo>
                <a:cubicBezTo>
                  <a:pt x="453" y="259840"/>
                  <a:pt x="-15860" y="176224"/>
                  <a:pt x="20096" y="107714"/>
                </a:cubicBezTo>
                <a:cubicBezTo>
                  <a:pt x="48034" y="42176"/>
                  <a:pt x="116062" y="4574"/>
                  <a:pt x="185394" y="1242"/>
                </a:cubicBezTo>
                <a:cubicBezTo>
                  <a:pt x="233058" y="-2590"/>
                  <a:pt x="283274" y="2047"/>
                  <a:pt x="327887" y="20765"/>
                </a:cubicBezTo>
                <a:cubicBezTo>
                  <a:pt x="349666" y="30234"/>
                  <a:pt x="368920" y="43981"/>
                  <a:pt x="387508" y="59116"/>
                </a:cubicBezTo>
                <a:cubicBezTo>
                  <a:pt x="404488" y="73917"/>
                  <a:pt x="415946" y="93551"/>
                  <a:pt x="430900" y="110241"/>
                </a:cubicBezTo>
                <a:cubicBezTo>
                  <a:pt x="445604" y="127070"/>
                  <a:pt x="456979" y="144454"/>
                  <a:pt x="469658" y="163144"/>
                </a:cubicBezTo>
                <a:cubicBezTo>
                  <a:pt x="481394" y="179834"/>
                  <a:pt x="493989" y="196052"/>
                  <a:pt x="503866" y="213964"/>
                </a:cubicBezTo>
                <a:cubicBezTo>
                  <a:pt x="515380" y="238207"/>
                  <a:pt x="523620" y="263812"/>
                  <a:pt x="531028" y="2896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p16"/>
          <p:cNvPicPr preferRelativeResize="0"/>
          <p:nvPr/>
        </p:nvPicPr>
        <p:blipFill rotWithShape="1">
          <a:blip r:embed="rId3">
            <a:alphaModFix/>
          </a:blip>
          <a:srcRect b="0" l="5786" r="11664" t="0"/>
          <a:stretch/>
        </p:blipFill>
        <p:spPr>
          <a:xfrm>
            <a:off x="6313315" y="0"/>
            <a:ext cx="28306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7"/>
          <p:cNvSpPr/>
          <p:nvPr/>
        </p:nvSpPr>
        <p:spPr>
          <a:xfrm>
            <a:off x="6011516" y="1463313"/>
            <a:ext cx="2608104" cy="3164353"/>
          </a:xfrm>
          <a:custGeom>
            <a:rect b="b" l="l" r="r" t="t"/>
            <a:pathLst>
              <a:path extrusionOk="0" h="4276153" w="3524465">
                <a:moveTo>
                  <a:pt x="3400005" y="4276153"/>
                </a:moveTo>
                <a:lnTo>
                  <a:pt x="124460" y="4276153"/>
                </a:lnTo>
                <a:cubicBezTo>
                  <a:pt x="55880" y="4276153"/>
                  <a:pt x="0" y="4220273"/>
                  <a:pt x="0" y="41516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00006" y="0"/>
                </a:lnTo>
                <a:cubicBezTo>
                  <a:pt x="3468586" y="0"/>
                  <a:pt x="3524465" y="55880"/>
                  <a:pt x="3524465" y="124460"/>
                </a:cubicBezTo>
                <a:lnTo>
                  <a:pt x="3524465" y="4151693"/>
                </a:lnTo>
                <a:cubicBezTo>
                  <a:pt x="3524465" y="4220273"/>
                  <a:pt x="3468586" y="4276153"/>
                  <a:pt x="3400006" y="42761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7"/>
          <p:cNvSpPr txBox="1"/>
          <p:nvPr/>
        </p:nvSpPr>
        <p:spPr>
          <a:xfrm>
            <a:off x="514350" y="514350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Fun Facts About Me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572" name="Google Shape;572;p17"/>
          <p:cNvGrpSpPr/>
          <p:nvPr/>
        </p:nvGrpSpPr>
        <p:grpSpPr>
          <a:xfrm>
            <a:off x="6240838" y="3191798"/>
            <a:ext cx="2150663" cy="1021669"/>
            <a:chOff x="0" y="0"/>
            <a:chExt cx="5735100" cy="2724450"/>
          </a:xfrm>
        </p:grpSpPr>
        <p:sp>
          <p:nvSpPr>
            <p:cNvPr id="573" name="Google Shape;573;p17"/>
            <p:cNvSpPr txBox="1"/>
            <p:nvPr/>
          </p:nvSpPr>
          <p:spPr>
            <a:xfrm>
              <a:off x="0" y="828150"/>
              <a:ext cx="57351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makes you unique and interesting?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574" name="Google Shape;574;p17"/>
            <p:cNvSpPr txBox="1"/>
            <p:nvPr/>
          </p:nvSpPr>
          <p:spPr>
            <a:xfrm>
              <a:off x="0" y="0"/>
              <a:ext cx="5735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575" name="Google Shape;575;p17"/>
          <p:cNvSpPr/>
          <p:nvPr/>
        </p:nvSpPr>
        <p:spPr>
          <a:xfrm>
            <a:off x="514350" y="1463313"/>
            <a:ext cx="2608104" cy="3164353"/>
          </a:xfrm>
          <a:custGeom>
            <a:rect b="b" l="l" r="r" t="t"/>
            <a:pathLst>
              <a:path extrusionOk="0" h="4276153" w="3524465">
                <a:moveTo>
                  <a:pt x="3400005" y="4276153"/>
                </a:moveTo>
                <a:lnTo>
                  <a:pt x="124460" y="4276153"/>
                </a:lnTo>
                <a:cubicBezTo>
                  <a:pt x="55880" y="4276153"/>
                  <a:pt x="0" y="4220273"/>
                  <a:pt x="0" y="41516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00006" y="0"/>
                </a:lnTo>
                <a:cubicBezTo>
                  <a:pt x="3468586" y="0"/>
                  <a:pt x="3524465" y="55880"/>
                  <a:pt x="3524465" y="124460"/>
                </a:cubicBezTo>
                <a:lnTo>
                  <a:pt x="3524465" y="4151693"/>
                </a:lnTo>
                <a:cubicBezTo>
                  <a:pt x="3524465" y="4220273"/>
                  <a:pt x="3468586" y="4276153"/>
                  <a:pt x="3400006" y="42761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6" name="Google Shape;576;p17"/>
          <p:cNvGrpSpPr/>
          <p:nvPr/>
        </p:nvGrpSpPr>
        <p:grpSpPr>
          <a:xfrm>
            <a:off x="730973" y="3191798"/>
            <a:ext cx="2150663" cy="1021669"/>
            <a:chOff x="0" y="0"/>
            <a:chExt cx="5735100" cy="2724450"/>
          </a:xfrm>
        </p:grpSpPr>
        <p:sp>
          <p:nvSpPr>
            <p:cNvPr id="577" name="Google Shape;577;p17"/>
            <p:cNvSpPr txBox="1"/>
            <p:nvPr/>
          </p:nvSpPr>
          <p:spPr>
            <a:xfrm>
              <a:off x="0" y="828150"/>
              <a:ext cx="57351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makes you unique and interesting?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578" name="Google Shape;578;p17"/>
            <p:cNvSpPr txBox="1"/>
            <p:nvPr/>
          </p:nvSpPr>
          <p:spPr>
            <a:xfrm>
              <a:off x="0" y="0"/>
              <a:ext cx="5735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rect b="b" l="l" r="r" t="t"/>
            <a:pathLst>
              <a:path extrusionOk="0" h="1523625" w="3101453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rect b="b" l="l" r="r" t="t"/>
              <a:pathLst>
                <a:path extrusionOk="0" h="9077" w="6344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rect b="b" l="l" r="r" t="t"/>
              <a:pathLst>
                <a:path extrusionOk="0" h="1523625" w="3101453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rect b="b" l="l" r="r" t="t"/>
            <a:pathLst>
              <a:path extrusionOk="0" h="1086900" w="3003911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rect b="b" l="l" r="r" t="t"/>
            <a:pathLst>
              <a:path extrusionOk="0" h="949633" w="2547931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rect b="b" l="l" r="r" t="t"/>
            <a:pathLst>
              <a:path extrusionOk="0" h="844111" w="477066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rect b="b" l="l" r="r" t="t"/>
            <a:pathLst>
              <a:path extrusionOk="0" h="3165758" w="235564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rect b="b" l="l" r="r" t="t"/>
              <a:pathLst>
                <a:path extrusionOk="0" h="787913" w="1437093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rect b="b" l="l" r="r" t="t"/>
                  <a:pathLst>
                    <a:path extrusionOk="0" h="3165758" w="235564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rect b="b" l="l" r="r" t="t"/>
                  <a:pathLst>
                    <a:path extrusionOk="0" h="397502" w="364128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rect b="b" l="l" r="r" t="t"/>
                  <a:pathLst>
                    <a:path extrusionOk="0" h="356344" w="386401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rect b="b" l="l" r="r" t="t"/>
                  <a:pathLst>
                    <a:path extrusionOk="0" h="189405" w="66867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rect b="b" l="l" r="r" t="t"/>
                  <a:pathLst>
                    <a:path extrusionOk="0" h="154372" w="297661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rect b="b" l="l" r="r" t="t"/>
                <a:pathLst>
                  <a:path extrusionOk="0" h="1444318" w="2034845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rect b="b" l="l" r="r" t="t"/>
                <a:pathLst>
                  <a:path extrusionOk="0" h="1790020" w="2104604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rect b="b" l="l" r="r" t="t"/>
                <a:pathLst>
                  <a:path extrusionOk="0" h="256798" w="157151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rect b="b" l="l" r="r" t="t"/>
                <a:pathLst>
                  <a:path extrusionOk="0" h="261244" w="163015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0" name="Google Shape;600;p17"/>
          <p:cNvSpPr/>
          <p:nvPr/>
        </p:nvSpPr>
        <p:spPr>
          <a:xfrm>
            <a:off x="3267336" y="1463313"/>
            <a:ext cx="2608104" cy="3164353"/>
          </a:xfrm>
          <a:custGeom>
            <a:rect b="b" l="l" r="r" t="t"/>
            <a:pathLst>
              <a:path extrusionOk="0" h="4276153" w="3524465">
                <a:moveTo>
                  <a:pt x="3400005" y="4276153"/>
                </a:moveTo>
                <a:lnTo>
                  <a:pt x="124460" y="4276153"/>
                </a:lnTo>
                <a:cubicBezTo>
                  <a:pt x="55880" y="4276153"/>
                  <a:pt x="0" y="4220273"/>
                  <a:pt x="0" y="41516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400006" y="0"/>
                </a:lnTo>
                <a:cubicBezTo>
                  <a:pt x="3468586" y="0"/>
                  <a:pt x="3524465" y="55880"/>
                  <a:pt x="3524465" y="124460"/>
                </a:cubicBezTo>
                <a:lnTo>
                  <a:pt x="3524465" y="4151693"/>
                </a:lnTo>
                <a:cubicBezTo>
                  <a:pt x="3524465" y="4220273"/>
                  <a:pt x="3468586" y="4276153"/>
                  <a:pt x="3400006" y="42761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1" name="Google Shape;601;p17"/>
          <p:cNvGrpSpPr/>
          <p:nvPr/>
        </p:nvGrpSpPr>
        <p:grpSpPr>
          <a:xfrm>
            <a:off x="3496659" y="3191798"/>
            <a:ext cx="2150663" cy="1021669"/>
            <a:chOff x="0" y="0"/>
            <a:chExt cx="5735100" cy="2724450"/>
          </a:xfrm>
        </p:grpSpPr>
        <p:sp>
          <p:nvSpPr>
            <p:cNvPr id="602" name="Google Shape;602;p17"/>
            <p:cNvSpPr txBox="1"/>
            <p:nvPr/>
          </p:nvSpPr>
          <p:spPr>
            <a:xfrm>
              <a:off x="0" y="828150"/>
              <a:ext cx="57351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makes you unique and interesting?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03" name="Google Shape;603;p17"/>
            <p:cNvSpPr txBox="1"/>
            <p:nvPr/>
          </p:nvSpPr>
          <p:spPr>
            <a:xfrm>
              <a:off x="0" y="0"/>
              <a:ext cx="5735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604" name="Google Shape;604;p17"/>
          <p:cNvPicPr preferRelativeResize="0"/>
          <p:nvPr/>
        </p:nvPicPr>
        <p:blipFill rotWithShape="1">
          <a:blip r:embed="rId3">
            <a:alphaModFix/>
          </a:blip>
          <a:srcRect b="8116" l="0" r="0" t="8124"/>
          <a:stretch/>
        </p:blipFill>
        <p:spPr>
          <a:xfrm>
            <a:off x="6177338" y="1614122"/>
            <a:ext cx="2277682" cy="12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7"/>
          <p:cNvPicPr preferRelativeResize="0"/>
          <p:nvPr/>
        </p:nvPicPr>
        <p:blipFill rotWithShape="1">
          <a:blip r:embed="rId4">
            <a:alphaModFix/>
          </a:blip>
          <a:srcRect b="7805" l="0" r="0" t="7805"/>
          <a:stretch/>
        </p:blipFill>
        <p:spPr>
          <a:xfrm>
            <a:off x="3433159" y="1614122"/>
            <a:ext cx="2277682" cy="1273357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7"/>
          <p:cNvSpPr/>
          <p:nvPr/>
        </p:nvSpPr>
        <p:spPr>
          <a:xfrm>
            <a:off x="4679916" y="1319240"/>
            <a:ext cx="1196714" cy="491634"/>
          </a:xfrm>
          <a:custGeom>
            <a:rect b="b" l="l" r="r" t="t"/>
            <a:pathLst>
              <a:path extrusionOk="0" h="983269" w="2393428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4679916" y="1319240"/>
            <a:ext cx="1196714" cy="491634"/>
          </a:xfrm>
          <a:custGeom>
            <a:rect b="b" l="l" r="r" t="t"/>
            <a:pathLst>
              <a:path extrusionOk="0" h="983269" w="2393428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4689577" y="1329437"/>
            <a:ext cx="1176704" cy="470946"/>
          </a:xfrm>
          <a:custGeom>
            <a:rect b="b" l="l" r="r" t="t"/>
            <a:pathLst>
              <a:path extrusionOk="0" h="941893" w="2353408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7"/>
          <p:cNvPicPr preferRelativeResize="0"/>
          <p:nvPr/>
        </p:nvPicPr>
        <p:blipFill rotWithShape="1">
          <a:blip r:embed="rId5">
            <a:alphaModFix/>
          </a:blip>
          <a:srcRect b="0" l="2742" r="0" t="18440"/>
          <a:stretch/>
        </p:blipFill>
        <p:spPr>
          <a:xfrm>
            <a:off x="667473" y="1614122"/>
            <a:ext cx="2277682" cy="127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8"/>
          <p:cNvSpPr txBox="1"/>
          <p:nvPr/>
        </p:nvSpPr>
        <p:spPr>
          <a:xfrm>
            <a:off x="1188556" y="514350"/>
            <a:ext cx="67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My Hobbies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1188562" y="1790932"/>
            <a:ext cx="388923" cy="434442"/>
          </a:xfrm>
          <a:custGeom>
            <a:rect b="b" l="l" r="r" t="t"/>
            <a:pathLst>
              <a:path extrusionOk="0" h="868885" w="777846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188562" y="1790932"/>
            <a:ext cx="388923" cy="434442"/>
          </a:xfrm>
          <a:custGeom>
            <a:rect b="b" l="l" r="r" t="t"/>
            <a:pathLst>
              <a:path extrusionOk="0" h="868885" w="777846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193454" y="1794802"/>
            <a:ext cx="379098" cy="425653"/>
          </a:xfrm>
          <a:custGeom>
            <a:rect b="b" l="l" r="r" t="t"/>
            <a:pathLst>
              <a:path extrusionOk="0" h="851305" w="758196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8" name="Google Shape;618;p18"/>
          <p:cNvGrpSpPr/>
          <p:nvPr/>
        </p:nvGrpSpPr>
        <p:grpSpPr>
          <a:xfrm>
            <a:off x="1905506" y="1790940"/>
            <a:ext cx="2363513" cy="725250"/>
            <a:chOff x="0" y="0"/>
            <a:chExt cx="6302700" cy="1934000"/>
          </a:xfrm>
        </p:grpSpPr>
        <p:sp>
          <p:nvSpPr>
            <p:cNvPr id="619" name="Google Shape;619;p18"/>
            <p:cNvSpPr txBox="1"/>
            <p:nvPr/>
          </p:nvSpPr>
          <p:spPr>
            <a:xfrm>
              <a:off x="0" y="0"/>
              <a:ext cx="6302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20" name="Google Shape;620;p18"/>
            <p:cNvSpPr txBox="1"/>
            <p:nvPr/>
          </p:nvSpPr>
          <p:spPr>
            <a:xfrm>
              <a:off x="0" y="875000"/>
              <a:ext cx="6302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621" name="Google Shape;621;p18"/>
          <p:cNvSpPr/>
          <p:nvPr/>
        </p:nvSpPr>
        <p:spPr>
          <a:xfrm>
            <a:off x="1188562" y="2800033"/>
            <a:ext cx="388923" cy="434442"/>
          </a:xfrm>
          <a:custGeom>
            <a:rect b="b" l="l" r="r" t="t"/>
            <a:pathLst>
              <a:path extrusionOk="0" h="868885" w="777846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188562" y="2800033"/>
            <a:ext cx="388923" cy="434442"/>
          </a:xfrm>
          <a:custGeom>
            <a:rect b="b" l="l" r="r" t="t"/>
            <a:pathLst>
              <a:path extrusionOk="0" h="868885" w="777846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193454" y="2803903"/>
            <a:ext cx="379098" cy="425653"/>
          </a:xfrm>
          <a:custGeom>
            <a:rect b="b" l="l" r="r" t="t"/>
            <a:pathLst>
              <a:path extrusionOk="0" h="851305" w="758196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4" name="Google Shape;624;p18"/>
          <p:cNvGrpSpPr/>
          <p:nvPr/>
        </p:nvGrpSpPr>
        <p:grpSpPr>
          <a:xfrm>
            <a:off x="1905506" y="2800041"/>
            <a:ext cx="2363513" cy="725250"/>
            <a:chOff x="0" y="0"/>
            <a:chExt cx="6302700" cy="1934000"/>
          </a:xfrm>
        </p:grpSpPr>
        <p:sp>
          <p:nvSpPr>
            <p:cNvPr id="625" name="Google Shape;625;p18"/>
            <p:cNvSpPr txBox="1"/>
            <p:nvPr/>
          </p:nvSpPr>
          <p:spPr>
            <a:xfrm>
              <a:off x="0" y="0"/>
              <a:ext cx="6302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26" name="Google Shape;626;p18"/>
            <p:cNvSpPr txBox="1"/>
            <p:nvPr/>
          </p:nvSpPr>
          <p:spPr>
            <a:xfrm>
              <a:off x="0" y="875000"/>
              <a:ext cx="6302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627" name="Google Shape;627;p18"/>
          <p:cNvSpPr/>
          <p:nvPr/>
        </p:nvSpPr>
        <p:spPr>
          <a:xfrm>
            <a:off x="1188562" y="3813460"/>
            <a:ext cx="388923" cy="434443"/>
          </a:xfrm>
          <a:custGeom>
            <a:rect b="b" l="l" r="r" t="t"/>
            <a:pathLst>
              <a:path extrusionOk="0" h="868885" w="777846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188562" y="3813460"/>
            <a:ext cx="388923" cy="434443"/>
          </a:xfrm>
          <a:custGeom>
            <a:rect b="b" l="l" r="r" t="t"/>
            <a:pathLst>
              <a:path extrusionOk="0" h="868885" w="777846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193454" y="3817330"/>
            <a:ext cx="379098" cy="425653"/>
          </a:xfrm>
          <a:custGeom>
            <a:rect b="b" l="l" r="r" t="t"/>
            <a:pathLst>
              <a:path extrusionOk="0" h="851305" w="758196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0" name="Google Shape;630;p18"/>
          <p:cNvGrpSpPr/>
          <p:nvPr/>
        </p:nvGrpSpPr>
        <p:grpSpPr>
          <a:xfrm>
            <a:off x="1905506" y="3813468"/>
            <a:ext cx="2363513" cy="725250"/>
            <a:chOff x="0" y="0"/>
            <a:chExt cx="6302700" cy="1934000"/>
          </a:xfrm>
        </p:grpSpPr>
        <p:sp>
          <p:nvSpPr>
            <p:cNvPr id="631" name="Google Shape;631;p18"/>
            <p:cNvSpPr txBox="1"/>
            <p:nvPr/>
          </p:nvSpPr>
          <p:spPr>
            <a:xfrm>
              <a:off x="0" y="0"/>
              <a:ext cx="6302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32" name="Google Shape;632;p18"/>
            <p:cNvSpPr txBox="1"/>
            <p:nvPr/>
          </p:nvSpPr>
          <p:spPr>
            <a:xfrm>
              <a:off x="0" y="875000"/>
              <a:ext cx="6302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633" name="Google Shape;633;p18"/>
          <p:cNvSpPr/>
          <p:nvPr/>
        </p:nvSpPr>
        <p:spPr>
          <a:xfrm>
            <a:off x="4874998" y="1790932"/>
            <a:ext cx="388923" cy="434442"/>
          </a:xfrm>
          <a:custGeom>
            <a:rect b="b" l="l" r="r" t="t"/>
            <a:pathLst>
              <a:path extrusionOk="0" h="868885" w="777846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4874998" y="1790932"/>
            <a:ext cx="388923" cy="434442"/>
          </a:xfrm>
          <a:custGeom>
            <a:rect b="b" l="l" r="r" t="t"/>
            <a:pathLst>
              <a:path extrusionOk="0" h="868885" w="777846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4879890" y="1794802"/>
            <a:ext cx="379098" cy="425653"/>
          </a:xfrm>
          <a:custGeom>
            <a:rect b="b" l="l" r="r" t="t"/>
            <a:pathLst>
              <a:path extrusionOk="0" h="851305" w="758196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5591942" y="1790940"/>
            <a:ext cx="2363513" cy="725250"/>
            <a:chOff x="0" y="0"/>
            <a:chExt cx="6302700" cy="1934000"/>
          </a:xfrm>
        </p:grpSpPr>
        <p:sp>
          <p:nvSpPr>
            <p:cNvPr id="637" name="Google Shape;637;p18"/>
            <p:cNvSpPr txBox="1"/>
            <p:nvPr/>
          </p:nvSpPr>
          <p:spPr>
            <a:xfrm>
              <a:off x="0" y="0"/>
              <a:ext cx="6302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38" name="Google Shape;638;p18"/>
            <p:cNvSpPr txBox="1"/>
            <p:nvPr/>
          </p:nvSpPr>
          <p:spPr>
            <a:xfrm>
              <a:off x="0" y="875000"/>
              <a:ext cx="6302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>
            <a:off x="4874998" y="2800033"/>
            <a:ext cx="388923" cy="434442"/>
          </a:xfrm>
          <a:custGeom>
            <a:rect b="b" l="l" r="r" t="t"/>
            <a:pathLst>
              <a:path extrusionOk="0" h="868885" w="777846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4874998" y="2800033"/>
            <a:ext cx="388923" cy="434442"/>
          </a:xfrm>
          <a:custGeom>
            <a:rect b="b" l="l" r="r" t="t"/>
            <a:pathLst>
              <a:path extrusionOk="0" h="868885" w="777846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4879890" y="2803903"/>
            <a:ext cx="379098" cy="425653"/>
          </a:xfrm>
          <a:custGeom>
            <a:rect b="b" l="l" r="r" t="t"/>
            <a:pathLst>
              <a:path extrusionOk="0" h="851305" w="758196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5591942" y="2800041"/>
            <a:ext cx="2363513" cy="725250"/>
            <a:chOff x="0" y="0"/>
            <a:chExt cx="6302700" cy="1934000"/>
          </a:xfrm>
        </p:grpSpPr>
        <p:sp>
          <p:nvSpPr>
            <p:cNvPr id="643" name="Google Shape;643;p18"/>
            <p:cNvSpPr txBox="1"/>
            <p:nvPr/>
          </p:nvSpPr>
          <p:spPr>
            <a:xfrm>
              <a:off x="0" y="0"/>
              <a:ext cx="6302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44" name="Google Shape;644;p18"/>
            <p:cNvSpPr txBox="1"/>
            <p:nvPr/>
          </p:nvSpPr>
          <p:spPr>
            <a:xfrm>
              <a:off x="0" y="875000"/>
              <a:ext cx="6302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645" name="Google Shape;645;p18"/>
          <p:cNvSpPr/>
          <p:nvPr/>
        </p:nvSpPr>
        <p:spPr>
          <a:xfrm>
            <a:off x="4874998" y="3813460"/>
            <a:ext cx="388923" cy="434443"/>
          </a:xfrm>
          <a:custGeom>
            <a:rect b="b" l="l" r="r" t="t"/>
            <a:pathLst>
              <a:path extrusionOk="0" h="868885" w="777846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4874998" y="3813460"/>
            <a:ext cx="388923" cy="434443"/>
          </a:xfrm>
          <a:custGeom>
            <a:rect b="b" l="l" r="r" t="t"/>
            <a:pathLst>
              <a:path extrusionOk="0" h="868885" w="777846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4879890" y="3817330"/>
            <a:ext cx="379098" cy="425653"/>
          </a:xfrm>
          <a:custGeom>
            <a:rect b="b" l="l" r="r" t="t"/>
            <a:pathLst>
              <a:path extrusionOk="0" h="851305" w="758196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Google Shape;648;p18"/>
          <p:cNvGrpSpPr/>
          <p:nvPr/>
        </p:nvGrpSpPr>
        <p:grpSpPr>
          <a:xfrm>
            <a:off x="5591942" y="3813468"/>
            <a:ext cx="2363513" cy="725250"/>
            <a:chOff x="0" y="0"/>
            <a:chExt cx="6302700" cy="1934000"/>
          </a:xfrm>
        </p:grpSpPr>
        <p:sp>
          <p:nvSpPr>
            <p:cNvPr id="649" name="Google Shape;649;p18"/>
            <p:cNvSpPr txBox="1"/>
            <p:nvPr/>
          </p:nvSpPr>
          <p:spPr>
            <a:xfrm>
              <a:off x="0" y="0"/>
              <a:ext cx="6302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50" name="Google Shape;650;p18"/>
            <p:cNvSpPr txBox="1"/>
            <p:nvPr/>
          </p:nvSpPr>
          <p:spPr>
            <a:xfrm>
              <a:off x="0" y="875000"/>
              <a:ext cx="63027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Nunito"/>
                  <a:ea typeface="Nunito"/>
                  <a:cs typeface="Nunito"/>
                  <a:sym typeface="Nunito"/>
                </a:rPr>
                <a:t>What do you do during your free time?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rect b="b" l="l" r="r" t="t"/>
            <a:pathLst>
              <a:path extrusionOk="0" h="4622213" w="259098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rect b="b" l="l" r="r" t="t"/>
            <a:pathLst>
              <a:path extrusionOk="0" h="4126740" w="197770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rect b="b" l="l" r="r" t="t"/>
            <a:pathLst>
              <a:path extrusionOk="0" h="3948258" w="1967646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rect b="b" l="l" r="r" t="t"/>
            <a:pathLst>
              <a:path extrusionOk="0" h="3930536" w="2589192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rect b="b" l="l" r="r" t="t"/>
            <a:pathLst>
              <a:path extrusionOk="0" h="292411" w="73380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rect b="b" l="l" r="r" t="t"/>
            <a:pathLst>
              <a:path extrusionOk="0" h="761298" w="502856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rect b="b" l="l" r="r" t="t"/>
            <a:pathLst>
              <a:path extrusionOk="0" h="661860" w="451074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rect b="b" l="l" r="r" t="t"/>
            <a:pathLst>
              <a:path extrusionOk="0" h="227227" w="859275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rect b="b" l="l" r="r" t="t"/>
            <a:pathLst>
              <a:path extrusionOk="0" h="230450" w="595459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rect b="b" l="l" r="r" t="t"/>
            <a:pathLst>
              <a:path extrusionOk="0" h="594705" w="156519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rect b="b" l="l" r="r" t="t"/>
            <a:pathLst>
              <a:path extrusionOk="0" h="3885482" w="2531232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rect b="b" l="l" r="r" t="t"/>
            <a:pathLst>
              <a:path extrusionOk="0" h="4031868" w="1902593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flipH="1" rot="-2846199">
            <a:off x="-266546" y="3514620"/>
            <a:ext cx="1155544" cy="2068450"/>
          </a:xfrm>
          <a:custGeom>
            <a:rect b="b" l="l" r="r" t="t"/>
            <a:pathLst>
              <a:path extrusionOk="0" h="4131480" w="2315899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flipH="1" rot="-2846199">
            <a:off x="-89030" y="3744066"/>
            <a:ext cx="882029" cy="1846724"/>
          </a:xfrm>
          <a:custGeom>
            <a:rect b="b" l="l" r="r" t="t"/>
            <a:pathLst>
              <a:path extrusionOk="0" h="3688610" w="176773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flipH="1" rot="-2846199">
            <a:off x="-139447" y="3465029"/>
            <a:ext cx="877545" cy="1766853"/>
          </a:xfrm>
          <a:custGeom>
            <a:rect b="b" l="l" r="r" t="t"/>
            <a:pathLst>
              <a:path extrusionOk="0" h="3529077" w="1758743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flipH="1" rot="-2846199">
            <a:off x="-380021" y="3564577"/>
            <a:ext cx="1154747" cy="1758923"/>
          </a:xfrm>
          <a:custGeom>
            <a:rect b="b" l="l" r="r" t="t"/>
            <a:pathLst>
              <a:path extrusionOk="0" h="3513237" w="2314301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flipH="1" rot="-2846199">
            <a:off x="380533" y="4759588"/>
            <a:ext cx="327265" cy="130854"/>
          </a:xfrm>
          <a:custGeom>
            <a:rect b="b" l="l" r="r" t="t"/>
            <a:pathLst>
              <a:path extrusionOk="0" h="261366" w="655893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flipH="1" rot="-2846199">
            <a:off x="73419" y="4824811"/>
            <a:ext cx="224268" cy="340682"/>
          </a:xfrm>
          <a:custGeom>
            <a:rect b="b" l="l" r="r" t="t"/>
            <a:pathLst>
              <a:path extrusionOk="0" h="680472" w="449469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flipH="1" rot="-2846199">
            <a:off x="-104952" y="4381892"/>
            <a:ext cx="201173" cy="296183"/>
          </a:xfrm>
          <a:custGeom>
            <a:rect b="b" l="l" r="r" t="t"/>
            <a:pathLst>
              <a:path extrusionOk="0" h="591591" w="403184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flipH="1" rot="-2846199">
            <a:off x="132023" y="4318867"/>
            <a:ext cx="383226" cy="101684"/>
          </a:xfrm>
          <a:custGeom>
            <a:rect b="b" l="l" r="r" t="t"/>
            <a:pathLst>
              <a:path extrusionOk="0" h="203102" w="768047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flipH="1" rot="-2846199">
            <a:off x="23561" y="3968088"/>
            <a:ext cx="265567" cy="103127"/>
          </a:xfrm>
          <a:custGeom>
            <a:rect b="b" l="l" r="r" t="t"/>
            <a:pathLst>
              <a:path extrusionOk="0" h="205983" w="53224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flipH="1" rot="-2846199">
            <a:off x="-119734" y="3939788"/>
            <a:ext cx="69805" cy="266132"/>
          </a:xfrm>
          <a:custGeom>
            <a:rect b="b" l="l" r="r" t="t"/>
            <a:pathLst>
              <a:path extrusionOk="0" h="531566" w="139901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flipH="1" rot="-2846199">
            <a:off x="-361081" y="3571334"/>
            <a:ext cx="1128897" cy="1738761"/>
          </a:xfrm>
          <a:custGeom>
            <a:rect b="b" l="l" r="r" t="t"/>
            <a:pathLst>
              <a:path extrusionOk="0" h="3472966" w="2262494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flipH="1" rot="-2846199">
            <a:off x="-69276" y="3764523"/>
            <a:ext cx="848532" cy="1804269"/>
          </a:xfrm>
          <a:custGeom>
            <a:rect b="b" l="l" r="r" t="t"/>
            <a:pathLst>
              <a:path extrusionOk="0" h="3603811" w="1700597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"/>
          <p:cNvSpPr txBox="1"/>
          <p:nvPr/>
        </p:nvSpPr>
        <p:spPr>
          <a:xfrm>
            <a:off x="1655347" y="513229"/>
            <a:ext cx="583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My Family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680" name="Google Shape;680;p19"/>
          <p:cNvSpPr/>
          <p:nvPr/>
        </p:nvSpPr>
        <p:spPr>
          <a:xfrm>
            <a:off x="128201" y="1544275"/>
            <a:ext cx="8883432" cy="3447397"/>
          </a:xfrm>
          <a:custGeom>
            <a:rect b="b" l="l" r="r" t="t"/>
            <a:pathLst>
              <a:path extrusionOk="0" h="4658644" w="12004638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1" name="Google Shape;681;p19"/>
          <p:cNvPicPr preferRelativeResize="0"/>
          <p:nvPr/>
        </p:nvPicPr>
        <p:blipFill rotWithShape="1">
          <a:blip r:embed="rId3">
            <a:alphaModFix/>
          </a:blip>
          <a:srcRect b="32798" l="0" r="0" t="12663"/>
          <a:stretch/>
        </p:blipFill>
        <p:spPr>
          <a:xfrm>
            <a:off x="276247" y="1704981"/>
            <a:ext cx="8591506" cy="31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rect b="b" l="l" r="r" t="t"/>
            <a:pathLst>
              <a:path extrusionOk="0" h="1344989" w="3273912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rect b="b" l="l" r="r" t="t"/>
            <a:pathLst>
              <a:path extrusionOk="0" h="1344989" w="3273912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rect b="b" l="l" r="r" t="t"/>
            <a:pathLst>
              <a:path extrusionOk="0" h="1288391" w="321917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rect b="b" l="l" r="r" t="t"/>
            <a:pathLst>
              <a:path extrusionOk="0" h="2060882" w="3351099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rect b="b" l="l" r="r" t="t"/>
            <a:pathLst>
              <a:path extrusionOk="0" h="2060882" w="3351099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rect b="b" l="l" r="r" t="t"/>
            <a:pathLst>
              <a:path extrusionOk="0" h="626192" w="1275562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rect b="b" l="l" r="r" t="t"/>
            <a:pathLst>
              <a:path extrusionOk="0" h="648020" w="1333948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rect b="b" l="l" r="r" t="t"/>
            <a:pathLst>
              <a:path extrusionOk="0" h="1388515" w="2837271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rect b="b" l="l" r="r" t="t"/>
            <a:pathLst>
              <a:path extrusionOk="0" h="1097396" w="2279214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rect b="b" l="l" r="r" t="t"/>
            <a:pathLst>
              <a:path extrusionOk="0" h="968948" w="184549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rect b="b" l="l" r="r" t="t"/>
            <a:pathLst>
              <a:path extrusionOk="0" h="1694005" w="1655848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rect b="b" l="l" r="r" t="t"/>
            <a:pathLst>
              <a:path extrusionOk="0" h="393503" w="37701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rect b="b" l="l" r="r" t="t"/>
            <a:pathLst>
              <a:path extrusionOk="0" h="1694005" w="1655848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rect b="b" l="l" r="r" t="t"/>
            <a:pathLst>
              <a:path extrusionOk="0" h="286007" w="652314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rect b="b" l="l" r="r" t="t"/>
            <a:pathLst>
              <a:path extrusionOk="0" h="616530" w="302625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rect b="b" l="l" r="r" t="t"/>
            <a:pathLst>
              <a:path extrusionOk="0" h="285255" w="566682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rect b="b" l="l" r="r" t="t"/>
            <a:pathLst>
              <a:path extrusionOk="0" h="654425" w="382036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rect b="b" l="l" r="r" t="t"/>
            <a:pathLst>
              <a:path extrusionOk="0" h="685274" w="417583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rect b="b" l="l" r="r" t="t"/>
            <a:pathLst>
              <a:path extrusionOk="0" h="299994" w="671639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rect b="b" l="l" r="r" t="t"/>
            <a:pathLst>
              <a:path extrusionOk="0" h="564157" w="601227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rect b="b" l="l" r="r" t="t"/>
            <a:pathLst>
              <a:path extrusionOk="0" h="603783" w="464477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