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Montserrat"/>
      <p:regular r:id="rId33"/>
      <p:bold r:id="rId34"/>
      <p:italic r:id="rId35"/>
      <p:boldItalic r:id="rId36"/>
    </p:embeddedFont>
    <p:embeddedFont>
      <p:font typeface="Barlow Medium"/>
      <p:regular r:id="rId37"/>
      <p:bold r:id="rId38"/>
      <p:italic r:id="rId39"/>
      <p:boldItalic r:id="rId40"/>
    </p:embeddedFont>
    <p:embeddedFont>
      <p:font typeface="Barlow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Medium-boldItalic.fntdata"/><Relationship Id="rId20" Type="http://schemas.openxmlformats.org/officeDocument/2006/relationships/slide" Target="slides/slide16.xml"/><Relationship Id="rId42" Type="http://schemas.openxmlformats.org/officeDocument/2006/relationships/font" Target="fonts/Barlow-bold.fntdata"/><Relationship Id="rId41" Type="http://schemas.openxmlformats.org/officeDocument/2006/relationships/font" Target="fonts/Barlow-regular.fntdata"/><Relationship Id="rId22" Type="http://schemas.openxmlformats.org/officeDocument/2006/relationships/slide" Target="slides/slide18.xml"/><Relationship Id="rId44" Type="http://schemas.openxmlformats.org/officeDocument/2006/relationships/font" Target="fonts/Barlow-boldItalic.fntdata"/><Relationship Id="rId21" Type="http://schemas.openxmlformats.org/officeDocument/2006/relationships/slide" Target="slides/slide17.xml"/><Relationship Id="rId43" Type="http://schemas.openxmlformats.org/officeDocument/2006/relationships/font" Target="fonts/Barlow-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-bold.fntdata"/><Relationship Id="rId15" Type="http://schemas.openxmlformats.org/officeDocument/2006/relationships/slide" Target="slides/slide11.xml"/><Relationship Id="rId37" Type="http://schemas.openxmlformats.org/officeDocument/2006/relationships/font" Target="fonts/BarlowMedium-regular.fntdata"/><Relationship Id="rId14" Type="http://schemas.openxmlformats.org/officeDocument/2006/relationships/slide" Target="slides/slide10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3.xml"/><Relationship Id="rId39" Type="http://schemas.openxmlformats.org/officeDocument/2006/relationships/font" Target="fonts/BarlowMedium-italic.fntdata"/><Relationship Id="rId16" Type="http://schemas.openxmlformats.org/officeDocument/2006/relationships/slide" Target="slides/slide12.xml"/><Relationship Id="rId38" Type="http://schemas.openxmlformats.org/officeDocument/2006/relationships/font" Target="fonts/BarlowMedium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04ee2b3f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g104ee2b3f1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4ee2b3f16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104ee2b3f16_0_1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04ee2b3f16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104ee2b3f16_0_1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04ee2b3f16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104ee2b3f16_0_1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04ee2b3f16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104ee2b3f16_0_1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04ee2b3f16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104ee2b3f16_0_2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04ee2b3f16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104ee2b3f16_0_2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04ee2b3f16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104ee2b3f16_0_2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04ee2b3f16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104ee2b3f16_0_2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04ee2b3f16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104ee2b3f16_0_2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04ee2b3f16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104ee2b3f16_0_2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04ee2b3f1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g104ee2b3f16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04ee2b3f16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104ee2b3f16_0_2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04ee2b3f16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104ee2b3f16_0_3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04ee2b3f16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104ee2b3f16_0_3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04ee2b3f16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g104ee2b3f16_0_3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04ee2b3f16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g104ee2b3f16_0_4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04ee2b3f16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g104ee2b3f16_0_4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04ee2b3f16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g104ee2b3f16_0_4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104ee2b3f16_0_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g104ee2b3f16_0_5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4ee2b3f1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104ee2b3f16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4ee2b3f1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104ee2b3f16_0_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4ee2b3f16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104ee2b3f16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4ee2b3f16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104ee2b3f16_0_1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4ee2b3f16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104ee2b3f16_0_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4ee2b3f16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104ee2b3f16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04ee2b3f1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104ee2b3f16_0_1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dk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434850" y="3129575"/>
            <a:ext cx="6984900" cy="14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Barlow"/>
              <a:buNone/>
              <a:defRPr sz="5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0" name="Google Shape;10;p2"/>
          <p:cNvSpPr/>
          <p:nvPr/>
        </p:nvSpPr>
        <p:spPr>
          <a:xfrm rot="-5400000">
            <a:off x="12691" y="-7928"/>
            <a:ext cx="2571750" cy="2583485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2575871" y="-2060"/>
            <a:ext cx="2571900" cy="257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81609" y="2060"/>
            <a:ext cx="2560274" cy="2571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419868" y="2569689"/>
            <a:ext cx="1724100" cy="257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>
            <p:ph idx="2" type="pic"/>
          </p:nvPr>
        </p:nvSpPr>
        <p:spPr>
          <a:xfrm>
            <a:off x="5147775" y="-2050"/>
            <a:ext cx="3996300" cy="2569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lt2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3003233"/>
            <a:ext cx="2143125" cy="2139696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7" name="Google Shape;17;p3"/>
          <p:cNvSpPr/>
          <p:nvPr>
            <p:ph idx="2" type="pic"/>
          </p:nvPr>
        </p:nvSpPr>
        <p:spPr>
          <a:xfrm>
            <a:off x="4874100" y="-2050"/>
            <a:ext cx="4269900" cy="51456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458875" y="1565900"/>
            <a:ext cx="3948600" cy="1199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arlow"/>
              <a:buNone/>
              <a:defRPr sz="4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514350" y="2890375"/>
            <a:ext cx="3893100" cy="30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Barlow Medium"/>
              <a:buNone/>
              <a:defRPr sz="1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80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80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80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80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80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80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800"/>
              </a:spcBef>
              <a:spcAft>
                <a:spcPts val="80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dk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3508537"/>
            <a:ext cx="9144000" cy="163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0" y="3508537"/>
            <a:ext cx="1635125" cy="1632509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3" name="Google Shape;23;p4"/>
          <p:cNvSpPr/>
          <p:nvPr/>
        </p:nvSpPr>
        <p:spPr>
          <a:xfrm>
            <a:off x="5643291" y="0"/>
            <a:ext cx="3492720" cy="35083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1952625" y="3965850"/>
            <a:ext cx="66675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36550" lvl="0" marL="457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Barlow Medium"/>
              <a:buChar char="●"/>
              <a:defRPr sz="1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6550" lvl="1" marL="914400" algn="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Barlow Medium"/>
              <a:buChar char="○"/>
              <a:defRPr sz="1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6550" lvl="2" marL="1371600" algn="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Barlow Medium"/>
              <a:buChar char="■"/>
              <a:defRPr sz="1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6550" lvl="3" marL="1828800" algn="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Barlow Medium"/>
              <a:buChar char="●"/>
              <a:defRPr sz="1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6550" lvl="4" marL="2286000" algn="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Barlow Medium"/>
              <a:buChar char="○"/>
              <a:defRPr sz="1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6550" lvl="5" marL="2743200" algn="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Barlow Medium"/>
              <a:buChar char="■"/>
              <a:defRPr sz="1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6550" lvl="6" marL="3200400" algn="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Barlow Medium"/>
              <a:buChar char="●"/>
              <a:defRPr sz="1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6550" lvl="7" marL="3657600" algn="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Barlow Medium"/>
              <a:buChar char="○"/>
              <a:defRPr sz="1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6550" lvl="8" marL="4114800" algn="r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700"/>
              <a:buFont typeface="Barlow Medium"/>
              <a:buChar char="■"/>
              <a:defRPr sz="1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type="title"/>
          </p:nvPr>
        </p:nvSpPr>
        <p:spPr>
          <a:xfrm>
            <a:off x="504825" y="977950"/>
            <a:ext cx="4800600" cy="1552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Barlow"/>
              <a:buNone/>
              <a:defRPr sz="4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Barlow"/>
              <a:buNone/>
              <a:defRPr sz="4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Barlow"/>
              <a:buNone/>
              <a:defRPr sz="4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Barlow"/>
              <a:buNone/>
              <a:defRPr sz="4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Barlow"/>
              <a:buNone/>
              <a:defRPr sz="4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Barlow"/>
              <a:buNone/>
              <a:defRPr sz="4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Barlow"/>
              <a:buNone/>
              <a:defRPr sz="4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Barlow"/>
              <a:buNone/>
              <a:defRPr sz="4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Barlow"/>
              <a:buNone/>
              <a:defRPr sz="4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514350" y="1397625"/>
            <a:ext cx="29529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514350" y="2106075"/>
            <a:ext cx="29529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Barlow Medium"/>
              <a:buChar char="●"/>
              <a:defRPr sz="1700"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655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Barlow Medium"/>
              <a:buChar char="○"/>
              <a:defRPr sz="1700"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655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Barlow Medium"/>
              <a:buChar char="■"/>
              <a:defRPr sz="1700"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655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Barlow Medium"/>
              <a:buChar char="●"/>
              <a:defRPr sz="1700"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65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Barlow Medium"/>
              <a:buChar char="○"/>
              <a:defRPr sz="1700"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65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Barlow Medium"/>
              <a:buChar char="■"/>
              <a:defRPr sz="1700"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655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Barlow Medium"/>
              <a:buChar char="●"/>
              <a:defRPr sz="1700"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655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Barlow Medium"/>
              <a:buChar char="○"/>
              <a:defRPr sz="1700"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655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700"/>
              <a:buFont typeface="Barlow Medium"/>
              <a:buChar char="■"/>
              <a:defRPr sz="1700"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9" name="Google Shape;29;p5"/>
          <p:cNvSpPr/>
          <p:nvPr/>
        </p:nvSpPr>
        <p:spPr>
          <a:xfrm>
            <a:off x="6566639" y="-2940"/>
            <a:ext cx="2586165" cy="2583485"/>
          </a:xfrm>
          <a:custGeom>
            <a:rect b="b" l="l" r="r" t="t"/>
            <a:pathLst>
              <a:path extrusionOk="0" h="6339840" w="6346417">
                <a:moveTo>
                  <a:pt x="6346417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46417" y="63398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0" name="Google Shape;30;p5"/>
          <p:cNvSpPr/>
          <p:nvPr/>
        </p:nvSpPr>
        <p:spPr>
          <a:xfrm>
            <a:off x="4007382" y="2568220"/>
            <a:ext cx="2560274" cy="2571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5"/>
          <p:cNvSpPr/>
          <p:nvPr>
            <p:ph idx="2" type="pic"/>
          </p:nvPr>
        </p:nvSpPr>
        <p:spPr>
          <a:xfrm>
            <a:off x="3989100" y="7050"/>
            <a:ext cx="2583600" cy="25713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5"/>
          <p:cNvSpPr/>
          <p:nvPr>
            <p:ph idx="3" type="pic"/>
          </p:nvPr>
        </p:nvSpPr>
        <p:spPr>
          <a:xfrm>
            <a:off x="6566613" y="2571675"/>
            <a:ext cx="2583600" cy="2571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372400" y="750275"/>
            <a:ext cx="52575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Barlow"/>
              <a:buNone/>
              <a:defRPr sz="4000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Barlow"/>
              <a:buNone/>
              <a:defRPr sz="4000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Barlow"/>
              <a:buNone/>
              <a:defRPr sz="4000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Barlow"/>
              <a:buNone/>
              <a:defRPr sz="4000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Barlow"/>
              <a:buNone/>
              <a:defRPr sz="4000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Barlow"/>
              <a:buNone/>
              <a:defRPr sz="4000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Barlow"/>
              <a:buNone/>
              <a:defRPr sz="4000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Barlow"/>
              <a:buNone/>
              <a:defRPr sz="4000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Barlow"/>
              <a:buNone/>
              <a:defRPr sz="40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3372375" y="1846625"/>
            <a:ext cx="23994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●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Font typeface="Barlow Medium"/>
              <a:buChar char="○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Font typeface="Barlow Medium"/>
              <a:buChar char="■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Font typeface="Barlow Medium"/>
              <a:buChar char="●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Font typeface="Barlow Medium"/>
              <a:buChar char="○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17500" lvl="5" marL="2743200" rtl="0">
              <a:spcBef>
                <a:spcPts val="800"/>
              </a:spcBef>
              <a:spcAft>
                <a:spcPts val="0"/>
              </a:spcAft>
              <a:buSzPts val="1400"/>
              <a:buFont typeface="Barlow Medium"/>
              <a:buChar char="■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17500" lvl="6" marL="3200400" rtl="0">
              <a:spcBef>
                <a:spcPts val="800"/>
              </a:spcBef>
              <a:spcAft>
                <a:spcPts val="0"/>
              </a:spcAft>
              <a:buSzPts val="1400"/>
              <a:buFont typeface="Barlow Medium"/>
              <a:buChar char="●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17500" lvl="7" marL="3657600" rtl="0">
              <a:spcBef>
                <a:spcPts val="800"/>
              </a:spcBef>
              <a:spcAft>
                <a:spcPts val="0"/>
              </a:spcAft>
              <a:buSzPts val="1400"/>
              <a:buFont typeface="Barlow Medium"/>
              <a:buChar char="○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17500" lvl="8" marL="4114800" rtl="0">
              <a:spcBef>
                <a:spcPts val="800"/>
              </a:spcBef>
              <a:spcAft>
                <a:spcPts val="800"/>
              </a:spcAft>
              <a:buSzPts val="1400"/>
              <a:buFont typeface="Barlow Medium"/>
              <a:buChar char="■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230399" y="1846625"/>
            <a:ext cx="23994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●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Font typeface="Barlow Medium"/>
              <a:buChar char="○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Font typeface="Barlow Medium"/>
              <a:buChar char="■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Font typeface="Barlow Medium"/>
              <a:buChar char="●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Font typeface="Barlow Medium"/>
              <a:buChar char="○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17500" lvl="5" marL="2743200" rtl="0">
              <a:spcBef>
                <a:spcPts val="800"/>
              </a:spcBef>
              <a:spcAft>
                <a:spcPts val="0"/>
              </a:spcAft>
              <a:buSzPts val="1400"/>
              <a:buFont typeface="Barlow Medium"/>
              <a:buChar char="■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17500" lvl="6" marL="3200400" rtl="0">
              <a:spcBef>
                <a:spcPts val="800"/>
              </a:spcBef>
              <a:spcAft>
                <a:spcPts val="0"/>
              </a:spcAft>
              <a:buSzPts val="1400"/>
              <a:buFont typeface="Barlow Medium"/>
              <a:buChar char="●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17500" lvl="7" marL="3657600" rtl="0">
              <a:spcBef>
                <a:spcPts val="800"/>
              </a:spcBef>
              <a:spcAft>
                <a:spcPts val="0"/>
              </a:spcAft>
              <a:buSzPts val="1400"/>
              <a:buFont typeface="Barlow Medium"/>
              <a:buChar char="○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17500" lvl="8" marL="4114800" rtl="0">
              <a:spcBef>
                <a:spcPts val="800"/>
              </a:spcBef>
              <a:spcAft>
                <a:spcPts val="800"/>
              </a:spcAft>
              <a:buSzPts val="1400"/>
              <a:buFont typeface="Barlow Medium"/>
              <a:buChar char="■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7" name="Google Shape;37;p6"/>
          <p:cNvSpPr/>
          <p:nvPr/>
        </p:nvSpPr>
        <p:spPr>
          <a:xfrm>
            <a:off x="0" y="0"/>
            <a:ext cx="2587200" cy="25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0" y="2571750"/>
            <a:ext cx="2587200" cy="2571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5772" y="2571750"/>
            <a:ext cx="2576078" cy="25876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514350" y="676275"/>
            <a:ext cx="8115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Barlow"/>
              <a:buNone/>
              <a:defRPr sz="4000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Barlow"/>
              <a:buNone/>
              <a:defRPr sz="4000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Barlow"/>
              <a:buNone/>
              <a:defRPr sz="4000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Barlow"/>
              <a:buNone/>
              <a:defRPr sz="4000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Barlow"/>
              <a:buNone/>
              <a:defRPr sz="4000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Barlow"/>
              <a:buNone/>
              <a:defRPr sz="4000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Barlow"/>
              <a:buNone/>
              <a:defRPr sz="4000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Barlow"/>
              <a:buNone/>
              <a:defRPr sz="4000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Barlow"/>
              <a:buNone/>
              <a:defRPr sz="40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514350" y="1472200"/>
            <a:ext cx="24999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●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Font typeface="Barlow Medium"/>
              <a:buChar char="○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Font typeface="Barlow Medium"/>
              <a:buChar char="■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Font typeface="Barlow Medium"/>
              <a:buChar char="●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Font typeface="Barlow Medium"/>
              <a:buChar char="○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17500" lvl="5" marL="2743200" rtl="0">
              <a:spcBef>
                <a:spcPts val="800"/>
              </a:spcBef>
              <a:spcAft>
                <a:spcPts val="0"/>
              </a:spcAft>
              <a:buSzPts val="1400"/>
              <a:buFont typeface="Barlow Medium"/>
              <a:buChar char="■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17500" lvl="6" marL="3200400" rtl="0">
              <a:spcBef>
                <a:spcPts val="800"/>
              </a:spcBef>
              <a:spcAft>
                <a:spcPts val="0"/>
              </a:spcAft>
              <a:buSzPts val="1400"/>
              <a:buFont typeface="Barlow Medium"/>
              <a:buChar char="●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17500" lvl="7" marL="3657600" rtl="0">
              <a:spcBef>
                <a:spcPts val="800"/>
              </a:spcBef>
              <a:spcAft>
                <a:spcPts val="0"/>
              </a:spcAft>
              <a:buSzPts val="1400"/>
              <a:buFont typeface="Barlow Medium"/>
              <a:buChar char="○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17500" lvl="8" marL="4114800" rtl="0">
              <a:spcBef>
                <a:spcPts val="800"/>
              </a:spcBef>
              <a:spcAft>
                <a:spcPts val="800"/>
              </a:spcAft>
              <a:buSzPts val="1400"/>
              <a:buFont typeface="Barlow Medium"/>
              <a:buChar char="■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3322025" y="1472200"/>
            <a:ext cx="24999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●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Font typeface="Barlow Medium"/>
              <a:buChar char="○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Font typeface="Barlow Medium"/>
              <a:buChar char="■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Font typeface="Barlow Medium"/>
              <a:buChar char="●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Font typeface="Barlow Medium"/>
              <a:buChar char="○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17500" lvl="5" marL="2743200" rtl="0">
              <a:spcBef>
                <a:spcPts val="800"/>
              </a:spcBef>
              <a:spcAft>
                <a:spcPts val="0"/>
              </a:spcAft>
              <a:buSzPts val="1400"/>
              <a:buFont typeface="Barlow Medium"/>
              <a:buChar char="■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17500" lvl="6" marL="3200400" rtl="0">
              <a:spcBef>
                <a:spcPts val="800"/>
              </a:spcBef>
              <a:spcAft>
                <a:spcPts val="0"/>
              </a:spcAft>
              <a:buSzPts val="1400"/>
              <a:buFont typeface="Barlow Medium"/>
              <a:buChar char="●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17500" lvl="7" marL="3657600" rtl="0">
              <a:spcBef>
                <a:spcPts val="800"/>
              </a:spcBef>
              <a:spcAft>
                <a:spcPts val="0"/>
              </a:spcAft>
              <a:buSzPts val="1400"/>
              <a:buFont typeface="Barlow Medium"/>
              <a:buChar char="○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17500" lvl="8" marL="4114800" rtl="0">
              <a:spcBef>
                <a:spcPts val="800"/>
              </a:spcBef>
              <a:spcAft>
                <a:spcPts val="800"/>
              </a:spcAft>
              <a:buSzPts val="1400"/>
              <a:buFont typeface="Barlow Medium"/>
              <a:buChar char="■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29700" y="1472200"/>
            <a:ext cx="24999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Char char="●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Font typeface="Barlow Medium"/>
              <a:buChar char="○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Font typeface="Barlow Medium"/>
              <a:buChar char="■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Font typeface="Barlow Medium"/>
              <a:buChar char="●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Font typeface="Barlow Medium"/>
              <a:buChar char="○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17500" lvl="5" marL="2743200" rtl="0">
              <a:spcBef>
                <a:spcPts val="800"/>
              </a:spcBef>
              <a:spcAft>
                <a:spcPts val="0"/>
              </a:spcAft>
              <a:buSzPts val="1400"/>
              <a:buFont typeface="Barlow Medium"/>
              <a:buChar char="■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17500" lvl="6" marL="3200400" rtl="0">
              <a:spcBef>
                <a:spcPts val="800"/>
              </a:spcBef>
              <a:spcAft>
                <a:spcPts val="0"/>
              </a:spcAft>
              <a:buSzPts val="1400"/>
              <a:buFont typeface="Barlow Medium"/>
              <a:buChar char="●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17500" lvl="7" marL="3657600" rtl="0">
              <a:spcBef>
                <a:spcPts val="800"/>
              </a:spcBef>
              <a:spcAft>
                <a:spcPts val="0"/>
              </a:spcAft>
              <a:buSzPts val="1400"/>
              <a:buFont typeface="Barlow Medium"/>
              <a:buChar char="○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17500" lvl="8" marL="4114800" rtl="0">
              <a:spcBef>
                <a:spcPts val="800"/>
              </a:spcBef>
              <a:spcAft>
                <a:spcPts val="800"/>
              </a:spcAft>
              <a:buSzPts val="1400"/>
              <a:buFont typeface="Barlow Medium"/>
              <a:buChar char="■"/>
              <a:defRPr sz="1400"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3995469" y="2577045"/>
            <a:ext cx="2571300" cy="257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6566639" y="-9120"/>
            <a:ext cx="2603500" cy="2599334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8" name="Google Shape;48;p8"/>
          <p:cNvSpPr/>
          <p:nvPr/>
        </p:nvSpPr>
        <p:spPr>
          <a:xfrm>
            <a:off x="4006238" y="8825"/>
            <a:ext cx="2560274" cy="2571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6566639" y="2575280"/>
            <a:ext cx="2571300" cy="2575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8"/>
          <p:cNvSpPr/>
          <p:nvPr/>
        </p:nvSpPr>
        <p:spPr>
          <a:xfrm>
            <a:off x="6582541" y="2580575"/>
            <a:ext cx="2560274" cy="2571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8"/>
          <p:cNvSpPr txBox="1"/>
          <p:nvPr>
            <p:ph type="title"/>
          </p:nvPr>
        </p:nvSpPr>
        <p:spPr>
          <a:xfrm>
            <a:off x="514350" y="1656475"/>
            <a:ext cx="2790000" cy="184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arlow"/>
              <a:buNone/>
              <a:defRPr sz="4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800"/>
              <a:buFont typeface="Barlow Medium"/>
              <a:buNone/>
              <a:defRPr sz="1800"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arlow"/>
              <a:buNone/>
              <a:defRPr b="1" sz="3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Char char="●"/>
              <a:defRPr sz="2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Char char="○"/>
              <a:defRPr sz="2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Char char="■"/>
              <a:defRPr sz="2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Char char="●"/>
              <a:defRPr sz="2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Char char="○"/>
              <a:defRPr sz="2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Char char="■"/>
              <a:defRPr sz="2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Char char="●"/>
              <a:defRPr sz="2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Char char="○"/>
              <a:defRPr sz="2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Barlow"/>
              <a:buChar char="■"/>
              <a:defRPr sz="2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21.jpg"/><Relationship Id="rId5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Relationship Id="rId4" Type="http://schemas.openxmlformats.org/officeDocument/2006/relationships/image" Target="../media/image11.jpg"/><Relationship Id="rId5" Type="http://schemas.openxmlformats.org/officeDocument/2006/relationships/image" Target="../media/image17.jpg"/><Relationship Id="rId6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Relationship Id="rId4" Type="http://schemas.openxmlformats.org/officeDocument/2006/relationships/image" Target="../media/image22.jpg"/><Relationship Id="rId9" Type="http://schemas.openxmlformats.org/officeDocument/2006/relationships/image" Target="../media/image26.jpg"/><Relationship Id="rId5" Type="http://schemas.openxmlformats.org/officeDocument/2006/relationships/image" Target="../media/image23.jpg"/><Relationship Id="rId6" Type="http://schemas.openxmlformats.org/officeDocument/2006/relationships/image" Target="../media/image27.jpg"/><Relationship Id="rId7" Type="http://schemas.openxmlformats.org/officeDocument/2006/relationships/image" Target="../media/image28.jpg"/><Relationship Id="rId8" Type="http://schemas.openxmlformats.org/officeDocument/2006/relationships/image" Target="../media/image2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12.jpg"/><Relationship Id="rId5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1"/>
          <p:cNvPicPr preferRelativeResize="0"/>
          <p:nvPr/>
        </p:nvPicPr>
        <p:blipFill rotWithShape="1">
          <a:blip r:embed="rId3">
            <a:alphaModFix/>
          </a:blip>
          <a:srcRect b="54790" l="0" r="0" t="2340"/>
          <a:stretch/>
        </p:blipFill>
        <p:spPr>
          <a:xfrm>
            <a:off x="5147621" y="0"/>
            <a:ext cx="3996380" cy="256969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1"/>
          <p:cNvSpPr txBox="1"/>
          <p:nvPr>
            <p:ph type="ctrTitle"/>
          </p:nvPr>
        </p:nvSpPr>
        <p:spPr>
          <a:xfrm>
            <a:off x="434850" y="3120050"/>
            <a:ext cx="6975600" cy="14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Company Founder 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About Me Presentation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"/>
          <p:cNvSpPr txBox="1"/>
          <p:nvPr/>
        </p:nvSpPr>
        <p:spPr>
          <a:xfrm>
            <a:off x="1655347" y="504825"/>
            <a:ext cx="5833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My Family</a:t>
            </a:r>
            <a:endParaRPr b="1" sz="7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97" name="Google Shape;197;p20"/>
          <p:cNvPicPr preferRelativeResize="0"/>
          <p:nvPr/>
        </p:nvPicPr>
        <p:blipFill rotWithShape="1">
          <a:blip r:embed="rId3">
            <a:alphaModFix/>
          </a:blip>
          <a:srcRect b="8143" l="472" r="20699" t="16453"/>
          <a:stretch/>
        </p:blipFill>
        <p:spPr>
          <a:xfrm>
            <a:off x="0" y="1730930"/>
            <a:ext cx="5318057" cy="341256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0"/>
          <p:cNvSpPr/>
          <p:nvPr/>
        </p:nvSpPr>
        <p:spPr>
          <a:xfrm>
            <a:off x="0" y="0"/>
            <a:ext cx="1730375" cy="1727606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pic>
        <p:nvPicPr>
          <p:cNvPr id="199" name="Google Shape;199;p20"/>
          <p:cNvPicPr preferRelativeResize="0"/>
          <p:nvPr/>
        </p:nvPicPr>
        <p:blipFill rotWithShape="1">
          <a:blip r:embed="rId4">
            <a:alphaModFix/>
          </a:blip>
          <a:srcRect b="27397" l="0" r="0" t="4768"/>
          <a:stretch/>
        </p:blipFill>
        <p:spPr>
          <a:xfrm>
            <a:off x="5313293" y="1730930"/>
            <a:ext cx="3830707" cy="1732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0"/>
          <p:cNvPicPr preferRelativeResize="0"/>
          <p:nvPr/>
        </p:nvPicPr>
        <p:blipFill rotWithShape="1">
          <a:blip r:embed="rId5">
            <a:alphaModFix/>
          </a:blip>
          <a:srcRect b="28048" l="0" r="0" t="5137"/>
          <a:stretch/>
        </p:blipFill>
        <p:spPr>
          <a:xfrm>
            <a:off x="5313293" y="3437216"/>
            <a:ext cx="3830707" cy="1706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/>
          <p:nvPr/>
        </p:nvSpPr>
        <p:spPr>
          <a:xfrm>
            <a:off x="2581481" y="2568220"/>
            <a:ext cx="3777900" cy="2575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1"/>
          <p:cNvSpPr/>
          <p:nvPr/>
        </p:nvSpPr>
        <p:spPr>
          <a:xfrm>
            <a:off x="0" y="-2940"/>
            <a:ext cx="2581500" cy="257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p21"/>
          <p:cNvPicPr preferRelativeResize="0"/>
          <p:nvPr/>
        </p:nvPicPr>
        <p:blipFill rotWithShape="1">
          <a:blip r:embed="rId3">
            <a:alphaModFix/>
          </a:blip>
          <a:srcRect b="0" l="18639" r="14932" t="0"/>
          <a:stretch/>
        </p:blipFill>
        <p:spPr>
          <a:xfrm>
            <a:off x="2581481" y="-2940"/>
            <a:ext cx="2571172" cy="257881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1"/>
          <p:cNvSpPr/>
          <p:nvPr/>
        </p:nvSpPr>
        <p:spPr>
          <a:xfrm>
            <a:off x="-4762" y="0"/>
            <a:ext cx="2582699" cy="2567635"/>
          </a:xfrm>
          <a:custGeom>
            <a:rect b="b" l="l" r="r" t="t"/>
            <a:pathLst>
              <a:path extrusionOk="0" h="6339840" w="6377034">
                <a:moveTo>
                  <a:pt x="6377034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77034" y="633984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pic>
        <p:nvPicPr>
          <p:cNvPr id="209" name="Google Shape;209;p21"/>
          <p:cNvPicPr preferRelativeResize="0"/>
          <p:nvPr/>
        </p:nvPicPr>
        <p:blipFill rotWithShape="1">
          <a:blip r:embed="rId4">
            <a:alphaModFix/>
          </a:blip>
          <a:srcRect b="0" l="15213" r="15220" t="14111"/>
          <a:stretch/>
        </p:blipFill>
        <p:spPr>
          <a:xfrm>
            <a:off x="6359173" y="2568220"/>
            <a:ext cx="2784826" cy="257881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1"/>
          <p:cNvSpPr/>
          <p:nvPr/>
        </p:nvSpPr>
        <p:spPr>
          <a:xfrm>
            <a:off x="5152652" y="-2940"/>
            <a:ext cx="3991500" cy="257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1"/>
          <p:cNvSpPr txBox="1"/>
          <p:nvPr/>
        </p:nvSpPr>
        <p:spPr>
          <a:xfrm>
            <a:off x="5931855" y="972155"/>
            <a:ext cx="24330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What can you say about your pets? Share it here!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212" name="Google Shape;212;p21"/>
          <p:cNvSpPr txBox="1"/>
          <p:nvPr/>
        </p:nvSpPr>
        <p:spPr>
          <a:xfrm>
            <a:off x="3079677" y="3542064"/>
            <a:ext cx="2781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My Pets</a:t>
            </a:r>
            <a:endParaRPr sz="700">
              <a:solidFill>
                <a:schemeClr val="dk1"/>
              </a:solidFill>
            </a:endParaRPr>
          </a:p>
        </p:txBody>
      </p:sp>
      <p:pic>
        <p:nvPicPr>
          <p:cNvPr id="213" name="Google Shape;213;p21"/>
          <p:cNvPicPr preferRelativeResize="0"/>
          <p:nvPr/>
        </p:nvPicPr>
        <p:blipFill rotWithShape="1">
          <a:blip r:embed="rId3">
            <a:alphaModFix/>
          </a:blip>
          <a:srcRect b="0" l="16590" r="16590" t="0"/>
          <a:stretch/>
        </p:blipFill>
        <p:spPr>
          <a:xfrm>
            <a:off x="-4762" y="2571160"/>
            <a:ext cx="2586245" cy="2578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"/>
          <p:cNvSpPr/>
          <p:nvPr/>
        </p:nvSpPr>
        <p:spPr>
          <a:xfrm>
            <a:off x="4574007" y="773848"/>
            <a:ext cx="885033" cy="889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2"/>
          <p:cNvSpPr txBox="1"/>
          <p:nvPr/>
        </p:nvSpPr>
        <p:spPr>
          <a:xfrm>
            <a:off x="514350" y="2009625"/>
            <a:ext cx="3426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Write your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topic or idea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220" name="Google Shape;220;p22"/>
          <p:cNvGrpSpPr/>
          <p:nvPr/>
        </p:nvGrpSpPr>
        <p:grpSpPr>
          <a:xfrm>
            <a:off x="5783722" y="763314"/>
            <a:ext cx="2845913" cy="854747"/>
            <a:chOff x="0" y="-57150"/>
            <a:chExt cx="7589100" cy="2279326"/>
          </a:xfrm>
        </p:grpSpPr>
        <p:sp>
          <p:nvSpPr>
            <p:cNvPr id="221" name="Google Shape;221;p22"/>
            <p:cNvSpPr txBox="1"/>
            <p:nvPr/>
          </p:nvSpPr>
          <p:spPr>
            <a:xfrm>
              <a:off x="0" y="-57150"/>
              <a:ext cx="75891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22" name="Google Shape;222;p22"/>
            <p:cNvSpPr txBox="1"/>
            <p:nvPr/>
          </p:nvSpPr>
          <p:spPr>
            <a:xfrm>
              <a:off x="0" y="986776"/>
              <a:ext cx="75891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Briefly elaborate on what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223" name="Google Shape;223;p22"/>
          <p:cNvGrpSpPr/>
          <p:nvPr/>
        </p:nvGrpSpPr>
        <p:grpSpPr>
          <a:xfrm>
            <a:off x="5783722" y="2168311"/>
            <a:ext cx="2845913" cy="854747"/>
            <a:chOff x="0" y="-57150"/>
            <a:chExt cx="7589100" cy="2279326"/>
          </a:xfrm>
        </p:grpSpPr>
        <p:sp>
          <p:nvSpPr>
            <p:cNvPr id="224" name="Google Shape;224;p22"/>
            <p:cNvSpPr txBox="1"/>
            <p:nvPr/>
          </p:nvSpPr>
          <p:spPr>
            <a:xfrm>
              <a:off x="0" y="-57150"/>
              <a:ext cx="75891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25" name="Google Shape;225;p22"/>
            <p:cNvSpPr txBox="1"/>
            <p:nvPr/>
          </p:nvSpPr>
          <p:spPr>
            <a:xfrm>
              <a:off x="0" y="986776"/>
              <a:ext cx="75891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Briefly elaborate on what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226" name="Google Shape;226;p22"/>
          <p:cNvGrpSpPr/>
          <p:nvPr/>
        </p:nvGrpSpPr>
        <p:grpSpPr>
          <a:xfrm>
            <a:off x="5783722" y="3448413"/>
            <a:ext cx="2845913" cy="854747"/>
            <a:chOff x="0" y="-57150"/>
            <a:chExt cx="7589100" cy="2279326"/>
          </a:xfrm>
        </p:grpSpPr>
        <p:sp>
          <p:nvSpPr>
            <p:cNvPr id="227" name="Google Shape;227;p22"/>
            <p:cNvSpPr txBox="1"/>
            <p:nvPr/>
          </p:nvSpPr>
          <p:spPr>
            <a:xfrm>
              <a:off x="0" y="-57150"/>
              <a:ext cx="75891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28" name="Google Shape;228;p22"/>
            <p:cNvSpPr txBox="1"/>
            <p:nvPr/>
          </p:nvSpPr>
          <p:spPr>
            <a:xfrm>
              <a:off x="0" y="986776"/>
              <a:ext cx="75891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Briefly elaborate on what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229" name="Google Shape;229;p22"/>
          <p:cNvSpPr/>
          <p:nvPr/>
        </p:nvSpPr>
        <p:spPr>
          <a:xfrm>
            <a:off x="4574007" y="2121846"/>
            <a:ext cx="885033" cy="889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2"/>
          <p:cNvSpPr/>
          <p:nvPr/>
        </p:nvSpPr>
        <p:spPr>
          <a:xfrm>
            <a:off x="4574007" y="3469844"/>
            <a:ext cx="885033" cy="889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2"/>
          <p:cNvSpPr/>
          <p:nvPr/>
        </p:nvSpPr>
        <p:spPr>
          <a:xfrm>
            <a:off x="4816245" y="1037908"/>
            <a:ext cx="411027" cy="371733"/>
          </a:xfrm>
          <a:custGeom>
            <a:rect b="b" l="l" r="r" t="t"/>
            <a:pathLst>
              <a:path extrusionOk="0" h="743466" w="822054">
                <a:moveTo>
                  <a:pt x="822055" y="287495"/>
                </a:moveTo>
                <a:cubicBezTo>
                  <a:pt x="822055" y="324086"/>
                  <a:pt x="794392" y="354315"/>
                  <a:pt x="758882" y="358419"/>
                </a:cubicBezTo>
                <a:lnTo>
                  <a:pt x="758882" y="557462"/>
                </a:lnTo>
                <a:cubicBezTo>
                  <a:pt x="758882" y="564533"/>
                  <a:pt x="754860" y="570681"/>
                  <a:pt x="748381" y="573499"/>
                </a:cubicBezTo>
                <a:cubicBezTo>
                  <a:pt x="746073" y="574504"/>
                  <a:pt x="743682" y="574999"/>
                  <a:pt x="741325" y="574999"/>
                </a:cubicBezTo>
                <a:cubicBezTo>
                  <a:pt x="737039" y="574999"/>
                  <a:pt x="732851" y="573384"/>
                  <a:pt x="729521" y="570301"/>
                </a:cubicBezTo>
                <a:cubicBezTo>
                  <a:pt x="692231" y="535639"/>
                  <a:pt x="584943" y="455056"/>
                  <a:pt x="394501" y="455056"/>
                </a:cubicBezTo>
                <a:cubicBezTo>
                  <a:pt x="394468" y="455056"/>
                  <a:pt x="394435" y="455039"/>
                  <a:pt x="394402" y="455039"/>
                </a:cubicBezTo>
                <a:lnTo>
                  <a:pt x="257604" y="455039"/>
                </a:lnTo>
                <a:lnTo>
                  <a:pt x="338219" y="713798"/>
                </a:lnTo>
                <a:cubicBezTo>
                  <a:pt x="340411" y="720819"/>
                  <a:pt x="339158" y="728237"/>
                  <a:pt x="334806" y="734154"/>
                </a:cubicBezTo>
                <a:cubicBezTo>
                  <a:pt x="330454" y="740071"/>
                  <a:pt x="323744" y="743466"/>
                  <a:pt x="316392" y="743466"/>
                </a:cubicBezTo>
                <a:lnTo>
                  <a:pt x="226067" y="743466"/>
                </a:lnTo>
                <a:cubicBezTo>
                  <a:pt x="216011" y="743466"/>
                  <a:pt x="207224" y="737005"/>
                  <a:pt x="204240" y="727396"/>
                </a:cubicBezTo>
                <a:lnTo>
                  <a:pt x="116932" y="447210"/>
                </a:lnTo>
                <a:cubicBezTo>
                  <a:pt x="47874" y="425338"/>
                  <a:pt x="0" y="360331"/>
                  <a:pt x="0" y="287495"/>
                </a:cubicBezTo>
                <a:cubicBezTo>
                  <a:pt x="0" y="242745"/>
                  <a:pt x="17442" y="200682"/>
                  <a:pt x="49078" y="169019"/>
                </a:cubicBezTo>
                <a:cubicBezTo>
                  <a:pt x="80730" y="137372"/>
                  <a:pt x="122818" y="119950"/>
                  <a:pt x="167593" y="119950"/>
                </a:cubicBezTo>
                <a:lnTo>
                  <a:pt x="394484" y="119950"/>
                </a:lnTo>
                <a:cubicBezTo>
                  <a:pt x="394501" y="119950"/>
                  <a:pt x="394501" y="119950"/>
                  <a:pt x="394517" y="119950"/>
                </a:cubicBezTo>
                <a:cubicBezTo>
                  <a:pt x="584943" y="119950"/>
                  <a:pt x="692231" y="39351"/>
                  <a:pt x="729521" y="4705"/>
                </a:cubicBezTo>
                <a:cubicBezTo>
                  <a:pt x="734681" y="-91"/>
                  <a:pt x="741902" y="-1328"/>
                  <a:pt x="748381" y="1491"/>
                </a:cubicBezTo>
                <a:cubicBezTo>
                  <a:pt x="754860" y="4326"/>
                  <a:pt x="758882" y="10474"/>
                  <a:pt x="758882" y="17528"/>
                </a:cubicBezTo>
                <a:lnTo>
                  <a:pt x="758882" y="216587"/>
                </a:lnTo>
                <a:cubicBezTo>
                  <a:pt x="794392" y="220691"/>
                  <a:pt x="822055" y="250904"/>
                  <a:pt x="822055" y="287495"/>
                </a:cubicBezTo>
                <a:close/>
              </a:path>
            </a:pathLst>
          </a:custGeom>
          <a:solidFill>
            <a:srgbClr val="7C27B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2"/>
          <p:cNvSpPr/>
          <p:nvPr/>
        </p:nvSpPr>
        <p:spPr>
          <a:xfrm>
            <a:off x="4824488" y="1046157"/>
            <a:ext cx="394542" cy="355243"/>
          </a:xfrm>
          <a:custGeom>
            <a:rect b="b" l="l" r="r" t="t"/>
            <a:pathLst>
              <a:path extrusionOk="0" h="710486" w="789083">
                <a:moveTo>
                  <a:pt x="306006" y="702213"/>
                </a:moveTo>
                <a:cubicBezTo>
                  <a:pt x="306616" y="704158"/>
                  <a:pt x="306253" y="706234"/>
                  <a:pt x="305050" y="707883"/>
                </a:cubicBezTo>
                <a:cubicBezTo>
                  <a:pt x="303830" y="709547"/>
                  <a:pt x="301950" y="710487"/>
                  <a:pt x="299906" y="710487"/>
                </a:cubicBezTo>
                <a:lnTo>
                  <a:pt x="209582" y="710487"/>
                </a:lnTo>
                <a:cubicBezTo>
                  <a:pt x="206779" y="710487"/>
                  <a:pt x="204323" y="708690"/>
                  <a:pt x="203482" y="706004"/>
                </a:cubicBezTo>
                <a:lnTo>
                  <a:pt x="119207" y="435477"/>
                </a:lnTo>
                <a:cubicBezTo>
                  <a:pt x="129676" y="437504"/>
                  <a:pt x="140342" y="438542"/>
                  <a:pt x="151107" y="438542"/>
                </a:cubicBezTo>
                <a:lnTo>
                  <a:pt x="223842" y="438542"/>
                </a:lnTo>
                <a:lnTo>
                  <a:pt x="306006" y="702213"/>
                </a:lnTo>
                <a:close/>
                <a:moveTo>
                  <a:pt x="299544" y="422060"/>
                </a:moveTo>
                <a:lnTo>
                  <a:pt x="299544" y="119936"/>
                </a:lnTo>
                <a:lnTo>
                  <a:pt x="151107" y="119936"/>
                </a:lnTo>
                <a:cubicBezTo>
                  <a:pt x="110734" y="119936"/>
                  <a:pt x="72784" y="135644"/>
                  <a:pt x="44247" y="164175"/>
                </a:cubicBezTo>
                <a:cubicBezTo>
                  <a:pt x="15727" y="192723"/>
                  <a:pt x="0" y="230649"/>
                  <a:pt x="0" y="270998"/>
                </a:cubicBezTo>
                <a:cubicBezTo>
                  <a:pt x="0" y="338032"/>
                  <a:pt x="44956" y="397732"/>
                  <a:pt x="109300" y="416192"/>
                </a:cubicBezTo>
                <a:cubicBezTo>
                  <a:pt x="122834" y="420082"/>
                  <a:pt x="136897" y="422060"/>
                  <a:pt x="151107" y="422060"/>
                </a:cubicBezTo>
                <a:lnTo>
                  <a:pt x="299544" y="422060"/>
                </a:lnTo>
                <a:close/>
                <a:moveTo>
                  <a:pt x="377982" y="119936"/>
                </a:moveTo>
                <a:lnTo>
                  <a:pt x="316029" y="119936"/>
                </a:lnTo>
                <a:lnTo>
                  <a:pt x="316029" y="422060"/>
                </a:lnTo>
                <a:lnTo>
                  <a:pt x="377999" y="422060"/>
                </a:lnTo>
                <a:cubicBezTo>
                  <a:pt x="378032" y="422060"/>
                  <a:pt x="378065" y="422076"/>
                  <a:pt x="378098" y="422076"/>
                </a:cubicBezTo>
                <a:cubicBezTo>
                  <a:pt x="500338" y="422093"/>
                  <a:pt x="589575" y="454547"/>
                  <a:pt x="648857" y="487726"/>
                </a:cubicBezTo>
                <a:lnTo>
                  <a:pt x="648857" y="54270"/>
                </a:lnTo>
                <a:cubicBezTo>
                  <a:pt x="589558" y="87465"/>
                  <a:pt x="500289" y="119936"/>
                  <a:pt x="378015" y="119936"/>
                </a:cubicBezTo>
                <a:cubicBezTo>
                  <a:pt x="377999" y="119936"/>
                  <a:pt x="377999" y="119936"/>
                  <a:pt x="377982" y="119936"/>
                </a:cubicBezTo>
                <a:close/>
                <a:moveTo>
                  <a:pt x="725301" y="108"/>
                </a:moveTo>
                <a:cubicBezTo>
                  <a:pt x="724724" y="-155"/>
                  <a:pt x="724411" y="125"/>
                  <a:pt x="724246" y="290"/>
                </a:cubicBezTo>
                <a:cubicBezTo>
                  <a:pt x="712014" y="11663"/>
                  <a:pt x="692495" y="27815"/>
                  <a:pt x="665343" y="44578"/>
                </a:cubicBezTo>
                <a:lnTo>
                  <a:pt x="665343" y="497418"/>
                </a:lnTo>
                <a:cubicBezTo>
                  <a:pt x="692495" y="514197"/>
                  <a:pt x="712014" y="530350"/>
                  <a:pt x="724262" y="541723"/>
                </a:cubicBezTo>
                <a:cubicBezTo>
                  <a:pt x="724411" y="541871"/>
                  <a:pt x="724724" y="542151"/>
                  <a:pt x="725301" y="541904"/>
                </a:cubicBezTo>
                <a:cubicBezTo>
                  <a:pt x="725911" y="541624"/>
                  <a:pt x="725911" y="541179"/>
                  <a:pt x="725911" y="540965"/>
                </a:cubicBezTo>
                <a:lnTo>
                  <a:pt x="725911" y="270998"/>
                </a:lnTo>
                <a:lnTo>
                  <a:pt x="725911" y="1031"/>
                </a:lnTo>
                <a:cubicBezTo>
                  <a:pt x="725911" y="817"/>
                  <a:pt x="725911" y="372"/>
                  <a:pt x="725301" y="108"/>
                </a:cubicBezTo>
                <a:close/>
                <a:moveTo>
                  <a:pt x="742397" y="216705"/>
                </a:moveTo>
                <a:lnTo>
                  <a:pt x="742397" y="270998"/>
                </a:lnTo>
                <a:lnTo>
                  <a:pt x="742397" y="325308"/>
                </a:lnTo>
                <a:cubicBezTo>
                  <a:pt x="768790" y="321319"/>
                  <a:pt x="789084" y="298491"/>
                  <a:pt x="789084" y="270998"/>
                </a:cubicBezTo>
                <a:cubicBezTo>
                  <a:pt x="789084" y="243522"/>
                  <a:pt x="768790" y="220693"/>
                  <a:pt x="742397" y="21670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2"/>
          <p:cNvSpPr/>
          <p:nvPr/>
        </p:nvSpPr>
        <p:spPr>
          <a:xfrm>
            <a:off x="4816245" y="1037908"/>
            <a:ext cx="411027" cy="371733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rgbClr val="7C27B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2"/>
          <p:cNvSpPr/>
          <p:nvPr/>
        </p:nvSpPr>
        <p:spPr>
          <a:xfrm>
            <a:off x="4808380" y="2368126"/>
            <a:ext cx="427310" cy="407434"/>
          </a:xfrm>
          <a:custGeom>
            <a:rect b="b" l="l" r="r" t="t"/>
            <a:pathLst>
              <a:path extrusionOk="0" h="814868" w="854619">
                <a:moveTo>
                  <a:pt x="440524" y="8237"/>
                </a:moveTo>
                <a:lnTo>
                  <a:pt x="564581" y="259781"/>
                </a:lnTo>
                <a:lnTo>
                  <a:pt x="841977" y="300120"/>
                </a:lnTo>
                <a:cubicBezTo>
                  <a:pt x="854071" y="301872"/>
                  <a:pt x="858902" y="316760"/>
                  <a:pt x="850151" y="325308"/>
                </a:cubicBezTo>
                <a:lnTo>
                  <a:pt x="649433" y="521100"/>
                </a:lnTo>
                <a:lnTo>
                  <a:pt x="696812" y="797587"/>
                </a:lnTo>
                <a:cubicBezTo>
                  <a:pt x="698877" y="809638"/>
                  <a:pt x="686223" y="818834"/>
                  <a:pt x="675407" y="813141"/>
                </a:cubicBezTo>
                <a:lnTo>
                  <a:pt x="427310" y="682613"/>
                </a:lnTo>
                <a:lnTo>
                  <a:pt x="179213" y="813141"/>
                </a:lnTo>
                <a:cubicBezTo>
                  <a:pt x="168396" y="818834"/>
                  <a:pt x="155742" y="809638"/>
                  <a:pt x="157807" y="797587"/>
                </a:cubicBezTo>
                <a:lnTo>
                  <a:pt x="205186" y="521100"/>
                </a:lnTo>
                <a:lnTo>
                  <a:pt x="4468" y="325308"/>
                </a:lnTo>
                <a:cubicBezTo>
                  <a:pt x="-4283" y="316760"/>
                  <a:pt x="548" y="301889"/>
                  <a:pt x="12642" y="300120"/>
                </a:cubicBezTo>
                <a:lnTo>
                  <a:pt x="290038" y="259781"/>
                </a:lnTo>
                <a:lnTo>
                  <a:pt x="414078" y="8237"/>
                </a:lnTo>
                <a:cubicBezTo>
                  <a:pt x="419486" y="-2746"/>
                  <a:pt x="435116" y="-2746"/>
                  <a:pt x="440524" y="82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2"/>
          <p:cNvSpPr/>
          <p:nvPr/>
        </p:nvSpPr>
        <p:spPr>
          <a:xfrm>
            <a:off x="4788909" y="3711745"/>
            <a:ext cx="465821" cy="416161"/>
          </a:xfrm>
          <a:custGeom>
            <a:rect b="b" l="l" r="r" t="t"/>
            <a:pathLst>
              <a:path extrusionOk="0" h="832322" w="931641">
                <a:moveTo>
                  <a:pt x="897121" y="437644"/>
                </a:moveTo>
                <a:cubicBezTo>
                  <a:pt x="917718" y="449471"/>
                  <a:pt x="931642" y="471689"/>
                  <a:pt x="931642" y="497115"/>
                </a:cubicBezTo>
                <a:lnTo>
                  <a:pt x="931642" y="507040"/>
                </a:lnTo>
                <a:cubicBezTo>
                  <a:pt x="931642" y="532280"/>
                  <a:pt x="917923" y="554367"/>
                  <a:pt x="897568" y="566269"/>
                </a:cubicBezTo>
                <a:cubicBezTo>
                  <a:pt x="917923" y="578170"/>
                  <a:pt x="931642" y="600257"/>
                  <a:pt x="931642" y="625497"/>
                </a:cubicBezTo>
                <a:lnTo>
                  <a:pt x="931642" y="635403"/>
                </a:lnTo>
                <a:cubicBezTo>
                  <a:pt x="931642" y="669467"/>
                  <a:pt x="906683" y="697803"/>
                  <a:pt x="874101" y="703064"/>
                </a:cubicBezTo>
                <a:cubicBezTo>
                  <a:pt x="889106" y="716215"/>
                  <a:pt x="898594" y="735486"/>
                  <a:pt x="898594" y="756957"/>
                </a:cubicBezTo>
                <a:lnTo>
                  <a:pt x="898594" y="760670"/>
                </a:lnTo>
                <a:cubicBezTo>
                  <a:pt x="898594" y="800180"/>
                  <a:pt x="866478" y="832322"/>
                  <a:pt x="826999" y="832322"/>
                </a:cubicBezTo>
                <a:lnTo>
                  <a:pt x="641256" y="832322"/>
                </a:lnTo>
                <a:cubicBezTo>
                  <a:pt x="624406" y="832322"/>
                  <a:pt x="608581" y="826577"/>
                  <a:pt x="595813" y="816018"/>
                </a:cubicBezTo>
                <a:cubicBezTo>
                  <a:pt x="594974" y="816298"/>
                  <a:pt x="594098" y="816484"/>
                  <a:pt x="593166" y="816503"/>
                </a:cubicBezTo>
                <a:lnTo>
                  <a:pt x="415867" y="819488"/>
                </a:lnTo>
                <a:cubicBezTo>
                  <a:pt x="363285" y="819488"/>
                  <a:pt x="332399" y="790200"/>
                  <a:pt x="318643" y="772758"/>
                </a:cubicBezTo>
                <a:cubicBezTo>
                  <a:pt x="312772" y="765296"/>
                  <a:pt x="303843" y="761005"/>
                  <a:pt x="294169" y="761005"/>
                </a:cubicBezTo>
                <a:lnTo>
                  <a:pt x="230273" y="761005"/>
                </a:lnTo>
                <a:lnTo>
                  <a:pt x="230273" y="773560"/>
                </a:lnTo>
                <a:cubicBezTo>
                  <a:pt x="230273" y="805963"/>
                  <a:pt x="203935" y="832322"/>
                  <a:pt x="171558" y="832322"/>
                </a:cubicBezTo>
                <a:lnTo>
                  <a:pt x="58733" y="832322"/>
                </a:lnTo>
                <a:cubicBezTo>
                  <a:pt x="26356" y="832322"/>
                  <a:pt x="0" y="805963"/>
                  <a:pt x="0" y="773560"/>
                </a:cubicBezTo>
                <a:lnTo>
                  <a:pt x="0" y="404737"/>
                </a:lnTo>
                <a:cubicBezTo>
                  <a:pt x="0" y="372334"/>
                  <a:pt x="26356" y="345956"/>
                  <a:pt x="58733" y="345956"/>
                </a:cubicBezTo>
                <a:lnTo>
                  <a:pt x="171558" y="345956"/>
                </a:lnTo>
                <a:cubicBezTo>
                  <a:pt x="203935" y="345956"/>
                  <a:pt x="230273" y="372334"/>
                  <a:pt x="230273" y="404737"/>
                </a:cubicBezTo>
                <a:lnTo>
                  <a:pt x="230273" y="405054"/>
                </a:lnTo>
                <a:lnTo>
                  <a:pt x="317152" y="405073"/>
                </a:lnTo>
                <a:cubicBezTo>
                  <a:pt x="317170" y="405073"/>
                  <a:pt x="317170" y="405073"/>
                  <a:pt x="317189" y="405073"/>
                </a:cubicBezTo>
                <a:cubicBezTo>
                  <a:pt x="328447" y="405073"/>
                  <a:pt x="338382" y="397499"/>
                  <a:pt x="341346" y="386623"/>
                </a:cubicBezTo>
                <a:cubicBezTo>
                  <a:pt x="351132" y="350620"/>
                  <a:pt x="366491" y="304524"/>
                  <a:pt x="398532" y="267308"/>
                </a:cubicBezTo>
                <a:cubicBezTo>
                  <a:pt x="413183" y="250313"/>
                  <a:pt x="430312" y="235968"/>
                  <a:pt x="446883" y="222107"/>
                </a:cubicBezTo>
                <a:cubicBezTo>
                  <a:pt x="459558" y="211512"/>
                  <a:pt x="472661" y="200561"/>
                  <a:pt x="484218" y="188715"/>
                </a:cubicBezTo>
                <a:cubicBezTo>
                  <a:pt x="513240" y="158961"/>
                  <a:pt x="523771" y="122622"/>
                  <a:pt x="530817" y="87775"/>
                </a:cubicBezTo>
                <a:cubicBezTo>
                  <a:pt x="535644" y="63915"/>
                  <a:pt x="544759" y="30132"/>
                  <a:pt x="567891" y="12148"/>
                </a:cubicBezTo>
                <a:cubicBezTo>
                  <a:pt x="581815" y="1329"/>
                  <a:pt x="598162" y="-2440"/>
                  <a:pt x="613949" y="1553"/>
                </a:cubicBezTo>
                <a:cubicBezTo>
                  <a:pt x="631526" y="5992"/>
                  <a:pt x="646997" y="19909"/>
                  <a:pt x="655310" y="38769"/>
                </a:cubicBezTo>
                <a:cubicBezTo>
                  <a:pt x="691266" y="120495"/>
                  <a:pt x="684854" y="227293"/>
                  <a:pt x="641219" y="300196"/>
                </a:cubicBezTo>
                <a:lnTo>
                  <a:pt x="861911" y="300196"/>
                </a:lnTo>
                <a:cubicBezTo>
                  <a:pt x="900364" y="300196"/>
                  <a:pt x="931642" y="331517"/>
                  <a:pt x="931642" y="370002"/>
                </a:cubicBezTo>
                <a:lnTo>
                  <a:pt x="931642" y="377427"/>
                </a:lnTo>
                <a:cubicBezTo>
                  <a:pt x="931642" y="403058"/>
                  <a:pt x="917755" y="425500"/>
                  <a:pt x="897121" y="437644"/>
                </a:cubicBezTo>
                <a:close/>
              </a:path>
            </a:pathLst>
          </a:custGeom>
          <a:solidFill>
            <a:srgbClr val="FFC53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2"/>
          <p:cNvSpPr/>
          <p:nvPr/>
        </p:nvSpPr>
        <p:spPr>
          <a:xfrm>
            <a:off x="4798229" y="3721068"/>
            <a:ext cx="447181" cy="397511"/>
          </a:xfrm>
          <a:custGeom>
            <a:rect b="b" l="l" r="r" t="t"/>
            <a:pathLst>
              <a:path extrusionOk="0" h="795022" w="894362">
                <a:moveTo>
                  <a:pt x="861315" y="738312"/>
                </a:moveTo>
                <a:lnTo>
                  <a:pt x="861315" y="742024"/>
                </a:lnTo>
                <a:cubicBezTo>
                  <a:pt x="861315" y="771256"/>
                  <a:pt x="837549" y="795022"/>
                  <a:pt x="808360" y="795022"/>
                </a:cubicBezTo>
                <a:lnTo>
                  <a:pt x="622617" y="795022"/>
                </a:lnTo>
                <a:cubicBezTo>
                  <a:pt x="607985" y="795022"/>
                  <a:pt x="594378" y="789183"/>
                  <a:pt x="584294" y="778587"/>
                </a:cubicBezTo>
                <a:cubicBezTo>
                  <a:pt x="574862" y="768700"/>
                  <a:pt x="569662" y="755717"/>
                  <a:pt x="569662" y="742024"/>
                </a:cubicBezTo>
                <a:lnTo>
                  <a:pt x="569662" y="738312"/>
                </a:lnTo>
                <a:cubicBezTo>
                  <a:pt x="569662" y="709099"/>
                  <a:pt x="593427" y="685314"/>
                  <a:pt x="622617" y="685314"/>
                </a:cubicBezTo>
                <a:lnTo>
                  <a:pt x="808360" y="685314"/>
                </a:lnTo>
                <a:cubicBezTo>
                  <a:pt x="837549" y="685314"/>
                  <a:pt x="861315" y="709099"/>
                  <a:pt x="861315" y="738312"/>
                </a:cubicBezTo>
                <a:close/>
                <a:moveTo>
                  <a:pt x="844502" y="556951"/>
                </a:moveTo>
                <a:lnTo>
                  <a:pt x="595925" y="556951"/>
                </a:lnTo>
                <a:cubicBezTo>
                  <a:pt x="568431" y="556951"/>
                  <a:pt x="546064" y="579336"/>
                  <a:pt x="546064" y="606852"/>
                </a:cubicBezTo>
                <a:lnTo>
                  <a:pt x="546064" y="616758"/>
                </a:lnTo>
                <a:cubicBezTo>
                  <a:pt x="546064" y="644273"/>
                  <a:pt x="568431" y="666659"/>
                  <a:pt x="595925" y="666659"/>
                </a:cubicBezTo>
                <a:lnTo>
                  <a:pt x="622617" y="666659"/>
                </a:lnTo>
                <a:lnTo>
                  <a:pt x="808360" y="666659"/>
                </a:lnTo>
                <a:lnTo>
                  <a:pt x="844502" y="666659"/>
                </a:lnTo>
                <a:cubicBezTo>
                  <a:pt x="871995" y="666659"/>
                  <a:pt x="894362" y="644273"/>
                  <a:pt x="894362" y="616758"/>
                </a:cubicBezTo>
                <a:lnTo>
                  <a:pt x="894362" y="606852"/>
                </a:lnTo>
                <a:cubicBezTo>
                  <a:pt x="894362" y="579336"/>
                  <a:pt x="871995" y="556951"/>
                  <a:pt x="844502" y="556951"/>
                </a:cubicBezTo>
                <a:close/>
                <a:moveTo>
                  <a:pt x="844502" y="428587"/>
                </a:moveTo>
                <a:lnTo>
                  <a:pt x="595925" y="428587"/>
                </a:lnTo>
                <a:cubicBezTo>
                  <a:pt x="568431" y="428587"/>
                  <a:pt x="546064" y="450973"/>
                  <a:pt x="546064" y="478470"/>
                </a:cubicBezTo>
                <a:lnTo>
                  <a:pt x="546064" y="488394"/>
                </a:lnTo>
                <a:cubicBezTo>
                  <a:pt x="546064" y="515910"/>
                  <a:pt x="568431" y="538296"/>
                  <a:pt x="595925" y="538296"/>
                </a:cubicBezTo>
                <a:lnTo>
                  <a:pt x="844502" y="538296"/>
                </a:lnTo>
                <a:cubicBezTo>
                  <a:pt x="871995" y="538296"/>
                  <a:pt x="894362" y="515910"/>
                  <a:pt x="894362" y="488394"/>
                </a:cubicBezTo>
                <a:lnTo>
                  <a:pt x="894362" y="478470"/>
                </a:lnTo>
                <a:cubicBezTo>
                  <a:pt x="894362" y="450973"/>
                  <a:pt x="871995" y="428587"/>
                  <a:pt x="844502" y="428587"/>
                </a:cubicBezTo>
                <a:close/>
                <a:moveTo>
                  <a:pt x="843271" y="300205"/>
                </a:moveTo>
                <a:lnTo>
                  <a:pt x="620771" y="300205"/>
                </a:lnTo>
                <a:cubicBezTo>
                  <a:pt x="616410" y="300205"/>
                  <a:pt x="612123" y="300746"/>
                  <a:pt x="608003" y="301810"/>
                </a:cubicBezTo>
                <a:cubicBezTo>
                  <a:pt x="585431" y="307630"/>
                  <a:pt x="569662" y="328001"/>
                  <a:pt x="569662" y="351357"/>
                </a:cubicBezTo>
                <a:lnTo>
                  <a:pt x="569662" y="358781"/>
                </a:lnTo>
                <a:cubicBezTo>
                  <a:pt x="569662" y="386987"/>
                  <a:pt x="592588" y="409933"/>
                  <a:pt x="620771" y="409933"/>
                </a:cubicBezTo>
                <a:lnTo>
                  <a:pt x="843271" y="409933"/>
                </a:lnTo>
                <a:cubicBezTo>
                  <a:pt x="871436" y="409933"/>
                  <a:pt x="894362" y="386987"/>
                  <a:pt x="894362" y="358781"/>
                </a:cubicBezTo>
                <a:lnTo>
                  <a:pt x="894362" y="351357"/>
                </a:lnTo>
                <a:cubicBezTo>
                  <a:pt x="894362" y="323151"/>
                  <a:pt x="871436" y="300205"/>
                  <a:pt x="843271" y="300205"/>
                </a:cubicBezTo>
                <a:close/>
                <a:moveTo>
                  <a:pt x="551022" y="738312"/>
                </a:moveTo>
                <a:cubicBezTo>
                  <a:pt x="551022" y="715926"/>
                  <a:pt x="561348" y="695910"/>
                  <a:pt x="577453" y="682758"/>
                </a:cubicBezTo>
                <a:cubicBezTo>
                  <a:pt x="548636" y="674681"/>
                  <a:pt x="527424" y="648154"/>
                  <a:pt x="527424" y="616758"/>
                </a:cubicBezTo>
                <a:lnTo>
                  <a:pt x="527424" y="606852"/>
                </a:lnTo>
                <a:cubicBezTo>
                  <a:pt x="527424" y="581612"/>
                  <a:pt x="541143" y="559525"/>
                  <a:pt x="561498" y="547623"/>
                </a:cubicBezTo>
                <a:cubicBezTo>
                  <a:pt x="541143" y="535721"/>
                  <a:pt x="527424" y="513634"/>
                  <a:pt x="527424" y="488394"/>
                </a:cubicBezTo>
                <a:lnTo>
                  <a:pt x="527424" y="478470"/>
                </a:lnTo>
                <a:cubicBezTo>
                  <a:pt x="527424" y="447410"/>
                  <a:pt x="548189" y="421107"/>
                  <a:pt x="576577" y="412731"/>
                </a:cubicBezTo>
                <a:cubicBezTo>
                  <a:pt x="560976" y="399915"/>
                  <a:pt x="551022" y="380495"/>
                  <a:pt x="551022" y="358781"/>
                </a:cubicBezTo>
                <a:lnTo>
                  <a:pt x="551022" y="351357"/>
                </a:lnTo>
                <a:cubicBezTo>
                  <a:pt x="551022" y="321453"/>
                  <a:pt x="569960" y="295150"/>
                  <a:pt x="597751" y="285450"/>
                </a:cubicBezTo>
                <a:cubicBezTo>
                  <a:pt x="597751" y="285431"/>
                  <a:pt x="597751" y="285431"/>
                  <a:pt x="597751" y="285431"/>
                </a:cubicBezTo>
                <a:cubicBezTo>
                  <a:pt x="646401" y="217845"/>
                  <a:pt x="655590" y="109424"/>
                  <a:pt x="619597" y="27660"/>
                </a:cubicBezTo>
                <a:cubicBezTo>
                  <a:pt x="613595" y="14005"/>
                  <a:pt x="602803" y="4043"/>
                  <a:pt x="590743" y="984"/>
                </a:cubicBezTo>
                <a:cubicBezTo>
                  <a:pt x="580510" y="-1591"/>
                  <a:pt x="570109" y="909"/>
                  <a:pt x="560696" y="8240"/>
                </a:cubicBezTo>
                <a:cubicBezTo>
                  <a:pt x="542448" y="22418"/>
                  <a:pt x="534694" y="51892"/>
                  <a:pt x="530444" y="72823"/>
                </a:cubicBezTo>
                <a:cubicBezTo>
                  <a:pt x="522820" y="110468"/>
                  <a:pt x="511320" y="149886"/>
                  <a:pt x="478924" y="183091"/>
                </a:cubicBezTo>
                <a:cubicBezTo>
                  <a:pt x="466697" y="195627"/>
                  <a:pt x="453239" y="206895"/>
                  <a:pt x="440210" y="217789"/>
                </a:cubicBezTo>
                <a:cubicBezTo>
                  <a:pt x="423472" y="231780"/>
                  <a:pt x="407665" y="245006"/>
                  <a:pt x="394021" y="260844"/>
                </a:cubicBezTo>
                <a:cubicBezTo>
                  <a:pt x="364403" y="295225"/>
                  <a:pt x="349957" y="338783"/>
                  <a:pt x="340675" y="372884"/>
                </a:cubicBezTo>
                <a:cubicBezTo>
                  <a:pt x="335512" y="391856"/>
                  <a:pt x="318196" y="405082"/>
                  <a:pt x="298550" y="405082"/>
                </a:cubicBezTo>
                <a:cubicBezTo>
                  <a:pt x="298531" y="405082"/>
                  <a:pt x="298512" y="405082"/>
                  <a:pt x="298494" y="405082"/>
                </a:cubicBezTo>
                <a:lnTo>
                  <a:pt x="211633" y="405064"/>
                </a:lnTo>
                <a:lnTo>
                  <a:pt x="211633" y="723705"/>
                </a:lnTo>
                <a:lnTo>
                  <a:pt x="275530" y="723705"/>
                </a:lnTo>
                <a:cubicBezTo>
                  <a:pt x="290945" y="723705"/>
                  <a:pt x="305204" y="730570"/>
                  <a:pt x="314654" y="742546"/>
                </a:cubicBezTo>
                <a:cubicBezTo>
                  <a:pt x="328876" y="760642"/>
                  <a:pt x="354729" y="782188"/>
                  <a:pt x="397078" y="782188"/>
                </a:cubicBezTo>
                <a:lnTo>
                  <a:pt x="561553" y="779427"/>
                </a:lnTo>
                <a:cubicBezTo>
                  <a:pt x="554713" y="768271"/>
                  <a:pt x="551022" y="755400"/>
                  <a:pt x="551022" y="742024"/>
                </a:cubicBezTo>
                <a:lnTo>
                  <a:pt x="551022" y="738312"/>
                </a:lnTo>
                <a:close/>
                <a:moveTo>
                  <a:pt x="152919" y="345966"/>
                </a:moveTo>
                <a:lnTo>
                  <a:pt x="40094" y="345966"/>
                </a:lnTo>
                <a:cubicBezTo>
                  <a:pt x="17987" y="345966"/>
                  <a:pt x="0" y="363967"/>
                  <a:pt x="0" y="386092"/>
                </a:cubicBezTo>
                <a:lnTo>
                  <a:pt x="0" y="754915"/>
                </a:lnTo>
                <a:cubicBezTo>
                  <a:pt x="0" y="777039"/>
                  <a:pt x="17987" y="795022"/>
                  <a:pt x="40094" y="795022"/>
                </a:cubicBezTo>
                <a:lnTo>
                  <a:pt x="152919" y="795022"/>
                </a:lnTo>
                <a:cubicBezTo>
                  <a:pt x="175025" y="795022"/>
                  <a:pt x="192994" y="777039"/>
                  <a:pt x="192994" y="754915"/>
                </a:cubicBezTo>
                <a:lnTo>
                  <a:pt x="192994" y="386092"/>
                </a:lnTo>
                <a:cubicBezTo>
                  <a:pt x="192994" y="363967"/>
                  <a:pt x="175025" y="345966"/>
                  <a:pt x="152919" y="34596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3"/>
          <p:cNvPicPr preferRelativeResize="0"/>
          <p:nvPr/>
        </p:nvPicPr>
        <p:blipFill rotWithShape="1">
          <a:blip r:embed="rId3">
            <a:alphaModFix/>
          </a:blip>
          <a:srcRect b="10410" l="232" r="19555" t="10418"/>
          <a:stretch/>
        </p:blipFill>
        <p:spPr>
          <a:xfrm>
            <a:off x="0" y="0"/>
            <a:ext cx="347426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3"/>
          <p:cNvSpPr/>
          <p:nvPr/>
        </p:nvSpPr>
        <p:spPr>
          <a:xfrm rot="5400000">
            <a:off x="7256386" y="3256107"/>
            <a:ext cx="1889125" cy="1886102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43" name="Google Shape;243;p23"/>
          <p:cNvSpPr/>
          <p:nvPr/>
        </p:nvSpPr>
        <p:spPr>
          <a:xfrm>
            <a:off x="5368892" y="3257623"/>
            <a:ext cx="1880695" cy="18891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3"/>
          <p:cNvSpPr/>
          <p:nvPr/>
        </p:nvSpPr>
        <p:spPr>
          <a:xfrm>
            <a:off x="3474260" y="3257623"/>
            <a:ext cx="1890600" cy="188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5" name="Google Shape;245;p23"/>
          <p:cNvGrpSpPr/>
          <p:nvPr/>
        </p:nvGrpSpPr>
        <p:grpSpPr>
          <a:xfrm>
            <a:off x="4343870" y="854634"/>
            <a:ext cx="3930525" cy="1691771"/>
            <a:chOff x="0" y="-19050"/>
            <a:chExt cx="10481400" cy="4511389"/>
          </a:xfrm>
        </p:grpSpPr>
        <p:sp>
          <p:nvSpPr>
            <p:cNvPr id="246" name="Google Shape;246;p23"/>
            <p:cNvSpPr txBox="1"/>
            <p:nvPr/>
          </p:nvSpPr>
          <p:spPr>
            <a:xfrm>
              <a:off x="0" y="-19050"/>
              <a:ext cx="104814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It's so lovely to meet all of you!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47" name="Google Shape;247;p23"/>
            <p:cNvSpPr txBox="1"/>
            <p:nvPr/>
          </p:nvSpPr>
          <p:spPr>
            <a:xfrm>
              <a:off x="460883" y="3794539"/>
              <a:ext cx="95595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Thank you for listening.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/>
          <p:nvPr/>
        </p:nvSpPr>
        <p:spPr>
          <a:xfrm>
            <a:off x="4213974" y="1750802"/>
            <a:ext cx="2111100" cy="70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3" name="Google Shape;253;p24"/>
          <p:cNvGrpSpPr/>
          <p:nvPr/>
        </p:nvGrpSpPr>
        <p:grpSpPr>
          <a:xfrm>
            <a:off x="514350" y="1311655"/>
            <a:ext cx="3070013" cy="2581069"/>
            <a:chOff x="0" y="-19050"/>
            <a:chExt cx="8186700" cy="6882851"/>
          </a:xfrm>
        </p:grpSpPr>
        <p:sp>
          <p:nvSpPr>
            <p:cNvPr id="254" name="Google Shape;254;p24"/>
            <p:cNvSpPr txBox="1"/>
            <p:nvPr/>
          </p:nvSpPr>
          <p:spPr>
            <a:xfrm>
              <a:off x="0" y="-19050"/>
              <a:ext cx="8186700" cy="49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Add a Team Members Page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55" name="Google Shape;255;p24"/>
            <p:cNvSpPr txBox="1"/>
            <p:nvPr/>
          </p:nvSpPr>
          <p:spPr>
            <a:xfrm>
              <a:off x="0" y="5363501"/>
              <a:ext cx="7234200" cy="15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256" name="Google Shape;256;p24"/>
          <p:cNvGrpSpPr/>
          <p:nvPr/>
        </p:nvGrpSpPr>
        <p:grpSpPr>
          <a:xfrm>
            <a:off x="4399182" y="1843457"/>
            <a:ext cx="1740713" cy="492165"/>
            <a:chOff x="0" y="-57150"/>
            <a:chExt cx="4641900" cy="1312441"/>
          </a:xfrm>
        </p:grpSpPr>
        <p:sp>
          <p:nvSpPr>
            <p:cNvPr id="257" name="Google Shape;257;p24"/>
            <p:cNvSpPr txBox="1"/>
            <p:nvPr/>
          </p:nvSpPr>
          <p:spPr>
            <a:xfrm>
              <a:off x="0" y="-57150"/>
              <a:ext cx="4641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 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258" name="Google Shape;258;p24"/>
            <p:cNvSpPr txBox="1"/>
            <p:nvPr/>
          </p:nvSpPr>
          <p:spPr>
            <a:xfrm>
              <a:off x="0" y="680791"/>
              <a:ext cx="4641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Title or Position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259" name="Google Shape;259;p24"/>
          <p:cNvSpPr/>
          <p:nvPr/>
        </p:nvSpPr>
        <p:spPr>
          <a:xfrm>
            <a:off x="4213974" y="3919327"/>
            <a:ext cx="2111100" cy="70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4"/>
          <p:cNvSpPr txBox="1"/>
          <p:nvPr/>
        </p:nvSpPr>
        <p:spPr>
          <a:xfrm>
            <a:off x="4399182" y="4004839"/>
            <a:ext cx="1740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 Name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261" name="Google Shape;261;p24"/>
          <p:cNvSpPr txBox="1"/>
          <p:nvPr/>
        </p:nvSpPr>
        <p:spPr>
          <a:xfrm>
            <a:off x="4399182" y="4279794"/>
            <a:ext cx="1740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Title or Position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262" name="Google Shape;262;p24"/>
          <p:cNvSpPr/>
          <p:nvPr/>
        </p:nvSpPr>
        <p:spPr>
          <a:xfrm>
            <a:off x="6518502" y="1750802"/>
            <a:ext cx="2111100" cy="70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3" name="Google Shape;263;p24"/>
          <p:cNvGrpSpPr/>
          <p:nvPr/>
        </p:nvGrpSpPr>
        <p:grpSpPr>
          <a:xfrm>
            <a:off x="6703710" y="1843457"/>
            <a:ext cx="1740713" cy="492165"/>
            <a:chOff x="0" y="-57150"/>
            <a:chExt cx="4641900" cy="1312441"/>
          </a:xfrm>
        </p:grpSpPr>
        <p:sp>
          <p:nvSpPr>
            <p:cNvPr id="264" name="Google Shape;264;p24"/>
            <p:cNvSpPr txBox="1"/>
            <p:nvPr/>
          </p:nvSpPr>
          <p:spPr>
            <a:xfrm>
              <a:off x="0" y="-57150"/>
              <a:ext cx="4641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 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65" name="Google Shape;265;p24"/>
            <p:cNvSpPr txBox="1"/>
            <p:nvPr/>
          </p:nvSpPr>
          <p:spPr>
            <a:xfrm>
              <a:off x="0" y="680791"/>
              <a:ext cx="4641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266" name="Google Shape;266;p24"/>
          <p:cNvSpPr/>
          <p:nvPr/>
        </p:nvSpPr>
        <p:spPr>
          <a:xfrm>
            <a:off x="6514411" y="3919327"/>
            <a:ext cx="2115300" cy="70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4"/>
          <p:cNvSpPr txBox="1"/>
          <p:nvPr/>
        </p:nvSpPr>
        <p:spPr>
          <a:xfrm>
            <a:off x="6703710" y="4004839"/>
            <a:ext cx="1740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 Name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268" name="Google Shape;268;p24"/>
          <p:cNvSpPr txBox="1"/>
          <p:nvPr/>
        </p:nvSpPr>
        <p:spPr>
          <a:xfrm>
            <a:off x="6703710" y="4279794"/>
            <a:ext cx="1740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Title or Position</a:t>
            </a:r>
            <a:endParaRPr sz="700">
              <a:solidFill>
                <a:schemeClr val="lt1"/>
              </a:solidFill>
            </a:endParaRPr>
          </a:p>
        </p:txBody>
      </p:sp>
      <p:pic>
        <p:nvPicPr>
          <p:cNvPr id="269" name="Google Shape;269;p24"/>
          <p:cNvPicPr preferRelativeResize="0"/>
          <p:nvPr/>
        </p:nvPicPr>
        <p:blipFill rotWithShape="1">
          <a:blip r:embed="rId3">
            <a:alphaModFix/>
          </a:blip>
          <a:srcRect b="45894" l="0" r="891" t="15409"/>
          <a:stretch/>
        </p:blipFill>
        <p:spPr>
          <a:xfrm>
            <a:off x="4213974" y="514350"/>
            <a:ext cx="2111149" cy="1236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4"/>
          <p:cNvPicPr preferRelativeResize="0"/>
          <p:nvPr/>
        </p:nvPicPr>
        <p:blipFill rotWithShape="1">
          <a:blip r:embed="rId4">
            <a:alphaModFix/>
          </a:blip>
          <a:srcRect b="39853" l="21712" r="15461" t="8139"/>
          <a:stretch/>
        </p:blipFill>
        <p:spPr>
          <a:xfrm>
            <a:off x="6518502" y="514350"/>
            <a:ext cx="2111151" cy="1236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4"/>
          <p:cNvPicPr preferRelativeResize="0"/>
          <p:nvPr/>
        </p:nvPicPr>
        <p:blipFill rotWithShape="1">
          <a:blip r:embed="rId5">
            <a:alphaModFix/>
          </a:blip>
          <a:srcRect b="50291" l="0" r="0" t="14133"/>
          <a:stretch/>
        </p:blipFill>
        <p:spPr>
          <a:xfrm>
            <a:off x="6514411" y="2790645"/>
            <a:ext cx="2115237" cy="1128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4"/>
          <p:cNvPicPr preferRelativeResize="0"/>
          <p:nvPr/>
        </p:nvPicPr>
        <p:blipFill rotWithShape="1">
          <a:blip r:embed="rId6">
            <a:alphaModFix/>
          </a:blip>
          <a:srcRect b="45751" l="0" r="0" t="18605"/>
          <a:stretch/>
        </p:blipFill>
        <p:spPr>
          <a:xfrm>
            <a:off x="4213974" y="2790645"/>
            <a:ext cx="2111149" cy="1128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5"/>
          <p:cNvPicPr preferRelativeResize="0"/>
          <p:nvPr/>
        </p:nvPicPr>
        <p:blipFill rotWithShape="1">
          <a:blip r:embed="rId3">
            <a:alphaModFix/>
          </a:blip>
          <a:srcRect b="0" l="33264" r="11302" t="0"/>
          <a:stretch/>
        </p:blipFill>
        <p:spPr>
          <a:xfrm>
            <a:off x="4874125" y="0"/>
            <a:ext cx="426987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5"/>
          <p:cNvSpPr txBox="1"/>
          <p:nvPr>
            <p:ph type="title"/>
          </p:nvPr>
        </p:nvSpPr>
        <p:spPr>
          <a:xfrm>
            <a:off x="458875" y="1565900"/>
            <a:ext cx="3948600" cy="1199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 Section Header</a:t>
            </a:r>
            <a:endParaRPr/>
          </a:p>
        </p:txBody>
      </p:sp>
      <p:sp>
        <p:nvSpPr>
          <p:cNvPr id="279" name="Google Shape;279;p25"/>
          <p:cNvSpPr txBox="1"/>
          <p:nvPr>
            <p:ph idx="1" type="subTitle"/>
          </p:nvPr>
        </p:nvSpPr>
        <p:spPr>
          <a:xfrm>
            <a:off x="514350" y="2890375"/>
            <a:ext cx="3893100" cy="30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"/>
          <p:cNvSpPr/>
          <p:nvPr/>
        </p:nvSpPr>
        <p:spPr>
          <a:xfrm>
            <a:off x="6576016" y="2571750"/>
            <a:ext cx="2571900" cy="257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6"/>
          <p:cNvSpPr/>
          <p:nvPr/>
        </p:nvSpPr>
        <p:spPr>
          <a:xfrm>
            <a:off x="6581754" y="2571750"/>
            <a:ext cx="2560274" cy="2571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6" name="Google Shape;286;p26"/>
          <p:cNvGrpSpPr/>
          <p:nvPr/>
        </p:nvGrpSpPr>
        <p:grpSpPr>
          <a:xfrm>
            <a:off x="646573" y="1715485"/>
            <a:ext cx="5241825" cy="1679472"/>
            <a:chOff x="0" y="-19050"/>
            <a:chExt cx="13978200" cy="4478591"/>
          </a:xfrm>
        </p:grpSpPr>
        <p:sp>
          <p:nvSpPr>
            <p:cNvPr id="287" name="Google Shape;287;p26"/>
            <p:cNvSpPr txBox="1"/>
            <p:nvPr/>
          </p:nvSpPr>
          <p:spPr>
            <a:xfrm>
              <a:off x="325857" y="3761741"/>
              <a:ext cx="133266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88" name="Google Shape;288;p26"/>
            <p:cNvSpPr txBox="1"/>
            <p:nvPr/>
          </p:nvSpPr>
          <p:spPr>
            <a:xfrm>
              <a:off x="0" y="-19050"/>
              <a:ext cx="139782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Write Your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Big Topic or Idea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pic>
        <p:nvPicPr>
          <p:cNvPr id="289" name="Google Shape;289;p26"/>
          <p:cNvPicPr preferRelativeResize="0"/>
          <p:nvPr/>
        </p:nvPicPr>
        <p:blipFill rotWithShape="1">
          <a:blip r:embed="rId3">
            <a:alphaModFix/>
          </a:blip>
          <a:srcRect b="12821" l="0" r="0" t="12070"/>
          <a:stretch/>
        </p:blipFill>
        <p:spPr>
          <a:xfrm>
            <a:off x="6576016" y="0"/>
            <a:ext cx="2567985" cy="257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7"/>
          <p:cNvSpPr txBox="1"/>
          <p:nvPr>
            <p:ph type="title"/>
          </p:nvPr>
        </p:nvSpPr>
        <p:spPr>
          <a:xfrm>
            <a:off x="514350" y="1656475"/>
            <a:ext cx="2790000" cy="184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Write Your Topic or Idea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8"/>
          <p:cNvSpPr/>
          <p:nvPr/>
        </p:nvSpPr>
        <p:spPr>
          <a:xfrm>
            <a:off x="2145412" y="134286"/>
            <a:ext cx="4851878" cy="48736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0" name="Google Shape;300;p28"/>
          <p:cNvGrpSpPr/>
          <p:nvPr/>
        </p:nvGrpSpPr>
        <p:grpSpPr>
          <a:xfrm>
            <a:off x="2659994" y="1969361"/>
            <a:ext cx="3823988" cy="1329319"/>
            <a:chOff x="0" y="-9525"/>
            <a:chExt cx="10197300" cy="3544850"/>
          </a:xfrm>
        </p:grpSpPr>
        <p:sp>
          <p:nvSpPr>
            <p:cNvPr id="301" name="Google Shape;301;p28"/>
            <p:cNvSpPr txBox="1"/>
            <p:nvPr/>
          </p:nvSpPr>
          <p:spPr>
            <a:xfrm>
              <a:off x="0" y="-9525"/>
              <a:ext cx="10197300" cy="205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123,456,789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02" name="Google Shape;302;p28"/>
            <p:cNvSpPr txBox="1"/>
            <p:nvPr/>
          </p:nvSpPr>
          <p:spPr>
            <a:xfrm>
              <a:off x="0" y="2837525"/>
              <a:ext cx="101973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191919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the featured statistic.</a:t>
              </a:r>
              <a:endParaRPr sz="70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"/>
          <p:cNvSpPr/>
          <p:nvPr/>
        </p:nvSpPr>
        <p:spPr>
          <a:xfrm>
            <a:off x="3054414" y="0"/>
            <a:ext cx="3054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9"/>
          <p:cNvSpPr/>
          <p:nvPr/>
        </p:nvSpPr>
        <p:spPr>
          <a:xfrm>
            <a:off x="6108829" y="0"/>
            <a:ext cx="3035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9" name="Google Shape;309;p29"/>
          <p:cNvGrpSpPr/>
          <p:nvPr/>
        </p:nvGrpSpPr>
        <p:grpSpPr>
          <a:xfrm>
            <a:off x="362455" y="2164041"/>
            <a:ext cx="2301525" cy="1293041"/>
            <a:chOff x="0" y="-19050"/>
            <a:chExt cx="6137400" cy="3448110"/>
          </a:xfrm>
        </p:grpSpPr>
        <p:sp>
          <p:nvSpPr>
            <p:cNvPr id="310" name="Google Shape;310;p29"/>
            <p:cNvSpPr txBox="1"/>
            <p:nvPr/>
          </p:nvSpPr>
          <p:spPr>
            <a:xfrm>
              <a:off x="0" y="-19050"/>
              <a:ext cx="61374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2 out 5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11" name="Google Shape;311;p29"/>
            <p:cNvSpPr txBox="1"/>
            <p:nvPr/>
          </p:nvSpPr>
          <p:spPr>
            <a:xfrm>
              <a:off x="0" y="1928760"/>
              <a:ext cx="6137400" cy="15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the featured statistic.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312" name="Google Shape;312;p29"/>
          <p:cNvGrpSpPr/>
          <p:nvPr/>
        </p:nvGrpSpPr>
        <p:grpSpPr>
          <a:xfrm>
            <a:off x="6480054" y="2164041"/>
            <a:ext cx="2301525" cy="1293041"/>
            <a:chOff x="0" y="-19050"/>
            <a:chExt cx="6137400" cy="3448110"/>
          </a:xfrm>
        </p:grpSpPr>
        <p:sp>
          <p:nvSpPr>
            <p:cNvPr id="313" name="Google Shape;313;p29"/>
            <p:cNvSpPr txBox="1"/>
            <p:nvPr/>
          </p:nvSpPr>
          <p:spPr>
            <a:xfrm>
              <a:off x="0" y="-19050"/>
              <a:ext cx="61374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95%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14" name="Google Shape;314;p29"/>
            <p:cNvSpPr txBox="1"/>
            <p:nvPr/>
          </p:nvSpPr>
          <p:spPr>
            <a:xfrm>
              <a:off x="0" y="1928760"/>
              <a:ext cx="6137400" cy="15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the featured statistic.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315" name="Google Shape;315;p29"/>
          <p:cNvGrpSpPr/>
          <p:nvPr/>
        </p:nvGrpSpPr>
        <p:grpSpPr>
          <a:xfrm>
            <a:off x="3421255" y="2164041"/>
            <a:ext cx="2301525" cy="1901583"/>
            <a:chOff x="0" y="-19050"/>
            <a:chExt cx="6137400" cy="5070888"/>
          </a:xfrm>
        </p:grpSpPr>
        <p:sp>
          <p:nvSpPr>
            <p:cNvPr id="316" name="Google Shape;316;p29"/>
            <p:cNvSpPr txBox="1"/>
            <p:nvPr/>
          </p:nvSpPr>
          <p:spPr>
            <a:xfrm>
              <a:off x="0" y="-19050"/>
              <a:ext cx="61374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123 million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17" name="Google Shape;317;p29"/>
            <p:cNvSpPr txBox="1"/>
            <p:nvPr/>
          </p:nvSpPr>
          <p:spPr>
            <a:xfrm>
              <a:off x="0" y="3551538"/>
              <a:ext cx="6137400" cy="15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the featured statistic.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318" name="Google Shape;318;p29"/>
          <p:cNvGrpSpPr/>
          <p:nvPr/>
        </p:nvGrpSpPr>
        <p:grpSpPr>
          <a:xfrm>
            <a:off x="546625" y="1437779"/>
            <a:ext cx="1924594" cy="348428"/>
            <a:chOff x="-8255" y="-5038"/>
            <a:chExt cx="6620552" cy="1198584"/>
          </a:xfrm>
        </p:grpSpPr>
        <p:sp>
          <p:nvSpPr>
            <p:cNvPr id="319" name="Google Shape;319;p29"/>
            <p:cNvSpPr/>
            <p:nvPr/>
          </p:nvSpPr>
          <p:spPr>
            <a:xfrm>
              <a:off x="-8255" y="-5038"/>
              <a:ext cx="2620052" cy="1198584"/>
            </a:xfrm>
            <a:custGeom>
              <a:rect b="b" l="l" r="r" t="t"/>
              <a:pathLst>
                <a:path extrusionOk="0" h="1198584" w="2620052">
                  <a:moveTo>
                    <a:pt x="621961" y="20193"/>
                  </a:moveTo>
                  <a:cubicBezTo>
                    <a:pt x="628650" y="0"/>
                    <a:pt x="657860" y="0"/>
                    <a:pt x="664549" y="20193"/>
                  </a:cubicBezTo>
                  <a:lnTo>
                    <a:pt x="799084" y="425831"/>
                  </a:lnTo>
                  <a:cubicBezTo>
                    <a:pt x="802090" y="434891"/>
                    <a:pt x="810683" y="440987"/>
                    <a:pt x="820378" y="440987"/>
                  </a:cubicBezTo>
                  <a:lnTo>
                    <a:pt x="1255818" y="440987"/>
                  </a:lnTo>
                  <a:cubicBezTo>
                    <a:pt x="1277493" y="440987"/>
                    <a:pt x="1286552" y="468207"/>
                    <a:pt x="1268942" y="480695"/>
                  </a:cubicBezTo>
                  <a:lnTo>
                    <a:pt x="916728" y="731393"/>
                  </a:lnTo>
                  <a:cubicBezTo>
                    <a:pt x="908898" y="736887"/>
                    <a:pt x="905595" y="746865"/>
                    <a:pt x="908600" y="755947"/>
                  </a:cubicBezTo>
                  <a:lnTo>
                    <a:pt x="1043136" y="1161542"/>
                  </a:lnTo>
                  <a:cubicBezTo>
                    <a:pt x="1049824" y="1181778"/>
                    <a:pt x="1026202" y="1198584"/>
                    <a:pt x="1008676" y="1186096"/>
                  </a:cubicBezTo>
                  <a:lnTo>
                    <a:pt x="656421" y="935398"/>
                  </a:lnTo>
                  <a:cubicBezTo>
                    <a:pt x="648533" y="929810"/>
                    <a:pt x="637977" y="929810"/>
                    <a:pt x="630089" y="935398"/>
                  </a:cubicBezTo>
                  <a:lnTo>
                    <a:pt x="277834" y="1186096"/>
                  </a:lnTo>
                  <a:cubicBezTo>
                    <a:pt x="260265" y="1198584"/>
                    <a:pt x="236686" y="1181778"/>
                    <a:pt x="243374" y="1161542"/>
                  </a:cubicBezTo>
                  <a:lnTo>
                    <a:pt x="377910" y="755904"/>
                  </a:lnTo>
                  <a:cubicBezTo>
                    <a:pt x="380915" y="746823"/>
                    <a:pt x="377612" y="736845"/>
                    <a:pt x="369782" y="731351"/>
                  </a:cubicBezTo>
                  <a:lnTo>
                    <a:pt x="17568" y="480738"/>
                  </a:lnTo>
                  <a:cubicBezTo>
                    <a:pt x="0" y="468249"/>
                    <a:pt x="9017" y="441029"/>
                    <a:pt x="30692" y="441029"/>
                  </a:cubicBezTo>
                  <a:lnTo>
                    <a:pt x="466090" y="441029"/>
                  </a:lnTo>
                  <a:cubicBezTo>
                    <a:pt x="475827" y="441029"/>
                    <a:pt x="484420" y="434933"/>
                    <a:pt x="487426" y="425874"/>
                  </a:cubicBezTo>
                  <a:lnTo>
                    <a:pt x="621961" y="20193"/>
                  </a:lnTo>
                  <a:close/>
                  <a:moveTo>
                    <a:pt x="1955461" y="20193"/>
                  </a:moveTo>
                  <a:cubicBezTo>
                    <a:pt x="1962150" y="0"/>
                    <a:pt x="1991360" y="0"/>
                    <a:pt x="1998049" y="20193"/>
                  </a:cubicBezTo>
                  <a:lnTo>
                    <a:pt x="2132584" y="425831"/>
                  </a:lnTo>
                  <a:cubicBezTo>
                    <a:pt x="2135590" y="434891"/>
                    <a:pt x="2144183" y="440987"/>
                    <a:pt x="2153878" y="440987"/>
                  </a:cubicBezTo>
                  <a:lnTo>
                    <a:pt x="2589318" y="440987"/>
                  </a:lnTo>
                  <a:cubicBezTo>
                    <a:pt x="2610993" y="440987"/>
                    <a:pt x="2620052" y="468207"/>
                    <a:pt x="2602442" y="480695"/>
                  </a:cubicBezTo>
                  <a:lnTo>
                    <a:pt x="2250228" y="731393"/>
                  </a:lnTo>
                  <a:cubicBezTo>
                    <a:pt x="2242398" y="736887"/>
                    <a:pt x="2239095" y="746865"/>
                    <a:pt x="2242100" y="755947"/>
                  </a:cubicBezTo>
                  <a:lnTo>
                    <a:pt x="2376636" y="1161542"/>
                  </a:lnTo>
                  <a:cubicBezTo>
                    <a:pt x="2383324" y="1181778"/>
                    <a:pt x="2359702" y="1198584"/>
                    <a:pt x="2342176" y="1186096"/>
                  </a:cubicBezTo>
                  <a:lnTo>
                    <a:pt x="1989921" y="935398"/>
                  </a:lnTo>
                  <a:cubicBezTo>
                    <a:pt x="1982033" y="929810"/>
                    <a:pt x="1971477" y="929810"/>
                    <a:pt x="1963589" y="935398"/>
                  </a:cubicBezTo>
                  <a:lnTo>
                    <a:pt x="1611334" y="1186096"/>
                  </a:lnTo>
                  <a:cubicBezTo>
                    <a:pt x="1593765" y="1198584"/>
                    <a:pt x="1570186" y="1181778"/>
                    <a:pt x="1576874" y="1161542"/>
                  </a:cubicBezTo>
                  <a:lnTo>
                    <a:pt x="1711410" y="755904"/>
                  </a:lnTo>
                  <a:cubicBezTo>
                    <a:pt x="1714415" y="746823"/>
                    <a:pt x="1711112" y="736845"/>
                    <a:pt x="1703282" y="731351"/>
                  </a:cubicBezTo>
                  <a:lnTo>
                    <a:pt x="1351068" y="480738"/>
                  </a:lnTo>
                  <a:cubicBezTo>
                    <a:pt x="1333500" y="468249"/>
                    <a:pt x="1342517" y="441029"/>
                    <a:pt x="1364192" y="441029"/>
                  </a:cubicBezTo>
                  <a:lnTo>
                    <a:pt x="1799590" y="441029"/>
                  </a:lnTo>
                  <a:cubicBezTo>
                    <a:pt x="1809327" y="441029"/>
                    <a:pt x="1817920" y="434933"/>
                    <a:pt x="1820926" y="425874"/>
                  </a:cubicBezTo>
                  <a:lnTo>
                    <a:pt x="1955461" y="201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2658745" y="-5038"/>
              <a:ext cx="3953552" cy="1198584"/>
            </a:xfrm>
            <a:custGeom>
              <a:rect b="b" l="l" r="r" t="t"/>
              <a:pathLst>
                <a:path extrusionOk="0" h="1198584" w="3953552">
                  <a:moveTo>
                    <a:pt x="621961" y="20193"/>
                  </a:moveTo>
                  <a:cubicBezTo>
                    <a:pt x="628650" y="0"/>
                    <a:pt x="657860" y="0"/>
                    <a:pt x="664549" y="20193"/>
                  </a:cubicBezTo>
                  <a:lnTo>
                    <a:pt x="799084" y="425831"/>
                  </a:lnTo>
                  <a:cubicBezTo>
                    <a:pt x="802089" y="434891"/>
                    <a:pt x="810683" y="440987"/>
                    <a:pt x="820378" y="440987"/>
                  </a:cubicBezTo>
                  <a:lnTo>
                    <a:pt x="1255818" y="440987"/>
                  </a:lnTo>
                  <a:cubicBezTo>
                    <a:pt x="1277493" y="440987"/>
                    <a:pt x="1286552" y="468207"/>
                    <a:pt x="1268942" y="480695"/>
                  </a:cubicBezTo>
                  <a:lnTo>
                    <a:pt x="916728" y="731393"/>
                  </a:lnTo>
                  <a:cubicBezTo>
                    <a:pt x="908898" y="736888"/>
                    <a:pt x="905595" y="746865"/>
                    <a:pt x="908600" y="755947"/>
                  </a:cubicBezTo>
                  <a:lnTo>
                    <a:pt x="1043136" y="1161542"/>
                  </a:lnTo>
                  <a:cubicBezTo>
                    <a:pt x="1049824" y="1181778"/>
                    <a:pt x="1026202" y="1198584"/>
                    <a:pt x="1008676" y="1186096"/>
                  </a:cubicBezTo>
                  <a:lnTo>
                    <a:pt x="656421" y="935398"/>
                  </a:lnTo>
                  <a:cubicBezTo>
                    <a:pt x="648533" y="929810"/>
                    <a:pt x="637977" y="929810"/>
                    <a:pt x="630090" y="935398"/>
                  </a:cubicBezTo>
                  <a:lnTo>
                    <a:pt x="277834" y="1186096"/>
                  </a:lnTo>
                  <a:cubicBezTo>
                    <a:pt x="260265" y="1198584"/>
                    <a:pt x="236686" y="1181778"/>
                    <a:pt x="243374" y="1161542"/>
                  </a:cubicBezTo>
                  <a:lnTo>
                    <a:pt x="377910" y="755904"/>
                  </a:lnTo>
                  <a:cubicBezTo>
                    <a:pt x="380915" y="746823"/>
                    <a:pt x="377612" y="736845"/>
                    <a:pt x="369782" y="731351"/>
                  </a:cubicBezTo>
                  <a:lnTo>
                    <a:pt x="17568" y="480738"/>
                  </a:lnTo>
                  <a:cubicBezTo>
                    <a:pt x="0" y="468249"/>
                    <a:pt x="9017" y="441029"/>
                    <a:pt x="30692" y="441029"/>
                  </a:cubicBezTo>
                  <a:lnTo>
                    <a:pt x="466090" y="441029"/>
                  </a:lnTo>
                  <a:cubicBezTo>
                    <a:pt x="475827" y="441029"/>
                    <a:pt x="484420" y="434933"/>
                    <a:pt x="487426" y="425874"/>
                  </a:cubicBezTo>
                  <a:lnTo>
                    <a:pt x="621961" y="20193"/>
                  </a:lnTo>
                  <a:close/>
                  <a:moveTo>
                    <a:pt x="1955461" y="20193"/>
                  </a:moveTo>
                  <a:cubicBezTo>
                    <a:pt x="1962150" y="0"/>
                    <a:pt x="1991360" y="0"/>
                    <a:pt x="1998049" y="20193"/>
                  </a:cubicBezTo>
                  <a:lnTo>
                    <a:pt x="2132584" y="425831"/>
                  </a:lnTo>
                  <a:cubicBezTo>
                    <a:pt x="2135589" y="434891"/>
                    <a:pt x="2144183" y="440987"/>
                    <a:pt x="2153878" y="440987"/>
                  </a:cubicBezTo>
                  <a:lnTo>
                    <a:pt x="2589318" y="440987"/>
                  </a:lnTo>
                  <a:cubicBezTo>
                    <a:pt x="2610993" y="440987"/>
                    <a:pt x="2620052" y="468207"/>
                    <a:pt x="2602442" y="480695"/>
                  </a:cubicBezTo>
                  <a:lnTo>
                    <a:pt x="2250228" y="731393"/>
                  </a:lnTo>
                  <a:cubicBezTo>
                    <a:pt x="2242398" y="736888"/>
                    <a:pt x="2239095" y="746865"/>
                    <a:pt x="2242100" y="755947"/>
                  </a:cubicBezTo>
                  <a:lnTo>
                    <a:pt x="2376636" y="1161542"/>
                  </a:lnTo>
                  <a:cubicBezTo>
                    <a:pt x="2383324" y="1181778"/>
                    <a:pt x="2359702" y="1198584"/>
                    <a:pt x="2342176" y="1186096"/>
                  </a:cubicBezTo>
                  <a:lnTo>
                    <a:pt x="1989921" y="935398"/>
                  </a:lnTo>
                  <a:cubicBezTo>
                    <a:pt x="1982033" y="929810"/>
                    <a:pt x="1971477" y="929810"/>
                    <a:pt x="1963590" y="935398"/>
                  </a:cubicBezTo>
                  <a:lnTo>
                    <a:pt x="1611334" y="1186096"/>
                  </a:lnTo>
                  <a:cubicBezTo>
                    <a:pt x="1593765" y="1198584"/>
                    <a:pt x="1570186" y="1181778"/>
                    <a:pt x="1576874" y="1161542"/>
                  </a:cubicBezTo>
                  <a:lnTo>
                    <a:pt x="1711410" y="755904"/>
                  </a:lnTo>
                  <a:cubicBezTo>
                    <a:pt x="1714415" y="746823"/>
                    <a:pt x="1711112" y="736845"/>
                    <a:pt x="1703282" y="731351"/>
                  </a:cubicBezTo>
                  <a:lnTo>
                    <a:pt x="1351068" y="480738"/>
                  </a:lnTo>
                  <a:cubicBezTo>
                    <a:pt x="1333500" y="468249"/>
                    <a:pt x="1342517" y="441029"/>
                    <a:pt x="1364192" y="441029"/>
                  </a:cubicBezTo>
                  <a:lnTo>
                    <a:pt x="1799590" y="441029"/>
                  </a:lnTo>
                  <a:cubicBezTo>
                    <a:pt x="1809327" y="441029"/>
                    <a:pt x="1817921" y="434933"/>
                    <a:pt x="1820926" y="425874"/>
                  </a:cubicBezTo>
                  <a:lnTo>
                    <a:pt x="1955461" y="20193"/>
                  </a:lnTo>
                  <a:close/>
                  <a:moveTo>
                    <a:pt x="3288961" y="20193"/>
                  </a:moveTo>
                  <a:cubicBezTo>
                    <a:pt x="3295650" y="0"/>
                    <a:pt x="3324860" y="0"/>
                    <a:pt x="3331549" y="20193"/>
                  </a:cubicBezTo>
                  <a:lnTo>
                    <a:pt x="3466084" y="425831"/>
                  </a:lnTo>
                  <a:cubicBezTo>
                    <a:pt x="3469089" y="434891"/>
                    <a:pt x="3477683" y="440987"/>
                    <a:pt x="3487378" y="440987"/>
                  </a:cubicBezTo>
                  <a:lnTo>
                    <a:pt x="3922818" y="440987"/>
                  </a:lnTo>
                  <a:cubicBezTo>
                    <a:pt x="3944493" y="440987"/>
                    <a:pt x="3953552" y="468207"/>
                    <a:pt x="3935942" y="480695"/>
                  </a:cubicBezTo>
                  <a:lnTo>
                    <a:pt x="3583728" y="731393"/>
                  </a:lnTo>
                  <a:cubicBezTo>
                    <a:pt x="3575898" y="736888"/>
                    <a:pt x="3572595" y="746865"/>
                    <a:pt x="3575600" y="755947"/>
                  </a:cubicBezTo>
                  <a:lnTo>
                    <a:pt x="3710136" y="1161542"/>
                  </a:lnTo>
                  <a:cubicBezTo>
                    <a:pt x="3716824" y="1181778"/>
                    <a:pt x="3693202" y="1198584"/>
                    <a:pt x="3675676" y="1186096"/>
                  </a:cubicBezTo>
                  <a:lnTo>
                    <a:pt x="3323421" y="935398"/>
                  </a:lnTo>
                  <a:cubicBezTo>
                    <a:pt x="3315533" y="929810"/>
                    <a:pt x="3304977" y="929810"/>
                    <a:pt x="3297090" y="935398"/>
                  </a:cubicBezTo>
                  <a:lnTo>
                    <a:pt x="2944834" y="1186096"/>
                  </a:lnTo>
                  <a:cubicBezTo>
                    <a:pt x="2927265" y="1198584"/>
                    <a:pt x="2903686" y="1181778"/>
                    <a:pt x="2910374" y="1161542"/>
                  </a:cubicBezTo>
                  <a:lnTo>
                    <a:pt x="3044910" y="755904"/>
                  </a:lnTo>
                  <a:cubicBezTo>
                    <a:pt x="3047915" y="746823"/>
                    <a:pt x="3044612" y="736845"/>
                    <a:pt x="3036782" y="731351"/>
                  </a:cubicBezTo>
                  <a:lnTo>
                    <a:pt x="2684568" y="480738"/>
                  </a:lnTo>
                  <a:cubicBezTo>
                    <a:pt x="2667000" y="468249"/>
                    <a:pt x="2676017" y="441029"/>
                    <a:pt x="2697692" y="441029"/>
                  </a:cubicBezTo>
                  <a:lnTo>
                    <a:pt x="3133090" y="441029"/>
                  </a:lnTo>
                  <a:cubicBezTo>
                    <a:pt x="3142827" y="441029"/>
                    <a:pt x="3151421" y="434933"/>
                    <a:pt x="3154426" y="425874"/>
                  </a:cubicBezTo>
                  <a:lnTo>
                    <a:pt x="3288961" y="20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1" name="Google Shape;321;p29"/>
          <p:cNvGrpSpPr/>
          <p:nvPr/>
        </p:nvGrpSpPr>
        <p:grpSpPr>
          <a:xfrm>
            <a:off x="3977934" y="1192369"/>
            <a:ext cx="1188212" cy="595087"/>
            <a:chOff x="0" y="5667"/>
            <a:chExt cx="2540000" cy="1272098"/>
          </a:xfrm>
        </p:grpSpPr>
        <p:sp>
          <p:nvSpPr>
            <p:cNvPr id="322" name="Google Shape;322;p29"/>
            <p:cNvSpPr/>
            <p:nvPr/>
          </p:nvSpPr>
          <p:spPr>
            <a:xfrm>
              <a:off x="0" y="5667"/>
              <a:ext cx="2540000" cy="1264333"/>
            </a:xfrm>
            <a:custGeom>
              <a:rect b="b" l="l" r="r" t="t"/>
              <a:pathLst>
                <a:path extrusionOk="0" h="1264333" w="2540000">
                  <a:moveTo>
                    <a:pt x="0" y="1264333"/>
                  </a:moveTo>
                  <a:cubicBezTo>
                    <a:pt x="3127" y="565148"/>
                    <a:pt x="570808" y="0"/>
                    <a:pt x="1270000" y="0"/>
                  </a:cubicBezTo>
                  <a:cubicBezTo>
                    <a:pt x="1969192" y="0"/>
                    <a:pt x="2536873" y="565148"/>
                    <a:pt x="2540000" y="1264333"/>
                  </a:cubicBezTo>
                  <a:lnTo>
                    <a:pt x="2082800" y="1264333"/>
                  </a:lnTo>
                  <a:cubicBezTo>
                    <a:pt x="2080799" y="816855"/>
                    <a:pt x="1717483" y="455160"/>
                    <a:pt x="1270000" y="455160"/>
                  </a:cubicBezTo>
                  <a:cubicBezTo>
                    <a:pt x="822517" y="455160"/>
                    <a:pt x="459201" y="816855"/>
                    <a:pt x="457200" y="12643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1138213" y="689567"/>
              <a:ext cx="1129067" cy="588198"/>
            </a:xfrm>
            <a:custGeom>
              <a:rect b="b" l="l" r="r" t="t"/>
              <a:pathLst>
                <a:path extrusionOk="0" h="588198" w="1129067">
                  <a:moveTo>
                    <a:pt x="182862" y="569710"/>
                  </a:moveTo>
                  <a:cubicBezTo>
                    <a:pt x="141278" y="588198"/>
                    <a:pt x="92981" y="583023"/>
                    <a:pt x="56258" y="556145"/>
                  </a:cubicBezTo>
                  <a:cubicBezTo>
                    <a:pt x="19534" y="529267"/>
                    <a:pt x="0" y="484794"/>
                    <a:pt x="5050" y="439567"/>
                  </a:cubicBezTo>
                  <a:cubicBezTo>
                    <a:pt x="10101" y="394340"/>
                    <a:pt x="38964" y="355271"/>
                    <a:pt x="80712" y="337156"/>
                  </a:cubicBezTo>
                  <a:lnTo>
                    <a:pt x="1092494" y="3698"/>
                  </a:lnTo>
                  <a:cubicBezTo>
                    <a:pt x="1100811" y="0"/>
                    <a:pt x="1110470" y="1035"/>
                    <a:pt x="1117815" y="6411"/>
                  </a:cubicBezTo>
                  <a:cubicBezTo>
                    <a:pt x="1125160" y="11786"/>
                    <a:pt x="1129067" y="20681"/>
                    <a:pt x="1128057" y="29726"/>
                  </a:cubicBezTo>
                  <a:cubicBezTo>
                    <a:pt x="1127046" y="38772"/>
                    <a:pt x="1121274" y="46585"/>
                    <a:pt x="1112924" y="50209"/>
                  </a:cubicBezTo>
                  <a:lnTo>
                    <a:pt x="182862" y="5697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4" name="Google Shape;324;p29"/>
          <p:cNvGrpSpPr/>
          <p:nvPr/>
        </p:nvGrpSpPr>
        <p:grpSpPr>
          <a:xfrm>
            <a:off x="6849269" y="1506256"/>
            <a:ext cx="1554333" cy="277759"/>
            <a:chOff x="-5645" y="-183"/>
            <a:chExt cx="1281290" cy="228966"/>
          </a:xfrm>
        </p:grpSpPr>
        <p:sp>
          <p:nvSpPr>
            <p:cNvPr id="325" name="Google Shape;325;p29"/>
            <p:cNvSpPr/>
            <p:nvPr/>
          </p:nvSpPr>
          <p:spPr>
            <a:xfrm>
              <a:off x="-5645" y="-183"/>
              <a:ext cx="1281290" cy="228966"/>
            </a:xfrm>
            <a:custGeom>
              <a:rect b="b" l="l" r="r" t="t"/>
              <a:pathLst>
                <a:path extrusionOk="0" h="228966" w="1281290">
                  <a:moveTo>
                    <a:pt x="119945" y="183"/>
                  </a:moveTo>
                  <a:lnTo>
                    <a:pt x="1161345" y="183"/>
                  </a:lnTo>
                  <a:cubicBezTo>
                    <a:pt x="1202302" y="0"/>
                    <a:pt x="1240227" y="21745"/>
                    <a:pt x="1260759" y="57185"/>
                  </a:cubicBezTo>
                  <a:cubicBezTo>
                    <a:pt x="1281290" y="92625"/>
                    <a:pt x="1281290" y="136341"/>
                    <a:pt x="1260759" y="171781"/>
                  </a:cubicBezTo>
                  <a:cubicBezTo>
                    <a:pt x="1240227" y="207221"/>
                    <a:pt x="1202302" y="228966"/>
                    <a:pt x="11613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-5645" y="-183"/>
              <a:ext cx="1217790" cy="228966"/>
            </a:xfrm>
            <a:custGeom>
              <a:rect b="b" l="l" r="r" t="t"/>
              <a:pathLst>
                <a:path extrusionOk="0" h="228966" w="1217790">
                  <a:moveTo>
                    <a:pt x="119945" y="183"/>
                  </a:moveTo>
                  <a:lnTo>
                    <a:pt x="1097845" y="183"/>
                  </a:lnTo>
                  <a:cubicBezTo>
                    <a:pt x="1138802" y="0"/>
                    <a:pt x="1176727" y="21745"/>
                    <a:pt x="1197259" y="57185"/>
                  </a:cubicBezTo>
                  <a:cubicBezTo>
                    <a:pt x="1217790" y="92625"/>
                    <a:pt x="1217790" y="136341"/>
                    <a:pt x="1197259" y="171781"/>
                  </a:cubicBezTo>
                  <a:cubicBezTo>
                    <a:pt x="1176727" y="207221"/>
                    <a:pt x="1138802" y="228966"/>
                    <a:pt x="10978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2"/>
          <p:cNvGrpSpPr/>
          <p:nvPr/>
        </p:nvGrpSpPr>
        <p:grpSpPr>
          <a:xfrm>
            <a:off x="514350" y="2802061"/>
            <a:ext cx="2570625" cy="1837626"/>
            <a:chOff x="0" y="-57150"/>
            <a:chExt cx="6855000" cy="4900337"/>
          </a:xfrm>
        </p:grpSpPr>
        <p:sp>
          <p:nvSpPr>
            <p:cNvPr id="66" name="Google Shape;66;p12"/>
            <p:cNvSpPr txBox="1"/>
            <p:nvPr/>
          </p:nvSpPr>
          <p:spPr>
            <a:xfrm>
              <a:off x="0" y="1231187"/>
              <a:ext cx="6855000" cy="36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286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rgbClr val="191919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Click on the "Google Slides" button below this presentation preview. </a:t>
              </a:r>
              <a:endParaRPr sz="700"/>
            </a:p>
            <a:p>
              <a:pPr indent="-120650" lvl="1" marL="2286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rgbClr val="191919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Click on "Make a copy."</a:t>
              </a:r>
              <a:endParaRPr sz="700"/>
            </a:p>
            <a:p>
              <a:pPr indent="-120650" lvl="1" marL="2286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rgbClr val="191919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Start editing your presentation.</a:t>
              </a:r>
              <a:endParaRPr sz="700"/>
            </a:p>
            <a:p>
              <a:pPr indent="-120650" lvl="1" marL="2286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rgbClr val="191919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need to sign in to your Google account.</a:t>
              </a:r>
              <a:endParaRPr sz="700"/>
            </a:p>
          </p:txBody>
        </p:sp>
        <p:sp>
          <p:nvSpPr>
            <p:cNvPr id="67" name="Google Shape;67;p12"/>
            <p:cNvSpPr txBox="1"/>
            <p:nvPr/>
          </p:nvSpPr>
          <p:spPr>
            <a:xfrm>
              <a:off x="0" y="-57150"/>
              <a:ext cx="68550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191919"/>
                  </a:solidFill>
                  <a:latin typeface="Barlow"/>
                  <a:ea typeface="Barlow"/>
                  <a:cs typeface="Barlow"/>
                  <a:sym typeface="Barlow"/>
                </a:rPr>
                <a:t>Google Slides</a:t>
              </a:r>
              <a:endParaRPr sz="700"/>
            </a:p>
          </p:txBody>
        </p:sp>
      </p:grpSp>
      <p:grpSp>
        <p:nvGrpSpPr>
          <p:cNvPr id="68" name="Google Shape;68;p12"/>
          <p:cNvGrpSpPr/>
          <p:nvPr/>
        </p:nvGrpSpPr>
        <p:grpSpPr>
          <a:xfrm>
            <a:off x="3286675" y="2802061"/>
            <a:ext cx="2570625" cy="1600019"/>
            <a:chOff x="0" y="-57150"/>
            <a:chExt cx="6855000" cy="4266716"/>
          </a:xfrm>
        </p:grpSpPr>
        <p:sp>
          <p:nvSpPr>
            <p:cNvPr id="69" name="Google Shape;69;p12"/>
            <p:cNvSpPr txBox="1"/>
            <p:nvPr/>
          </p:nvSpPr>
          <p:spPr>
            <a:xfrm>
              <a:off x="0" y="1229666"/>
              <a:ext cx="6855000" cy="297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286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rgbClr val="191919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Click on the "PowerPoint" button below this presentation preview. </a:t>
              </a:r>
              <a:endParaRPr sz="700"/>
            </a:p>
            <a:p>
              <a:pPr indent="-120650" lvl="1" marL="2286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rgbClr val="191919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Start editing your presentation.</a:t>
              </a:r>
              <a:endParaRPr sz="700"/>
            </a:p>
            <a:p>
              <a:pPr indent="-120650" lvl="1" marL="2286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rgbClr val="191919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Download and install the fonts used in this presentation as listed on page 21. </a:t>
              </a:r>
              <a:endParaRPr sz="700"/>
            </a:p>
          </p:txBody>
        </p:sp>
        <p:sp>
          <p:nvSpPr>
            <p:cNvPr id="70" name="Google Shape;70;p12"/>
            <p:cNvSpPr txBox="1"/>
            <p:nvPr/>
          </p:nvSpPr>
          <p:spPr>
            <a:xfrm>
              <a:off x="0" y="-57150"/>
              <a:ext cx="68550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191919"/>
                  </a:solidFill>
                  <a:latin typeface="Barlow"/>
                  <a:ea typeface="Barlow"/>
                  <a:cs typeface="Barlow"/>
                  <a:sym typeface="Barlow"/>
                </a:rPr>
                <a:t>PowerPoint</a:t>
              </a:r>
              <a:endParaRPr sz="700"/>
            </a:p>
          </p:txBody>
        </p:sp>
      </p:grpSp>
      <p:grpSp>
        <p:nvGrpSpPr>
          <p:cNvPr id="71" name="Google Shape;71;p12"/>
          <p:cNvGrpSpPr/>
          <p:nvPr/>
        </p:nvGrpSpPr>
        <p:grpSpPr>
          <a:xfrm>
            <a:off x="6059000" y="2802061"/>
            <a:ext cx="2570625" cy="1600019"/>
            <a:chOff x="0" y="-57150"/>
            <a:chExt cx="6855000" cy="4266716"/>
          </a:xfrm>
        </p:grpSpPr>
        <p:sp>
          <p:nvSpPr>
            <p:cNvPr id="72" name="Google Shape;72;p12"/>
            <p:cNvSpPr txBox="1"/>
            <p:nvPr/>
          </p:nvSpPr>
          <p:spPr>
            <a:xfrm>
              <a:off x="0" y="1229666"/>
              <a:ext cx="6855000" cy="297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286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rgbClr val="191919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Click on the "Canva" button under this presentation preview. </a:t>
              </a:r>
              <a:endParaRPr sz="700"/>
            </a:p>
            <a:p>
              <a:pPr indent="-120650" lvl="1" marL="2286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rgbClr val="191919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Start editing your presentation.</a:t>
              </a:r>
              <a:endParaRPr sz="700"/>
            </a:p>
            <a:p>
              <a:pPr indent="-120650" lvl="1" marL="2286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rgbClr val="191919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need to sign in to your Canva account.</a:t>
              </a:r>
              <a:endParaRPr sz="700"/>
            </a:p>
          </p:txBody>
        </p:sp>
        <p:sp>
          <p:nvSpPr>
            <p:cNvPr id="73" name="Google Shape;73;p12"/>
            <p:cNvSpPr txBox="1"/>
            <p:nvPr/>
          </p:nvSpPr>
          <p:spPr>
            <a:xfrm>
              <a:off x="0" y="-57150"/>
              <a:ext cx="68550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191919"/>
                  </a:solidFill>
                  <a:latin typeface="Barlow"/>
                  <a:ea typeface="Barlow"/>
                  <a:cs typeface="Barlow"/>
                  <a:sym typeface="Barlow"/>
                </a:rPr>
                <a:t>Canva</a:t>
              </a:r>
              <a:endParaRPr sz="700"/>
            </a:p>
          </p:txBody>
        </p:sp>
      </p:grpSp>
      <p:grpSp>
        <p:nvGrpSpPr>
          <p:cNvPr id="74" name="Google Shape;74;p12"/>
          <p:cNvGrpSpPr/>
          <p:nvPr/>
        </p:nvGrpSpPr>
        <p:grpSpPr>
          <a:xfrm>
            <a:off x="514350" y="2036246"/>
            <a:ext cx="531338" cy="481275"/>
            <a:chOff x="0" y="0"/>
            <a:chExt cx="1416900" cy="1283400"/>
          </a:xfrm>
        </p:grpSpPr>
        <p:sp>
          <p:nvSpPr>
            <p:cNvPr id="75" name="Google Shape;75;p12"/>
            <p:cNvSpPr/>
            <p:nvPr/>
          </p:nvSpPr>
          <p:spPr>
            <a:xfrm>
              <a:off x="0" y="0"/>
              <a:ext cx="1416900" cy="1283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6" name="Google Shape;76;p12"/>
            <p:cNvSpPr txBox="1"/>
            <p:nvPr/>
          </p:nvSpPr>
          <p:spPr>
            <a:xfrm>
              <a:off x="177126" y="114692"/>
              <a:ext cx="1062900" cy="1026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500" u="none" cap="none" strike="noStrike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1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77" name="Google Shape;77;p12"/>
          <p:cNvGrpSpPr/>
          <p:nvPr/>
        </p:nvGrpSpPr>
        <p:grpSpPr>
          <a:xfrm>
            <a:off x="3286675" y="2036246"/>
            <a:ext cx="531338" cy="481275"/>
            <a:chOff x="0" y="0"/>
            <a:chExt cx="1416900" cy="1283400"/>
          </a:xfrm>
        </p:grpSpPr>
        <p:sp>
          <p:nvSpPr>
            <p:cNvPr id="78" name="Google Shape;78;p12"/>
            <p:cNvSpPr/>
            <p:nvPr/>
          </p:nvSpPr>
          <p:spPr>
            <a:xfrm>
              <a:off x="0" y="0"/>
              <a:ext cx="1416900" cy="1283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9" name="Google Shape;79;p12"/>
            <p:cNvSpPr txBox="1"/>
            <p:nvPr/>
          </p:nvSpPr>
          <p:spPr>
            <a:xfrm>
              <a:off x="177126" y="114692"/>
              <a:ext cx="1062900" cy="1026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500" u="none" cap="none" strike="noStrike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2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80" name="Google Shape;80;p12"/>
          <p:cNvGrpSpPr/>
          <p:nvPr/>
        </p:nvGrpSpPr>
        <p:grpSpPr>
          <a:xfrm>
            <a:off x="6059000" y="2036246"/>
            <a:ext cx="531337" cy="481275"/>
            <a:chOff x="0" y="0"/>
            <a:chExt cx="1416900" cy="1283400"/>
          </a:xfrm>
        </p:grpSpPr>
        <p:sp>
          <p:nvSpPr>
            <p:cNvPr id="81" name="Google Shape;81;p12"/>
            <p:cNvSpPr/>
            <p:nvPr/>
          </p:nvSpPr>
          <p:spPr>
            <a:xfrm>
              <a:off x="0" y="0"/>
              <a:ext cx="1416900" cy="1283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2" name="Google Shape;82;p12"/>
            <p:cNvSpPr txBox="1"/>
            <p:nvPr/>
          </p:nvSpPr>
          <p:spPr>
            <a:xfrm>
              <a:off x="177126" y="114692"/>
              <a:ext cx="1062900" cy="1026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500" u="none" cap="none" strike="noStrike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3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83" name="Google Shape;83;p12"/>
          <p:cNvSpPr txBox="1"/>
          <p:nvPr/>
        </p:nvSpPr>
        <p:spPr>
          <a:xfrm>
            <a:off x="514350" y="644603"/>
            <a:ext cx="7018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000" u="none" cap="none" strike="noStrike">
                <a:solidFill>
                  <a:srgbClr val="191919"/>
                </a:solidFill>
                <a:latin typeface="Barlow"/>
                <a:ea typeface="Barlow"/>
                <a:cs typeface="Barlow"/>
                <a:sym typeface="Barlow"/>
              </a:rPr>
              <a:t>How to use this Presentation</a:t>
            </a:r>
            <a:endParaRPr sz="7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0"/>
          <p:cNvSpPr/>
          <p:nvPr/>
        </p:nvSpPr>
        <p:spPr>
          <a:xfrm>
            <a:off x="0" y="2015294"/>
            <a:ext cx="9144000" cy="312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32" name="Google Shape;332;p30"/>
          <p:cNvCxnSpPr/>
          <p:nvPr/>
        </p:nvCxnSpPr>
        <p:spPr>
          <a:xfrm>
            <a:off x="0" y="2001006"/>
            <a:ext cx="9144000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3" name="Google Shape;333;p30"/>
          <p:cNvSpPr/>
          <p:nvPr/>
        </p:nvSpPr>
        <p:spPr>
          <a:xfrm>
            <a:off x="515055" y="1854994"/>
            <a:ext cx="316083" cy="317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0"/>
          <p:cNvSpPr txBox="1"/>
          <p:nvPr/>
        </p:nvSpPr>
        <p:spPr>
          <a:xfrm>
            <a:off x="514350" y="504825"/>
            <a:ext cx="8115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Add a Timeline Page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335" name="Google Shape;335;p30"/>
          <p:cNvGrpSpPr/>
          <p:nvPr/>
        </p:nvGrpSpPr>
        <p:grpSpPr>
          <a:xfrm>
            <a:off x="514350" y="2785573"/>
            <a:ext cx="1682438" cy="854747"/>
            <a:chOff x="0" y="-57150"/>
            <a:chExt cx="4486500" cy="2279326"/>
          </a:xfrm>
        </p:grpSpPr>
        <p:sp>
          <p:nvSpPr>
            <p:cNvPr id="336" name="Google Shape;336;p30"/>
            <p:cNvSpPr txBox="1"/>
            <p:nvPr/>
          </p:nvSpPr>
          <p:spPr>
            <a:xfrm>
              <a:off x="0" y="-57150"/>
              <a:ext cx="44865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37" name="Google Shape;337;p30"/>
            <p:cNvSpPr txBox="1"/>
            <p:nvPr/>
          </p:nvSpPr>
          <p:spPr>
            <a:xfrm>
              <a:off x="0" y="986776"/>
              <a:ext cx="44865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38" name="Google Shape;338;p30"/>
          <p:cNvGrpSpPr/>
          <p:nvPr/>
        </p:nvGrpSpPr>
        <p:grpSpPr>
          <a:xfrm>
            <a:off x="2658629" y="2785573"/>
            <a:ext cx="1682438" cy="854747"/>
            <a:chOff x="0" y="-57150"/>
            <a:chExt cx="4486500" cy="2279326"/>
          </a:xfrm>
        </p:grpSpPr>
        <p:sp>
          <p:nvSpPr>
            <p:cNvPr id="339" name="Google Shape;339;p30"/>
            <p:cNvSpPr txBox="1"/>
            <p:nvPr/>
          </p:nvSpPr>
          <p:spPr>
            <a:xfrm>
              <a:off x="0" y="-57150"/>
              <a:ext cx="44865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40" name="Google Shape;340;p30"/>
            <p:cNvSpPr txBox="1"/>
            <p:nvPr/>
          </p:nvSpPr>
          <p:spPr>
            <a:xfrm>
              <a:off x="0" y="986776"/>
              <a:ext cx="44865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41" name="Google Shape;341;p30"/>
          <p:cNvGrpSpPr/>
          <p:nvPr/>
        </p:nvGrpSpPr>
        <p:grpSpPr>
          <a:xfrm>
            <a:off x="6947188" y="2785573"/>
            <a:ext cx="1682438" cy="854747"/>
            <a:chOff x="0" y="-57150"/>
            <a:chExt cx="4486500" cy="2279326"/>
          </a:xfrm>
        </p:grpSpPr>
        <p:sp>
          <p:nvSpPr>
            <p:cNvPr id="342" name="Google Shape;342;p30"/>
            <p:cNvSpPr txBox="1"/>
            <p:nvPr/>
          </p:nvSpPr>
          <p:spPr>
            <a:xfrm>
              <a:off x="0" y="-57150"/>
              <a:ext cx="44865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43" name="Google Shape;343;p30"/>
            <p:cNvSpPr txBox="1"/>
            <p:nvPr/>
          </p:nvSpPr>
          <p:spPr>
            <a:xfrm>
              <a:off x="0" y="986776"/>
              <a:ext cx="44865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44" name="Google Shape;344;p30"/>
          <p:cNvGrpSpPr/>
          <p:nvPr/>
        </p:nvGrpSpPr>
        <p:grpSpPr>
          <a:xfrm>
            <a:off x="4802909" y="2785573"/>
            <a:ext cx="1682438" cy="854747"/>
            <a:chOff x="0" y="-57150"/>
            <a:chExt cx="4486500" cy="2279326"/>
          </a:xfrm>
        </p:grpSpPr>
        <p:sp>
          <p:nvSpPr>
            <p:cNvPr id="345" name="Google Shape;345;p30"/>
            <p:cNvSpPr txBox="1"/>
            <p:nvPr/>
          </p:nvSpPr>
          <p:spPr>
            <a:xfrm>
              <a:off x="0" y="-57150"/>
              <a:ext cx="44865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46" name="Google Shape;346;p30"/>
            <p:cNvSpPr txBox="1"/>
            <p:nvPr/>
          </p:nvSpPr>
          <p:spPr>
            <a:xfrm>
              <a:off x="0" y="986776"/>
              <a:ext cx="44865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347" name="Google Shape;347;p30"/>
          <p:cNvSpPr/>
          <p:nvPr/>
        </p:nvSpPr>
        <p:spPr>
          <a:xfrm>
            <a:off x="2659334" y="1854994"/>
            <a:ext cx="316083" cy="317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0"/>
          <p:cNvSpPr/>
          <p:nvPr/>
        </p:nvSpPr>
        <p:spPr>
          <a:xfrm>
            <a:off x="4803613" y="1854994"/>
            <a:ext cx="316083" cy="317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0"/>
          <p:cNvSpPr/>
          <p:nvPr/>
        </p:nvSpPr>
        <p:spPr>
          <a:xfrm>
            <a:off x="6947892" y="1854994"/>
            <a:ext cx="316083" cy="317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1"/>
          <p:cNvSpPr/>
          <p:nvPr/>
        </p:nvSpPr>
        <p:spPr>
          <a:xfrm>
            <a:off x="0" y="0"/>
            <a:ext cx="4572000" cy="257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1"/>
          <p:cNvSpPr txBox="1"/>
          <p:nvPr/>
        </p:nvSpPr>
        <p:spPr>
          <a:xfrm>
            <a:off x="395284" y="993881"/>
            <a:ext cx="8988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S</a:t>
            </a:r>
            <a:endParaRPr sz="700"/>
          </a:p>
        </p:txBody>
      </p:sp>
      <p:sp>
        <p:nvSpPr>
          <p:cNvPr id="356" name="Google Shape;356;p31"/>
          <p:cNvSpPr/>
          <p:nvPr/>
        </p:nvSpPr>
        <p:spPr>
          <a:xfrm>
            <a:off x="0" y="2571750"/>
            <a:ext cx="4572000" cy="257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1"/>
          <p:cNvSpPr/>
          <p:nvPr/>
        </p:nvSpPr>
        <p:spPr>
          <a:xfrm>
            <a:off x="4572000" y="2571750"/>
            <a:ext cx="4572000" cy="2571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8" name="Google Shape;358;p31"/>
          <p:cNvGrpSpPr/>
          <p:nvPr/>
        </p:nvGrpSpPr>
        <p:grpSpPr>
          <a:xfrm>
            <a:off x="1459071" y="734060"/>
            <a:ext cx="2592225" cy="1014181"/>
            <a:chOff x="0" y="-76200"/>
            <a:chExt cx="6912600" cy="2704483"/>
          </a:xfrm>
        </p:grpSpPr>
        <p:sp>
          <p:nvSpPr>
            <p:cNvPr id="359" name="Google Shape;359;p31"/>
            <p:cNvSpPr txBox="1"/>
            <p:nvPr/>
          </p:nvSpPr>
          <p:spPr>
            <a:xfrm>
              <a:off x="0" y="-76200"/>
              <a:ext cx="69126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Strengths</a:t>
              </a:r>
              <a:endParaRPr sz="700"/>
            </a:p>
          </p:txBody>
        </p:sp>
        <p:sp>
          <p:nvSpPr>
            <p:cNvPr id="360" name="Google Shape;360;p31"/>
            <p:cNvSpPr txBox="1"/>
            <p:nvPr/>
          </p:nvSpPr>
          <p:spPr>
            <a:xfrm>
              <a:off x="0" y="731983"/>
              <a:ext cx="6912600" cy="18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FFFFFF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What are you doing well? What sets you apart? What are your good qualities?</a:t>
              </a:r>
              <a:endParaRPr sz="700"/>
            </a:p>
          </p:txBody>
        </p:sp>
      </p:grpSp>
      <p:grpSp>
        <p:nvGrpSpPr>
          <p:cNvPr id="361" name="Google Shape;361;p31"/>
          <p:cNvGrpSpPr/>
          <p:nvPr/>
        </p:nvGrpSpPr>
        <p:grpSpPr>
          <a:xfrm>
            <a:off x="1459071" y="3312954"/>
            <a:ext cx="2592225" cy="1002869"/>
            <a:chOff x="0" y="-57150"/>
            <a:chExt cx="6912600" cy="2674316"/>
          </a:xfrm>
        </p:grpSpPr>
        <p:sp>
          <p:nvSpPr>
            <p:cNvPr id="362" name="Google Shape;362;p31"/>
            <p:cNvSpPr txBox="1"/>
            <p:nvPr/>
          </p:nvSpPr>
          <p:spPr>
            <a:xfrm>
              <a:off x="0" y="-57150"/>
              <a:ext cx="69126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b="1" lang="en" sz="1600">
                  <a:solidFill>
                    <a:srgbClr val="191919"/>
                  </a:solidFill>
                  <a:latin typeface="Barlow"/>
                  <a:ea typeface="Barlow"/>
                  <a:cs typeface="Barlow"/>
                  <a:sym typeface="Barlow"/>
                </a:rPr>
                <a:t>Opportunities</a:t>
              </a:r>
              <a:endParaRPr sz="700"/>
            </a:p>
          </p:txBody>
        </p:sp>
        <p:sp>
          <p:nvSpPr>
            <p:cNvPr id="363" name="Google Shape;363;p31"/>
            <p:cNvSpPr txBox="1"/>
            <p:nvPr/>
          </p:nvSpPr>
          <p:spPr>
            <a:xfrm>
              <a:off x="0" y="720866"/>
              <a:ext cx="6912600" cy="18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191919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What are your goals? Are demands shifting? How can it be improved?</a:t>
              </a:r>
              <a:endParaRPr sz="700"/>
            </a:p>
          </p:txBody>
        </p:sp>
      </p:grpSp>
      <p:grpSp>
        <p:nvGrpSpPr>
          <p:cNvPr id="364" name="Google Shape;364;p31"/>
          <p:cNvGrpSpPr/>
          <p:nvPr/>
        </p:nvGrpSpPr>
        <p:grpSpPr>
          <a:xfrm>
            <a:off x="6037413" y="3312954"/>
            <a:ext cx="2592225" cy="1002869"/>
            <a:chOff x="0" y="-57150"/>
            <a:chExt cx="6912600" cy="2674316"/>
          </a:xfrm>
        </p:grpSpPr>
        <p:sp>
          <p:nvSpPr>
            <p:cNvPr id="365" name="Google Shape;365;p31"/>
            <p:cNvSpPr txBox="1"/>
            <p:nvPr/>
          </p:nvSpPr>
          <p:spPr>
            <a:xfrm>
              <a:off x="0" y="-57150"/>
              <a:ext cx="69126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Threats</a:t>
              </a:r>
              <a:endParaRPr sz="700"/>
            </a:p>
          </p:txBody>
        </p:sp>
        <p:sp>
          <p:nvSpPr>
            <p:cNvPr id="366" name="Google Shape;366;p31"/>
            <p:cNvSpPr txBox="1"/>
            <p:nvPr/>
          </p:nvSpPr>
          <p:spPr>
            <a:xfrm>
              <a:off x="0" y="720866"/>
              <a:ext cx="6912600" cy="18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FFFFFF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What are the blockers you're facing? What are factors outside of your control?</a:t>
              </a:r>
              <a:endParaRPr sz="700"/>
            </a:p>
          </p:txBody>
        </p:sp>
      </p:grpSp>
      <p:grpSp>
        <p:nvGrpSpPr>
          <p:cNvPr id="367" name="Google Shape;367;p31"/>
          <p:cNvGrpSpPr/>
          <p:nvPr/>
        </p:nvGrpSpPr>
        <p:grpSpPr>
          <a:xfrm>
            <a:off x="6037413" y="741204"/>
            <a:ext cx="2592225" cy="1002869"/>
            <a:chOff x="0" y="-57150"/>
            <a:chExt cx="6912600" cy="2674316"/>
          </a:xfrm>
        </p:grpSpPr>
        <p:sp>
          <p:nvSpPr>
            <p:cNvPr id="368" name="Google Shape;368;p31"/>
            <p:cNvSpPr txBox="1"/>
            <p:nvPr/>
          </p:nvSpPr>
          <p:spPr>
            <a:xfrm>
              <a:off x="0" y="-57150"/>
              <a:ext cx="69126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Weaknesses</a:t>
              </a:r>
              <a:endParaRPr sz="700"/>
            </a:p>
          </p:txBody>
        </p:sp>
        <p:sp>
          <p:nvSpPr>
            <p:cNvPr id="369" name="Google Shape;369;p31"/>
            <p:cNvSpPr txBox="1"/>
            <p:nvPr/>
          </p:nvSpPr>
          <p:spPr>
            <a:xfrm>
              <a:off x="0" y="720866"/>
              <a:ext cx="6912600" cy="18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FFFFFF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Where do you need to improve? Are resources adequate? What do others do better than you?</a:t>
              </a:r>
              <a:endParaRPr sz="700"/>
            </a:p>
          </p:txBody>
        </p:sp>
      </p:grpSp>
      <p:sp>
        <p:nvSpPr>
          <p:cNvPr id="370" name="Google Shape;370;p31"/>
          <p:cNvSpPr txBox="1"/>
          <p:nvPr/>
        </p:nvSpPr>
        <p:spPr>
          <a:xfrm>
            <a:off x="4929973" y="993881"/>
            <a:ext cx="8988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W</a:t>
            </a:r>
            <a:endParaRPr sz="700"/>
          </a:p>
        </p:txBody>
      </p:sp>
      <p:sp>
        <p:nvSpPr>
          <p:cNvPr id="371" name="Google Shape;371;p31"/>
          <p:cNvSpPr txBox="1"/>
          <p:nvPr/>
        </p:nvSpPr>
        <p:spPr>
          <a:xfrm>
            <a:off x="395284" y="3565631"/>
            <a:ext cx="8988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191919"/>
                </a:solidFill>
                <a:latin typeface="Barlow"/>
                <a:ea typeface="Barlow"/>
                <a:cs typeface="Barlow"/>
                <a:sym typeface="Barlow"/>
              </a:rPr>
              <a:t>O</a:t>
            </a:r>
            <a:endParaRPr sz="700"/>
          </a:p>
        </p:txBody>
      </p:sp>
      <p:sp>
        <p:nvSpPr>
          <p:cNvPr id="372" name="Google Shape;372;p31"/>
          <p:cNvSpPr txBox="1"/>
          <p:nvPr/>
        </p:nvSpPr>
        <p:spPr>
          <a:xfrm>
            <a:off x="4929973" y="3565631"/>
            <a:ext cx="8988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</a:t>
            </a:r>
            <a:endParaRPr sz="7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"/>
          <p:cNvSpPr/>
          <p:nvPr/>
        </p:nvSpPr>
        <p:spPr>
          <a:xfrm>
            <a:off x="0" y="0"/>
            <a:ext cx="41181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378" name="Google Shape;378;p32"/>
          <p:cNvGrpSpPr/>
          <p:nvPr/>
        </p:nvGrpSpPr>
        <p:grpSpPr>
          <a:xfrm>
            <a:off x="4820522" y="915273"/>
            <a:ext cx="3542310" cy="3273629"/>
            <a:chOff x="0" y="-57150"/>
            <a:chExt cx="9446159" cy="8729678"/>
          </a:xfrm>
        </p:grpSpPr>
        <p:sp>
          <p:nvSpPr>
            <p:cNvPr id="379" name="Google Shape;379;p32"/>
            <p:cNvSpPr txBox="1"/>
            <p:nvPr/>
          </p:nvSpPr>
          <p:spPr>
            <a:xfrm>
              <a:off x="1014263" y="8179928"/>
              <a:ext cx="1030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191919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Item 1</a:t>
              </a:r>
              <a:endParaRPr sz="700"/>
            </a:p>
          </p:txBody>
        </p:sp>
        <p:sp>
          <p:nvSpPr>
            <p:cNvPr id="380" name="Google Shape;380;p32"/>
            <p:cNvSpPr txBox="1"/>
            <p:nvPr/>
          </p:nvSpPr>
          <p:spPr>
            <a:xfrm>
              <a:off x="2756863" y="8179928"/>
              <a:ext cx="1112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191919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Item 2</a:t>
              </a:r>
              <a:endParaRPr sz="700"/>
            </a:p>
          </p:txBody>
        </p:sp>
        <p:sp>
          <p:nvSpPr>
            <p:cNvPr id="381" name="Google Shape;381;p32"/>
            <p:cNvSpPr txBox="1"/>
            <p:nvPr/>
          </p:nvSpPr>
          <p:spPr>
            <a:xfrm>
              <a:off x="4544111" y="8179928"/>
              <a:ext cx="1104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191919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Item 3</a:t>
              </a:r>
              <a:endParaRPr sz="700"/>
            </a:p>
          </p:txBody>
        </p:sp>
        <p:sp>
          <p:nvSpPr>
            <p:cNvPr id="382" name="Google Shape;382;p32"/>
            <p:cNvSpPr txBox="1"/>
            <p:nvPr/>
          </p:nvSpPr>
          <p:spPr>
            <a:xfrm>
              <a:off x="6318130" y="8179928"/>
              <a:ext cx="1123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191919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Item 4</a:t>
              </a:r>
              <a:endParaRPr sz="700"/>
            </a:p>
          </p:txBody>
        </p:sp>
        <p:sp>
          <p:nvSpPr>
            <p:cNvPr id="383" name="Google Shape;383;p32"/>
            <p:cNvSpPr txBox="1"/>
            <p:nvPr/>
          </p:nvSpPr>
          <p:spPr>
            <a:xfrm>
              <a:off x="8111221" y="8179928"/>
              <a:ext cx="1104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191919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Item 5</a:t>
              </a:r>
              <a:endParaRPr sz="700"/>
            </a:p>
          </p:txBody>
        </p:sp>
        <p:grpSp>
          <p:nvGrpSpPr>
            <p:cNvPr id="384" name="Google Shape;384;p32"/>
            <p:cNvGrpSpPr/>
            <p:nvPr/>
          </p:nvGrpSpPr>
          <p:grpSpPr>
            <a:xfrm>
              <a:off x="746698" y="235232"/>
              <a:ext cx="8699461" cy="7804996"/>
              <a:chOff x="0" y="-6350"/>
              <a:chExt cx="8699461" cy="7804996"/>
            </a:xfrm>
          </p:grpSpPr>
          <p:sp>
            <p:nvSpPr>
              <p:cNvPr id="385" name="Google Shape;385;p32"/>
              <p:cNvSpPr/>
              <p:nvPr/>
            </p:nvSpPr>
            <p:spPr>
              <a:xfrm>
                <a:off x="0" y="-6350"/>
                <a:ext cx="8699461" cy="12700"/>
              </a:xfrm>
              <a:custGeom>
                <a:rect b="b" l="l" r="r" t="t"/>
                <a:pathLst>
                  <a:path extrusionOk="0" h="12700" w="8699461">
                    <a:moveTo>
                      <a:pt x="0" y="0"/>
                    </a:moveTo>
                    <a:lnTo>
                      <a:pt x="8699461" y="0"/>
                    </a:lnTo>
                    <a:lnTo>
                      <a:pt x="869946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  <p:sp>
            <p:nvSpPr>
              <p:cNvPr id="386" name="Google Shape;386;p32"/>
              <p:cNvSpPr/>
              <p:nvPr/>
            </p:nvSpPr>
            <p:spPr>
              <a:xfrm>
                <a:off x="0" y="1552109"/>
                <a:ext cx="8699461" cy="12700"/>
              </a:xfrm>
              <a:custGeom>
                <a:rect b="b" l="l" r="r" t="t"/>
                <a:pathLst>
                  <a:path extrusionOk="0" h="12700" w="8699461">
                    <a:moveTo>
                      <a:pt x="0" y="0"/>
                    </a:moveTo>
                    <a:lnTo>
                      <a:pt x="8699461" y="0"/>
                    </a:lnTo>
                    <a:lnTo>
                      <a:pt x="869946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  <p:sp>
            <p:nvSpPr>
              <p:cNvPr id="387" name="Google Shape;387;p32"/>
              <p:cNvSpPr/>
              <p:nvPr/>
            </p:nvSpPr>
            <p:spPr>
              <a:xfrm>
                <a:off x="0" y="3110568"/>
                <a:ext cx="8699461" cy="12700"/>
              </a:xfrm>
              <a:custGeom>
                <a:rect b="b" l="l" r="r" t="t"/>
                <a:pathLst>
                  <a:path extrusionOk="0" h="12700" w="8699461">
                    <a:moveTo>
                      <a:pt x="0" y="0"/>
                    </a:moveTo>
                    <a:lnTo>
                      <a:pt x="8699461" y="0"/>
                    </a:lnTo>
                    <a:lnTo>
                      <a:pt x="869946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  <p:sp>
            <p:nvSpPr>
              <p:cNvPr id="388" name="Google Shape;388;p32"/>
              <p:cNvSpPr/>
              <p:nvPr/>
            </p:nvSpPr>
            <p:spPr>
              <a:xfrm>
                <a:off x="0" y="4669028"/>
                <a:ext cx="8699461" cy="12700"/>
              </a:xfrm>
              <a:custGeom>
                <a:rect b="b" l="l" r="r" t="t"/>
                <a:pathLst>
                  <a:path extrusionOk="0" h="12700" w="8699461">
                    <a:moveTo>
                      <a:pt x="0" y="0"/>
                    </a:moveTo>
                    <a:lnTo>
                      <a:pt x="8699461" y="0"/>
                    </a:lnTo>
                    <a:lnTo>
                      <a:pt x="869946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  <p:sp>
            <p:nvSpPr>
              <p:cNvPr id="389" name="Google Shape;389;p32"/>
              <p:cNvSpPr/>
              <p:nvPr/>
            </p:nvSpPr>
            <p:spPr>
              <a:xfrm>
                <a:off x="0" y="6227487"/>
                <a:ext cx="8699461" cy="12700"/>
              </a:xfrm>
              <a:custGeom>
                <a:rect b="b" l="l" r="r" t="t"/>
                <a:pathLst>
                  <a:path extrusionOk="0" h="12700" w="8699461">
                    <a:moveTo>
                      <a:pt x="0" y="0"/>
                    </a:moveTo>
                    <a:lnTo>
                      <a:pt x="8699461" y="0"/>
                    </a:lnTo>
                    <a:lnTo>
                      <a:pt x="869946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  <p:sp>
            <p:nvSpPr>
              <p:cNvPr id="390" name="Google Shape;390;p32"/>
              <p:cNvSpPr/>
              <p:nvPr/>
            </p:nvSpPr>
            <p:spPr>
              <a:xfrm>
                <a:off x="0" y="7785946"/>
                <a:ext cx="8699461" cy="12700"/>
              </a:xfrm>
              <a:custGeom>
                <a:rect b="b" l="l" r="r" t="t"/>
                <a:pathLst>
                  <a:path extrusionOk="0" h="12700" w="8699461">
                    <a:moveTo>
                      <a:pt x="0" y="0"/>
                    </a:moveTo>
                    <a:lnTo>
                      <a:pt x="8699461" y="0"/>
                    </a:lnTo>
                    <a:lnTo>
                      <a:pt x="869946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</p:grpSp>
        <p:sp>
          <p:nvSpPr>
            <p:cNvPr id="391" name="Google Shape;391;p32"/>
            <p:cNvSpPr txBox="1"/>
            <p:nvPr/>
          </p:nvSpPr>
          <p:spPr>
            <a:xfrm>
              <a:off x="19403" y="-57150"/>
              <a:ext cx="524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191919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50 </a:t>
              </a:r>
              <a:endParaRPr sz="700"/>
            </a:p>
          </p:txBody>
        </p:sp>
        <p:sp>
          <p:nvSpPr>
            <p:cNvPr id="392" name="Google Shape;392;p32"/>
            <p:cNvSpPr txBox="1"/>
            <p:nvPr/>
          </p:nvSpPr>
          <p:spPr>
            <a:xfrm>
              <a:off x="0" y="1501309"/>
              <a:ext cx="543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191919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40 </a:t>
              </a:r>
              <a:endParaRPr sz="700"/>
            </a:p>
          </p:txBody>
        </p:sp>
        <p:sp>
          <p:nvSpPr>
            <p:cNvPr id="393" name="Google Shape;393;p32"/>
            <p:cNvSpPr txBox="1"/>
            <p:nvPr/>
          </p:nvSpPr>
          <p:spPr>
            <a:xfrm>
              <a:off x="18741" y="3059768"/>
              <a:ext cx="524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191919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30 </a:t>
              </a:r>
              <a:endParaRPr sz="700"/>
            </a:p>
          </p:txBody>
        </p:sp>
        <p:sp>
          <p:nvSpPr>
            <p:cNvPr id="394" name="Google Shape;394;p32"/>
            <p:cNvSpPr txBox="1"/>
            <p:nvPr/>
          </p:nvSpPr>
          <p:spPr>
            <a:xfrm>
              <a:off x="11024" y="4618228"/>
              <a:ext cx="532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191919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20 </a:t>
              </a:r>
              <a:endParaRPr sz="700"/>
            </a:p>
          </p:txBody>
        </p:sp>
        <p:sp>
          <p:nvSpPr>
            <p:cNvPr id="395" name="Google Shape;395;p32"/>
            <p:cNvSpPr txBox="1"/>
            <p:nvPr/>
          </p:nvSpPr>
          <p:spPr>
            <a:xfrm>
              <a:off x="92604" y="6176687"/>
              <a:ext cx="450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191919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10 </a:t>
              </a:r>
              <a:endParaRPr sz="700"/>
            </a:p>
          </p:txBody>
        </p:sp>
        <p:sp>
          <p:nvSpPr>
            <p:cNvPr id="396" name="Google Shape;396;p32"/>
            <p:cNvSpPr txBox="1"/>
            <p:nvPr/>
          </p:nvSpPr>
          <p:spPr>
            <a:xfrm>
              <a:off x="231951" y="7735146"/>
              <a:ext cx="311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191919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0 </a:t>
              </a:r>
              <a:endParaRPr sz="700"/>
            </a:p>
          </p:txBody>
        </p:sp>
        <p:grpSp>
          <p:nvGrpSpPr>
            <p:cNvPr id="397" name="Google Shape;397;p32"/>
            <p:cNvGrpSpPr/>
            <p:nvPr/>
          </p:nvGrpSpPr>
          <p:grpSpPr>
            <a:xfrm>
              <a:off x="744957" y="235232"/>
              <a:ext cx="8701202" cy="7798647"/>
              <a:chOff x="-1741" y="-6350"/>
              <a:chExt cx="8701202" cy="7798647"/>
            </a:xfrm>
          </p:grpSpPr>
          <p:sp>
            <p:nvSpPr>
              <p:cNvPr id="398" name="Google Shape;398;p32"/>
              <p:cNvSpPr/>
              <p:nvPr/>
            </p:nvSpPr>
            <p:spPr>
              <a:xfrm>
                <a:off x="-1741" y="6221093"/>
                <a:ext cx="1569386" cy="1571204"/>
              </a:xfrm>
              <a:custGeom>
                <a:rect b="b" l="l" r="r" t="t"/>
                <a:pathLst>
                  <a:path extrusionOk="0" h="1571204" w="1569386">
                    <a:moveTo>
                      <a:pt x="1741" y="1571203"/>
                    </a:moveTo>
                    <a:lnTo>
                      <a:pt x="1741" y="131666"/>
                    </a:lnTo>
                    <a:cubicBezTo>
                      <a:pt x="0" y="97356"/>
                      <a:pt x="12425" y="63836"/>
                      <a:pt x="36110" y="38951"/>
                    </a:cubicBezTo>
                    <a:cubicBezTo>
                      <a:pt x="59794" y="14066"/>
                      <a:pt x="92659" y="0"/>
                      <a:pt x="127013" y="44"/>
                    </a:cubicBezTo>
                    <a:lnTo>
                      <a:pt x="1442372" y="44"/>
                    </a:lnTo>
                    <a:cubicBezTo>
                      <a:pt x="1476726" y="0"/>
                      <a:pt x="1509591" y="14066"/>
                      <a:pt x="1533276" y="38951"/>
                    </a:cubicBezTo>
                    <a:cubicBezTo>
                      <a:pt x="1556960" y="63836"/>
                      <a:pt x="1569386" y="97356"/>
                      <a:pt x="1567644" y="131666"/>
                    </a:cubicBezTo>
                    <a:lnTo>
                      <a:pt x="1567644" y="15712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783390" y="4669028"/>
                <a:ext cx="1565903" cy="3123269"/>
              </a:xfrm>
              <a:custGeom>
                <a:rect b="b" l="l" r="r" t="t"/>
                <a:pathLst>
                  <a:path extrusionOk="0" h="3123269" w="1565903">
                    <a:moveTo>
                      <a:pt x="0" y="3123268"/>
                    </a:moveTo>
                    <a:lnTo>
                      <a:pt x="0" y="125272"/>
                    </a:lnTo>
                    <a:cubicBezTo>
                      <a:pt x="0" y="56086"/>
                      <a:pt x="56086" y="0"/>
                      <a:pt x="125272" y="0"/>
                    </a:cubicBezTo>
                    <a:lnTo>
                      <a:pt x="1440630" y="0"/>
                    </a:lnTo>
                    <a:cubicBezTo>
                      <a:pt x="1509816" y="0"/>
                      <a:pt x="1565902" y="56086"/>
                      <a:pt x="1565902" y="125272"/>
                    </a:cubicBezTo>
                    <a:lnTo>
                      <a:pt x="1565902" y="312326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32"/>
              <p:cNvSpPr/>
              <p:nvPr/>
            </p:nvSpPr>
            <p:spPr>
              <a:xfrm>
                <a:off x="3566779" y="3110568"/>
                <a:ext cx="1565903" cy="4681728"/>
              </a:xfrm>
              <a:custGeom>
                <a:rect b="b" l="l" r="r" t="t"/>
                <a:pathLst>
                  <a:path extrusionOk="0" h="4681728" w="1565903">
                    <a:moveTo>
                      <a:pt x="0" y="4681728"/>
                    </a:moveTo>
                    <a:lnTo>
                      <a:pt x="0" y="125273"/>
                    </a:lnTo>
                    <a:cubicBezTo>
                      <a:pt x="0" y="56087"/>
                      <a:pt x="56086" y="0"/>
                      <a:pt x="125272" y="0"/>
                    </a:cubicBezTo>
                    <a:lnTo>
                      <a:pt x="1440631" y="0"/>
                    </a:lnTo>
                    <a:cubicBezTo>
                      <a:pt x="1509817" y="0"/>
                      <a:pt x="1565903" y="56087"/>
                      <a:pt x="1565903" y="125273"/>
                    </a:cubicBezTo>
                    <a:lnTo>
                      <a:pt x="1565903" y="468172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32"/>
              <p:cNvSpPr/>
              <p:nvPr/>
            </p:nvSpPr>
            <p:spPr>
              <a:xfrm>
                <a:off x="5350169" y="1552109"/>
                <a:ext cx="1565903" cy="6240187"/>
              </a:xfrm>
              <a:custGeom>
                <a:rect b="b" l="l" r="r" t="t"/>
                <a:pathLst>
                  <a:path extrusionOk="0" h="6240187" w="1565903">
                    <a:moveTo>
                      <a:pt x="0" y="6240187"/>
                    </a:moveTo>
                    <a:lnTo>
                      <a:pt x="0" y="125273"/>
                    </a:lnTo>
                    <a:cubicBezTo>
                      <a:pt x="0" y="92048"/>
                      <a:pt x="13198" y="60185"/>
                      <a:pt x="36691" y="36692"/>
                    </a:cubicBezTo>
                    <a:cubicBezTo>
                      <a:pt x="60184" y="13199"/>
                      <a:pt x="92048" y="0"/>
                      <a:pt x="125272" y="0"/>
                    </a:cubicBezTo>
                    <a:lnTo>
                      <a:pt x="1440630" y="0"/>
                    </a:lnTo>
                    <a:cubicBezTo>
                      <a:pt x="1473855" y="0"/>
                      <a:pt x="1505718" y="13199"/>
                      <a:pt x="1529211" y="36692"/>
                    </a:cubicBezTo>
                    <a:cubicBezTo>
                      <a:pt x="1552704" y="60185"/>
                      <a:pt x="1565903" y="92048"/>
                      <a:pt x="1565903" y="125273"/>
                    </a:cubicBezTo>
                    <a:lnTo>
                      <a:pt x="1565903" y="624018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32"/>
              <p:cNvSpPr/>
              <p:nvPr/>
            </p:nvSpPr>
            <p:spPr>
              <a:xfrm>
                <a:off x="7133558" y="-6350"/>
                <a:ext cx="1565903" cy="7798646"/>
              </a:xfrm>
              <a:custGeom>
                <a:rect b="b" l="l" r="r" t="t"/>
                <a:pathLst>
                  <a:path extrusionOk="0" h="7798646" w="1565903">
                    <a:moveTo>
                      <a:pt x="0" y="7798646"/>
                    </a:moveTo>
                    <a:lnTo>
                      <a:pt x="0" y="125272"/>
                    </a:lnTo>
                    <a:cubicBezTo>
                      <a:pt x="0" y="56086"/>
                      <a:pt x="56087" y="0"/>
                      <a:pt x="125273" y="0"/>
                    </a:cubicBezTo>
                    <a:lnTo>
                      <a:pt x="1440631" y="0"/>
                    </a:lnTo>
                    <a:cubicBezTo>
                      <a:pt x="1509817" y="0"/>
                      <a:pt x="1565903" y="56086"/>
                      <a:pt x="1565903" y="125272"/>
                    </a:cubicBezTo>
                    <a:lnTo>
                      <a:pt x="1565903" y="779864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32"/>
              <p:cNvSpPr/>
              <p:nvPr/>
            </p:nvSpPr>
            <p:spPr>
              <a:xfrm>
                <a:off x="0" y="7006717"/>
                <a:ext cx="1565903" cy="785580"/>
              </a:xfrm>
              <a:custGeom>
                <a:rect b="b" l="l" r="r" t="t"/>
                <a:pathLst>
                  <a:path extrusionOk="0" h="785580" w="1565903">
                    <a:moveTo>
                      <a:pt x="0" y="0"/>
                    </a:moveTo>
                    <a:lnTo>
                      <a:pt x="1565903" y="0"/>
                    </a:lnTo>
                    <a:lnTo>
                      <a:pt x="1565903" y="785579"/>
                    </a:lnTo>
                    <a:lnTo>
                      <a:pt x="0" y="7855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04" name="Google Shape;404;p32"/>
              <p:cNvSpPr/>
              <p:nvPr/>
            </p:nvSpPr>
            <p:spPr>
              <a:xfrm>
                <a:off x="1783390" y="5293682"/>
                <a:ext cx="1565903" cy="2498615"/>
              </a:xfrm>
              <a:custGeom>
                <a:rect b="b" l="l" r="r" t="t"/>
                <a:pathLst>
                  <a:path extrusionOk="0" h="2498615" w="1565903">
                    <a:moveTo>
                      <a:pt x="0" y="0"/>
                    </a:moveTo>
                    <a:lnTo>
                      <a:pt x="1565902" y="0"/>
                    </a:lnTo>
                    <a:lnTo>
                      <a:pt x="1565902" y="2498614"/>
                    </a:lnTo>
                    <a:lnTo>
                      <a:pt x="0" y="249861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05" name="Google Shape;405;p32"/>
              <p:cNvSpPr/>
              <p:nvPr/>
            </p:nvSpPr>
            <p:spPr>
              <a:xfrm>
                <a:off x="3566779" y="3890856"/>
                <a:ext cx="1565903" cy="3901440"/>
              </a:xfrm>
              <a:custGeom>
                <a:rect b="b" l="l" r="r" t="t"/>
                <a:pathLst>
                  <a:path extrusionOk="0" h="3901440" w="1565903">
                    <a:moveTo>
                      <a:pt x="0" y="0"/>
                    </a:moveTo>
                    <a:lnTo>
                      <a:pt x="1565903" y="0"/>
                    </a:lnTo>
                    <a:lnTo>
                      <a:pt x="1565903" y="3901440"/>
                    </a:lnTo>
                    <a:lnTo>
                      <a:pt x="0" y="390144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06" name="Google Shape;406;p32"/>
              <p:cNvSpPr/>
              <p:nvPr/>
            </p:nvSpPr>
            <p:spPr>
              <a:xfrm>
                <a:off x="5350169" y="2800147"/>
                <a:ext cx="1565903" cy="4992150"/>
              </a:xfrm>
              <a:custGeom>
                <a:rect b="b" l="l" r="r" t="t"/>
                <a:pathLst>
                  <a:path extrusionOk="0" h="4992150" w="1565903">
                    <a:moveTo>
                      <a:pt x="0" y="0"/>
                    </a:moveTo>
                    <a:lnTo>
                      <a:pt x="1565903" y="0"/>
                    </a:lnTo>
                    <a:lnTo>
                      <a:pt x="1565903" y="4992149"/>
                    </a:lnTo>
                    <a:lnTo>
                      <a:pt x="0" y="49921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07" name="Google Shape;407;p32"/>
              <p:cNvSpPr/>
              <p:nvPr/>
            </p:nvSpPr>
            <p:spPr>
              <a:xfrm>
                <a:off x="7133558" y="1241433"/>
                <a:ext cx="1565903" cy="6550863"/>
              </a:xfrm>
              <a:custGeom>
                <a:rect b="b" l="l" r="r" t="t"/>
                <a:pathLst>
                  <a:path extrusionOk="0" h="6550863" w="1565903">
                    <a:moveTo>
                      <a:pt x="0" y="0"/>
                    </a:moveTo>
                    <a:lnTo>
                      <a:pt x="1565903" y="0"/>
                    </a:lnTo>
                    <a:lnTo>
                      <a:pt x="1565903" y="6550863"/>
                    </a:lnTo>
                    <a:lnTo>
                      <a:pt x="0" y="65508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08" name="Google Shape;408;p32"/>
              <p:cNvSpPr/>
              <p:nvPr/>
            </p:nvSpPr>
            <p:spPr>
              <a:xfrm>
                <a:off x="0" y="7792296"/>
                <a:ext cx="1565903" cy="0"/>
              </a:xfrm>
              <a:custGeom>
                <a:rect b="b" l="l" r="r" t="t"/>
                <a:pathLst>
                  <a:path extrusionOk="0" h="120000" w="1565903">
                    <a:moveTo>
                      <a:pt x="0" y="0"/>
                    </a:moveTo>
                    <a:lnTo>
                      <a:pt x="1565903" y="0"/>
                    </a:lnTo>
                    <a:lnTo>
                      <a:pt x="156590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89DA8"/>
              </a:solidFill>
              <a:ln>
                <a:noFill/>
              </a:ln>
            </p:spPr>
          </p:sp>
          <p:sp>
            <p:nvSpPr>
              <p:cNvPr id="409" name="Google Shape;409;p32"/>
              <p:cNvSpPr/>
              <p:nvPr/>
            </p:nvSpPr>
            <p:spPr>
              <a:xfrm>
                <a:off x="1783390" y="6542989"/>
                <a:ext cx="1565903" cy="1249307"/>
              </a:xfrm>
              <a:custGeom>
                <a:rect b="b" l="l" r="r" t="t"/>
                <a:pathLst>
                  <a:path extrusionOk="0" h="1249307" w="1565903">
                    <a:moveTo>
                      <a:pt x="0" y="0"/>
                    </a:moveTo>
                    <a:lnTo>
                      <a:pt x="1565902" y="0"/>
                    </a:lnTo>
                    <a:lnTo>
                      <a:pt x="1565902" y="1249307"/>
                    </a:lnTo>
                    <a:lnTo>
                      <a:pt x="0" y="12493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410" name="Google Shape;410;p32"/>
              <p:cNvSpPr/>
              <p:nvPr/>
            </p:nvSpPr>
            <p:spPr>
              <a:xfrm>
                <a:off x="3566779" y="5451432"/>
                <a:ext cx="1565903" cy="2340864"/>
              </a:xfrm>
              <a:custGeom>
                <a:rect b="b" l="l" r="r" t="t"/>
                <a:pathLst>
                  <a:path extrusionOk="0" h="2340864" w="1565903">
                    <a:moveTo>
                      <a:pt x="0" y="0"/>
                    </a:moveTo>
                    <a:lnTo>
                      <a:pt x="1565903" y="0"/>
                    </a:lnTo>
                    <a:lnTo>
                      <a:pt x="1565903" y="2340864"/>
                    </a:lnTo>
                    <a:lnTo>
                      <a:pt x="0" y="23408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411" name="Google Shape;411;p32"/>
              <p:cNvSpPr/>
              <p:nvPr/>
            </p:nvSpPr>
            <p:spPr>
              <a:xfrm>
                <a:off x="5350169" y="4984212"/>
                <a:ext cx="1565903" cy="2808084"/>
              </a:xfrm>
              <a:custGeom>
                <a:rect b="b" l="l" r="r" t="t"/>
                <a:pathLst>
                  <a:path extrusionOk="0" h="2808084" w="1565903">
                    <a:moveTo>
                      <a:pt x="0" y="0"/>
                    </a:moveTo>
                    <a:lnTo>
                      <a:pt x="1565903" y="0"/>
                    </a:lnTo>
                    <a:lnTo>
                      <a:pt x="1565903" y="2808084"/>
                    </a:lnTo>
                    <a:lnTo>
                      <a:pt x="0" y="280808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412" name="Google Shape;412;p32"/>
              <p:cNvSpPr/>
              <p:nvPr/>
            </p:nvSpPr>
            <p:spPr>
              <a:xfrm>
                <a:off x="7133558" y="4360892"/>
                <a:ext cx="1565903" cy="3431405"/>
              </a:xfrm>
              <a:custGeom>
                <a:rect b="b" l="l" r="r" t="t"/>
                <a:pathLst>
                  <a:path extrusionOk="0" h="3431405" w="1565903">
                    <a:moveTo>
                      <a:pt x="0" y="0"/>
                    </a:moveTo>
                    <a:lnTo>
                      <a:pt x="1565903" y="0"/>
                    </a:lnTo>
                    <a:lnTo>
                      <a:pt x="1565903" y="3431404"/>
                    </a:lnTo>
                    <a:lnTo>
                      <a:pt x="0" y="34314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</p:grpSp>
      <p:grpSp>
        <p:nvGrpSpPr>
          <p:cNvPr id="413" name="Google Shape;413;p32"/>
          <p:cNvGrpSpPr/>
          <p:nvPr/>
        </p:nvGrpSpPr>
        <p:grpSpPr>
          <a:xfrm>
            <a:off x="514350" y="1597975"/>
            <a:ext cx="3295688" cy="1914373"/>
            <a:chOff x="0" y="-19052"/>
            <a:chExt cx="8788500" cy="5104995"/>
          </a:xfrm>
        </p:grpSpPr>
        <p:sp>
          <p:nvSpPr>
            <p:cNvPr id="414" name="Google Shape;414;p32"/>
            <p:cNvSpPr txBox="1"/>
            <p:nvPr/>
          </p:nvSpPr>
          <p:spPr>
            <a:xfrm>
              <a:off x="0" y="-19052"/>
              <a:ext cx="87885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Write Your Topic or Idea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415" name="Google Shape;415;p32"/>
            <p:cNvSpPr txBox="1"/>
            <p:nvPr/>
          </p:nvSpPr>
          <p:spPr>
            <a:xfrm>
              <a:off x="0" y="3585643"/>
              <a:ext cx="6093000" cy="15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3"/>
          <p:cNvSpPr/>
          <p:nvPr/>
        </p:nvSpPr>
        <p:spPr>
          <a:xfrm>
            <a:off x="514350" y="4120405"/>
            <a:ext cx="1919700" cy="69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1" name="Google Shape;421;p33"/>
          <p:cNvGrpSpPr/>
          <p:nvPr/>
        </p:nvGrpSpPr>
        <p:grpSpPr>
          <a:xfrm>
            <a:off x="1242260" y="4221589"/>
            <a:ext cx="1027463" cy="461333"/>
            <a:chOff x="0" y="-57150"/>
            <a:chExt cx="2739900" cy="1230222"/>
          </a:xfrm>
        </p:grpSpPr>
        <p:sp>
          <p:nvSpPr>
            <p:cNvPr id="422" name="Google Shape;422;p33"/>
            <p:cNvSpPr txBox="1"/>
            <p:nvPr/>
          </p:nvSpPr>
          <p:spPr>
            <a:xfrm>
              <a:off x="0" y="-57150"/>
              <a:ext cx="2739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423" name="Google Shape;423;p33"/>
            <p:cNvSpPr txBox="1"/>
            <p:nvPr/>
          </p:nvSpPr>
          <p:spPr>
            <a:xfrm>
              <a:off x="0" y="721572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424" name="Google Shape;424;p33"/>
          <p:cNvSpPr/>
          <p:nvPr/>
        </p:nvSpPr>
        <p:spPr>
          <a:xfrm>
            <a:off x="2538569" y="4120405"/>
            <a:ext cx="1919700" cy="69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5" name="Google Shape;425;p33"/>
          <p:cNvGrpSpPr/>
          <p:nvPr/>
        </p:nvGrpSpPr>
        <p:grpSpPr>
          <a:xfrm>
            <a:off x="3277132" y="4221589"/>
            <a:ext cx="1027463" cy="461333"/>
            <a:chOff x="0" y="-57150"/>
            <a:chExt cx="2739900" cy="1230222"/>
          </a:xfrm>
        </p:grpSpPr>
        <p:sp>
          <p:nvSpPr>
            <p:cNvPr id="426" name="Google Shape;426;p33"/>
            <p:cNvSpPr txBox="1"/>
            <p:nvPr/>
          </p:nvSpPr>
          <p:spPr>
            <a:xfrm>
              <a:off x="0" y="-57150"/>
              <a:ext cx="2739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427" name="Google Shape;427;p33"/>
            <p:cNvSpPr txBox="1"/>
            <p:nvPr/>
          </p:nvSpPr>
          <p:spPr>
            <a:xfrm>
              <a:off x="0" y="721572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428" name="Google Shape;428;p33"/>
          <p:cNvSpPr/>
          <p:nvPr/>
        </p:nvSpPr>
        <p:spPr>
          <a:xfrm>
            <a:off x="4685852" y="4120405"/>
            <a:ext cx="1919700" cy="69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9" name="Google Shape;429;p33"/>
          <p:cNvGrpSpPr/>
          <p:nvPr/>
        </p:nvGrpSpPr>
        <p:grpSpPr>
          <a:xfrm>
            <a:off x="5413763" y="4221589"/>
            <a:ext cx="1027463" cy="461333"/>
            <a:chOff x="0" y="-57150"/>
            <a:chExt cx="2739900" cy="1230222"/>
          </a:xfrm>
        </p:grpSpPr>
        <p:sp>
          <p:nvSpPr>
            <p:cNvPr id="430" name="Google Shape;430;p33"/>
            <p:cNvSpPr txBox="1"/>
            <p:nvPr/>
          </p:nvSpPr>
          <p:spPr>
            <a:xfrm>
              <a:off x="0" y="-57150"/>
              <a:ext cx="2739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431" name="Google Shape;431;p33"/>
            <p:cNvSpPr txBox="1"/>
            <p:nvPr/>
          </p:nvSpPr>
          <p:spPr>
            <a:xfrm>
              <a:off x="0" y="721572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432" name="Google Shape;432;p33"/>
          <p:cNvSpPr/>
          <p:nvPr/>
        </p:nvSpPr>
        <p:spPr>
          <a:xfrm>
            <a:off x="6710072" y="4120405"/>
            <a:ext cx="1919700" cy="69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3" name="Google Shape;433;p33"/>
          <p:cNvGrpSpPr/>
          <p:nvPr/>
        </p:nvGrpSpPr>
        <p:grpSpPr>
          <a:xfrm>
            <a:off x="7437981" y="4221589"/>
            <a:ext cx="1027463" cy="461333"/>
            <a:chOff x="0" y="-57150"/>
            <a:chExt cx="2739900" cy="1230222"/>
          </a:xfrm>
        </p:grpSpPr>
        <p:sp>
          <p:nvSpPr>
            <p:cNvPr id="434" name="Google Shape;434;p33"/>
            <p:cNvSpPr txBox="1"/>
            <p:nvPr/>
          </p:nvSpPr>
          <p:spPr>
            <a:xfrm>
              <a:off x="0" y="-57150"/>
              <a:ext cx="2739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435" name="Google Shape;435;p33"/>
            <p:cNvSpPr txBox="1"/>
            <p:nvPr/>
          </p:nvSpPr>
          <p:spPr>
            <a:xfrm>
              <a:off x="0" y="721572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436" name="Google Shape;436;p33"/>
          <p:cNvSpPr/>
          <p:nvPr/>
        </p:nvSpPr>
        <p:spPr>
          <a:xfrm>
            <a:off x="3612211" y="1479588"/>
            <a:ext cx="1919700" cy="69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7" name="Google Shape;437;p33"/>
          <p:cNvGrpSpPr/>
          <p:nvPr/>
        </p:nvGrpSpPr>
        <p:grpSpPr>
          <a:xfrm>
            <a:off x="4340120" y="1580834"/>
            <a:ext cx="1027463" cy="461333"/>
            <a:chOff x="0" y="-57150"/>
            <a:chExt cx="2739900" cy="1230222"/>
          </a:xfrm>
        </p:grpSpPr>
        <p:sp>
          <p:nvSpPr>
            <p:cNvPr id="438" name="Google Shape;438;p33"/>
            <p:cNvSpPr txBox="1"/>
            <p:nvPr/>
          </p:nvSpPr>
          <p:spPr>
            <a:xfrm>
              <a:off x="0" y="-57150"/>
              <a:ext cx="2739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39" name="Google Shape;439;p33"/>
            <p:cNvSpPr txBox="1"/>
            <p:nvPr/>
          </p:nvSpPr>
          <p:spPr>
            <a:xfrm>
              <a:off x="0" y="721572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cxnSp>
        <p:nvCxnSpPr>
          <p:cNvPr id="440" name="Google Shape;440;p33"/>
          <p:cNvCxnSpPr/>
          <p:nvPr/>
        </p:nvCxnSpPr>
        <p:spPr>
          <a:xfrm>
            <a:off x="2486316" y="2477094"/>
            <a:ext cx="4169100" cy="0"/>
          </a:xfrm>
          <a:prstGeom prst="straightConnector1">
            <a:avLst/>
          </a:prstGeom>
          <a:noFill/>
          <a:ln cap="flat" cmpd="sng" w="9525">
            <a:solidFill>
              <a:srgbClr val="191919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1" name="Google Shape;441;p33"/>
          <p:cNvCxnSpPr/>
          <p:nvPr/>
        </p:nvCxnSpPr>
        <p:spPr>
          <a:xfrm rot="-5400000">
            <a:off x="1815835" y="3142759"/>
            <a:ext cx="1336200" cy="0"/>
          </a:xfrm>
          <a:prstGeom prst="straightConnector1">
            <a:avLst/>
          </a:prstGeom>
          <a:noFill/>
          <a:ln cap="flat" cmpd="sng" w="9525">
            <a:solidFill>
              <a:srgbClr val="191919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2" name="Google Shape;442;p33"/>
          <p:cNvSpPr/>
          <p:nvPr/>
        </p:nvSpPr>
        <p:spPr>
          <a:xfrm>
            <a:off x="1521764" y="2794481"/>
            <a:ext cx="1919700" cy="69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3" name="Google Shape;443;p33"/>
          <p:cNvGrpSpPr/>
          <p:nvPr/>
        </p:nvGrpSpPr>
        <p:grpSpPr>
          <a:xfrm>
            <a:off x="2249674" y="2902015"/>
            <a:ext cx="1027463" cy="461333"/>
            <a:chOff x="0" y="-57150"/>
            <a:chExt cx="2739900" cy="1230222"/>
          </a:xfrm>
        </p:grpSpPr>
        <p:sp>
          <p:nvSpPr>
            <p:cNvPr id="444" name="Google Shape;444;p33"/>
            <p:cNvSpPr txBox="1"/>
            <p:nvPr/>
          </p:nvSpPr>
          <p:spPr>
            <a:xfrm>
              <a:off x="0" y="-57150"/>
              <a:ext cx="2739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445" name="Google Shape;445;p33"/>
            <p:cNvSpPr txBox="1"/>
            <p:nvPr/>
          </p:nvSpPr>
          <p:spPr>
            <a:xfrm>
              <a:off x="0" y="721572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cxnSp>
        <p:nvCxnSpPr>
          <p:cNvPr id="446" name="Google Shape;446;p33"/>
          <p:cNvCxnSpPr/>
          <p:nvPr/>
        </p:nvCxnSpPr>
        <p:spPr>
          <a:xfrm rot="-5400000">
            <a:off x="5992052" y="3140397"/>
            <a:ext cx="1331400" cy="0"/>
          </a:xfrm>
          <a:prstGeom prst="straightConnector1">
            <a:avLst/>
          </a:prstGeom>
          <a:noFill/>
          <a:ln cap="flat" cmpd="sng" w="9525">
            <a:solidFill>
              <a:srgbClr val="191919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7" name="Google Shape;447;p33"/>
          <p:cNvSpPr/>
          <p:nvPr/>
        </p:nvSpPr>
        <p:spPr>
          <a:xfrm>
            <a:off x="5700343" y="2794481"/>
            <a:ext cx="1919700" cy="69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8" name="Google Shape;448;p33"/>
          <p:cNvGrpSpPr/>
          <p:nvPr/>
        </p:nvGrpSpPr>
        <p:grpSpPr>
          <a:xfrm>
            <a:off x="6428253" y="2902015"/>
            <a:ext cx="1027463" cy="461333"/>
            <a:chOff x="0" y="-57150"/>
            <a:chExt cx="2739900" cy="1230222"/>
          </a:xfrm>
        </p:grpSpPr>
        <p:sp>
          <p:nvSpPr>
            <p:cNvPr id="449" name="Google Shape;449;p33"/>
            <p:cNvSpPr txBox="1"/>
            <p:nvPr/>
          </p:nvSpPr>
          <p:spPr>
            <a:xfrm>
              <a:off x="0" y="-57150"/>
              <a:ext cx="2739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450" name="Google Shape;450;p33"/>
            <p:cNvSpPr txBox="1"/>
            <p:nvPr/>
          </p:nvSpPr>
          <p:spPr>
            <a:xfrm>
              <a:off x="0" y="721572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cxnSp>
        <p:nvCxnSpPr>
          <p:cNvPr id="451" name="Google Shape;451;p33"/>
          <p:cNvCxnSpPr/>
          <p:nvPr/>
        </p:nvCxnSpPr>
        <p:spPr>
          <a:xfrm rot="-5400000">
            <a:off x="4415700" y="2323853"/>
            <a:ext cx="312600" cy="0"/>
          </a:xfrm>
          <a:prstGeom prst="straightConnector1">
            <a:avLst/>
          </a:prstGeom>
          <a:noFill/>
          <a:ln cap="flat" cmpd="sng" w="9525">
            <a:solidFill>
              <a:srgbClr val="191919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2" name="Google Shape;452;p33"/>
          <p:cNvCxnSpPr/>
          <p:nvPr/>
        </p:nvCxnSpPr>
        <p:spPr>
          <a:xfrm rot="-5400000">
            <a:off x="1320221" y="3962422"/>
            <a:ext cx="312600" cy="0"/>
          </a:xfrm>
          <a:prstGeom prst="straightConnector1">
            <a:avLst/>
          </a:prstGeom>
          <a:noFill/>
          <a:ln cap="flat" cmpd="sng" w="9525">
            <a:solidFill>
              <a:srgbClr val="191919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3" name="Google Shape;453;p33"/>
          <p:cNvCxnSpPr/>
          <p:nvPr/>
        </p:nvCxnSpPr>
        <p:spPr>
          <a:xfrm rot="-5400000">
            <a:off x="7513541" y="3964785"/>
            <a:ext cx="317400" cy="0"/>
          </a:xfrm>
          <a:prstGeom prst="straightConnector1">
            <a:avLst/>
          </a:prstGeom>
          <a:noFill/>
          <a:ln cap="flat" cmpd="sng" w="9525">
            <a:solidFill>
              <a:srgbClr val="191919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4" name="Google Shape;454;p33"/>
          <p:cNvCxnSpPr/>
          <p:nvPr/>
        </p:nvCxnSpPr>
        <p:spPr>
          <a:xfrm>
            <a:off x="1474139" y="3808479"/>
            <a:ext cx="6195600" cy="0"/>
          </a:xfrm>
          <a:prstGeom prst="straightConnector1">
            <a:avLst/>
          </a:prstGeom>
          <a:noFill/>
          <a:ln cap="flat" cmpd="sng" w="9525">
            <a:solidFill>
              <a:srgbClr val="191919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5" name="Google Shape;455;p33"/>
          <p:cNvCxnSpPr/>
          <p:nvPr/>
        </p:nvCxnSpPr>
        <p:spPr>
          <a:xfrm rot="-5400000">
            <a:off x="3344439" y="3962422"/>
            <a:ext cx="312600" cy="0"/>
          </a:xfrm>
          <a:prstGeom prst="straightConnector1">
            <a:avLst/>
          </a:prstGeom>
          <a:noFill/>
          <a:ln cap="flat" cmpd="sng" w="9525">
            <a:solidFill>
              <a:srgbClr val="191919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6" name="Google Shape;456;p33"/>
          <p:cNvCxnSpPr/>
          <p:nvPr/>
        </p:nvCxnSpPr>
        <p:spPr>
          <a:xfrm rot="-5400000">
            <a:off x="5541662" y="3962422"/>
            <a:ext cx="312600" cy="0"/>
          </a:xfrm>
          <a:prstGeom prst="straightConnector1">
            <a:avLst/>
          </a:prstGeom>
          <a:noFill/>
          <a:ln cap="flat" cmpd="sng" w="9525">
            <a:solidFill>
              <a:srgbClr val="191919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7" name="Google Shape;457;p33"/>
          <p:cNvSpPr txBox="1"/>
          <p:nvPr/>
        </p:nvSpPr>
        <p:spPr>
          <a:xfrm>
            <a:off x="516731" y="504825"/>
            <a:ext cx="8115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Add a Chart Page</a:t>
            </a:r>
            <a:endParaRPr sz="700">
              <a:solidFill>
                <a:schemeClr val="dk1"/>
              </a:solidFill>
            </a:endParaRPr>
          </a:p>
        </p:txBody>
      </p:sp>
      <p:pic>
        <p:nvPicPr>
          <p:cNvPr id="458" name="Google Shape;458;p33"/>
          <p:cNvPicPr preferRelativeResize="0"/>
          <p:nvPr/>
        </p:nvPicPr>
        <p:blipFill rotWithShape="1">
          <a:blip r:embed="rId3">
            <a:alphaModFix/>
          </a:blip>
          <a:srcRect b="45510" l="56302" r="16540" t="0"/>
          <a:stretch/>
        </p:blipFill>
        <p:spPr>
          <a:xfrm>
            <a:off x="3612211" y="1479711"/>
            <a:ext cx="520625" cy="696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3"/>
          <p:cNvPicPr preferRelativeResize="0"/>
          <p:nvPr/>
        </p:nvPicPr>
        <p:blipFill rotWithShape="1">
          <a:blip r:embed="rId4">
            <a:alphaModFix/>
          </a:blip>
          <a:srcRect b="29967" l="17227" r="23914" t="17530"/>
          <a:stretch/>
        </p:blipFill>
        <p:spPr>
          <a:xfrm>
            <a:off x="1521764" y="2794481"/>
            <a:ext cx="520624" cy="69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3"/>
          <p:cNvPicPr preferRelativeResize="0"/>
          <p:nvPr/>
        </p:nvPicPr>
        <p:blipFill rotWithShape="1">
          <a:blip r:embed="rId5">
            <a:alphaModFix/>
          </a:blip>
          <a:srcRect b="0" l="10034" r="40139" t="0"/>
          <a:stretch/>
        </p:blipFill>
        <p:spPr>
          <a:xfrm>
            <a:off x="5700343" y="2794481"/>
            <a:ext cx="520625" cy="69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33"/>
          <p:cNvPicPr preferRelativeResize="0"/>
          <p:nvPr/>
        </p:nvPicPr>
        <p:blipFill rotWithShape="1">
          <a:blip r:embed="rId6">
            <a:alphaModFix/>
          </a:blip>
          <a:srcRect b="5404" l="0" r="0" t="5404"/>
          <a:stretch/>
        </p:blipFill>
        <p:spPr>
          <a:xfrm>
            <a:off x="514350" y="4120527"/>
            <a:ext cx="520623" cy="69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33"/>
          <p:cNvPicPr preferRelativeResize="0"/>
          <p:nvPr/>
        </p:nvPicPr>
        <p:blipFill rotWithShape="1">
          <a:blip r:embed="rId7">
            <a:alphaModFix/>
          </a:blip>
          <a:srcRect b="55675" l="27762" r="27552" t="4471"/>
          <a:stretch/>
        </p:blipFill>
        <p:spPr>
          <a:xfrm>
            <a:off x="2538569" y="4120527"/>
            <a:ext cx="520625" cy="696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33"/>
          <p:cNvPicPr preferRelativeResize="0"/>
          <p:nvPr/>
        </p:nvPicPr>
        <p:blipFill rotWithShape="1">
          <a:blip r:embed="rId8">
            <a:alphaModFix/>
          </a:blip>
          <a:srcRect b="5293" l="0" r="0" t="5293"/>
          <a:stretch/>
        </p:blipFill>
        <p:spPr>
          <a:xfrm>
            <a:off x="4685852" y="4120527"/>
            <a:ext cx="520624" cy="69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33"/>
          <p:cNvPicPr preferRelativeResize="0"/>
          <p:nvPr/>
        </p:nvPicPr>
        <p:blipFill rotWithShape="1">
          <a:blip r:embed="rId9">
            <a:alphaModFix/>
          </a:blip>
          <a:srcRect b="5404" l="0" r="0" t="5404"/>
          <a:stretch/>
        </p:blipFill>
        <p:spPr>
          <a:xfrm>
            <a:off x="6710072" y="4120527"/>
            <a:ext cx="520624" cy="69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4"/>
          <p:cNvSpPr/>
          <p:nvPr/>
        </p:nvSpPr>
        <p:spPr>
          <a:xfrm rot="-5400000">
            <a:off x="4004615" y="4115"/>
            <a:ext cx="5143500" cy="5135270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470" name="Google Shape;470;p34"/>
          <p:cNvSpPr/>
          <p:nvPr/>
        </p:nvSpPr>
        <p:spPr>
          <a:xfrm>
            <a:off x="6702648" y="0"/>
            <a:ext cx="1422375" cy="142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34"/>
          <p:cNvSpPr/>
          <p:nvPr/>
        </p:nvSpPr>
        <p:spPr>
          <a:xfrm>
            <a:off x="6673177" y="2476324"/>
            <a:ext cx="2470800" cy="266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34"/>
          <p:cNvSpPr txBox="1"/>
          <p:nvPr/>
        </p:nvSpPr>
        <p:spPr>
          <a:xfrm>
            <a:off x="514350" y="504825"/>
            <a:ext cx="3360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473" name="Google Shape;473;p34"/>
          <p:cNvGrpSpPr/>
          <p:nvPr/>
        </p:nvGrpSpPr>
        <p:grpSpPr>
          <a:xfrm>
            <a:off x="514350" y="2339055"/>
            <a:ext cx="3663563" cy="2266337"/>
            <a:chOff x="0" y="-76200"/>
            <a:chExt cx="9769500" cy="6043566"/>
          </a:xfrm>
        </p:grpSpPr>
        <p:sp>
          <p:nvSpPr>
            <p:cNvPr id="474" name="Google Shape;474;p34"/>
            <p:cNvSpPr txBox="1"/>
            <p:nvPr/>
          </p:nvSpPr>
          <p:spPr>
            <a:xfrm>
              <a:off x="0" y="-76200"/>
              <a:ext cx="9318300" cy="230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Special thanks to all the people who made and released these awesome resources for free: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75" name="Google Shape;475;p34"/>
            <p:cNvSpPr txBox="1"/>
            <p:nvPr/>
          </p:nvSpPr>
          <p:spPr>
            <a:xfrm>
              <a:off x="0" y="3234120"/>
              <a:ext cx="97695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Barlow Medium"/>
                <a:buChar char="●"/>
              </a:pPr>
              <a:r>
                <a:rPr lang="en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Presentation template by </a:t>
              </a:r>
              <a:r>
                <a:rPr lang="en" u="sng">
                  <a:solidFill>
                    <a:schemeClr val="hlink"/>
                  </a:solidFill>
                  <a:latin typeface="Barlow Medium"/>
                  <a:ea typeface="Barlow Medium"/>
                  <a:cs typeface="Barlow Medium"/>
                  <a:sym typeface="Barlow Medium"/>
                  <a:hlinkClick r:id="rId3"/>
                </a:rPr>
                <a:t>SlidesCarnival</a:t>
              </a:r>
              <a:endPara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Barlow Medium"/>
                <a:buChar char="●"/>
              </a:pPr>
              <a:r>
                <a:rPr lang="en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Photographs by </a:t>
              </a:r>
              <a:r>
                <a:rPr lang="en" u="sng">
                  <a:solidFill>
                    <a:schemeClr val="hlink"/>
                  </a:solidFill>
                  <a:latin typeface="Barlow Medium"/>
                  <a:ea typeface="Barlow Medium"/>
                  <a:cs typeface="Barlow Medium"/>
                  <a:sym typeface="Barlow Medium"/>
                  <a:hlinkClick r:id="rId4"/>
                </a:rPr>
                <a:t>Pexels</a:t>
              </a:r>
              <a:endPara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476" name="Google Shape;476;p34"/>
            <p:cNvSpPr txBox="1"/>
            <p:nvPr/>
          </p:nvSpPr>
          <p:spPr>
            <a:xfrm>
              <a:off x="0" y="5269566"/>
              <a:ext cx="93183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Happy designing! 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5"/>
          <p:cNvSpPr/>
          <p:nvPr/>
        </p:nvSpPr>
        <p:spPr>
          <a:xfrm>
            <a:off x="5738" y="0"/>
            <a:ext cx="2560274" cy="2571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35"/>
          <p:cNvSpPr/>
          <p:nvPr/>
        </p:nvSpPr>
        <p:spPr>
          <a:xfrm>
            <a:off x="0" y="2571750"/>
            <a:ext cx="2571900" cy="257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35"/>
          <p:cNvSpPr txBox="1"/>
          <p:nvPr/>
        </p:nvSpPr>
        <p:spPr>
          <a:xfrm>
            <a:off x="4157041" y="504825"/>
            <a:ext cx="44727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Fonts In this Presentation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484" name="Google Shape;484;p35"/>
          <p:cNvGrpSpPr/>
          <p:nvPr/>
        </p:nvGrpSpPr>
        <p:grpSpPr>
          <a:xfrm>
            <a:off x="4157041" y="2156881"/>
            <a:ext cx="3718575" cy="2589112"/>
            <a:chOff x="0" y="-76200"/>
            <a:chExt cx="9916200" cy="6904298"/>
          </a:xfrm>
        </p:grpSpPr>
        <p:sp>
          <p:nvSpPr>
            <p:cNvPr id="485" name="Google Shape;485;p35"/>
            <p:cNvSpPr txBox="1"/>
            <p:nvPr/>
          </p:nvSpPr>
          <p:spPr>
            <a:xfrm>
              <a:off x="0" y="-76200"/>
              <a:ext cx="9916200" cy="15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This presentation template uses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the following free fonts: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86" name="Google Shape;486;p35"/>
            <p:cNvSpPr txBox="1"/>
            <p:nvPr/>
          </p:nvSpPr>
          <p:spPr>
            <a:xfrm>
              <a:off x="0" y="2443799"/>
              <a:ext cx="9916200" cy="18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Titles: </a:t>
              </a:r>
              <a:r>
                <a:rPr lang="en" sz="1400" u="sng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Barlow Bold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Headers: </a:t>
              </a:r>
              <a:r>
                <a:rPr lang="en" sz="1400" u="sng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Barlow bold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Body Copy: </a:t>
              </a:r>
              <a:r>
                <a:rPr lang="en" sz="1400" u="sng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Barlow Medium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87" name="Google Shape;487;p35"/>
            <p:cNvSpPr txBox="1"/>
            <p:nvPr/>
          </p:nvSpPr>
          <p:spPr>
            <a:xfrm>
              <a:off x="0" y="5327798"/>
              <a:ext cx="9916200" cy="15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can find these fonts online too. Happy designing! 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6"/>
          <p:cNvSpPr/>
          <p:nvPr/>
        </p:nvSpPr>
        <p:spPr>
          <a:xfrm>
            <a:off x="-2170929" y="-301746"/>
            <a:ext cx="5689499" cy="5715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3" name="Google Shape;493;p36"/>
          <p:cNvGrpSpPr/>
          <p:nvPr/>
        </p:nvGrpSpPr>
        <p:grpSpPr>
          <a:xfrm>
            <a:off x="514350" y="753720"/>
            <a:ext cx="1669275" cy="3453418"/>
            <a:chOff x="0" y="-19050"/>
            <a:chExt cx="4451400" cy="9209114"/>
          </a:xfrm>
        </p:grpSpPr>
        <p:sp>
          <p:nvSpPr>
            <p:cNvPr id="494" name="Google Shape;494;p36"/>
            <p:cNvSpPr txBox="1"/>
            <p:nvPr/>
          </p:nvSpPr>
          <p:spPr>
            <a:xfrm>
              <a:off x="0" y="-19050"/>
              <a:ext cx="44514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5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Icons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5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Resource 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5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Page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495" name="Google Shape;495;p36"/>
            <p:cNvSpPr txBox="1"/>
            <p:nvPr/>
          </p:nvSpPr>
          <p:spPr>
            <a:xfrm>
              <a:off x="0" y="3989564"/>
              <a:ext cx="4451400" cy="52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Use these design resources in your</a:t>
              </a:r>
              <a:r>
                <a:rPr lang="en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 </a:t>
              </a:r>
              <a:r>
                <a:rPr lang="en" sz="1400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Presentation. Happy designing! 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Don't forget to delete this page before presenting.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496" name="Google Shape;496;p36"/>
          <p:cNvGrpSpPr/>
          <p:nvPr/>
        </p:nvGrpSpPr>
        <p:grpSpPr>
          <a:xfrm>
            <a:off x="4251480" y="914575"/>
            <a:ext cx="395758" cy="340511"/>
            <a:chOff x="4251480" y="914575"/>
            <a:chExt cx="395758" cy="340511"/>
          </a:xfrm>
        </p:grpSpPr>
        <p:sp>
          <p:nvSpPr>
            <p:cNvPr id="497" name="Google Shape;497;p36"/>
            <p:cNvSpPr/>
            <p:nvPr/>
          </p:nvSpPr>
          <p:spPr>
            <a:xfrm>
              <a:off x="4255438" y="918533"/>
              <a:ext cx="387841" cy="332614"/>
            </a:xfrm>
            <a:custGeom>
              <a:rect b="b" l="l" r="r" t="t"/>
              <a:pathLst>
                <a:path extrusionOk="0" h="665227" w="775682">
                  <a:moveTo>
                    <a:pt x="96956" y="389124"/>
                  </a:moveTo>
                  <a:cubicBezTo>
                    <a:pt x="29358" y="322776"/>
                    <a:pt x="0" y="250063"/>
                    <a:pt x="0" y="184998"/>
                  </a:cubicBezTo>
                  <a:cubicBezTo>
                    <a:pt x="0" y="74012"/>
                    <a:pt x="74012" y="0"/>
                    <a:pt x="186249" y="0"/>
                  </a:cubicBezTo>
                  <a:cubicBezTo>
                    <a:pt x="290837" y="0"/>
                    <a:pt x="326608" y="48502"/>
                    <a:pt x="387841" y="118650"/>
                  </a:cubicBezTo>
                  <a:cubicBezTo>
                    <a:pt x="449074" y="48502"/>
                    <a:pt x="484782" y="0"/>
                    <a:pt x="589386" y="0"/>
                  </a:cubicBezTo>
                  <a:cubicBezTo>
                    <a:pt x="701687" y="0"/>
                    <a:pt x="775683" y="74012"/>
                    <a:pt x="775683" y="184998"/>
                  </a:cubicBezTo>
                  <a:cubicBezTo>
                    <a:pt x="775683" y="250063"/>
                    <a:pt x="746325" y="322792"/>
                    <a:pt x="678742" y="389124"/>
                  </a:cubicBezTo>
                  <a:lnTo>
                    <a:pt x="411023" y="655655"/>
                  </a:lnTo>
                  <a:cubicBezTo>
                    <a:pt x="398213" y="668418"/>
                    <a:pt x="377485" y="668418"/>
                    <a:pt x="364675" y="655655"/>
                  </a:cubicBezTo>
                  <a:lnTo>
                    <a:pt x="96956" y="3891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36"/>
            <p:cNvSpPr/>
            <p:nvPr/>
          </p:nvSpPr>
          <p:spPr>
            <a:xfrm>
              <a:off x="4251480" y="914575"/>
              <a:ext cx="395758" cy="340511"/>
            </a:xfrm>
            <a:custGeom>
              <a:rect b="b" l="l" r="r" t="t"/>
              <a:pathLst>
                <a:path extrusionOk="0" h="681022" w="791517">
                  <a:moveTo>
                    <a:pt x="597304" y="0"/>
                  </a:moveTo>
                  <a:cubicBezTo>
                    <a:pt x="495074" y="0"/>
                    <a:pt x="455218" y="45953"/>
                    <a:pt x="400050" y="109561"/>
                  </a:cubicBezTo>
                  <a:cubicBezTo>
                    <a:pt x="398625" y="111192"/>
                    <a:pt x="397200" y="112839"/>
                    <a:pt x="395759" y="114501"/>
                  </a:cubicBezTo>
                  <a:cubicBezTo>
                    <a:pt x="394349" y="112870"/>
                    <a:pt x="392940" y="111255"/>
                    <a:pt x="391562" y="109656"/>
                  </a:cubicBezTo>
                  <a:cubicBezTo>
                    <a:pt x="336331" y="46000"/>
                    <a:pt x="296443" y="0"/>
                    <a:pt x="194166" y="0"/>
                  </a:cubicBezTo>
                  <a:cubicBezTo>
                    <a:pt x="78034" y="0"/>
                    <a:pt x="0" y="77527"/>
                    <a:pt x="0" y="192915"/>
                  </a:cubicBezTo>
                  <a:cubicBezTo>
                    <a:pt x="0" y="265328"/>
                    <a:pt x="35264" y="339815"/>
                    <a:pt x="99300" y="402663"/>
                  </a:cubicBezTo>
                  <a:lnTo>
                    <a:pt x="366987" y="669178"/>
                  </a:lnTo>
                  <a:cubicBezTo>
                    <a:pt x="374920" y="677080"/>
                    <a:pt x="385339" y="681023"/>
                    <a:pt x="395759" y="681023"/>
                  </a:cubicBezTo>
                  <a:cubicBezTo>
                    <a:pt x="406178" y="681023"/>
                    <a:pt x="416597" y="677080"/>
                    <a:pt x="424515" y="669178"/>
                  </a:cubicBezTo>
                  <a:lnTo>
                    <a:pt x="692202" y="402679"/>
                  </a:lnTo>
                  <a:cubicBezTo>
                    <a:pt x="756253" y="339830"/>
                    <a:pt x="791517" y="265328"/>
                    <a:pt x="791517" y="192899"/>
                  </a:cubicBezTo>
                  <a:cubicBezTo>
                    <a:pt x="791517" y="77527"/>
                    <a:pt x="713468" y="0"/>
                    <a:pt x="597304" y="0"/>
                  </a:cubicBezTo>
                  <a:close/>
                  <a:moveTo>
                    <a:pt x="681070" y="391420"/>
                  </a:moveTo>
                  <a:lnTo>
                    <a:pt x="413351" y="657951"/>
                  </a:lnTo>
                  <a:cubicBezTo>
                    <a:pt x="403644" y="667611"/>
                    <a:pt x="387873" y="667611"/>
                    <a:pt x="378166" y="657951"/>
                  </a:cubicBezTo>
                  <a:lnTo>
                    <a:pt x="110448" y="391420"/>
                  </a:lnTo>
                  <a:cubicBezTo>
                    <a:pt x="110432" y="391404"/>
                    <a:pt x="110416" y="391389"/>
                    <a:pt x="110400" y="391373"/>
                  </a:cubicBezTo>
                  <a:cubicBezTo>
                    <a:pt x="49420" y="331533"/>
                    <a:pt x="15835" y="261037"/>
                    <a:pt x="15835" y="192915"/>
                  </a:cubicBezTo>
                  <a:cubicBezTo>
                    <a:pt x="15835" y="140550"/>
                    <a:pt x="32683" y="96117"/>
                    <a:pt x="64543" y="64416"/>
                  </a:cubicBezTo>
                  <a:cubicBezTo>
                    <a:pt x="96465" y="32636"/>
                    <a:pt x="141294" y="15835"/>
                    <a:pt x="194166" y="15835"/>
                  </a:cubicBezTo>
                  <a:cubicBezTo>
                    <a:pt x="289222" y="15835"/>
                    <a:pt x="325167" y="57290"/>
                    <a:pt x="379591" y="120044"/>
                  </a:cubicBezTo>
                  <a:cubicBezTo>
                    <a:pt x="382917" y="123876"/>
                    <a:pt x="386321" y="127803"/>
                    <a:pt x="389789" y="131777"/>
                  </a:cubicBezTo>
                  <a:cubicBezTo>
                    <a:pt x="391293" y="133503"/>
                    <a:pt x="393463" y="134485"/>
                    <a:pt x="395759" y="134485"/>
                  </a:cubicBezTo>
                  <a:cubicBezTo>
                    <a:pt x="398039" y="134485"/>
                    <a:pt x="400224" y="133503"/>
                    <a:pt x="401728" y="131777"/>
                  </a:cubicBezTo>
                  <a:cubicBezTo>
                    <a:pt x="405228" y="127755"/>
                    <a:pt x="408664" y="123812"/>
                    <a:pt x="412021" y="119933"/>
                  </a:cubicBezTo>
                  <a:cubicBezTo>
                    <a:pt x="466382" y="57243"/>
                    <a:pt x="502295" y="15835"/>
                    <a:pt x="597304" y="15835"/>
                  </a:cubicBezTo>
                  <a:cubicBezTo>
                    <a:pt x="650208" y="15835"/>
                    <a:pt x="695036" y="32636"/>
                    <a:pt x="726975" y="64400"/>
                  </a:cubicBezTo>
                  <a:cubicBezTo>
                    <a:pt x="758834" y="96101"/>
                    <a:pt x="775683" y="140534"/>
                    <a:pt x="775683" y="192899"/>
                  </a:cubicBezTo>
                  <a:cubicBezTo>
                    <a:pt x="775683" y="261052"/>
                    <a:pt x="742097" y="331533"/>
                    <a:pt x="681070" y="3914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9" name="Google Shape;499;p36"/>
          <p:cNvGrpSpPr/>
          <p:nvPr/>
        </p:nvGrpSpPr>
        <p:grpSpPr>
          <a:xfrm>
            <a:off x="5477184" y="914575"/>
            <a:ext cx="270763" cy="388784"/>
            <a:chOff x="5477184" y="914575"/>
            <a:chExt cx="270763" cy="388784"/>
          </a:xfrm>
        </p:grpSpPr>
        <p:sp>
          <p:nvSpPr>
            <p:cNvPr id="500" name="Google Shape;500;p36"/>
            <p:cNvSpPr/>
            <p:nvPr/>
          </p:nvSpPr>
          <p:spPr>
            <a:xfrm>
              <a:off x="5481075" y="918463"/>
              <a:ext cx="262975" cy="381008"/>
            </a:xfrm>
            <a:custGeom>
              <a:rect b="b" l="l" r="r" t="t"/>
              <a:pathLst>
                <a:path extrusionOk="0" h="762016" w="525949">
                  <a:moveTo>
                    <a:pt x="525168" y="733912"/>
                  </a:moveTo>
                  <a:cubicBezTo>
                    <a:pt x="483636" y="750848"/>
                    <a:pt x="438448" y="760678"/>
                    <a:pt x="391112" y="761891"/>
                  </a:cubicBezTo>
                  <a:cubicBezTo>
                    <a:pt x="174601" y="767412"/>
                    <a:pt x="-4099" y="589972"/>
                    <a:pt x="72" y="373527"/>
                  </a:cubicBezTo>
                  <a:cubicBezTo>
                    <a:pt x="4055" y="166553"/>
                    <a:pt x="173169" y="0"/>
                    <a:pt x="381200" y="0"/>
                  </a:cubicBezTo>
                  <a:cubicBezTo>
                    <a:pt x="432146" y="0"/>
                    <a:pt x="480758" y="9985"/>
                    <a:pt x="525168" y="28104"/>
                  </a:cubicBezTo>
                  <a:cubicBezTo>
                    <a:pt x="526211" y="28523"/>
                    <a:pt x="526211" y="30017"/>
                    <a:pt x="525168" y="30452"/>
                  </a:cubicBezTo>
                  <a:cubicBezTo>
                    <a:pt x="388981" y="88572"/>
                    <a:pt x="293547" y="223646"/>
                    <a:pt x="293547" y="381008"/>
                  </a:cubicBezTo>
                  <a:cubicBezTo>
                    <a:pt x="293547" y="538353"/>
                    <a:pt x="388981" y="673443"/>
                    <a:pt x="525168" y="731563"/>
                  </a:cubicBezTo>
                  <a:cubicBezTo>
                    <a:pt x="526211" y="731999"/>
                    <a:pt x="526211" y="733476"/>
                    <a:pt x="525168" y="7339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36"/>
            <p:cNvSpPr/>
            <p:nvPr/>
          </p:nvSpPr>
          <p:spPr>
            <a:xfrm>
              <a:off x="5477184" y="914575"/>
              <a:ext cx="270763" cy="388784"/>
            </a:xfrm>
            <a:custGeom>
              <a:rect b="b" l="l" r="r" t="t"/>
              <a:pathLst>
                <a:path extrusionOk="0" h="777567" w="541525">
                  <a:moveTo>
                    <a:pt x="536017" y="732185"/>
                  </a:moveTo>
                  <a:cubicBezTo>
                    <a:pt x="398180" y="673365"/>
                    <a:pt x="309110" y="538571"/>
                    <a:pt x="309110" y="388784"/>
                  </a:cubicBezTo>
                  <a:cubicBezTo>
                    <a:pt x="309110" y="238997"/>
                    <a:pt x="398180" y="104202"/>
                    <a:pt x="536017" y="45382"/>
                  </a:cubicBezTo>
                  <a:cubicBezTo>
                    <a:pt x="539393" y="43936"/>
                    <a:pt x="541556" y="40639"/>
                    <a:pt x="541525" y="36984"/>
                  </a:cubicBezTo>
                  <a:cubicBezTo>
                    <a:pt x="541494" y="33329"/>
                    <a:pt x="539284" y="30063"/>
                    <a:pt x="535892" y="28679"/>
                  </a:cubicBezTo>
                  <a:cubicBezTo>
                    <a:pt x="489226" y="9658"/>
                    <a:pt x="439789" y="0"/>
                    <a:pt x="388983" y="0"/>
                  </a:cubicBezTo>
                  <a:cubicBezTo>
                    <a:pt x="286407" y="0"/>
                    <a:pt x="189619" y="39550"/>
                    <a:pt x="116437" y="111372"/>
                  </a:cubicBezTo>
                  <a:cubicBezTo>
                    <a:pt x="43364" y="183101"/>
                    <a:pt x="2035" y="278920"/>
                    <a:pt x="74" y="381163"/>
                  </a:cubicBezTo>
                  <a:cubicBezTo>
                    <a:pt x="-968" y="435084"/>
                    <a:pt x="8960" y="487527"/>
                    <a:pt x="29562" y="537047"/>
                  </a:cubicBezTo>
                  <a:cubicBezTo>
                    <a:pt x="49417" y="584762"/>
                    <a:pt x="78205" y="627547"/>
                    <a:pt x="115115" y="664220"/>
                  </a:cubicBezTo>
                  <a:cubicBezTo>
                    <a:pt x="152040" y="700894"/>
                    <a:pt x="195035" y="729401"/>
                    <a:pt x="242915" y="748951"/>
                  </a:cubicBezTo>
                  <a:cubicBezTo>
                    <a:pt x="289473" y="767956"/>
                    <a:pt x="338551" y="777568"/>
                    <a:pt x="388937" y="777568"/>
                  </a:cubicBezTo>
                  <a:cubicBezTo>
                    <a:pt x="392313" y="777568"/>
                    <a:pt x="395706" y="777521"/>
                    <a:pt x="399082" y="777443"/>
                  </a:cubicBezTo>
                  <a:cubicBezTo>
                    <a:pt x="446356" y="776230"/>
                    <a:pt x="492384" y="766634"/>
                    <a:pt x="535877" y="748889"/>
                  </a:cubicBezTo>
                  <a:cubicBezTo>
                    <a:pt x="539269" y="747505"/>
                    <a:pt x="541478" y="744254"/>
                    <a:pt x="541510" y="740599"/>
                  </a:cubicBezTo>
                  <a:cubicBezTo>
                    <a:pt x="541541" y="736929"/>
                    <a:pt x="539393" y="733632"/>
                    <a:pt x="536017" y="732185"/>
                  </a:cubicBezTo>
                  <a:close/>
                  <a:moveTo>
                    <a:pt x="398693" y="761891"/>
                  </a:moveTo>
                  <a:cubicBezTo>
                    <a:pt x="346907" y="763197"/>
                    <a:pt x="296475" y="754006"/>
                    <a:pt x="248797" y="734549"/>
                  </a:cubicBezTo>
                  <a:cubicBezTo>
                    <a:pt x="202831" y="715793"/>
                    <a:pt x="161548" y="688405"/>
                    <a:pt x="126085" y="653194"/>
                  </a:cubicBezTo>
                  <a:cubicBezTo>
                    <a:pt x="90622" y="617983"/>
                    <a:pt x="62986" y="576893"/>
                    <a:pt x="43924" y="531090"/>
                  </a:cubicBezTo>
                  <a:cubicBezTo>
                    <a:pt x="24147" y="483561"/>
                    <a:pt x="14639" y="433233"/>
                    <a:pt x="15635" y="381474"/>
                  </a:cubicBezTo>
                  <a:cubicBezTo>
                    <a:pt x="17518" y="283322"/>
                    <a:pt x="57198" y="191344"/>
                    <a:pt x="127361" y="122492"/>
                  </a:cubicBezTo>
                  <a:cubicBezTo>
                    <a:pt x="197587" y="53532"/>
                    <a:pt x="290515" y="15553"/>
                    <a:pt x="388983" y="15553"/>
                  </a:cubicBezTo>
                  <a:cubicBezTo>
                    <a:pt x="432553" y="15553"/>
                    <a:pt x="475065" y="22940"/>
                    <a:pt x="515570" y="37544"/>
                  </a:cubicBezTo>
                  <a:cubicBezTo>
                    <a:pt x="380192" y="101838"/>
                    <a:pt x="293549" y="238017"/>
                    <a:pt x="293549" y="388784"/>
                  </a:cubicBezTo>
                  <a:cubicBezTo>
                    <a:pt x="293549" y="539551"/>
                    <a:pt x="380192" y="675745"/>
                    <a:pt x="515570" y="740024"/>
                  </a:cubicBezTo>
                  <a:cubicBezTo>
                    <a:pt x="478131" y="753524"/>
                    <a:pt x="438887" y="760864"/>
                    <a:pt x="398693" y="7618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2" name="Google Shape;502;p36"/>
          <p:cNvGrpSpPr/>
          <p:nvPr/>
        </p:nvGrpSpPr>
        <p:grpSpPr>
          <a:xfrm>
            <a:off x="4867859" y="914575"/>
            <a:ext cx="388535" cy="388527"/>
            <a:chOff x="4867859" y="914575"/>
            <a:chExt cx="388535" cy="388527"/>
          </a:xfrm>
        </p:grpSpPr>
        <p:sp>
          <p:nvSpPr>
            <p:cNvPr id="503" name="Google Shape;503;p36"/>
            <p:cNvSpPr/>
            <p:nvPr/>
          </p:nvSpPr>
          <p:spPr>
            <a:xfrm>
              <a:off x="4867859" y="914575"/>
              <a:ext cx="388535" cy="388527"/>
            </a:xfrm>
            <a:custGeom>
              <a:rect b="b" l="l" r="r" t="t"/>
              <a:pathLst>
                <a:path extrusionOk="0" h="777054" w="777070">
                  <a:moveTo>
                    <a:pt x="777070" y="388520"/>
                  </a:moveTo>
                  <a:cubicBezTo>
                    <a:pt x="777070" y="395067"/>
                    <a:pt x="773073" y="400728"/>
                    <a:pt x="766899" y="402937"/>
                  </a:cubicBezTo>
                  <a:lnTo>
                    <a:pt x="610424" y="458568"/>
                  </a:lnTo>
                  <a:cubicBezTo>
                    <a:pt x="606334" y="471508"/>
                    <a:pt x="601139" y="483966"/>
                    <a:pt x="594949" y="495817"/>
                  </a:cubicBezTo>
                  <a:lnTo>
                    <a:pt x="666273" y="645868"/>
                  </a:lnTo>
                  <a:cubicBezTo>
                    <a:pt x="669073" y="651794"/>
                    <a:pt x="667906" y="658606"/>
                    <a:pt x="663272" y="663241"/>
                  </a:cubicBezTo>
                  <a:cubicBezTo>
                    <a:pt x="660301" y="666211"/>
                    <a:pt x="656444" y="667766"/>
                    <a:pt x="652494" y="667766"/>
                  </a:cubicBezTo>
                  <a:cubicBezTo>
                    <a:pt x="650270" y="667766"/>
                    <a:pt x="648015" y="667269"/>
                    <a:pt x="645884" y="666258"/>
                  </a:cubicBezTo>
                  <a:lnTo>
                    <a:pt x="495832" y="594934"/>
                  </a:lnTo>
                  <a:cubicBezTo>
                    <a:pt x="483981" y="601124"/>
                    <a:pt x="471524" y="606318"/>
                    <a:pt x="458584" y="610408"/>
                  </a:cubicBezTo>
                  <a:lnTo>
                    <a:pt x="402952" y="766883"/>
                  </a:lnTo>
                  <a:cubicBezTo>
                    <a:pt x="400744" y="773058"/>
                    <a:pt x="395098" y="777055"/>
                    <a:pt x="388535" y="777055"/>
                  </a:cubicBezTo>
                  <a:cubicBezTo>
                    <a:pt x="381987" y="777055"/>
                    <a:pt x="376326" y="773058"/>
                    <a:pt x="374118" y="766883"/>
                  </a:cubicBezTo>
                  <a:lnTo>
                    <a:pt x="318486" y="610408"/>
                  </a:lnTo>
                  <a:cubicBezTo>
                    <a:pt x="305546" y="606318"/>
                    <a:pt x="293089" y="601124"/>
                    <a:pt x="281238" y="594934"/>
                  </a:cubicBezTo>
                  <a:lnTo>
                    <a:pt x="131202" y="666258"/>
                  </a:lnTo>
                  <a:cubicBezTo>
                    <a:pt x="129055" y="667269"/>
                    <a:pt x="126800" y="667766"/>
                    <a:pt x="124576" y="667766"/>
                  </a:cubicBezTo>
                  <a:cubicBezTo>
                    <a:pt x="120626" y="667766"/>
                    <a:pt x="116769" y="666211"/>
                    <a:pt x="113798" y="663241"/>
                  </a:cubicBezTo>
                  <a:cubicBezTo>
                    <a:pt x="109164" y="658606"/>
                    <a:pt x="107997" y="651794"/>
                    <a:pt x="110797" y="645868"/>
                  </a:cubicBezTo>
                  <a:lnTo>
                    <a:pt x="182121" y="495817"/>
                  </a:lnTo>
                  <a:cubicBezTo>
                    <a:pt x="175931" y="483966"/>
                    <a:pt x="170736" y="471508"/>
                    <a:pt x="166646" y="458568"/>
                  </a:cubicBezTo>
                  <a:lnTo>
                    <a:pt x="10171" y="402937"/>
                  </a:lnTo>
                  <a:cubicBezTo>
                    <a:pt x="3997" y="400728"/>
                    <a:pt x="0" y="395067"/>
                    <a:pt x="0" y="388520"/>
                  </a:cubicBezTo>
                  <a:cubicBezTo>
                    <a:pt x="0" y="381956"/>
                    <a:pt x="3997" y="376311"/>
                    <a:pt x="10171" y="374102"/>
                  </a:cubicBezTo>
                  <a:lnTo>
                    <a:pt x="166646" y="318471"/>
                  </a:lnTo>
                  <a:cubicBezTo>
                    <a:pt x="170736" y="305531"/>
                    <a:pt x="175931" y="293073"/>
                    <a:pt x="182121" y="281222"/>
                  </a:cubicBezTo>
                  <a:lnTo>
                    <a:pt x="110797" y="131186"/>
                  </a:lnTo>
                  <a:cubicBezTo>
                    <a:pt x="107997" y="125261"/>
                    <a:pt x="109179" y="118433"/>
                    <a:pt x="113814" y="113798"/>
                  </a:cubicBezTo>
                  <a:cubicBezTo>
                    <a:pt x="118449" y="109164"/>
                    <a:pt x="125276" y="107982"/>
                    <a:pt x="131186" y="110781"/>
                  </a:cubicBezTo>
                  <a:lnTo>
                    <a:pt x="281238" y="182105"/>
                  </a:lnTo>
                  <a:cubicBezTo>
                    <a:pt x="293089" y="175915"/>
                    <a:pt x="305546" y="170721"/>
                    <a:pt x="318486" y="166631"/>
                  </a:cubicBezTo>
                  <a:lnTo>
                    <a:pt x="374118" y="10156"/>
                  </a:lnTo>
                  <a:cubicBezTo>
                    <a:pt x="375222" y="7061"/>
                    <a:pt x="377182" y="4526"/>
                    <a:pt x="379701" y="2768"/>
                  </a:cubicBezTo>
                  <a:cubicBezTo>
                    <a:pt x="382205" y="995"/>
                    <a:pt x="385269" y="0"/>
                    <a:pt x="388535" y="0"/>
                  </a:cubicBezTo>
                  <a:cubicBezTo>
                    <a:pt x="395083" y="0"/>
                    <a:pt x="400744" y="3981"/>
                    <a:pt x="402952" y="10156"/>
                  </a:cubicBezTo>
                  <a:lnTo>
                    <a:pt x="458584" y="166631"/>
                  </a:lnTo>
                  <a:cubicBezTo>
                    <a:pt x="471524" y="170721"/>
                    <a:pt x="483981" y="175915"/>
                    <a:pt x="495832" y="182105"/>
                  </a:cubicBezTo>
                  <a:lnTo>
                    <a:pt x="645868" y="110781"/>
                  </a:lnTo>
                  <a:cubicBezTo>
                    <a:pt x="651794" y="107982"/>
                    <a:pt x="658622" y="109164"/>
                    <a:pt x="663256" y="113798"/>
                  </a:cubicBezTo>
                  <a:cubicBezTo>
                    <a:pt x="667891" y="118433"/>
                    <a:pt x="669073" y="125261"/>
                    <a:pt x="666273" y="131171"/>
                  </a:cubicBezTo>
                  <a:lnTo>
                    <a:pt x="594949" y="281222"/>
                  </a:lnTo>
                  <a:cubicBezTo>
                    <a:pt x="601139" y="293073"/>
                    <a:pt x="606334" y="305531"/>
                    <a:pt x="610424" y="318471"/>
                  </a:cubicBezTo>
                  <a:lnTo>
                    <a:pt x="766883" y="374102"/>
                  </a:lnTo>
                  <a:cubicBezTo>
                    <a:pt x="773073" y="376311"/>
                    <a:pt x="777070" y="381956"/>
                    <a:pt x="777070" y="388520"/>
                  </a:cubicBezTo>
                  <a:close/>
                </a:path>
              </a:pathLst>
            </a:custGeom>
            <a:solidFill>
              <a:srgbClr val="E4316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36"/>
            <p:cNvSpPr/>
            <p:nvPr/>
          </p:nvSpPr>
          <p:spPr>
            <a:xfrm>
              <a:off x="4875884" y="922592"/>
              <a:ext cx="372485" cy="372485"/>
            </a:xfrm>
            <a:custGeom>
              <a:rect b="b" l="l" r="r" t="t"/>
              <a:pathLst>
                <a:path extrusionOk="0" h="744969" w="744969">
                  <a:moveTo>
                    <a:pt x="496190" y="175496"/>
                  </a:moveTo>
                  <a:lnTo>
                    <a:pt x="635868" y="109101"/>
                  </a:lnTo>
                  <a:lnTo>
                    <a:pt x="569474" y="248779"/>
                  </a:lnTo>
                  <a:cubicBezTo>
                    <a:pt x="550842" y="219229"/>
                    <a:pt x="525740" y="194128"/>
                    <a:pt x="496190" y="175496"/>
                  </a:cubicBezTo>
                  <a:close/>
                  <a:moveTo>
                    <a:pt x="744970" y="372485"/>
                  </a:moveTo>
                  <a:lnTo>
                    <a:pt x="599351" y="320710"/>
                  </a:lnTo>
                  <a:cubicBezTo>
                    <a:pt x="603145" y="337367"/>
                    <a:pt x="605167" y="354693"/>
                    <a:pt x="605167" y="372485"/>
                  </a:cubicBezTo>
                  <a:cubicBezTo>
                    <a:pt x="605167" y="390277"/>
                    <a:pt x="603145" y="407603"/>
                    <a:pt x="599351" y="424259"/>
                  </a:cubicBezTo>
                  <a:lnTo>
                    <a:pt x="744970" y="372485"/>
                  </a:lnTo>
                  <a:close/>
                  <a:moveTo>
                    <a:pt x="496190" y="569474"/>
                  </a:moveTo>
                  <a:lnTo>
                    <a:pt x="635853" y="635868"/>
                  </a:lnTo>
                  <a:lnTo>
                    <a:pt x="569474" y="496190"/>
                  </a:lnTo>
                  <a:cubicBezTo>
                    <a:pt x="550842" y="525740"/>
                    <a:pt x="525740" y="550842"/>
                    <a:pt x="496190" y="569474"/>
                  </a:cubicBezTo>
                  <a:close/>
                  <a:moveTo>
                    <a:pt x="320710" y="599351"/>
                  </a:moveTo>
                  <a:lnTo>
                    <a:pt x="372485" y="744970"/>
                  </a:lnTo>
                  <a:lnTo>
                    <a:pt x="424259" y="599351"/>
                  </a:lnTo>
                  <a:cubicBezTo>
                    <a:pt x="407603" y="603145"/>
                    <a:pt x="390277" y="605167"/>
                    <a:pt x="372485" y="605167"/>
                  </a:cubicBezTo>
                  <a:cubicBezTo>
                    <a:pt x="354693" y="605167"/>
                    <a:pt x="337367" y="603145"/>
                    <a:pt x="320710" y="599351"/>
                  </a:cubicBezTo>
                  <a:close/>
                  <a:moveTo>
                    <a:pt x="175496" y="496190"/>
                  </a:moveTo>
                  <a:lnTo>
                    <a:pt x="109101" y="635868"/>
                  </a:lnTo>
                  <a:lnTo>
                    <a:pt x="248779" y="569474"/>
                  </a:lnTo>
                  <a:cubicBezTo>
                    <a:pt x="219229" y="550842"/>
                    <a:pt x="194128" y="525740"/>
                    <a:pt x="175496" y="496190"/>
                  </a:cubicBezTo>
                  <a:close/>
                  <a:moveTo>
                    <a:pt x="139802" y="372485"/>
                  </a:moveTo>
                  <a:cubicBezTo>
                    <a:pt x="139802" y="354693"/>
                    <a:pt x="141824" y="337367"/>
                    <a:pt x="145619" y="320710"/>
                  </a:cubicBezTo>
                  <a:lnTo>
                    <a:pt x="0" y="372485"/>
                  </a:lnTo>
                  <a:lnTo>
                    <a:pt x="145619" y="424259"/>
                  </a:lnTo>
                  <a:cubicBezTo>
                    <a:pt x="141824" y="407603"/>
                    <a:pt x="139802" y="390277"/>
                    <a:pt x="139802" y="372485"/>
                  </a:cubicBezTo>
                  <a:close/>
                  <a:moveTo>
                    <a:pt x="248779" y="175496"/>
                  </a:moveTo>
                  <a:lnTo>
                    <a:pt x="109101" y="109101"/>
                  </a:lnTo>
                  <a:lnTo>
                    <a:pt x="175496" y="248779"/>
                  </a:lnTo>
                  <a:cubicBezTo>
                    <a:pt x="194128" y="219229"/>
                    <a:pt x="219229" y="194128"/>
                    <a:pt x="248779" y="175496"/>
                  </a:cubicBezTo>
                  <a:close/>
                  <a:moveTo>
                    <a:pt x="372485" y="155355"/>
                  </a:moveTo>
                  <a:cubicBezTo>
                    <a:pt x="252761" y="155355"/>
                    <a:pt x="155355" y="252761"/>
                    <a:pt x="155355" y="372485"/>
                  </a:cubicBezTo>
                  <a:cubicBezTo>
                    <a:pt x="155355" y="492209"/>
                    <a:pt x="252761" y="589615"/>
                    <a:pt x="372485" y="589615"/>
                  </a:cubicBezTo>
                  <a:cubicBezTo>
                    <a:pt x="492209" y="589615"/>
                    <a:pt x="589615" y="492209"/>
                    <a:pt x="589615" y="372485"/>
                  </a:cubicBezTo>
                  <a:cubicBezTo>
                    <a:pt x="589615" y="252761"/>
                    <a:pt x="492209" y="155355"/>
                    <a:pt x="372485" y="155355"/>
                  </a:cubicBezTo>
                  <a:close/>
                  <a:moveTo>
                    <a:pt x="424259" y="145619"/>
                  </a:moveTo>
                  <a:lnTo>
                    <a:pt x="372485" y="0"/>
                  </a:lnTo>
                  <a:lnTo>
                    <a:pt x="320710" y="145619"/>
                  </a:lnTo>
                  <a:cubicBezTo>
                    <a:pt x="337367" y="141824"/>
                    <a:pt x="354693" y="139802"/>
                    <a:pt x="372485" y="139802"/>
                  </a:cubicBezTo>
                  <a:cubicBezTo>
                    <a:pt x="390277" y="139802"/>
                    <a:pt x="407603" y="141824"/>
                    <a:pt x="424259" y="1456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36"/>
            <p:cNvSpPr/>
            <p:nvPr/>
          </p:nvSpPr>
          <p:spPr>
            <a:xfrm>
              <a:off x="4867859" y="914575"/>
              <a:ext cx="388535" cy="388527"/>
            </a:xfrm>
            <a:custGeom>
              <a:rect b="b" l="l" r="r" t="t"/>
              <a:pathLst>
                <a:path extrusionOk="0" h="777054" w="777070">
                  <a:moveTo>
                    <a:pt x="766883" y="374102"/>
                  </a:moveTo>
                  <a:lnTo>
                    <a:pt x="610424" y="318471"/>
                  </a:lnTo>
                  <a:cubicBezTo>
                    <a:pt x="606334" y="305531"/>
                    <a:pt x="601139" y="293073"/>
                    <a:pt x="594949" y="281222"/>
                  </a:cubicBezTo>
                  <a:lnTo>
                    <a:pt x="666273" y="131171"/>
                  </a:lnTo>
                  <a:cubicBezTo>
                    <a:pt x="669073" y="125261"/>
                    <a:pt x="667891" y="118433"/>
                    <a:pt x="663256" y="113798"/>
                  </a:cubicBezTo>
                  <a:cubicBezTo>
                    <a:pt x="658622" y="109164"/>
                    <a:pt x="651794" y="107982"/>
                    <a:pt x="645868" y="110781"/>
                  </a:cubicBezTo>
                  <a:lnTo>
                    <a:pt x="495832" y="182105"/>
                  </a:lnTo>
                  <a:cubicBezTo>
                    <a:pt x="483981" y="175915"/>
                    <a:pt x="471524" y="170721"/>
                    <a:pt x="458584" y="166631"/>
                  </a:cubicBezTo>
                  <a:lnTo>
                    <a:pt x="402952" y="10156"/>
                  </a:lnTo>
                  <a:cubicBezTo>
                    <a:pt x="400744" y="3981"/>
                    <a:pt x="395083" y="0"/>
                    <a:pt x="388535" y="0"/>
                  </a:cubicBezTo>
                  <a:cubicBezTo>
                    <a:pt x="385269" y="0"/>
                    <a:pt x="382205" y="995"/>
                    <a:pt x="379701" y="2768"/>
                  </a:cubicBezTo>
                  <a:cubicBezTo>
                    <a:pt x="377182" y="4526"/>
                    <a:pt x="375222" y="7061"/>
                    <a:pt x="374118" y="10156"/>
                  </a:cubicBezTo>
                  <a:lnTo>
                    <a:pt x="318486" y="166631"/>
                  </a:lnTo>
                  <a:cubicBezTo>
                    <a:pt x="305546" y="170721"/>
                    <a:pt x="293089" y="175915"/>
                    <a:pt x="281238" y="182105"/>
                  </a:cubicBezTo>
                  <a:lnTo>
                    <a:pt x="131186" y="110781"/>
                  </a:lnTo>
                  <a:cubicBezTo>
                    <a:pt x="125276" y="107982"/>
                    <a:pt x="118449" y="109164"/>
                    <a:pt x="113814" y="113798"/>
                  </a:cubicBezTo>
                  <a:cubicBezTo>
                    <a:pt x="109179" y="118433"/>
                    <a:pt x="107997" y="125261"/>
                    <a:pt x="110797" y="131186"/>
                  </a:cubicBezTo>
                  <a:lnTo>
                    <a:pt x="182121" y="281222"/>
                  </a:lnTo>
                  <a:cubicBezTo>
                    <a:pt x="175931" y="293073"/>
                    <a:pt x="170736" y="305531"/>
                    <a:pt x="166646" y="318471"/>
                  </a:cubicBezTo>
                  <a:lnTo>
                    <a:pt x="10171" y="374102"/>
                  </a:lnTo>
                  <a:cubicBezTo>
                    <a:pt x="3997" y="376311"/>
                    <a:pt x="0" y="381956"/>
                    <a:pt x="0" y="388520"/>
                  </a:cubicBezTo>
                  <a:cubicBezTo>
                    <a:pt x="0" y="395067"/>
                    <a:pt x="3997" y="400728"/>
                    <a:pt x="10171" y="402937"/>
                  </a:cubicBezTo>
                  <a:lnTo>
                    <a:pt x="166646" y="458568"/>
                  </a:lnTo>
                  <a:cubicBezTo>
                    <a:pt x="170736" y="471508"/>
                    <a:pt x="175931" y="483966"/>
                    <a:pt x="182121" y="495817"/>
                  </a:cubicBezTo>
                  <a:lnTo>
                    <a:pt x="110797" y="645868"/>
                  </a:lnTo>
                  <a:cubicBezTo>
                    <a:pt x="107997" y="651794"/>
                    <a:pt x="109164" y="658606"/>
                    <a:pt x="113798" y="663241"/>
                  </a:cubicBezTo>
                  <a:cubicBezTo>
                    <a:pt x="116769" y="666211"/>
                    <a:pt x="120626" y="667766"/>
                    <a:pt x="124576" y="667766"/>
                  </a:cubicBezTo>
                  <a:cubicBezTo>
                    <a:pt x="126800" y="667766"/>
                    <a:pt x="129055" y="667269"/>
                    <a:pt x="131202" y="666258"/>
                  </a:cubicBezTo>
                  <a:lnTo>
                    <a:pt x="281238" y="594934"/>
                  </a:lnTo>
                  <a:cubicBezTo>
                    <a:pt x="293089" y="601124"/>
                    <a:pt x="305546" y="606318"/>
                    <a:pt x="318486" y="610408"/>
                  </a:cubicBezTo>
                  <a:lnTo>
                    <a:pt x="374118" y="766883"/>
                  </a:lnTo>
                  <a:cubicBezTo>
                    <a:pt x="376326" y="773058"/>
                    <a:pt x="381987" y="777055"/>
                    <a:pt x="388535" y="777055"/>
                  </a:cubicBezTo>
                  <a:cubicBezTo>
                    <a:pt x="395098" y="777055"/>
                    <a:pt x="400744" y="773058"/>
                    <a:pt x="402952" y="766883"/>
                  </a:cubicBezTo>
                  <a:lnTo>
                    <a:pt x="458584" y="610408"/>
                  </a:lnTo>
                  <a:cubicBezTo>
                    <a:pt x="471524" y="606318"/>
                    <a:pt x="483981" y="601124"/>
                    <a:pt x="495832" y="594934"/>
                  </a:cubicBezTo>
                  <a:lnTo>
                    <a:pt x="645884" y="666258"/>
                  </a:lnTo>
                  <a:cubicBezTo>
                    <a:pt x="648015" y="667269"/>
                    <a:pt x="650270" y="667766"/>
                    <a:pt x="652494" y="667766"/>
                  </a:cubicBezTo>
                  <a:cubicBezTo>
                    <a:pt x="656444" y="667766"/>
                    <a:pt x="660301" y="666211"/>
                    <a:pt x="663272" y="663241"/>
                  </a:cubicBezTo>
                  <a:cubicBezTo>
                    <a:pt x="667906" y="658606"/>
                    <a:pt x="669073" y="651794"/>
                    <a:pt x="666273" y="645868"/>
                  </a:cubicBezTo>
                  <a:lnTo>
                    <a:pt x="594949" y="495817"/>
                  </a:lnTo>
                  <a:cubicBezTo>
                    <a:pt x="601139" y="483966"/>
                    <a:pt x="606334" y="471508"/>
                    <a:pt x="610424" y="458568"/>
                  </a:cubicBezTo>
                  <a:lnTo>
                    <a:pt x="766899" y="402937"/>
                  </a:lnTo>
                  <a:cubicBezTo>
                    <a:pt x="773073" y="400728"/>
                    <a:pt x="777070" y="395067"/>
                    <a:pt x="777070" y="388520"/>
                  </a:cubicBezTo>
                  <a:cubicBezTo>
                    <a:pt x="777070" y="381956"/>
                    <a:pt x="773073" y="376311"/>
                    <a:pt x="766883" y="374102"/>
                  </a:cubicBezTo>
                  <a:close/>
                  <a:moveTo>
                    <a:pt x="161669" y="440294"/>
                  </a:moveTo>
                  <a:lnTo>
                    <a:pt x="16050" y="388520"/>
                  </a:lnTo>
                  <a:lnTo>
                    <a:pt x="161669" y="336745"/>
                  </a:lnTo>
                  <a:cubicBezTo>
                    <a:pt x="157874" y="353402"/>
                    <a:pt x="155853" y="370727"/>
                    <a:pt x="155853" y="388520"/>
                  </a:cubicBezTo>
                  <a:cubicBezTo>
                    <a:pt x="155853" y="406312"/>
                    <a:pt x="157874" y="423637"/>
                    <a:pt x="161669" y="440294"/>
                  </a:cubicBezTo>
                  <a:close/>
                  <a:moveTo>
                    <a:pt x="651918" y="125136"/>
                  </a:moveTo>
                  <a:lnTo>
                    <a:pt x="585524" y="264814"/>
                  </a:lnTo>
                  <a:cubicBezTo>
                    <a:pt x="566892" y="235264"/>
                    <a:pt x="541790" y="210162"/>
                    <a:pt x="512240" y="191530"/>
                  </a:cubicBezTo>
                  <a:lnTo>
                    <a:pt x="651918" y="125136"/>
                  </a:lnTo>
                  <a:close/>
                  <a:moveTo>
                    <a:pt x="388535" y="16035"/>
                  </a:moveTo>
                  <a:lnTo>
                    <a:pt x="440310" y="161654"/>
                  </a:lnTo>
                  <a:cubicBezTo>
                    <a:pt x="423653" y="157859"/>
                    <a:pt x="406327" y="155837"/>
                    <a:pt x="388535" y="155837"/>
                  </a:cubicBezTo>
                  <a:cubicBezTo>
                    <a:pt x="370743" y="155837"/>
                    <a:pt x="353417" y="157859"/>
                    <a:pt x="336760" y="161654"/>
                  </a:cubicBezTo>
                  <a:lnTo>
                    <a:pt x="388535" y="16035"/>
                  </a:lnTo>
                  <a:close/>
                  <a:moveTo>
                    <a:pt x="125152" y="125136"/>
                  </a:moveTo>
                  <a:lnTo>
                    <a:pt x="264830" y="191530"/>
                  </a:lnTo>
                  <a:cubicBezTo>
                    <a:pt x="235280" y="210162"/>
                    <a:pt x="210178" y="235264"/>
                    <a:pt x="191546" y="264814"/>
                  </a:cubicBezTo>
                  <a:lnTo>
                    <a:pt x="125152" y="125136"/>
                  </a:lnTo>
                  <a:close/>
                  <a:moveTo>
                    <a:pt x="125152" y="651903"/>
                  </a:moveTo>
                  <a:lnTo>
                    <a:pt x="191546" y="512225"/>
                  </a:lnTo>
                  <a:cubicBezTo>
                    <a:pt x="210178" y="541775"/>
                    <a:pt x="235280" y="566877"/>
                    <a:pt x="264830" y="585509"/>
                  </a:cubicBezTo>
                  <a:lnTo>
                    <a:pt x="125152" y="651903"/>
                  </a:lnTo>
                  <a:close/>
                  <a:moveTo>
                    <a:pt x="388535" y="761004"/>
                  </a:moveTo>
                  <a:lnTo>
                    <a:pt x="336760" y="615385"/>
                  </a:lnTo>
                  <a:cubicBezTo>
                    <a:pt x="353417" y="619180"/>
                    <a:pt x="370743" y="621202"/>
                    <a:pt x="388535" y="621202"/>
                  </a:cubicBezTo>
                  <a:cubicBezTo>
                    <a:pt x="406327" y="621202"/>
                    <a:pt x="423653" y="619180"/>
                    <a:pt x="440310" y="615385"/>
                  </a:cubicBezTo>
                  <a:lnTo>
                    <a:pt x="388535" y="761004"/>
                  </a:lnTo>
                  <a:close/>
                  <a:moveTo>
                    <a:pt x="651903" y="651903"/>
                  </a:moveTo>
                  <a:lnTo>
                    <a:pt x="512240" y="585509"/>
                  </a:lnTo>
                  <a:cubicBezTo>
                    <a:pt x="541790" y="566877"/>
                    <a:pt x="566892" y="541775"/>
                    <a:pt x="585524" y="512225"/>
                  </a:cubicBezTo>
                  <a:lnTo>
                    <a:pt x="651903" y="651903"/>
                  </a:lnTo>
                  <a:close/>
                  <a:moveTo>
                    <a:pt x="388535" y="605649"/>
                  </a:moveTo>
                  <a:cubicBezTo>
                    <a:pt x="268811" y="605649"/>
                    <a:pt x="171405" y="508243"/>
                    <a:pt x="171405" y="388520"/>
                  </a:cubicBezTo>
                  <a:cubicBezTo>
                    <a:pt x="171405" y="268796"/>
                    <a:pt x="268811" y="171390"/>
                    <a:pt x="388535" y="171390"/>
                  </a:cubicBezTo>
                  <a:cubicBezTo>
                    <a:pt x="508259" y="171390"/>
                    <a:pt x="605665" y="268796"/>
                    <a:pt x="605665" y="388520"/>
                  </a:cubicBezTo>
                  <a:cubicBezTo>
                    <a:pt x="605665" y="508243"/>
                    <a:pt x="508259" y="605649"/>
                    <a:pt x="388535" y="605649"/>
                  </a:cubicBezTo>
                  <a:close/>
                  <a:moveTo>
                    <a:pt x="615401" y="440294"/>
                  </a:moveTo>
                  <a:cubicBezTo>
                    <a:pt x="619196" y="423637"/>
                    <a:pt x="621218" y="406312"/>
                    <a:pt x="621218" y="388520"/>
                  </a:cubicBezTo>
                  <a:cubicBezTo>
                    <a:pt x="621218" y="370727"/>
                    <a:pt x="619196" y="353402"/>
                    <a:pt x="615401" y="336745"/>
                  </a:cubicBezTo>
                  <a:lnTo>
                    <a:pt x="761020" y="388520"/>
                  </a:lnTo>
                  <a:lnTo>
                    <a:pt x="615401" y="44029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6" name="Google Shape;506;p36"/>
          <p:cNvGrpSpPr/>
          <p:nvPr/>
        </p:nvGrpSpPr>
        <p:grpSpPr>
          <a:xfrm>
            <a:off x="5968448" y="962942"/>
            <a:ext cx="475212" cy="291947"/>
            <a:chOff x="5968448" y="962942"/>
            <a:chExt cx="475212" cy="291947"/>
          </a:xfrm>
        </p:grpSpPr>
        <p:sp>
          <p:nvSpPr>
            <p:cNvPr id="507" name="Google Shape;507;p36"/>
            <p:cNvSpPr/>
            <p:nvPr/>
          </p:nvSpPr>
          <p:spPr>
            <a:xfrm>
              <a:off x="5973210" y="967699"/>
              <a:ext cx="465688" cy="282443"/>
            </a:xfrm>
            <a:custGeom>
              <a:rect b="b" l="l" r="r" t="t"/>
              <a:pathLst>
                <a:path extrusionOk="0" h="564885" w="931376">
                  <a:moveTo>
                    <a:pt x="931147" y="396621"/>
                  </a:moveTo>
                  <a:cubicBezTo>
                    <a:pt x="936023" y="488678"/>
                    <a:pt x="862722" y="564886"/>
                    <a:pt x="771590" y="564886"/>
                  </a:cubicBezTo>
                  <a:lnTo>
                    <a:pt x="181197" y="564886"/>
                  </a:lnTo>
                  <a:cubicBezTo>
                    <a:pt x="81112" y="564867"/>
                    <a:pt x="0" y="483826"/>
                    <a:pt x="0" y="383872"/>
                  </a:cubicBezTo>
                  <a:cubicBezTo>
                    <a:pt x="0" y="315694"/>
                    <a:pt x="37756" y="256327"/>
                    <a:pt x="93494" y="225444"/>
                  </a:cubicBezTo>
                  <a:cubicBezTo>
                    <a:pt x="101247" y="221144"/>
                    <a:pt x="105742" y="212810"/>
                    <a:pt x="105209" y="203981"/>
                  </a:cubicBezTo>
                  <a:cubicBezTo>
                    <a:pt x="104961" y="200004"/>
                    <a:pt x="104847" y="195970"/>
                    <a:pt x="104847" y="191917"/>
                  </a:cubicBezTo>
                  <a:cubicBezTo>
                    <a:pt x="104828" y="85931"/>
                    <a:pt x="190855" y="0"/>
                    <a:pt x="296997" y="0"/>
                  </a:cubicBezTo>
                  <a:cubicBezTo>
                    <a:pt x="386624" y="0"/>
                    <a:pt x="461925" y="61327"/>
                    <a:pt x="483146" y="144271"/>
                  </a:cubicBezTo>
                  <a:cubicBezTo>
                    <a:pt x="485375" y="153024"/>
                    <a:pt x="495090" y="157514"/>
                    <a:pt x="503262" y="153651"/>
                  </a:cubicBezTo>
                  <a:cubicBezTo>
                    <a:pt x="523912" y="143909"/>
                    <a:pt x="546999" y="138467"/>
                    <a:pt x="571363" y="138467"/>
                  </a:cubicBezTo>
                  <a:cubicBezTo>
                    <a:pt x="638569" y="138467"/>
                    <a:pt x="696060" y="179891"/>
                    <a:pt x="719681" y="238574"/>
                  </a:cubicBezTo>
                  <a:cubicBezTo>
                    <a:pt x="722786" y="246299"/>
                    <a:pt x="730863" y="250675"/>
                    <a:pt x="739016" y="248982"/>
                  </a:cubicBezTo>
                  <a:cubicBezTo>
                    <a:pt x="751284" y="246451"/>
                    <a:pt x="764085" y="245310"/>
                    <a:pt x="777229" y="245766"/>
                  </a:cubicBezTo>
                  <a:cubicBezTo>
                    <a:pt x="859426" y="248582"/>
                    <a:pt x="926804" y="314553"/>
                    <a:pt x="931147" y="3966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5968448" y="962942"/>
              <a:ext cx="475212" cy="291947"/>
            </a:xfrm>
            <a:custGeom>
              <a:rect b="b" l="l" r="r" t="t"/>
              <a:pathLst>
                <a:path extrusionOk="0" h="583894" w="950424">
                  <a:moveTo>
                    <a:pt x="950177" y="405621"/>
                  </a:moveTo>
                  <a:cubicBezTo>
                    <a:pt x="945586" y="318967"/>
                    <a:pt x="873961" y="248754"/>
                    <a:pt x="787077" y="245766"/>
                  </a:cubicBezTo>
                  <a:cubicBezTo>
                    <a:pt x="773457" y="245291"/>
                    <a:pt x="759837" y="246451"/>
                    <a:pt x="746617" y="249172"/>
                  </a:cubicBezTo>
                  <a:cubicBezTo>
                    <a:pt x="742978" y="249933"/>
                    <a:pt x="739454" y="248012"/>
                    <a:pt x="738045" y="244529"/>
                  </a:cubicBezTo>
                  <a:cubicBezTo>
                    <a:pt x="712118" y="180100"/>
                    <a:pt x="650418" y="138467"/>
                    <a:pt x="580888" y="138467"/>
                  </a:cubicBezTo>
                  <a:cubicBezTo>
                    <a:pt x="555667" y="138467"/>
                    <a:pt x="531379" y="143890"/>
                    <a:pt x="508730" y="154565"/>
                  </a:cubicBezTo>
                  <a:cubicBezTo>
                    <a:pt x="506901" y="155421"/>
                    <a:pt x="505301" y="154945"/>
                    <a:pt x="504520" y="154565"/>
                  </a:cubicBezTo>
                  <a:cubicBezTo>
                    <a:pt x="503758" y="154203"/>
                    <a:pt x="502386" y="153309"/>
                    <a:pt x="501910" y="151425"/>
                  </a:cubicBezTo>
                  <a:cubicBezTo>
                    <a:pt x="479089" y="62279"/>
                    <a:pt x="398758" y="0"/>
                    <a:pt x="306522" y="0"/>
                  </a:cubicBezTo>
                  <a:cubicBezTo>
                    <a:pt x="195312" y="0"/>
                    <a:pt x="104828" y="90364"/>
                    <a:pt x="104828" y="201431"/>
                  </a:cubicBezTo>
                  <a:cubicBezTo>
                    <a:pt x="104828" y="205655"/>
                    <a:pt x="104961" y="209917"/>
                    <a:pt x="105209" y="214085"/>
                  </a:cubicBezTo>
                  <a:cubicBezTo>
                    <a:pt x="105533" y="219317"/>
                    <a:pt x="102923" y="224131"/>
                    <a:pt x="98389" y="226643"/>
                  </a:cubicBezTo>
                  <a:cubicBezTo>
                    <a:pt x="37698" y="260266"/>
                    <a:pt x="0" y="324162"/>
                    <a:pt x="0" y="393386"/>
                  </a:cubicBezTo>
                  <a:cubicBezTo>
                    <a:pt x="0" y="498440"/>
                    <a:pt x="85550" y="583895"/>
                    <a:pt x="190721" y="583895"/>
                  </a:cubicBezTo>
                  <a:lnTo>
                    <a:pt x="781115" y="583895"/>
                  </a:lnTo>
                  <a:cubicBezTo>
                    <a:pt x="828033" y="583895"/>
                    <a:pt x="871656" y="565171"/>
                    <a:pt x="903964" y="531149"/>
                  </a:cubicBezTo>
                  <a:cubicBezTo>
                    <a:pt x="936252" y="497146"/>
                    <a:pt x="952672" y="452582"/>
                    <a:pt x="950177" y="405621"/>
                  </a:cubicBezTo>
                  <a:close/>
                  <a:moveTo>
                    <a:pt x="890153" y="518058"/>
                  </a:moveTo>
                  <a:cubicBezTo>
                    <a:pt x="861484" y="548255"/>
                    <a:pt x="822757" y="564867"/>
                    <a:pt x="781115" y="564867"/>
                  </a:cubicBezTo>
                  <a:lnTo>
                    <a:pt x="190721" y="564867"/>
                  </a:lnTo>
                  <a:cubicBezTo>
                    <a:pt x="96065" y="564867"/>
                    <a:pt x="19049" y="487936"/>
                    <a:pt x="19049" y="393386"/>
                  </a:cubicBezTo>
                  <a:cubicBezTo>
                    <a:pt x="19049" y="331069"/>
                    <a:pt x="52995" y="273547"/>
                    <a:pt x="107628" y="243274"/>
                  </a:cubicBezTo>
                  <a:cubicBezTo>
                    <a:pt x="118486" y="237261"/>
                    <a:pt x="125001" y="225349"/>
                    <a:pt x="124220" y="212905"/>
                  </a:cubicBezTo>
                  <a:cubicBezTo>
                    <a:pt x="123992" y="209137"/>
                    <a:pt x="123858" y="205275"/>
                    <a:pt x="123858" y="201431"/>
                  </a:cubicBezTo>
                  <a:cubicBezTo>
                    <a:pt x="123877" y="100849"/>
                    <a:pt x="205808" y="19028"/>
                    <a:pt x="306522" y="19028"/>
                  </a:cubicBezTo>
                  <a:cubicBezTo>
                    <a:pt x="390053" y="19028"/>
                    <a:pt x="462802" y="75408"/>
                    <a:pt x="483451" y="156144"/>
                  </a:cubicBezTo>
                  <a:cubicBezTo>
                    <a:pt x="485223" y="163051"/>
                    <a:pt x="489947" y="168741"/>
                    <a:pt x="496405" y="171785"/>
                  </a:cubicBezTo>
                  <a:cubicBezTo>
                    <a:pt x="502900" y="174849"/>
                    <a:pt x="510368" y="174849"/>
                    <a:pt x="516864" y="171785"/>
                  </a:cubicBezTo>
                  <a:cubicBezTo>
                    <a:pt x="536961" y="162309"/>
                    <a:pt x="558505" y="157514"/>
                    <a:pt x="580907" y="157514"/>
                  </a:cubicBezTo>
                  <a:cubicBezTo>
                    <a:pt x="642627" y="157514"/>
                    <a:pt x="697374" y="194467"/>
                    <a:pt x="720386" y="251646"/>
                  </a:cubicBezTo>
                  <a:cubicBezTo>
                    <a:pt x="725205" y="263634"/>
                    <a:pt x="737854" y="270446"/>
                    <a:pt x="750484" y="267820"/>
                  </a:cubicBezTo>
                  <a:cubicBezTo>
                    <a:pt x="762218" y="265384"/>
                    <a:pt x="774314" y="264376"/>
                    <a:pt x="786430" y="264794"/>
                  </a:cubicBezTo>
                  <a:cubicBezTo>
                    <a:pt x="863522" y="267439"/>
                    <a:pt x="927108" y="329737"/>
                    <a:pt x="931166" y="406629"/>
                  </a:cubicBezTo>
                  <a:cubicBezTo>
                    <a:pt x="933357" y="448320"/>
                    <a:pt x="918803" y="487879"/>
                    <a:pt x="890153" y="5180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9" name="Google Shape;509;p36"/>
          <p:cNvGrpSpPr/>
          <p:nvPr/>
        </p:nvGrpSpPr>
        <p:grpSpPr>
          <a:xfrm>
            <a:off x="6664236" y="935287"/>
            <a:ext cx="347682" cy="347683"/>
            <a:chOff x="6664236" y="935287"/>
            <a:chExt cx="347682" cy="347683"/>
          </a:xfrm>
        </p:grpSpPr>
        <p:sp>
          <p:nvSpPr>
            <p:cNvPr id="510" name="Google Shape;510;p36"/>
            <p:cNvSpPr/>
            <p:nvPr/>
          </p:nvSpPr>
          <p:spPr>
            <a:xfrm>
              <a:off x="6667716" y="938767"/>
              <a:ext cx="340721" cy="340721"/>
            </a:xfrm>
            <a:custGeom>
              <a:rect b="b" l="l" r="r" t="t"/>
              <a:pathLst>
                <a:path extrusionOk="0" h="681442" w="681442">
                  <a:moveTo>
                    <a:pt x="681442" y="340721"/>
                  </a:moveTo>
                  <a:cubicBezTo>
                    <a:pt x="681442" y="528897"/>
                    <a:pt x="528897" y="681442"/>
                    <a:pt x="340721" y="681442"/>
                  </a:cubicBezTo>
                  <a:cubicBezTo>
                    <a:pt x="152546" y="681442"/>
                    <a:pt x="0" y="528897"/>
                    <a:pt x="0" y="340721"/>
                  </a:cubicBezTo>
                  <a:cubicBezTo>
                    <a:pt x="0" y="152546"/>
                    <a:pt x="152546" y="0"/>
                    <a:pt x="340721" y="0"/>
                  </a:cubicBezTo>
                  <a:cubicBezTo>
                    <a:pt x="528897" y="0"/>
                    <a:pt x="681442" y="152546"/>
                    <a:pt x="681442" y="3407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6664236" y="935287"/>
              <a:ext cx="347682" cy="347683"/>
            </a:xfrm>
            <a:custGeom>
              <a:rect b="b" l="l" r="r" t="t"/>
              <a:pathLst>
                <a:path extrusionOk="0" h="695365" w="695365">
                  <a:moveTo>
                    <a:pt x="593530" y="101836"/>
                  </a:moveTo>
                  <a:cubicBezTo>
                    <a:pt x="527867" y="36159"/>
                    <a:pt x="440552" y="0"/>
                    <a:pt x="347683" y="0"/>
                  </a:cubicBezTo>
                  <a:cubicBezTo>
                    <a:pt x="254813" y="0"/>
                    <a:pt x="167499" y="36159"/>
                    <a:pt x="101836" y="101836"/>
                  </a:cubicBezTo>
                  <a:cubicBezTo>
                    <a:pt x="36173" y="167513"/>
                    <a:pt x="0" y="254813"/>
                    <a:pt x="0" y="347683"/>
                  </a:cubicBezTo>
                  <a:cubicBezTo>
                    <a:pt x="0" y="440552"/>
                    <a:pt x="36159" y="527867"/>
                    <a:pt x="101836" y="593530"/>
                  </a:cubicBezTo>
                  <a:cubicBezTo>
                    <a:pt x="167513" y="659193"/>
                    <a:pt x="254813" y="695366"/>
                    <a:pt x="347683" y="695366"/>
                  </a:cubicBezTo>
                  <a:cubicBezTo>
                    <a:pt x="440552" y="695366"/>
                    <a:pt x="527867" y="659207"/>
                    <a:pt x="593530" y="593530"/>
                  </a:cubicBezTo>
                  <a:cubicBezTo>
                    <a:pt x="659193" y="527853"/>
                    <a:pt x="695366" y="440552"/>
                    <a:pt x="695366" y="347683"/>
                  </a:cubicBezTo>
                  <a:cubicBezTo>
                    <a:pt x="695366" y="254813"/>
                    <a:pt x="659207" y="167499"/>
                    <a:pt x="593530" y="101836"/>
                  </a:cubicBezTo>
                  <a:close/>
                  <a:moveTo>
                    <a:pt x="583686" y="583686"/>
                  </a:moveTo>
                  <a:cubicBezTo>
                    <a:pt x="520640" y="646731"/>
                    <a:pt x="436835" y="681442"/>
                    <a:pt x="347683" y="681442"/>
                  </a:cubicBezTo>
                  <a:cubicBezTo>
                    <a:pt x="258531" y="681442"/>
                    <a:pt x="174712" y="646731"/>
                    <a:pt x="111680" y="583686"/>
                  </a:cubicBezTo>
                  <a:cubicBezTo>
                    <a:pt x="48635" y="520654"/>
                    <a:pt x="13923" y="436835"/>
                    <a:pt x="13923" y="347683"/>
                  </a:cubicBezTo>
                  <a:cubicBezTo>
                    <a:pt x="13923" y="258531"/>
                    <a:pt x="48635" y="174712"/>
                    <a:pt x="111680" y="111680"/>
                  </a:cubicBezTo>
                  <a:cubicBezTo>
                    <a:pt x="174726" y="48635"/>
                    <a:pt x="258531" y="13923"/>
                    <a:pt x="347683" y="13923"/>
                  </a:cubicBezTo>
                  <a:cubicBezTo>
                    <a:pt x="436835" y="13923"/>
                    <a:pt x="520654" y="48635"/>
                    <a:pt x="583686" y="111680"/>
                  </a:cubicBezTo>
                  <a:cubicBezTo>
                    <a:pt x="646731" y="174726"/>
                    <a:pt x="681442" y="258531"/>
                    <a:pt x="681442" y="347683"/>
                  </a:cubicBezTo>
                  <a:cubicBezTo>
                    <a:pt x="681442" y="436835"/>
                    <a:pt x="646731" y="520654"/>
                    <a:pt x="583686" y="583686"/>
                  </a:cubicBezTo>
                  <a:close/>
                  <a:moveTo>
                    <a:pt x="354645" y="620792"/>
                  </a:moveTo>
                  <a:lnTo>
                    <a:pt x="354645" y="659805"/>
                  </a:lnTo>
                  <a:cubicBezTo>
                    <a:pt x="354645" y="663648"/>
                    <a:pt x="351526" y="666767"/>
                    <a:pt x="347683" y="666767"/>
                  </a:cubicBezTo>
                  <a:cubicBezTo>
                    <a:pt x="343840" y="666767"/>
                    <a:pt x="340721" y="663648"/>
                    <a:pt x="340721" y="659805"/>
                  </a:cubicBezTo>
                  <a:lnTo>
                    <a:pt x="340721" y="620792"/>
                  </a:lnTo>
                  <a:cubicBezTo>
                    <a:pt x="340721" y="616949"/>
                    <a:pt x="343840" y="613830"/>
                    <a:pt x="347683" y="613830"/>
                  </a:cubicBezTo>
                  <a:cubicBezTo>
                    <a:pt x="351526" y="613830"/>
                    <a:pt x="354645" y="616949"/>
                    <a:pt x="354645" y="620792"/>
                  </a:cubicBezTo>
                  <a:close/>
                  <a:moveTo>
                    <a:pt x="509780" y="614526"/>
                  </a:moveTo>
                  <a:cubicBezTo>
                    <a:pt x="511701" y="617854"/>
                    <a:pt x="510560" y="622114"/>
                    <a:pt x="507232" y="624036"/>
                  </a:cubicBezTo>
                  <a:cubicBezTo>
                    <a:pt x="506132" y="624676"/>
                    <a:pt x="504935" y="624969"/>
                    <a:pt x="503751" y="624969"/>
                  </a:cubicBezTo>
                  <a:cubicBezTo>
                    <a:pt x="501342" y="624969"/>
                    <a:pt x="499003" y="623716"/>
                    <a:pt x="497722" y="621488"/>
                  </a:cubicBezTo>
                  <a:lnTo>
                    <a:pt x="478229" y="587737"/>
                  </a:lnTo>
                  <a:cubicBezTo>
                    <a:pt x="476308" y="584410"/>
                    <a:pt x="477450" y="580149"/>
                    <a:pt x="480777" y="578228"/>
                  </a:cubicBezTo>
                  <a:cubicBezTo>
                    <a:pt x="484105" y="576306"/>
                    <a:pt x="488366" y="577448"/>
                    <a:pt x="490287" y="580776"/>
                  </a:cubicBezTo>
                  <a:lnTo>
                    <a:pt x="509780" y="614526"/>
                  </a:lnTo>
                  <a:close/>
                  <a:moveTo>
                    <a:pt x="624036" y="507232"/>
                  </a:moveTo>
                  <a:cubicBezTo>
                    <a:pt x="622741" y="509460"/>
                    <a:pt x="620402" y="510713"/>
                    <a:pt x="618007" y="510713"/>
                  </a:cubicBezTo>
                  <a:cubicBezTo>
                    <a:pt x="616824" y="510713"/>
                    <a:pt x="615626" y="510406"/>
                    <a:pt x="614526" y="509780"/>
                  </a:cubicBezTo>
                  <a:lnTo>
                    <a:pt x="580776" y="490287"/>
                  </a:lnTo>
                  <a:cubicBezTo>
                    <a:pt x="577448" y="488366"/>
                    <a:pt x="576306" y="484105"/>
                    <a:pt x="578228" y="480777"/>
                  </a:cubicBezTo>
                  <a:cubicBezTo>
                    <a:pt x="580149" y="477450"/>
                    <a:pt x="584410" y="476308"/>
                    <a:pt x="587737" y="478229"/>
                  </a:cubicBezTo>
                  <a:lnTo>
                    <a:pt x="621488" y="497722"/>
                  </a:lnTo>
                  <a:cubicBezTo>
                    <a:pt x="624816" y="499644"/>
                    <a:pt x="625957" y="503904"/>
                    <a:pt x="624036" y="507232"/>
                  </a:cubicBezTo>
                  <a:close/>
                  <a:moveTo>
                    <a:pt x="666781" y="347683"/>
                  </a:moveTo>
                  <a:cubicBezTo>
                    <a:pt x="666781" y="351526"/>
                    <a:pt x="663662" y="354645"/>
                    <a:pt x="659819" y="354645"/>
                  </a:cubicBezTo>
                  <a:lnTo>
                    <a:pt x="620806" y="354645"/>
                  </a:lnTo>
                  <a:cubicBezTo>
                    <a:pt x="616963" y="354645"/>
                    <a:pt x="613844" y="351526"/>
                    <a:pt x="613844" y="347683"/>
                  </a:cubicBezTo>
                  <a:cubicBezTo>
                    <a:pt x="613844" y="343840"/>
                    <a:pt x="616963" y="340721"/>
                    <a:pt x="620806" y="340721"/>
                  </a:cubicBezTo>
                  <a:lnTo>
                    <a:pt x="659819" y="340721"/>
                  </a:lnTo>
                  <a:cubicBezTo>
                    <a:pt x="663662" y="340721"/>
                    <a:pt x="666781" y="343840"/>
                    <a:pt x="666781" y="347683"/>
                  </a:cubicBezTo>
                  <a:close/>
                  <a:moveTo>
                    <a:pt x="578214" y="214588"/>
                  </a:moveTo>
                  <a:cubicBezTo>
                    <a:pt x="576292" y="211261"/>
                    <a:pt x="577434" y="207000"/>
                    <a:pt x="580762" y="205079"/>
                  </a:cubicBezTo>
                  <a:lnTo>
                    <a:pt x="614512" y="185586"/>
                  </a:lnTo>
                  <a:cubicBezTo>
                    <a:pt x="617840" y="183664"/>
                    <a:pt x="622101" y="184806"/>
                    <a:pt x="624022" y="188134"/>
                  </a:cubicBezTo>
                  <a:cubicBezTo>
                    <a:pt x="625943" y="191462"/>
                    <a:pt x="624802" y="195722"/>
                    <a:pt x="621474" y="197644"/>
                  </a:cubicBezTo>
                  <a:lnTo>
                    <a:pt x="587723" y="217136"/>
                  </a:lnTo>
                  <a:cubicBezTo>
                    <a:pt x="586624" y="217763"/>
                    <a:pt x="585426" y="218069"/>
                    <a:pt x="584243" y="218069"/>
                  </a:cubicBezTo>
                  <a:cubicBezTo>
                    <a:pt x="581848" y="218069"/>
                    <a:pt x="579509" y="216816"/>
                    <a:pt x="578214" y="214588"/>
                  </a:cubicBezTo>
                  <a:close/>
                  <a:moveTo>
                    <a:pt x="509780" y="80840"/>
                  </a:moveTo>
                  <a:lnTo>
                    <a:pt x="490287" y="114590"/>
                  </a:lnTo>
                  <a:cubicBezTo>
                    <a:pt x="488992" y="116818"/>
                    <a:pt x="486653" y="118071"/>
                    <a:pt x="484258" y="118071"/>
                  </a:cubicBezTo>
                  <a:cubicBezTo>
                    <a:pt x="483075" y="118071"/>
                    <a:pt x="481877" y="117765"/>
                    <a:pt x="480777" y="117138"/>
                  </a:cubicBezTo>
                  <a:cubicBezTo>
                    <a:pt x="477450" y="115217"/>
                    <a:pt x="476308" y="110956"/>
                    <a:pt x="478229" y="107628"/>
                  </a:cubicBezTo>
                  <a:lnTo>
                    <a:pt x="497722" y="73878"/>
                  </a:lnTo>
                  <a:cubicBezTo>
                    <a:pt x="499644" y="70550"/>
                    <a:pt x="503904" y="69408"/>
                    <a:pt x="507232" y="71330"/>
                  </a:cubicBezTo>
                  <a:cubicBezTo>
                    <a:pt x="510560" y="73251"/>
                    <a:pt x="511701" y="77512"/>
                    <a:pt x="509780" y="80840"/>
                  </a:cubicBezTo>
                  <a:close/>
                  <a:moveTo>
                    <a:pt x="340721" y="74574"/>
                  </a:moveTo>
                  <a:lnTo>
                    <a:pt x="340721" y="35561"/>
                  </a:lnTo>
                  <a:cubicBezTo>
                    <a:pt x="340721" y="31718"/>
                    <a:pt x="343840" y="28599"/>
                    <a:pt x="347683" y="28599"/>
                  </a:cubicBezTo>
                  <a:cubicBezTo>
                    <a:pt x="351526" y="28599"/>
                    <a:pt x="354645" y="31718"/>
                    <a:pt x="354645" y="35561"/>
                  </a:cubicBezTo>
                  <a:lnTo>
                    <a:pt x="354645" y="74574"/>
                  </a:lnTo>
                  <a:cubicBezTo>
                    <a:pt x="354645" y="78417"/>
                    <a:pt x="351526" y="81536"/>
                    <a:pt x="347683" y="81536"/>
                  </a:cubicBezTo>
                  <a:cubicBezTo>
                    <a:pt x="343840" y="81536"/>
                    <a:pt x="340721" y="78417"/>
                    <a:pt x="340721" y="74574"/>
                  </a:cubicBezTo>
                  <a:close/>
                  <a:moveTo>
                    <a:pt x="217136" y="107642"/>
                  </a:moveTo>
                  <a:cubicBezTo>
                    <a:pt x="219058" y="110970"/>
                    <a:pt x="217916" y="115231"/>
                    <a:pt x="214588" y="117152"/>
                  </a:cubicBezTo>
                  <a:cubicBezTo>
                    <a:pt x="213489" y="117779"/>
                    <a:pt x="212291" y="118085"/>
                    <a:pt x="211108" y="118085"/>
                  </a:cubicBezTo>
                  <a:cubicBezTo>
                    <a:pt x="208699" y="118085"/>
                    <a:pt x="206360" y="116832"/>
                    <a:pt x="205079" y="114604"/>
                  </a:cubicBezTo>
                  <a:lnTo>
                    <a:pt x="185586" y="80854"/>
                  </a:lnTo>
                  <a:cubicBezTo>
                    <a:pt x="183664" y="77526"/>
                    <a:pt x="184806" y="73265"/>
                    <a:pt x="188134" y="71344"/>
                  </a:cubicBezTo>
                  <a:cubicBezTo>
                    <a:pt x="191462" y="69422"/>
                    <a:pt x="195722" y="70564"/>
                    <a:pt x="197644" y="73892"/>
                  </a:cubicBezTo>
                  <a:lnTo>
                    <a:pt x="217136" y="107642"/>
                  </a:lnTo>
                  <a:close/>
                  <a:moveTo>
                    <a:pt x="117152" y="214588"/>
                  </a:moveTo>
                  <a:cubicBezTo>
                    <a:pt x="115857" y="216816"/>
                    <a:pt x="113518" y="218069"/>
                    <a:pt x="111123" y="218069"/>
                  </a:cubicBezTo>
                  <a:cubicBezTo>
                    <a:pt x="109940" y="218069"/>
                    <a:pt x="108742" y="217763"/>
                    <a:pt x="107642" y="217136"/>
                  </a:cubicBezTo>
                  <a:lnTo>
                    <a:pt x="73892" y="197644"/>
                  </a:lnTo>
                  <a:cubicBezTo>
                    <a:pt x="70564" y="195722"/>
                    <a:pt x="69422" y="191462"/>
                    <a:pt x="71344" y="188134"/>
                  </a:cubicBezTo>
                  <a:cubicBezTo>
                    <a:pt x="73265" y="184806"/>
                    <a:pt x="77526" y="183664"/>
                    <a:pt x="80854" y="185586"/>
                  </a:cubicBezTo>
                  <a:lnTo>
                    <a:pt x="114604" y="205079"/>
                  </a:lnTo>
                  <a:cubicBezTo>
                    <a:pt x="117932" y="207000"/>
                    <a:pt x="119073" y="211261"/>
                    <a:pt x="117152" y="214588"/>
                  </a:cubicBezTo>
                  <a:close/>
                  <a:moveTo>
                    <a:pt x="74574" y="354645"/>
                  </a:moveTo>
                  <a:lnTo>
                    <a:pt x="35561" y="354645"/>
                  </a:lnTo>
                  <a:cubicBezTo>
                    <a:pt x="31718" y="354645"/>
                    <a:pt x="28599" y="351526"/>
                    <a:pt x="28599" y="347683"/>
                  </a:cubicBezTo>
                  <a:cubicBezTo>
                    <a:pt x="28599" y="343840"/>
                    <a:pt x="31718" y="340721"/>
                    <a:pt x="35561" y="340721"/>
                  </a:cubicBezTo>
                  <a:lnTo>
                    <a:pt x="74574" y="340721"/>
                  </a:lnTo>
                  <a:cubicBezTo>
                    <a:pt x="78417" y="340721"/>
                    <a:pt x="81536" y="343840"/>
                    <a:pt x="81536" y="347683"/>
                  </a:cubicBezTo>
                  <a:cubicBezTo>
                    <a:pt x="81536" y="351526"/>
                    <a:pt x="78417" y="354645"/>
                    <a:pt x="74574" y="354645"/>
                  </a:cubicBezTo>
                  <a:close/>
                  <a:moveTo>
                    <a:pt x="117152" y="480777"/>
                  </a:moveTo>
                  <a:cubicBezTo>
                    <a:pt x="119073" y="484105"/>
                    <a:pt x="117932" y="488366"/>
                    <a:pt x="114604" y="490287"/>
                  </a:cubicBezTo>
                  <a:lnTo>
                    <a:pt x="80854" y="509780"/>
                  </a:lnTo>
                  <a:cubicBezTo>
                    <a:pt x="79754" y="510420"/>
                    <a:pt x="78556" y="510713"/>
                    <a:pt x="77373" y="510713"/>
                  </a:cubicBezTo>
                  <a:cubicBezTo>
                    <a:pt x="74964" y="510713"/>
                    <a:pt x="72625" y="509460"/>
                    <a:pt x="71344" y="507232"/>
                  </a:cubicBezTo>
                  <a:cubicBezTo>
                    <a:pt x="69422" y="503904"/>
                    <a:pt x="70564" y="499644"/>
                    <a:pt x="73892" y="497722"/>
                  </a:cubicBezTo>
                  <a:lnTo>
                    <a:pt x="107642" y="478229"/>
                  </a:lnTo>
                  <a:cubicBezTo>
                    <a:pt x="110970" y="476308"/>
                    <a:pt x="115231" y="477450"/>
                    <a:pt x="117152" y="480777"/>
                  </a:cubicBezTo>
                  <a:close/>
                  <a:moveTo>
                    <a:pt x="217136" y="587723"/>
                  </a:moveTo>
                  <a:lnTo>
                    <a:pt x="197644" y="621474"/>
                  </a:lnTo>
                  <a:cubicBezTo>
                    <a:pt x="196349" y="623702"/>
                    <a:pt x="194010" y="624955"/>
                    <a:pt x="191615" y="624955"/>
                  </a:cubicBezTo>
                  <a:cubicBezTo>
                    <a:pt x="190431" y="624955"/>
                    <a:pt x="189234" y="624649"/>
                    <a:pt x="188134" y="624022"/>
                  </a:cubicBezTo>
                  <a:cubicBezTo>
                    <a:pt x="184806" y="622101"/>
                    <a:pt x="183664" y="617840"/>
                    <a:pt x="185586" y="614512"/>
                  </a:cubicBezTo>
                  <a:lnTo>
                    <a:pt x="205079" y="580762"/>
                  </a:lnTo>
                  <a:cubicBezTo>
                    <a:pt x="207000" y="577434"/>
                    <a:pt x="211261" y="576292"/>
                    <a:pt x="214588" y="578214"/>
                  </a:cubicBezTo>
                  <a:cubicBezTo>
                    <a:pt x="217916" y="580149"/>
                    <a:pt x="219058" y="584396"/>
                    <a:pt x="217136" y="587723"/>
                  </a:cubicBezTo>
                  <a:close/>
                  <a:moveTo>
                    <a:pt x="470014" y="347683"/>
                  </a:moveTo>
                  <a:cubicBezTo>
                    <a:pt x="470014" y="351526"/>
                    <a:pt x="466896" y="354645"/>
                    <a:pt x="463053" y="354645"/>
                  </a:cubicBezTo>
                  <a:lnTo>
                    <a:pt x="347683" y="354645"/>
                  </a:lnTo>
                  <a:cubicBezTo>
                    <a:pt x="343840" y="354645"/>
                    <a:pt x="340721" y="351526"/>
                    <a:pt x="340721" y="347683"/>
                  </a:cubicBezTo>
                  <a:lnTo>
                    <a:pt x="340721" y="151084"/>
                  </a:lnTo>
                  <a:cubicBezTo>
                    <a:pt x="340721" y="147241"/>
                    <a:pt x="343840" y="144122"/>
                    <a:pt x="347683" y="144122"/>
                  </a:cubicBezTo>
                  <a:cubicBezTo>
                    <a:pt x="351526" y="144122"/>
                    <a:pt x="354645" y="147241"/>
                    <a:pt x="354645" y="151084"/>
                  </a:cubicBezTo>
                  <a:lnTo>
                    <a:pt x="354645" y="340721"/>
                  </a:lnTo>
                  <a:lnTo>
                    <a:pt x="463053" y="340721"/>
                  </a:lnTo>
                  <a:cubicBezTo>
                    <a:pt x="466910" y="340721"/>
                    <a:pt x="470014" y="343840"/>
                    <a:pt x="470014" y="3476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2" name="Google Shape;512;p36"/>
          <p:cNvGrpSpPr/>
          <p:nvPr/>
        </p:nvGrpSpPr>
        <p:grpSpPr>
          <a:xfrm>
            <a:off x="7232136" y="935283"/>
            <a:ext cx="384166" cy="347440"/>
            <a:chOff x="7232136" y="935283"/>
            <a:chExt cx="384166" cy="347440"/>
          </a:xfrm>
        </p:grpSpPr>
        <p:sp>
          <p:nvSpPr>
            <p:cNvPr id="513" name="Google Shape;513;p36"/>
            <p:cNvSpPr/>
            <p:nvPr/>
          </p:nvSpPr>
          <p:spPr>
            <a:xfrm>
              <a:off x="7232136" y="935283"/>
              <a:ext cx="384166" cy="347440"/>
            </a:xfrm>
            <a:custGeom>
              <a:rect b="b" l="l" r="r" t="t"/>
              <a:pathLst>
                <a:path extrusionOk="0" h="694880" w="768333">
                  <a:moveTo>
                    <a:pt x="768334" y="268707"/>
                  </a:moveTo>
                  <a:cubicBezTo>
                    <a:pt x="768334" y="302907"/>
                    <a:pt x="742479" y="331160"/>
                    <a:pt x="709289" y="334996"/>
                  </a:cubicBezTo>
                  <a:lnTo>
                    <a:pt x="709289" y="521031"/>
                  </a:lnTo>
                  <a:cubicBezTo>
                    <a:pt x="709289" y="527640"/>
                    <a:pt x="705530" y="533386"/>
                    <a:pt x="699474" y="536021"/>
                  </a:cubicBezTo>
                  <a:cubicBezTo>
                    <a:pt x="697317" y="536960"/>
                    <a:pt x="695083" y="537422"/>
                    <a:pt x="692879" y="537422"/>
                  </a:cubicBezTo>
                  <a:cubicBezTo>
                    <a:pt x="688873" y="537422"/>
                    <a:pt x="684960" y="535913"/>
                    <a:pt x="681847" y="533032"/>
                  </a:cubicBezTo>
                  <a:cubicBezTo>
                    <a:pt x="646994" y="500634"/>
                    <a:pt x="546717" y="425318"/>
                    <a:pt x="368720" y="425318"/>
                  </a:cubicBezTo>
                  <a:cubicBezTo>
                    <a:pt x="368689" y="425318"/>
                    <a:pt x="368658" y="425302"/>
                    <a:pt x="368628" y="425302"/>
                  </a:cubicBezTo>
                  <a:lnTo>
                    <a:pt x="240770" y="425302"/>
                  </a:lnTo>
                  <a:lnTo>
                    <a:pt x="316116" y="667151"/>
                  </a:lnTo>
                  <a:cubicBezTo>
                    <a:pt x="318166" y="673713"/>
                    <a:pt x="316994" y="680646"/>
                    <a:pt x="312927" y="686176"/>
                  </a:cubicBezTo>
                  <a:cubicBezTo>
                    <a:pt x="308859" y="691707"/>
                    <a:pt x="302588" y="694880"/>
                    <a:pt x="295716" y="694880"/>
                  </a:cubicBezTo>
                  <a:lnTo>
                    <a:pt x="211294" y="694880"/>
                  </a:lnTo>
                  <a:cubicBezTo>
                    <a:pt x="201895" y="694880"/>
                    <a:pt x="193682" y="688842"/>
                    <a:pt x="190893" y="679860"/>
                  </a:cubicBezTo>
                  <a:lnTo>
                    <a:pt x="109291" y="417985"/>
                  </a:lnTo>
                  <a:cubicBezTo>
                    <a:pt x="44746" y="397542"/>
                    <a:pt x="0" y="336783"/>
                    <a:pt x="0" y="268707"/>
                  </a:cubicBezTo>
                  <a:cubicBezTo>
                    <a:pt x="0" y="226881"/>
                    <a:pt x="16302" y="187567"/>
                    <a:pt x="45870" y="157973"/>
                  </a:cubicBezTo>
                  <a:cubicBezTo>
                    <a:pt x="75454" y="128395"/>
                    <a:pt x="114792" y="112112"/>
                    <a:pt x="156641" y="112112"/>
                  </a:cubicBezTo>
                  <a:lnTo>
                    <a:pt x="368705" y="112112"/>
                  </a:lnTo>
                  <a:cubicBezTo>
                    <a:pt x="368720" y="112112"/>
                    <a:pt x="368720" y="112112"/>
                    <a:pt x="368735" y="112112"/>
                  </a:cubicBezTo>
                  <a:cubicBezTo>
                    <a:pt x="546717" y="112112"/>
                    <a:pt x="646994" y="36780"/>
                    <a:pt x="681847" y="4397"/>
                  </a:cubicBezTo>
                  <a:cubicBezTo>
                    <a:pt x="686670" y="-85"/>
                    <a:pt x="693419" y="-1241"/>
                    <a:pt x="699474" y="1393"/>
                  </a:cubicBezTo>
                  <a:cubicBezTo>
                    <a:pt x="705530" y="4043"/>
                    <a:pt x="709289" y="9789"/>
                    <a:pt x="709289" y="16383"/>
                  </a:cubicBezTo>
                  <a:lnTo>
                    <a:pt x="709289" y="202433"/>
                  </a:lnTo>
                  <a:cubicBezTo>
                    <a:pt x="742479" y="206269"/>
                    <a:pt x="768334" y="234507"/>
                    <a:pt x="768334" y="268707"/>
                  </a:cubicBezTo>
                  <a:close/>
                </a:path>
              </a:pathLst>
            </a:custGeom>
            <a:solidFill>
              <a:srgbClr val="E4316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36"/>
            <p:cNvSpPr/>
            <p:nvPr/>
          </p:nvSpPr>
          <p:spPr>
            <a:xfrm>
              <a:off x="7239840" y="942992"/>
              <a:ext cx="368759" cy="332028"/>
            </a:xfrm>
            <a:custGeom>
              <a:rect b="b" l="l" r="r" t="t"/>
              <a:pathLst>
                <a:path extrusionOk="0" h="664056" w="737517">
                  <a:moveTo>
                    <a:pt x="286008" y="656323"/>
                  </a:moveTo>
                  <a:cubicBezTo>
                    <a:pt x="286579" y="658141"/>
                    <a:pt x="286240" y="660082"/>
                    <a:pt x="285115" y="661622"/>
                  </a:cubicBezTo>
                  <a:cubicBezTo>
                    <a:pt x="283975" y="663178"/>
                    <a:pt x="282218" y="664056"/>
                    <a:pt x="280307" y="664056"/>
                  </a:cubicBezTo>
                  <a:lnTo>
                    <a:pt x="195885" y="664056"/>
                  </a:lnTo>
                  <a:cubicBezTo>
                    <a:pt x="193266" y="664056"/>
                    <a:pt x="190970" y="662377"/>
                    <a:pt x="190184" y="659866"/>
                  </a:cubicBezTo>
                  <a:lnTo>
                    <a:pt x="111417" y="407018"/>
                  </a:lnTo>
                  <a:cubicBezTo>
                    <a:pt x="121202" y="408913"/>
                    <a:pt x="131171" y="409883"/>
                    <a:pt x="141232" y="409883"/>
                  </a:cubicBezTo>
                  <a:lnTo>
                    <a:pt x="209214" y="409883"/>
                  </a:lnTo>
                  <a:lnTo>
                    <a:pt x="286008" y="656323"/>
                  </a:lnTo>
                  <a:close/>
                  <a:moveTo>
                    <a:pt x="279968" y="394478"/>
                  </a:moveTo>
                  <a:lnTo>
                    <a:pt x="279968" y="112098"/>
                  </a:lnTo>
                  <a:lnTo>
                    <a:pt x="141232" y="112098"/>
                  </a:lnTo>
                  <a:cubicBezTo>
                    <a:pt x="103497" y="112098"/>
                    <a:pt x="68028" y="126779"/>
                    <a:pt x="41356" y="153446"/>
                  </a:cubicBezTo>
                  <a:cubicBezTo>
                    <a:pt x="14699" y="180128"/>
                    <a:pt x="0" y="215576"/>
                    <a:pt x="0" y="253288"/>
                  </a:cubicBezTo>
                  <a:cubicBezTo>
                    <a:pt x="0" y="315942"/>
                    <a:pt x="42018" y="371740"/>
                    <a:pt x="102157" y="388994"/>
                  </a:cubicBezTo>
                  <a:cubicBezTo>
                    <a:pt x="114807" y="392629"/>
                    <a:pt x="127950" y="394478"/>
                    <a:pt x="141232" y="394478"/>
                  </a:cubicBezTo>
                  <a:lnTo>
                    <a:pt x="279968" y="394478"/>
                  </a:lnTo>
                  <a:close/>
                  <a:moveTo>
                    <a:pt x="353281" y="112098"/>
                  </a:moveTo>
                  <a:lnTo>
                    <a:pt x="295377" y="112098"/>
                  </a:lnTo>
                  <a:lnTo>
                    <a:pt x="295377" y="394478"/>
                  </a:lnTo>
                  <a:lnTo>
                    <a:pt x="353296" y="394478"/>
                  </a:lnTo>
                  <a:cubicBezTo>
                    <a:pt x="353327" y="394478"/>
                    <a:pt x="353358" y="394493"/>
                    <a:pt x="353389" y="394493"/>
                  </a:cubicBezTo>
                  <a:cubicBezTo>
                    <a:pt x="467641" y="394509"/>
                    <a:pt x="551046" y="424842"/>
                    <a:pt x="606454" y="455853"/>
                  </a:cubicBezTo>
                  <a:lnTo>
                    <a:pt x="606454" y="50723"/>
                  </a:lnTo>
                  <a:cubicBezTo>
                    <a:pt x="551031" y="81750"/>
                    <a:pt x="467595" y="112098"/>
                    <a:pt x="353312" y="112098"/>
                  </a:cubicBezTo>
                  <a:cubicBezTo>
                    <a:pt x="353296" y="112098"/>
                    <a:pt x="353296" y="112098"/>
                    <a:pt x="353281" y="112098"/>
                  </a:cubicBezTo>
                  <a:close/>
                  <a:moveTo>
                    <a:pt x="677903" y="101"/>
                  </a:moveTo>
                  <a:cubicBezTo>
                    <a:pt x="677363" y="-145"/>
                    <a:pt x="677071" y="117"/>
                    <a:pt x="676916" y="271"/>
                  </a:cubicBezTo>
                  <a:cubicBezTo>
                    <a:pt x="665483" y="10900"/>
                    <a:pt x="647240" y="25998"/>
                    <a:pt x="621863" y="41665"/>
                  </a:cubicBezTo>
                  <a:lnTo>
                    <a:pt x="621863" y="464911"/>
                  </a:lnTo>
                  <a:cubicBezTo>
                    <a:pt x="647240" y="480594"/>
                    <a:pt x="665483" y="495691"/>
                    <a:pt x="676932" y="506321"/>
                  </a:cubicBezTo>
                  <a:cubicBezTo>
                    <a:pt x="677071" y="506460"/>
                    <a:pt x="677363" y="506721"/>
                    <a:pt x="677903" y="506490"/>
                  </a:cubicBezTo>
                  <a:cubicBezTo>
                    <a:pt x="678473" y="506228"/>
                    <a:pt x="678473" y="505812"/>
                    <a:pt x="678473" y="505612"/>
                  </a:cubicBezTo>
                  <a:lnTo>
                    <a:pt x="678473" y="253288"/>
                  </a:lnTo>
                  <a:lnTo>
                    <a:pt x="678473" y="964"/>
                  </a:lnTo>
                  <a:cubicBezTo>
                    <a:pt x="678473" y="764"/>
                    <a:pt x="678473" y="348"/>
                    <a:pt x="677903" y="101"/>
                  </a:cubicBezTo>
                  <a:close/>
                  <a:moveTo>
                    <a:pt x="693881" y="202543"/>
                  </a:moveTo>
                  <a:lnTo>
                    <a:pt x="693881" y="253288"/>
                  </a:lnTo>
                  <a:lnTo>
                    <a:pt x="693881" y="304049"/>
                  </a:lnTo>
                  <a:cubicBezTo>
                    <a:pt x="718550" y="300321"/>
                    <a:pt x="737517" y="278984"/>
                    <a:pt x="737517" y="253288"/>
                  </a:cubicBezTo>
                  <a:cubicBezTo>
                    <a:pt x="737517" y="227607"/>
                    <a:pt x="718550" y="206271"/>
                    <a:pt x="693881" y="2025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36"/>
            <p:cNvSpPr/>
            <p:nvPr/>
          </p:nvSpPr>
          <p:spPr>
            <a:xfrm>
              <a:off x="7232136" y="935283"/>
              <a:ext cx="384166" cy="347440"/>
            </a:xfrm>
            <a:custGeom>
              <a:rect b="b" l="l" r="r" t="t"/>
              <a:pathLst>
                <a:path extrusionOk="0" h="694880" w="768333">
                  <a:moveTo>
                    <a:pt x="709289" y="202433"/>
                  </a:moveTo>
                  <a:lnTo>
                    <a:pt x="709289" y="16383"/>
                  </a:lnTo>
                  <a:cubicBezTo>
                    <a:pt x="709289" y="9789"/>
                    <a:pt x="705530" y="4043"/>
                    <a:pt x="699474" y="1393"/>
                  </a:cubicBezTo>
                  <a:cubicBezTo>
                    <a:pt x="693419" y="-1241"/>
                    <a:pt x="686670" y="-85"/>
                    <a:pt x="681847" y="4397"/>
                  </a:cubicBezTo>
                  <a:cubicBezTo>
                    <a:pt x="646994" y="36780"/>
                    <a:pt x="546717" y="112112"/>
                    <a:pt x="368735" y="112112"/>
                  </a:cubicBezTo>
                  <a:cubicBezTo>
                    <a:pt x="368720" y="112112"/>
                    <a:pt x="368720" y="112112"/>
                    <a:pt x="368705" y="112112"/>
                  </a:cubicBezTo>
                  <a:lnTo>
                    <a:pt x="156641" y="112112"/>
                  </a:lnTo>
                  <a:cubicBezTo>
                    <a:pt x="114792" y="112112"/>
                    <a:pt x="75454" y="128395"/>
                    <a:pt x="45870" y="157973"/>
                  </a:cubicBezTo>
                  <a:cubicBezTo>
                    <a:pt x="16302" y="187567"/>
                    <a:pt x="0" y="226881"/>
                    <a:pt x="0" y="268707"/>
                  </a:cubicBezTo>
                  <a:cubicBezTo>
                    <a:pt x="0" y="336783"/>
                    <a:pt x="44746" y="397542"/>
                    <a:pt x="109291" y="417985"/>
                  </a:cubicBezTo>
                  <a:lnTo>
                    <a:pt x="190893" y="679860"/>
                  </a:lnTo>
                  <a:cubicBezTo>
                    <a:pt x="193682" y="688842"/>
                    <a:pt x="201895" y="694880"/>
                    <a:pt x="211294" y="694880"/>
                  </a:cubicBezTo>
                  <a:lnTo>
                    <a:pt x="295716" y="694880"/>
                  </a:lnTo>
                  <a:cubicBezTo>
                    <a:pt x="302588" y="694880"/>
                    <a:pt x="308859" y="691707"/>
                    <a:pt x="312927" y="686176"/>
                  </a:cubicBezTo>
                  <a:cubicBezTo>
                    <a:pt x="316994" y="680646"/>
                    <a:pt x="318166" y="673713"/>
                    <a:pt x="316116" y="667151"/>
                  </a:cubicBezTo>
                  <a:lnTo>
                    <a:pt x="240770" y="425302"/>
                  </a:lnTo>
                  <a:lnTo>
                    <a:pt x="368628" y="425302"/>
                  </a:lnTo>
                  <a:cubicBezTo>
                    <a:pt x="368658" y="425302"/>
                    <a:pt x="368689" y="425318"/>
                    <a:pt x="368720" y="425318"/>
                  </a:cubicBezTo>
                  <a:cubicBezTo>
                    <a:pt x="546717" y="425318"/>
                    <a:pt x="646994" y="500634"/>
                    <a:pt x="681847" y="533032"/>
                  </a:cubicBezTo>
                  <a:cubicBezTo>
                    <a:pt x="684960" y="535913"/>
                    <a:pt x="688873" y="537422"/>
                    <a:pt x="692879" y="537422"/>
                  </a:cubicBezTo>
                  <a:cubicBezTo>
                    <a:pt x="695083" y="537422"/>
                    <a:pt x="697317" y="536960"/>
                    <a:pt x="699474" y="536021"/>
                  </a:cubicBezTo>
                  <a:cubicBezTo>
                    <a:pt x="705530" y="533386"/>
                    <a:pt x="709289" y="527640"/>
                    <a:pt x="709289" y="521031"/>
                  </a:cubicBezTo>
                  <a:lnTo>
                    <a:pt x="709289" y="334996"/>
                  </a:lnTo>
                  <a:cubicBezTo>
                    <a:pt x="742479" y="331160"/>
                    <a:pt x="768334" y="302907"/>
                    <a:pt x="768334" y="268707"/>
                  </a:cubicBezTo>
                  <a:cubicBezTo>
                    <a:pt x="768334" y="234507"/>
                    <a:pt x="742479" y="206269"/>
                    <a:pt x="709289" y="202433"/>
                  </a:cubicBezTo>
                  <a:close/>
                  <a:moveTo>
                    <a:pt x="301417" y="671742"/>
                  </a:moveTo>
                  <a:cubicBezTo>
                    <a:pt x="301987" y="673559"/>
                    <a:pt x="301648" y="675501"/>
                    <a:pt x="300523" y="677041"/>
                  </a:cubicBezTo>
                  <a:cubicBezTo>
                    <a:pt x="299383" y="678597"/>
                    <a:pt x="297626" y="679475"/>
                    <a:pt x="295716" y="679475"/>
                  </a:cubicBezTo>
                  <a:lnTo>
                    <a:pt x="211294" y="679475"/>
                  </a:lnTo>
                  <a:cubicBezTo>
                    <a:pt x="208674" y="679475"/>
                    <a:pt x="206378" y="677796"/>
                    <a:pt x="205593" y="675285"/>
                  </a:cubicBezTo>
                  <a:lnTo>
                    <a:pt x="126826" y="422437"/>
                  </a:lnTo>
                  <a:cubicBezTo>
                    <a:pt x="136610" y="424332"/>
                    <a:pt x="146579" y="425302"/>
                    <a:pt x="156641" y="425302"/>
                  </a:cubicBezTo>
                  <a:lnTo>
                    <a:pt x="224622" y="425302"/>
                  </a:lnTo>
                  <a:lnTo>
                    <a:pt x="301417" y="671742"/>
                  </a:lnTo>
                  <a:close/>
                  <a:moveTo>
                    <a:pt x="295377" y="409897"/>
                  </a:moveTo>
                  <a:lnTo>
                    <a:pt x="156641" y="409897"/>
                  </a:lnTo>
                  <a:cubicBezTo>
                    <a:pt x="143359" y="409897"/>
                    <a:pt x="130215" y="408048"/>
                    <a:pt x="117565" y="404413"/>
                  </a:cubicBezTo>
                  <a:cubicBezTo>
                    <a:pt x="57427" y="387159"/>
                    <a:pt x="15408" y="331360"/>
                    <a:pt x="15408" y="268707"/>
                  </a:cubicBezTo>
                  <a:cubicBezTo>
                    <a:pt x="15408" y="230995"/>
                    <a:pt x="30108" y="195547"/>
                    <a:pt x="56764" y="168865"/>
                  </a:cubicBezTo>
                  <a:cubicBezTo>
                    <a:pt x="83436" y="142198"/>
                    <a:pt x="118906" y="127517"/>
                    <a:pt x="156641" y="127517"/>
                  </a:cubicBezTo>
                  <a:lnTo>
                    <a:pt x="295377" y="127517"/>
                  </a:lnTo>
                  <a:lnTo>
                    <a:pt x="295377" y="409897"/>
                  </a:lnTo>
                  <a:close/>
                  <a:moveTo>
                    <a:pt x="621863" y="471272"/>
                  </a:moveTo>
                  <a:cubicBezTo>
                    <a:pt x="566455" y="440261"/>
                    <a:pt x="483049" y="409928"/>
                    <a:pt x="368797" y="409912"/>
                  </a:cubicBezTo>
                  <a:cubicBezTo>
                    <a:pt x="368766" y="409912"/>
                    <a:pt x="368735" y="409897"/>
                    <a:pt x="368705" y="409897"/>
                  </a:cubicBezTo>
                  <a:lnTo>
                    <a:pt x="310785" y="409897"/>
                  </a:lnTo>
                  <a:lnTo>
                    <a:pt x="310785" y="127517"/>
                  </a:lnTo>
                  <a:lnTo>
                    <a:pt x="368689" y="127517"/>
                  </a:lnTo>
                  <a:cubicBezTo>
                    <a:pt x="368705" y="127517"/>
                    <a:pt x="368705" y="127517"/>
                    <a:pt x="368720" y="127517"/>
                  </a:cubicBezTo>
                  <a:cubicBezTo>
                    <a:pt x="483003" y="127517"/>
                    <a:pt x="566439" y="97168"/>
                    <a:pt x="621863" y="66142"/>
                  </a:cubicBezTo>
                  <a:lnTo>
                    <a:pt x="621863" y="471272"/>
                  </a:lnTo>
                  <a:close/>
                  <a:moveTo>
                    <a:pt x="693881" y="268707"/>
                  </a:moveTo>
                  <a:lnTo>
                    <a:pt x="693881" y="521031"/>
                  </a:lnTo>
                  <a:cubicBezTo>
                    <a:pt x="693881" y="521231"/>
                    <a:pt x="693881" y="521647"/>
                    <a:pt x="693311" y="521909"/>
                  </a:cubicBezTo>
                  <a:cubicBezTo>
                    <a:pt x="692772" y="522140"/>
                    <a:pt x="692479" y="521878"/>
                    <a:pt x="692340" y="521740"/>
                  </a:cubicBezTo>
                  <a:cubicBezTo>
                    <a:pt x="680892" y="511110"/>
                    <a:pt x="662648" y="496013"/>
                    <a:pt x="637271" y="480330"/>
                  </a:cubicBezTo>
                  <a:lnTo>
                    <a:pt x="637271" y="57084"/>
                  </a:lnTo>
                  <a:cubicBezTo>
                    <a:pt x="662648" y="41417"/>
                    <a:pt x="680892" y="26319"/>
                    <a:pt x="692325" y="15690"/>
                  </a:cubicBezTo>
                  <a:cubicBezTo>
                    <a:pt x="692479" y="15536"/>
                    <a:pt x="692772" y="15274"/>
                    <a:pt x="693311" y="15520"/>
                  </a:cubicBezTo>
                  <a:cubicBezTo>
                    <a:pt x="693881" y="15767"/>
                    <a:pt x="693881" y="16183"/>
                    <a:pt x="693881" y="16383"/>
                  </a:cubicBezTo>
                  <a:lnTo>
                    <a:pt x="693881" y="268707"/>
                  </a:lnTo>
                  <a:close/>
                  <a:moveTo>
                    <a:pt x="709289" y="319468"/>
                  </a:moveTo>
                  <a:lnTo>
                    <a:pt x="709289" y="268707"/>
                  </a:lnTo>
                  <a:lnTo>
                    <a:pt x="709289" y="217962"/>
                  </a:lnTo>
                  <a:cubicBezTo>
                    <a:pt x="733958" y="221690"/>
                    <a:pt x="752925" y="243026"/>
                    <a:pt x="752925" y="268707"/>
                  </a:cubicBezTo>
                  <a:cubicBezTo>
                    <a:pt x="752925" y="294403"/>
                    <a:pt x="733958" y="315739"/>
                    <a:pt x="709289" y="3194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6" name="Google Shape;516;p36"/>
          <p:cNvGrpSpPr/>
          <p:nvPr/>
        </p:nvGrpSpPr>
        <p:grpSpPr>
          <a:xfrm>
            <a:off x="7837081" y="935287"/>
            <a:ext cx="231818" cy="347341"/>
            <a:chOff x="7837081" y="935287"/>
            <a:chExt cx="231818" cy="347341"/>
          </a:xfrm>
        </p:grpSpPr>
        <p:sp>
          <p:nvSpPr>
            <p:cNvPr id="517" name="Google Shape;517;p36"/>
            <p:cNvSpPr/>
            <p:nvPr/>
          </p:nvSpPr>
          <p:spPr>
            <a:xfrm>
              <a:off x="7837081" y="935287"/>
              <a:ext cx="231818" cy="347341"/>
            </a:xfrm>
            <a:custGeom>
              <a:rect b="b" l="l" r="r" t="t"/>
              <a:pathLst>
                <a:path extrusionOk="0" h="694683" w="463636">
                  <a:moveTo>
                    <a:pt x="463637" y="230127"/>
                  </a:moveTo>
                  <a:cubicBezTo>
                    <a:pt x="463637" y="287172"/>
                    <a:pt x="437366" y="336990"/>
                    <a:pt x="411972" y="385179"/>
                  </a:cubicBezTo>
                  <a:cubicBezTo>
                    <a:pt x="406806" y="394967"/>
                    <a:pt x="401474" y="405103"/>
                    <a:pt x="396504" y="415031"/>
                  </a:cubicBezTo>
                  <a:cubicBezTo>
                    <a:pt x="368131" y="471755"/>
                    <a:pt x="353122" y="530651"/>
                    <a:pt x="353122" y="585329"/>
                  </a:cubicBezTo>
                  <a:cubicBezTo>
                    <a:pt x="353122" y="603415"/>
                    <a:pt x="355086" y="613440"/>
                    <a:pt x="355099" y="613538"/>
                  </a:cubicBezTo>
                  <a:cubicBezTo>
                    <a:pt x="355503" y="615584"/>
                    <a:pt x="354974" y="617715"/>
                    <a:pt x="353652" y="619330"/>
                  </a:cubicBezTo>
                  <a:cubicBezTo>
                    <a:pt x="352329" y="620931"/>
                    <a:pt x="350366" y="621878"/>
                    <a:pt x="348278" y="621878"/>
                  </a:cubicBezTo>
                  <a:lnTo>
                    <a:pt x="315393" y="621878"/>
                  </a:lnTo>
                  <a:lnTo>
                    <a:pt x="315393" y="676221"/>
                  </a:lnTo>
                  <a:cubicBezTo>
                    <a:pt x="315393" y="686399"/>
                    <a:pt x="307110" y="694684"/>
                    <a:pt x="296919" y="694684"/>
                  </a:cubicBezTo>
                  <a:lnTo>
                    <a:pt x="163279" y="694684"/>
                  </a:lnTo>
                  <a:cubicBezTo>
                    <a:pt x="153088" y="694684"/>
                    <a:pt x="144805" y="686399"/>
                    <a:pt x="144805" y="676221"/>
                  </a:cubicBezTo>
                  <a:lnTo>
                    <a:pt x="144805" y="621878"/>
                  </a:lnTo>
                  <a:lnTo>
                    <a:pt x="115457" y="621878"/>
                  </a:lnTo>
                  <a:cubicBezTo>
                    <a:pt x="113368" y="621878"/>
                    <a:pt x="111336" y="620945"/>
                    <a:pt x="110013" y="619316"/>
                  </a:cubicBezTo>
                  <a:cubicBezTo>
                    <a:pt x="108691" y="617701"/>
                    <a:pt x="108120" y="615584"/>
                    <a:pt x="108537" y="613538"/>
                  </a:cubicBezTo>
                  <a:cubicBezTo>
                    <a:pt x="108551" y="613440"/>
                    <a:pt x="110514" y="603415"/>
                    <a:pt x="110514" y="585329"/>
                  </a:cubicBezTo>
                  <a:cubicBezTo>
                    <a:pt x="110514" y="566936"/>
                    <a:pt x="108802" y="548056"/>
                    <a:pt x="105475" y="528953"/>
                  </a:cubicBezTo>
                  <a:cubicBezTo>
                    <a:pt x="105043" y="528061"/>
                    <a:pt x="104792" y="527059"/>
                    <a:pt x="104792" y="526001"/>
                  </a:cubicBezTo>
                  <a:cubicBezTo>
                    <a:pt x="104792" y="525820"/>
                    <a:pt x="104834" y="525653"/>
                    <a:pt x="104848" y="525472"/>
                  </a:cubicBezTo>
                  <a:cubicBezTo>
                    <a:pt x="98096" y="488895"/>
                    <a:pt x="85385" y="451524"/>
                    <a:pt x="67133" y="415031"/>
                  </a:cubicBezTo>
                  <a:cubicBezTo>
                    <a:pt x="62163" y="405103"/>
                    <a:pt x="56830" y="394967"/>
                    <a:pt x="51665" y="385179"/>
                  </a:cubicBezTo>
                  <a:cubicBezTo>
                    <a:pt x="26271" y="336990"/>
                    <a:pt x="0" y="287172"/>
                    <a:pt x="0" y="230127"/>
                  </a:cubicBezTo>
                  <a:cubicBezTo>
                    <a:pt x="0" y="103243"/>
                    <a:pt x="103219" y="0"/>
                    <a:pt x="230092" y="0"/>
                  </a:cubicBezTo>
                  <a:lnTo>
                    <a:pt x="233545" y="0"/>
                  </a:lnTo>
                  <a:cubicBezTo>
                    <a:pt x="360418" y="0"/>
                    <a:pt x="463637" y="103243"/>
                    <a:pt x="463637" y="230127"/>
                  </a:cubicBezTo>
                  <a:close/>
                </a:path>
              </a:pathLst>
            </a:custGeom>
            <a:solidFill>
              <a:srgbClr val="E4316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7844042" y="942248"/>
              <a:ext cx="217896" cy="333418"/>
            </a:xfrm>
            <a:custGeom>
              <a:rect b="b" l="l" r="r" t="t"/>
              <a:pathLst>
                <a:path extrusionOk="0" h="666836" w="435792">
                  <a:moveTo>
                    <a:pt x="144805" y="607954"/>
                  </a:moveTo>
                  <a:lnTo>
                    <a:pt x="287549" y="607954"/>
                  </a:lnTo>
                  <a:lnTo>
                    <a:pt x="287549" y="662298"/>
                  </a:lnTo>
                  <a:cubicBezTo>
                    <a:pt x="287549" y="664804"/>
                    <a:pt x="285502" y="666837"/>
                    <a:pt x="282996" y="666837"/>
                  </a:cubicBezTo>
                  <a:lnTo>
                    <a:pt x="149357" y="666837"/>
                  </a:lnTo>
                  <a:cubicBezTo>
                    <a:pt x="146851" y="666837"/>
                    <a:pt x="144805" y="664804"/>
                    <a:pt x="144805" y="662298"/>
                  </a:cubicBezTo>
                  <a:lnTo>
                    <a:pt x="144805" y="607954"/>
                  </a:lnTo>
                  <a:close/>
                  <a:moveTo>
                    <a:pt x="325431" y="561854"/>
                  </a:moveTo>
                  <a:lnTo>
                    <a:pt x="110361" y="561854"/>
                  </a:lnTo>
                  <a:cubicBezTo>
                    <a:pt x="110459" y="565042"/>
                    <a:pt x="110514" y="568231"/>
                    <a:pt x="110514" y="571405"/>
                  </a:cubicBezTo>
                  <a:cubicBezTo>
                    <a:pt x="110514" y="581193"/>
                    <a:pt x="109971" y="588796"/>
                    <a:pt x="109428" y="594031"/>
                  </a:cubicBezTo>
                  <a:lnTo>
                    <a:pt x="137788" y="594031"/>
                  </a:lnTo>
                  <a:cubicBezTo>
                    <a:pt x="137802" y="594031"/>
                    <a:pt x="137830" y="594031"/>
                    <a:pt x="137844" y="594031"/>
                  </a:cubicBezTo>
                  <a:lnTo>
                    <a:pt x="294510" y="594031"/>
                  </a:lnTo>
                  <a:cubicBezTo>
                    <a:pt x="294524" y="594031"/>
                    <a:pt x="294552" y="594031"/>
                    <a:pt x="294566" y="594031"/>
                  </a:cubicBezTo>
                  <a:lnTo>
                    <a:pt x="326364" y="594031"/>
                  </a:lnTo>
                  <a:cubicBezTo>
                    <a:pt x="325821" y="588796"/>
                    <a:pt x="325278" y="581193"/>
                    <a:pt x="325278" y="571405"/>
                  </a:cubicBezTo>
                  <a:cubicBezTo>
                    <a:pt x="325278" y="568231"/>
                    <a:pt x="325334" y="565042"/>
                    <a:pt x="325431" y="561854"/>
                  </a:cubicBezTo>
                  <a:close/>
                  <a:moveTo>
                    <a:pt x="109637" y="547930"/>
                  </a:moveTo>
                  <a:lnTo>
                    <a:pt x="326155" y="547930"/>
                  </a:lnTo>
                  <a:cubicBezTo>
                    <a:pt x="326837" y="538379"/>
                    <a:pt x="327951" y="528744"/>
                    <a:pt x="329469" y="519039"/>
                  </a:cubicBezTo>
                  <a:lnTo>
                    <a:pt x="106324" y="519039"/>
                  </a:lnTo>
                  <a:cubicBezTo>
                    <a:pt x="107841" y="528744"/>
                    <a:pt x="108955" y="538379"/>
                    <a:pt x="109637" y="547930"/>
                  </a:cubicBezTo>
                  <a:close/>
                  <a:moveTo>
                    <a:pt x="219623" y="0"/>
                  </a:moveTo>
                  <a:lnTo>
                    <a:pt x="216170" y="0"/>
                  </a:lnTo>
                  <a:cubicBezTo>
                    <a:pt x="96982" y="0"/>
                    <a:pt x="0" y="96991"/>
                    <a:pt x="0" y="216204"/>
                  </a:cubicBezTo>
                  <a:cubicBezTo>
                    <a:pt x="0" y="269795"/>
                    <a:pt x="25450" y="318068"/>
                    <a:pt x="50050" y="364767"/>
                  </a:cubicBezTo>
                  <a:cubicBezTo>
                    <a:pt x="55257" y="374625"/>
                    <a:pt x="60631" y="384817"/>
                    <a:pt x="65657" y="394883"/>
                  </a:cubicBezTo>
                  <a:cubicBezTo>
                    <a:pt x="83839" y="431238"/>
                    <a:pt x="96717" y="468497"/>
                    <a:pt x="103873" y="505116"/>
                  </a:cubicBezTo>
                  <a:lnTo>
                    <a:pt x="210935" y="505116"/>
                  </a:lnTo>
                  <a:lnTo>
                    <a:pt x="210935" y="275211"/>
                  </a:lnTo>
                  <a:lnTo>
                    <a:pt x="144136" y="216190"/>
                  </a:lnTo>
                  <a:cubicBezTo>
                    <a:pt x="141255" y="213642"/>
                    <a:pt x="140976" y="209242"/>
                    <a:pt x="143524" y="206360"/>
                  </a:cubicBezTo>
                  <a:cubicBezTo>
                    <a:pt x="146072" y="203478"/>
                    <a:pt x="150471" y="203213"/>
                    <a:pt x="153353" y="205747"/>
                  </a:cubicBezTo>
                  <a:lnTo>
                    <a:pt x="216170" y="261260"/>
                  </a:lnTo>
                  <a:lnTo>
                    <a:pt x="279001" y="205747"/>
                  </a:lnTo>
                  <a:cubicBezTo>
                    <a:pt x="281883" y="203213"/>
                    <a:pt x="286282" y="203478"/>
                    <a:pt x="288830" y="206360"/>
                  </a:cubicBezTo>
                  <a:cubicBezTo>
                    <a:pt x="291378" y="209242"/>
                    <a:pt x="291099" y="213642"/>
                    <a:pt x="288217" y="216190"/>
                  </a:cubicBezTo>
                  <a:lnTo>
                    <a:pt x="224857" y="272162"/>
                  </a:lnTo>
                  <a:lnTo>
                    <a:pt x="224857" y="505116"/>
                  </a:lnTo>
                  <a:lnTo>
                    <a:pt x="330903" y="505116"/>
                  </a:lnTo>
                  <a:cubicBezTo>
                    <a:pt x="331251" y="505116"/>
                    <a:pt x="331571" y="505171"/>
                    <a:pt x="331905" y="505213"/>
                  </a:cubicBezTo>
                  <a:cubicBezTo>
                    <a:pt x="339061" y="468566"/>
                    <a:pt x="351925" y="431265"/>
                    <a:pt x="370135" y="394883"/>
                  </a:cubicBezTo>
                  <a:cubicBezTo>
                    <a:pt x="375161" y="384817"/>
                    <a:pt x="380535" y="374625"/>
                    <a:pt x="385742" y="364767"/>
                  </a:cubicBezTo>
                  <a:cubicBezTo>
                    <a:pt x="410343" y="318068"/>
                    <a:pt x="435792" y="269795"/>
                    <a:pt x="435792" y="216204"/>
                  </a:cubicBezTo>
                  <a:cubicBezTo>
                    <a:pt x="435792" y="96991"/>
                    <a:pt x="338810" y="0"/>
                    <a:pt x="219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7837081" y="935287"/>
              <a:ext cx="231818" cy="347341"/>
            </a:xfrm>
            <a:custGeom>
              <a:rect b="b" l="l" r="r" t="t"/>
              <a:pathLst>
                <a:path extrusionOk="0" h="694683" w="463636">
                  <a:moveTo>
                    <a:pt x="233545" y="0"/>
                  </a:moveTo>
                  <a:lnTo>
                    <a:pt x="230092" y="0"/>
                  </a:lnTo>
                  <a:cubicBezTo>
                    <a:pt x="103219" y="0"/>
                    <a:pt x="0" y="103243"/>
                    <a:pt x="0" y="230127"/>
                  </a:cubicBezTo>
                  <a:cubicBezTo>
                    <a:pt x="0" y="287172"/>
                    <a:pt x="26271" y="336990"/>
                    <a:pt x="51665" y="385179"/>
                  </a:cubicBezTo>
                  <a:cubicBezTo>
                    <a:pt x="56830" y="394967"/>
                    <a:pt x="62163" y="405103"/>
                    <a:pt x="67133" y="415031"/>
                  </a:cubicBezTo>
                  <a:cubicBezTo>
                    <a:pt x="85385" y="451524"/>
                    <a:pt x="98096" y="488895"/>
                    <a:pt x="104848" y="525472"/>
                  </a:cubicBezTo>
                  <a:cubicBezTo>
                    <a:pt x="104834" y="525653"/>
                    <a:pt x="104792" y="525820"/>
                    <a:pt x="104792" y="526001"/>
                  </a:cubicBezTo>
                  <a:cubicBezTo>
                    <a:pt x="104792" y="527059"/>
                    <a:pt x="105043" y="528061"/>
                    <a:pt x="105475" y="528953"/>
                  </a:cubicBezTo>
                  <a:cubicBezTo>
                    <a:pt x="108802" y="548056"/>
                    <a:pt x="110514" y="566936"/>
                    <a:pt x="110514" y="585329"/>
                  </a:cubicBezTo>
                  <a:cubicBezTo>
                    <a:pt x="110514" y="603415"/>
                    <a:pt x="108551" y="613440"/>
                    <a:pt x="108537" y="613538"/>
                  </a:cubicBezTo>
                  <a:cubicBezTo>
                    <a:pt x="108120" y="615584"/>
                    <a:pt x="108691" y="617701"/>
                    <a:pt x="110013" y="619316"/>
                  </a:cubicBezTo>
                  <a:cubicBezTo>
                    <a:pt x="111336" y="620945"/>
                    <a:pt x="113368" y="621878"/>
                    <a:pt x="115457" y="621878"/>
                  </a:cubicBezTo>
                  <a:lnTo>
                    <a:pt x="144805" y="621878"/>
                  </a:lnTo>
                  <a:lnTo>
                    <a:pt x="144805" y="676221"/>
                  </a:lnTo>
                  <a:cubicBezTo>
                    <a:pt x="144805" y="686399"/>
                    <a:pt x="153088" y="694684"/>
                    <a:pt x="163279" y="694684"/>
                  </a:cubicBezTo>
                  <a:lnTo>
                    <a:pt x="296919" y="694684"/>
                  </a:lnTo>
                  <a:cubicBezTo>
                    <a:pt x="307110" y="694684"/>
                    <a:pt x="315393" y="686399"/>
                    <a:pt x="315393" y="676221"/>
                  </a:cubicBezTo>
                  <a:lnTo>
                    <a:pt x="315393" y="621878"/>
                  </a:lnTo>
                  <a:lnTo>
                    <a:pt x="348278" y="621878"/>
                  </a:lnTo>
                  <a:cubicBezTo>
                    <a:pt x="350366" y="621878"/>
                    <a:pt x="352329" y="620931"/>
                    <a:pt x="353652" y="619330"/>
                  </a:cubicBezTo>
                  <a:cubicBezTo>
                    <a:pt x="354974" y="617715"/>
                    <a:pt x="355503" y="615584"/>
                    <a:pt x="355099" y="613538"/>
                  </a:cubicBezTo>
                  <a:cubicBezTo>
                    <a:pt x="355086" y="613440"/>
                    <a:pt x="353122" y="603415"/>
                    <a:pt x="353122" y="585329"/>
                  </a:cubicBezTo>
                  <a:cubicBezTo>
                    <a:pt x="353122" y="530651"/>
                    <a:pt x="368131" y="471755"/>
                    <a:pt x="396504" y="415031"/>
                  </a:cubicBezTo>
                  <a:cubicBezTo>
                    <a:pt x="401474" y="405103"/>
                    <a:pt x="406806" y="394967"/>
                    <a:pt x="411972" y="385179"/>
                  </a:cubicBezTo>
                  <a:cubicBezTo>
                    <a:pt x="437366" y="336990"/>
                    <a:pt x="463637" y="287172"/>
                    <a:pt x="463637" y="230127"/>
                  </a:cubicBezTo>
                  <a:cubicBezTo>
                    <a:pt x="463637" y="103243"/>
                    <a:pt x="360418" y="0"/>
                    <a:pt x="233545" y="0"/>
                  </a:cubicBezTo>
                  <a:close/>
                  <a:moveTo>
                    <a:pt x="301471" y="676221"/>
                  </a:moveTo>
                  <a:cubicBezTo>
                    <a:pt x="301471" y="678727"/>
                    <a:pt x="299425" y="680760"/>
                    <a:pt x="296919" y="680760"/>
                  </a:cubicBezTo>
                  <a:lnTo>
                    <a:pt x="163279" y="680760"/>
                  </a:lnTo>
                  <a:cubicBezTo>
                    <a:pt x="160773" y="680760"/>
                    <a:pt x="158727" y="678727"/>
                    <a:pt x="158727" y="676221"/>
                  </a:cubicBezTo>
                  <a:lnTo>
                    <a:pt x="158727" y="621878"/>
                  </a:lnTo>
                  <a:lnTo>
                    <a:pt x="301471" y="621878"/>
                  </a:lnTo>
                  <a:lnTo>
                    <a:pt x="301471" y="676221"/>
                  </a:lnTo>
                  <a:close/>
                  <a:moveTo>
                    <a:pt x="308488" y="607954"/>
                  </a:moveTo>
                  <a:cubicBezTo>
                    <a:pt x="308474" y="607954"/>
                    <a:pt x="308446" y="607954"/>
                    <a:pt x="308432" y="607954"/>
                  </a:cubicBezTo>
                  <a:lnTo>
                    <a:pt x="151766" y="607954"/>
                  </a:lnTo>
                  <a:cubicBezTo>
                    <a:pt x="151752" y="607954"/>
                    <a:pt x="151724" y="607954"/>
                    <a:pt x="151710" y="607954"/>
                  </a:cubicBezTo>
                  <a:lnTo>
                    <a:pt x="123351" y="607954"/>
                  </a:lnTo>
                  <a:cubicBezTo>
                    <a:pt x="123894" y="602719"/>
                    <a:pt x="124437" y="595117"/>
                    <a:pt x="124437" y="585329"/>
                  </a:cubicBezTo>
                  <a:cubicBezTo>
                    <a:pt x="124437" y="582154"/>
                    <a:pt x="124381" y="578966"/>
                    <a:pt x="124283" y="575777"/>
                  </a:cubicBezTo>
                  <a:lnTo>
                    <a:pt x="339353" y="575777"/>
                  </a:lnTo>
                  <a:cubicBezTo>
                    <a:pt x="339256" y="578966"/>
                    <a:pt x="339200" y="582154"/>
                    <a:pt x="339200" y="585329"/>
                  </a:cubicBezTo>
                  <a:cubicBezTo>
                    <a:pt x="339200" y="595117"/>
                    <a:pt x="339743" y="602719"/>
                    <a:pt x="340286" y="607954"/>
                  </a:cubicBezTo>
                  <a:lnTo>
                    <a:pt x="308488" y="607954"/>
                  </a:lnTo>
                  <a:close/>
                  <a:moveTo>
                    <a:pt x="340077" y="561854"/>
                  </a:moveTo>
                  <a:lnTo>
                    <a:pt x="123559" y="561854"/>
                  </a:lnTo>
                  <a:cubicBezTo>
                    <a:pt x="122877" y="552302"/>
                    <a:pt x="121763" y="542667"/>
                    <a:pt x="120246" y="532962"/>
                  </a:cubicBezTo>
                  <a:lnTo>
                    <a:pt x="343391" y="532962"/>
                  </a:lnTo>
                  <a:cubicBezTo>
                    <a:pt x="341873" y="542667"/>
                    <a:pt x="340760" y="552302"/>
                    <a:pt x="340077" y="561854"/>
                  </a:cubicBezTo>
                  <a:close/>
                  <a:moveTo>
                    <a:pt x="399664" y="378690"/>
                  </a:moveTo>
                  <a:cubicBezTo>
                    <a:pt x="394457" y="388548"/>
                    <a:pt x="389084" y="398740"/>
                    <a:pt x="384058" y="408807"/>
                  </a:cubicBezTo>
                  <a:cubicBezTo>
                    <a:pt x="365847" y="445189"/>
                    <a:pt x="352983" y="482490"/>
                    <a:pt x="345827" y="519136"/>
                  </a:cubicBezTo>
                  <a:cubicBezTo>
                    <a:pt x="345493" y="519095"/>
                    <a:pt x="345173" y="519039"/>
                    <a:pt x="344825" y="519039"/>
                  </a:cubicBezTo>
                  <a:lnTo>
                    <a:pt x="238780" y="519039"/>
                  </a:lnTo>
                  <a:lnTo>
                    <a:pt x="238780" y="286085"/>
                  </a:lnTo>
                  <a:lnTo>
                    <a:pt x="302139" y="230113"/>
                  </a:lnTo>
                  <a:cubicBezTo>
                    <a:pt x="305021" y="227565"/>
                    <a:pt x="305300" y="223165"/>
                    <a:pt x="302752" y="220283"/>
                  </a:cubicBezTo>
                  <a:cubicBezTo>
                    <a:pt x="300204" y="217401"/>
                    <a:pt x="295805" y="217136"/>
                    <a:pt x="292923" y="219671"/>
                  </a:cubicBezTo>
                  <a:lnTo>
                    <a:pt x="230092" y="275183"/>
                  </a:lnTo>
                  <a:lnTo>
                    <a:pt x="167275" y="219671"/>
                  </a:lnTo>
                  <a:cubicBezTo>
                    <a:pt x="164393" y="217136"/>
                    <a:pt x="159994" y="217401"/>
                    <a:pt x="157446" y="220283"/>
                  </a:cubicBezTo>
                  <a:cubicBezTo>
                    <a:pt x="154898" y="223165"/>
                    <a:pt x="155177" y="227565"/>
                    <a:pt x="158059" y="230113"/>
                  </a:cubicBezTo>
                  <a:lnTo>
                    <a:pt x="224857" y="289135"/>
                  </a:lnTo>
                  <a:lnTo>
                    <a:pt x="224857" y="519039"/>
                  </a:lnTo>
                  <a:lnTo>
                    <a:pt x="117796" y="519039"/>
                  </a:lnTo>
                  <a:cubicBezTo>
                    <a:pt x="110640" y="482420"/>
                    <a:pt x="97762" y="445161"/>
                    <a:pt x="79579" y="408807"/>
                  </a:cubicBezTo>
                  <a:cubicBezTo>
                    <a:pt x="74553" y="398740"/>
                    <a:pt x="69179" y="388548"/>
                    <a:pt x="63972" y="378690"/>
                  </a:cubicBezTo>
                  <a:cubicBezTo>
                    <a:pt x="39372" y="331991"/>
                    <a:pt x="13922" y="283719"/>
                    <a:pt x="13922" y="230127"/>
                  </a:cubicBezTo>
                  <a:cubicBezTo>
                    <a:pt x="13922" y="110914"/>
                    <a:pt x="110904" y="13923"/>
                    <a:pt x="230092" y="13923"/>
                  </a:cubicBezTo>
                  <a:lnTo>
                    <a:pt x="233545" y="13923"/>
                  </a:lnTo>
                  <a:cubicBezTo>
                    <a:pt x="352733" y="13923"/>
                    <a:pt x="449715" y="110914"/>
                    <a:pt x="449715" y="230127"/>
                  </a:cubicBezTo>
                  <a:cubicBezTo>
                    <a:pt x="449715" y="283719"/>
                    <a:pt x="424265" y="331991"/>
                    <a:pt x="399664" y="3786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0" name="Google Shape;520;p36"/>
          <p:cNvGrpSpPr/>
          <p:nvPr/>
        </p:nvGrpSpPr>
        <p:grpSpPr>
          <a:xfrm>
            <a:off x="4802436" y="1650259"/>
            <a:ext cx="347543" cy="347544"/>
            <a:chOff x="4802436" y="1650259"/>
            <a:chExt cx="347543" cy="347544"/>
          </a:xfrm>
        </p:grpSpPr>
        <p:sp>
          <p:nvSpPr>
            <p:cNvPr id="521" name="Google Shape;521;p36"/>
            <p:cNvSpPr/>
            <p:nvPr/>
          </p:nvSpPr>
          <p:spPr>
            <a:xfrm>
              <a:off x="4805916" y="1653739"/>
              <a:ext cx="340582" cy="340581"/>
            </a:xfrm>
            <a:custGeom>
              <a:rect b="b" l="l" r="r" t="t"/>
              <a:pathLst>
                <a:path extrusionOk="0" h="681163" w="681163">
                  <a:moveTo>
                    <a:pt x="681164" y="340582"/>
                  </a:moveTo>
                  <a:cubicBezTo>
                    <a:pt x="681164" y="528674"/>
                    <a:pt x="528688" y="681164"/>
                    <a:pt x="340582" y="681164"/>
                  </a:cubicBezTo>
                  <a:cubicBezTo>
                    <a:pt x="152476" y="681164"/>
                    <a:pt x="0" y="528674"/>
                    <a:pt x="0" y="340582"/>
                  </a:cubicBezTo>
                  <a:cubicBezTo>
                    <a:pt x="0" y="152490"/>
                    <a:pt x="152476" y="0"/>
                    <a:pt x="340582" y="0"/>
                  </a:cubicBezTo>
                  <a:cubicBezTo>
                    <a:pt x="528688" y="0"/>
                    <a:pt x="681164" y="152476"/>
                    <a:pt x="681164" y="3405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4802436" y="1650259"/>
              <a:ext cx="347543" cy="347544"/>
            </a:xfrm>
            <a:custGeom>
              <a:rect b="b" l="l" r="r" t="t"/>
              <a:pathLst>
                <a:path extrusionOk="0" h="695087" w="695087">
                  <a:moveTo>
                    <a:pt x="593293" y="101794"/>
                  </a:moveTo>
                  <a:cubicBezTo>
                    <a:pt x="527644" y="36145"/>
                    <a:pt x="440371" y="0"/>
                    <a:pt x="347544" y="0"/>
                  </a:cubicBezTo>
                  <a:cubicBezTo>
                    <a:pt x="254716" y="0"/>
                    <a:pt x="167430" y="36145"/>
                    <a:pt x="101794" y="101794"/>
                  </a:cubicBezTo>
                  <a:cubicBezTo>
                    <a:pt x="36145" y="167430"/>
                    <a:pt x="0" y="254716"/>
                    <a:pt x="0" y="347544"/>
                  </a:cubicBezTo>
                  <a:cubicBezTo>
                    <a:pt x="0" y="440371"/>
                    <a:pt x="36145" y="527658"/>
                    <a:pt x="101794" y="593293"/>
                  </a:cubicBezTo>
                  <a:cubicBezTo>
                    <a:pt x="167430" y="658928"/>
                    <a:pt x="254716" y="695087"/>
                    <a:pt x="347544" y="695087"/>
                  </a:cubicBezTo>
                  <a:cubicBezTo>
                    <a:pt x="440371" y="695087"/>
                    <a:pt x="527658" y="658942"/>
                    <a:pt x="593293" y="593293"/>
                  </a:cubicBezTo>
                  <a:cubicBezTo>
                    <a:pt x="658928" y="527644"/>
                    <a:pt x="695087" y="440371"/>
                    <a:pt x="695087" y="347544"/>
                  </a:cubicBezTo>
                  <a:cubicBezTo>
                    <a:pt x="695087" y="254716"/>
                    <a:pt x="658928" y="167430"/>
                    <a:pt x="593293" y="101794"/>
                  </a:cubicBezTo>
                  <a:close/>
                  <a:moveTo>
                    <a:pt x="583449" y="583449"/>
                  </a:moveTo>
                  <a:cubicBezTo>
                    <a:pt x="520431" y="646467"/>
                    <a:pt x="436654" y="681164"/>
                    <a:pt x="347544" y="681164"/>
                  </a:cubicBezTo>
                  <a:cubicBezTo>
                    <a:pt x="258433" y="681164"/>
                    <a:pt x="174656" y="646467"/>
                    <a:pt x="111638" y="583449"/>
                  </a:cubicBezTo>
                  <a:cubicBezTo>
                    <a:pt x="48621" y="520431"/>
                    <a:pt x="13923" y="436654"/>
                    <a:pt x="13923" y="347544"/>
                  </a:cubicBezTo>
                  <a:cubicBezTo>
                    <a:pt x="13923" y="258433"/>
                    <a:pt x="48621" y="174656"/>
                    <a:pt x="111638" y="111638"/>
                  </a:cubicBezTo>
                  <a:cubicBezTo>
                    <a:pt x="174656" y="48621"/>
                    <a:pt x="258433" y="13923"/>
                    <a:pt x="347544" y="13923"/>
                  </a:cubicBezTo>
                  <a:cubicBezTo>
                    <a:pt x="436654" y="13923"/>
                    <a:pt x="520431" y="48621"/>
                    <a:pt x="583449" y="111638"/>
                  </a:cubicBezTo>
                  <a:cubicBezTo>
                    <a:pt x="646467" y="174656"/>
                    <a:pt x="681164" y="258433"/>
                    <a:pt x="681164" y="347544"/>
                  </a:cubicBezTo>
                  <a:cubicBezTo>
                    <a:pt x="681164" y="436654"/>
                    <a:pt x="646453" y="520431"/>
                    <a:pt x="583449" y="583449"/>
                  </a:cubicBezTo>
                  <a:close/>
                  <a:moveTo>
                    <a:pt x="523745" y="520974"/>
                  </a:moveTo>
                  <a:cubicBezTo>
                    <a:pt x="525124" y="524567"/>
                    <a:pt x="523327" y="528591"/>
                    <a:pt x="519735" y="529969"/>
                  </a:cubicBezTo>
                  <a:cubicBezTo>
                    <a:pt x="518914" y="530289"/>
                    <a:pt x="518064" y="530428"/>
                    <a:pt x="517243" y="530428"/>
                  </a:cubicBezTo>
                  <a:cubicBezTo>
                    <a:pt x="514444" y="530428"/>
                    <a:pt x="511799" y="528730"/>
                    <a:pt x="510741" y="525959"/>
                  </a:cubicBezTo>
                  <a:cubicBezTo>
                    <a:pt x="498210" y="493322"/>
                    <a:pt x="476378" y="465434"/>
                    <a:pt x="447612" y="445314"/>
                  </a:cubicBezTo>
                  <a:cubicBezTo>
                    <a:pt x="418191" y="424735"/>
                    <a:pt x="383592" y="413861"/>
                    <a:pt x="347544" y="413861"/>
                  </a:cubicBezTo>
                  <a:cubicBezTo>
                    <a:pt x="311496" y="413861"/>
                    <a:pt x="276896" y="424735"/>
                    <a:pt x="247476" y="445314"/>
                  </a:cubicBezTo>
                  <a:cubicBezTo>
                    <a:pt x="218710" y="465434"/>
                    <a:pt x="196878" y="493322"/>
                    <a:pt x="184347" y="525959"/>
                  </a:cubicBezTo>
                  <a:cubicBezTo>
                    <a:pt x="182968" y="529551"/>
                    <a:pt x="178944" y="531333"/>
                    <a:pt x="175352" y="529969"/>
                  </a:cubicBezTo>
                  <a:cubicBezTo>
                    <a:pt x="171760" y="528591"/>
                    <a:pt x="169978" y="524567"/>
                    <a:pt x="171356" y="520974"/>
                  </a:cubicBezTo>
                  <a:cubicBezTo>
                    <a:pt x="184890" y="485734"/>
                    <a:pt x="208462" y="455632"/>
                    <a:pt x="239511" y="433911"/>
                  </a:cubicBezTo>
                  <a:cubicBezTo>
                    <a:pt x="271285" y="411689"/>
                    <a:pt x="308642" y="399938"/>
                    <a:pt x="347558" y="399938"/>
                  </a:cubicBezTo>
                  <a:cubicBezTo>
                    <a:pt x="386474" y="399938"/>
                    <a:pt x="423844" y="411689"/>
                    <a:pt x="455604" y="433911"/>
                  </a:cubicBezTo>
                  <a:cubicBezTo>
                    <a:pt x="486639" y="455632"/>
                    <a:pt x="510212" y="485748"/>
                    <a:pt x="523745" y="520974"/>
                  </a:cubicBezTo>
                  <a:close/>
                  <a:moveTo>
                    <a:pt x="212068" y="284860"/>
                  </a:moveTo>
                  <a:cubicBezTo>
                    <a:pt x="177023" y="284860"/>
                    <a:pt x="147436" y="257515"/>
                    <a:pt x="144707" y="222608"/>
                  </a:cubicBezTo>
                  <a:cubicBezTo>
                    <a:pt x="144414" y="218779"/>
                    <a:pt x="147269" y="215424"/>
                    <a:pt x="151111" y="215131"/>
                  </a:cubicBezTo>
                  <a:cubicBezTo>
                    <a:pt x="154954" y="214839"/>
                    <a:pt x="158296" y="217693"/>
                    <a:pt x="158588" y="221536"/>
                  </a:cubicBezTo>
                  <a:cubicBezTo>
                    <a:pt x="160746" y="249244"/>
                    <a:pt x="184235" y="270951"/>
                    <a:pt x="212068" y="270951"/>
                  </a:cubicBezTo>
                  <a:cubicBezTo>
                    <a:pt x="239901" y="270951"/>
                    <a:pt x="263390" y="249244"/>
                    <a:pt x="265562" y="221536"/>
                  </a:cubicBezTo>
                  <a:cubicBezTo>
                    <a:pt x="265855" y="217707"/>
                    <a:pt x="269196" y="214839"/>
                    <a:pt x="273039" y="215131"/>
                  </a:cubicBezTo>
                  <a:cubicBezTo>
                    <a:pt x="276868" y="215424"/>
                    <a:pt x="279736" y="218779"/>
                    <a:pt x="279444" y="222608"/>
                  </a:cubicBezTo>
                  <a:cubicBezTo>
                    <a:pt x="276715" y="257515"/>
                    <a:pt x="247128" y="284860"/>
                    <a:pt x="212068" y="284860"/>
                  </a:cubicBezTo>
                  <a:close/>
                  <a:moveTo>
                    <a:pt x="544825" y="222608"/>
                  </a:moveTo>
                  <a:cubicBezTo>
                    <a:pt x="542096" y="257515"/>
                    <a:pt x="512509" y="284860"/>
                    <a:pt x="477464" y="284860"/>
                  </a:cubicBezTo>
                  <a:cubicBezTo>
                    <a:pt x="442418" y="284860"/>
                    <a:pt x="412831" y="257515"/>
                    <a:pt x="410102" y="222608"/>
                  </a:cubicBezTo>
                  <a:cubicBezTo>
                    <a:pt x="409809" y="218779"/>
                    <a:pt x="412664" y="215424"/>
                    <a:pt x="416507" y="215131"/>
                  </a:cubicBezTo>
                  <a:cubicBezTo>
                    <a:pt x="420308" y="214839"/>
                    <a:pt x="423691" y="217693"/>
                    <a:pt x="423984" y="221536"/>
                  </a:cubicBezTo>
                  <a:cubicBezTo>
                    <a:pt x="426142" y="249244"/>
                    <a:pt x="449631" y="270951"/>
                    <a:pt x="477464" y="270951"/>
                  </a:cubicBezTo>
                  <a:cubicBezTo>
                    <a:pt x="505297" y="270951"/>
                    <a:pt x="528785" y="249244"/>
                    <a:pt x="530944" y="221536"/>
                  </a:cubicBezTo>
                  <a:cubicBezTo>
                    <a:pt x="531250" y="217707"/>
                    <a:pt x="534592" y="214839"/>
                    <a:pt x="538421" y="215131"/>
                  </a:cubicBezTo>
                  <a:cubicBezTo>
                    <a:pt x="542263" y="215424"/>
                    <a:pt x="545132" y="218779"/>
                    <a:pt x="544825" y="222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3" name="Google Shape;523;p36"/>
          <p:cNvGrpSpPr/>
          <p:nvPr/>
        </p:nvGrpSpPr>
        <p:grpSpPr>
          <a:xfrm>
            <a:off x="4260508" y="1650259"/>
            <a:ext cx="347543" cy="347544"/>
            <a:chOff x="4260508" y="1650259"/>
            <a:chExt cx="347543" cy="347544"/>
          </a:xfrm>
        </p:grpSpPr>
        <p:sp>
          <p:nvSpPr>
            <p:cNvPr id="524" name="Google Shape;524;p36"/>
            <p:cNvSpPr/>
            <p:nvPr/>
          </p:nvSpPr>
          <p:spPr>
            <a:xfrm>
              <a:off x="4263989" y="1653739"/>
              <a:ext cx="340582" cy="340581"/>
            </a:xfrm>
            <a:custGeom>
              <a:rect b="b" l="l" r="r" t="t"/>
              <a:pathLst>
                <a:path extrusionOk="0" h="681163" w="681163">
                  <a:moveTo>
                    <a:pt x="681164" y="340582"/>
                  </a:moveTo>
                  <a:cubicBezTo>
                    <a:pt x="681164" y="528674"/>
                    <a:pt x="528688" y="681164"/>
                    <a:pt x="340582" y="681164"/>
                  </a:cubicBezTo>
                  <a:cubicBezTo>
                    <a:pt x="152476" y="681164"/>
                    <a:pt x="0" y="528674"/>
                    <a:pt x="0" y="340582"/>
                  </a:cubicBezTo>
                  <a:cubicBezTo>
                    <a:pt x="0" y="152490"/>
                    <a:pt x="152476" y="0"/>
                    <a:pt x="340582" y="0"/>
                  </a:cubicBezTo>
                  <a:cubicBezTo>
                    <a:pt x="528688" y="0"/>
                    <a:pt x="681164" y="152476"/>
                    <a:pt x="681164" y="3405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4260508" y="1650259"/>
              <a:ext cx="347543" cy="347544"/>
            </a:xfrm>
            <a:custGeom>
              <a:rect b="b" l="l" r="r" t="t"/>
              <a:pathLst>
                <a:path extrusionOk="0" h="695087" w="695087">
                  <a:moveTo>
                    <a:pt x="593293" y="101794"/>
                  </a:moveTo>
                  <a:cubicBezTo>
                    <a:pt x="527644" y="36145"/>
                    <a:pt x="440371" y="0"/>
                    <a:pt x="347544" y="0"/>
                  </a:cubicBezTo>
                  <a:cubicBezTo>
                    <a:pt x="254716" y="0"/>
                    <a:pt x="167430" y="36145"/>
                    <a:pt x="101794" y="101794"/>
                  </a:cubicBezTo>
                  <a:cubicBezTo>
                    <a:pt x="36145" y="167430"/>
                    <a:pt x="0" y="254716"/>
                    <a:pt x="0" y="347544"/>
                  </a:cubicBezTo>
                  <a:cubicBezTo>
                    <a:pt x="0" y="440371"/>
                    <a:pt x="36145" y="527658"/>
                    <a:pt x="101794" y="593293"/>
                  </a:cubicBezTo>
                  <a:cubicBezTo>
                    <a:pt x="167430" y="658928"/>
                    <a:pt x="254716" y="695087"/>
                    <a:pt x="347544" y="695087"/>
                  </a:cubicBezTo>
                  <a:cubicBezTo>
                    <a:pt x="440371" y="695087"/>
                    <a:pt x="527658" y="658942"/>
                    <a:pt x="593293" y="593293"/>
                  </a:cubicBezTo>
                  <a:cubicBezTo>
                    <a:pt x="658928" y="527644"/>
                    <a:pt x="695087" y="440371"/>
                    <a:pt x="695087" y="347544"/>
                  </a:cubicBezTo>
                  <a:cubicBezTo>
                    <a:pt x="695087" y="254716"/>
                    <a:pt x="658928" y="167430"/>
                    <a:pt x="593293" y="101794"/>
                  </a:cubicBezTo>
                  <a:close/>
                  <a:moveTo>
                    <a:pt x="583449" y="583449"/>
                  </a:moveTo>
                  <a:cubicBezTo>
                    <a:pt x="520431" y="646467"/>
                    <a:pt x="436654" y="681164"/>
                    <a:pt x="347544" y="681164"/>
                  </a:cubicBezTo>
                  <a:cubicBezTo>
                    <a:pt x="258433" y="681164"/>
                    <a:pt x="174656" y="646467"/>
                    <a:pt x="111638" y="583449"/>
                  </a:cubicBezTo>
                  <a:cubicBezTo>
                    <a:pt x="48621" y="520431"/>
                    <a:pt x="13923" y="436654"/>
                    <a:pt x="13923" y="347544"/>
                  </a:cubicBezTo>
                  <a:cubicBezTo>
                    <a:pt x="13923" y="258433"/>
                    <a:pt x="48621" y="174656"/>
                    <a:pt x="111638" y="111638"/>
                  </a:cubicBezTo>
                  <a:cubicBezTo>
                    <a:pt x="174656" y="48621"/>
                    <a:pt x="258433" y="13923"/>
                    <a:pt x="347544" y="13923"/>
                  </a:cubicBezTo>
                  <a:cubicBezTo>
                    <a:pt x="436654" y="13923"/>
                    <a:pt x="520431" y="48621"/>
                    <a:pt x="583449" y="111638"/>
                  </a:cubicBezTo>
                  <a:cubicBezTo>
                    <a:pt x="646467" y="174656"/>
                    <a:pt x="681164" y="258433"/>
                    <a:pt x="681164" y="347544"/>
                  </a:cubicBezTo>
                  <a:cubicBezTo>
                    <a:pt x="681164" y="436654"/>
                    <a:pt x="646453" y="520431"/>
                    <a:pt x="583449" y="583449"/>
                  </a:cubicBezTo>
                  <a:close/>
                  <a:moveTo>
                    <a:pt x="523745" y="429636"/>
                  </a:moveTo>
                  <a:cubicBezTo>
                    <a:pt x="510212" y="464877"/>
                    <a:pt x="486639" y="494979"/>
                    <a:pt x="455590" y="516700"/>
                  </a:cubicBezTo>
                  <a:cubicBezTo>
                    <a:pt x="423816" y="538922"/>
                    <a:pt x="386460" y="550673"/>
                    <a:pt x="347544" y="550673"/>
                  </a:cubicBezTo>
                  <a:cubicBezTo>
                    <a:pt x="308628" y="550673"/>
                    <a:pt x="271271" y="538922"/>
                    <a:pt x="239498" y="516700"/>
                  </a:cubicBezTo>
                  <a:cubicBezTo>
                    <a:pt x="208448" y="494979"/>
                    <a:pt x="184876" y="464877"/>
                    <a:pt x="171342" y="429636"/>
                  </a:cubicBezTo>
                  <a:cubicBezTo>
                    <a:pt x="169964" y="426044"/>
                    <a:pt x="171760" y="422020"/>
                    <a:pt x="175338" y="420642"/>
                  </a:cubicBezTo>
                  <a:cubicBezTo>
                    <a:pt x="178930" y="419263"/>
                    <a:pt x="182954" y="421060"/>
                    <a:pt x="184333" y="424652"/>
                  </a:cubicBezTo>
                  <a:cubicBezTo>
                    <a:pt x="196864" y="457288"/>
                    <a:pt x="218696" y="485177"/>
                    <a:pt x="247462" y="505297"/>
                  </a:cubicBezTo>
                  <a:cubicBezTo>
                    <a:pt x="276882" y="525875"/>
                    <a:pt x="311482" y="536750"/>
                    <a:pt x="347530" y="536750"/>
                  </a:cubicBezTo>
                  <a:cubicBezTo>
                    <a:pt x="383578" y="536750"/>
                    <a:pt x="418177" y="525875"/>
                    <a:pt x="447598" y="505297"/>
                  </a:cubicBezTo>
                  <a:cubicBezTo>
                    <a:pt x="476364" y="485177"/>
                    <a:pt x="498196" y="457288"/>
                    <a:pt x="510727" y="424652"/>
                  </a:cubicBezTo>
                  <a:cubicBezTo>
                    <a:pt x="512105" y="421060"/>
                    <a:pt x="516129" y="419277"/>
                    <a:pt x="519721" y="420642"/>
                  </a:cubicBezTo>
                  <a:cubicBezTo>
                    <a:pt x="523327" y="422020"/>
                    <a:pt x="525124" y="426044"/>
                    <a:pt x="523745" y="429636"/>
                  </a:cubicBezTo>
                  <a:close/>
                  <a:moveTo>
                    <a:pt x="158602" y="278442"/>
                  </a:moveTo>
                  <a:cubicBezTo>
                    <a:pt x="158310" y="282270"/>
                    <a:pt x="154954" y="285139"/>
                    <a:pt x="151125" y="284846"/>
                  </a:cubicBezTo>
                  <a:cubicBezTo>
                    <a:pt x="147296" y="284554"/>
                    <a:pt x="144428" y="281198"/>
                    <a:pt x="144721" y="277369"/>
                  </a:cubicBezTo>
                  <a:cubicBezTo>
                    <a:pt x="147450" y="242463"/>
                    <a:pt x="177023" y="215118"/>
                    <a:pt x="212082" y="215118"/>
                  </a:cubicBezTo>
                  <a:cubicBezTo>
                    <a:pt x="247142" y="215118"/>
                    <a:pt x="276729" y="242463"/>
                    <a:pt x="279444" y="277369"/>
                  </a:cubicBezTo>
                  <a:cubicBezTo>
                    <a:pt x="279736" y="281198"/>
                    <a:pt x="276882" y="284554"/>
                    <a:pt x="273039" y="284846"/>
                  </a:cubicBezTo>
                  <a:cubicBezTo>
                    <a:pt x="272858" y="284860"/>
                    <a:pt x="272677" y="284874"/>
                    <a:pt x="272496" y="284874"/>
                  </a:cubicBezTo>
                  <a:cubicBezTo>
                    <a:pt x="268904" y="284874"/>
                    <a:pt x="265855" y="282103"/>
                    <a:pt x="265562" y="278455"/>
                  </a:cubicBezTo>
                  <a:cubicBezTo>
                    <a:pt x="263404" y="250748"/>
                    <a:pt x="239901" y="229041"/>
                    <a:pt x="212068" y="229041"/>
                  </a:cubicBezTo>
                  <a:cubicBezTo>
                    <a:pt x="184249" y="229027"/>
                    <a:pt x="160760" y="250734"/>
                    <a:pt x="158602" y="278442"/>
                  </a:cubicBezTo>
                  <a:close/>
                  <a:moveTo>
                    <a:pt x="544825" y="277355"/>
                  </a:moveTo>
                  <a:cubicBezTo>
                    <a:pt x="545118" y="281184"/>
                    <a:pt x="542263" y="284540"/>
                    <a:pt x="538421" y="284832"/>
                  </a:cubicBezTo>
                  <a:cubicBezTo>
                    <a:pt x="538240" y="284846"/>
                    <a:pt x="538058" y="284860"/>
                    <a:pt x="537877" y="284860"/>
                  </a:cubicBezTo>
                  <a:cubicBezTo>
                    <a:pt x="534285" y="284860"/>
                    <a:pt x="531236" y="282089"/>
                    <a:pt x="530944" y="278442"/>
                  </a:cubicBezTo>
                  <a:cubicBezTo>
                    <a:pt x="528785" y="250734"/>
                    <a:pt x="505297" y="229027"/>
                    <a:pt x="477464" y="229027"/>
                  </a:cubicBezTo>
                  <a:cubicBezTo>
                    <a:pt x="449644" y="229027"/>
                    <a:pt x="426156" y="250734"/>
                    <a:pt x="423984" y="278442"/>
                  </a:cubicBezTo>
                  <a:cubicBezTo>
                    <a:pt x="423677" y="282270"/>
                    <a:pt x="420336" y="285139"/>
                    <a:pt x="416507" y="284846"/>
                  </a:cubicBezTo>
                  <a:cubicBezTo>
                    <a:pt x="412678" y="284554"/>
                    <a:pt x="409809" y="281198"/>
                    <a:pt x="410102" y="277369"/>
                  </a:cubicBezTo>
                  <a:cubicBezTo>
                    <a:pt x="412831" y="242463"/>
                    <a:pt x="442404" y="215118"/>
                    <a:pt x="477464" y="215118"/>
                  </a:cubicBezTo>
                  <a:cubicBezTo>
                    <a:pt x="512523" y="215104"/>
                    <a:pt x="542110" y="242449"/>
                    <a:pt x="544825" y="2773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6" name="Google Shape;526;p36"/>
          <p:cNvGrpSpPr/>
          <p:nvPr/>
        </p:nvGrpSpPr>
        <p:grpSpPr>
          <a:xfrm>
            <a:off x="8289398" y="914575"/>
            <a:ext cx="281618" cy="388651"/>
            <a:chOff x="8289398" y="914575"/>
            <a:chExt cx="281618" cy="388651"/>
          </a:xfrm>
        </p:grpSpPr>
        <p:sp>
          <p:nvSpPr>
            <p:cNvPr id="527" name="Google Shape;527;p36"/>
            <p:cNvSpPr/>
            <p:nvPr/>
          </p:nvSpPr>
          <p:spPr>
            <a:xfrm>
              <a:off x="8289398" y="914575"/>
              <a:ext cx="281618" cy="388651"/>
            </a:xfrm>
            <a:custGeom>
              <a:rect b="b" l="l" r="r" t="t"/>
              <a:pathLst>
                <a:path extrusionOk="0" h="777303" w="563235">
                  <a:moveTo>
                    <a:pt x="560258" y="681950"/>
                  </a:moveTo>
                  <a:cubicBezTo>
                    <a:pt x="557103" y="686538"/>
                    <a:pt x="551880" y="689291"/>
                    <a:pt x="546299" y="689291"/>
                  </a:cubicBezTo>
                  <a:lnTo>
                    <a:pt x="377032" y="689291"/>
                  </a:lnTo>
                  <a:cubicBezTo>
                    <a:pt x="373068" y="738484"/>
                    <a:pt x="331812" y="777303"/>
                    <a:pt x="281634" y="777303"/>
                  </a:cubicBezTo>
                  <a:cubicBezTo>
                    <a:pt x="231439" y="777303"/>
                    <a:pt x="190168" y="738484"/>
                    <a:pt x="186204" y="689291"/>
                  </a:cubicBezTo>
                  <a:lnTo>
                    <a:pt x="16937" y="689291"/>
                  </a:lnTo>
                  <a:cubicBezTo>
                    <a:pt x="11356" y="689291"/>
                    <a:pt x="6133" y="686538"/>
                    <a:pt x="2978" y="681950"/>
                  </a:cubicBezTo>
                  <a:cubicBezTo>
                    <a:pt x="-178" y="677347"/>
                    <a:pt x="-877" y="671499"/>
                    <a:pt x="1128" y="666289"/>
                  </a:cubicBezTo>
                  <a:cubicBezTo>
                    <a:pt x="7501" y="649679"/>
                    <a:pt x="17839" y="619709"/>
                    <a:pt x="27026" y="579381"/>
                  </a:cubicBezTo>
                  <a:cubicBezTo>
                    <a:pt x="27088" y="579008"/>
                    <a:pt x="27166" y="578650"/>
                    <a:pt x="27274" y="578292"/>
                  </a:cubicBezTo>
                  <a:cubicBezTo>
                    <a:pt x="37565" y="532785"/>
                    <a:pt x="46348" y="474230"/>
                    <a:pt x="46363" y="406903"/>
                  </a:cubicBezTo>
                  <a:cubicBezTo>
                    <a:pt x="46363" y="406887"/>
                    <a:pt x="46348" y="406872"/>
                    <a:pt x="46348" y="406856"/>
                  </a:cubicBezTo>
                  <a:lnTo>
                    <a:pt x="46348" y="325345"/>
                  </a:lnTo>
                  <a:cubicBezTo>
                    <a:pt x="46348" y="207316"/>
                    <a:pt x="133632" y="109319"/>
                    <a:pt x="247015" y="92522"/>
                  </a:cubicBezTo>
                  <a:cubicBezTo>
                    <a:pt x="235916" y="82849"/>
                    <a:pt x="228890" y="68618"/>
                    <a:pt x="228890" y="52770"/>
                  </a:cubicBezTo>
                  <a:cubicBezTo>
                    <a:pt x="228890" y="23671"/>
                    <a:pt x="252534" y="0"/>
                    <a:pt x="281618" y="0"/>
                  </a:cubicBezTo>
                  <a:cubicBezTo>
                    <a:pt x="310702" y="0"/>
                    <a:pt x="334346" y="23671"/>
                    <a:pt x="334346" y="52770"/>
                  </a:cubicBezTo>
                  <a:cubicBezTo>
                    <a:pt x="334346" y="68603"/>
                    <a:pt x="327335" y="82818"/>
                    <a:pt x="316252" y="92491"/>
                  </a:cubicBezTo>
                  <a:cubicBezTo>
                    <a:pt x="365948" y="99785"/>
                    <a:pt x="411806" y="122741"/>
                    <a:pt x="447978" y="158916"/>
                  </a:cubicBezTo>
                  <a:cubicBezTo>
                    <a:pt x="492421" y="203350"/>
                    <a:pt x="516888" y="262466"/>
                    <a:pt x="516888" y="325345"/>
                  </a:cubicBezTo>
                  <a:lnTo>
                    <a:pt x="516888" y="406856"/>
                  </a:lnTo>
                  <a:cubicBezTo>
                    <a:pt x="516888" y="406872"/>
                    <a:pt x="516873" y="406887"/>
                    <a:pt x="516873" y="406903"/>
                  </a:cubicBezTo>
                  <a:cubicBezTo>
                    <a:pt x="516888" y="534698"/>
                    <a:pt x="548506" y="630876"/>
                    <a:pt x="562108" y="666289"/>
                  </a:cubicBezTo>
                  <a:cubicBezTo>
                    <a:pt x="564113" y="671499"/>
                    <a:pt x="563414" y="677347"/>
                    <a:pt x="560258" y="681950"/>
                  </a:cubicBezTo>
                  <a:close/>
                </a:path>
              </a:pathLst>
            </a:custGeom>
            <a:solidFill>
              <a:srgbClr val="E4316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8297168" y="922350"/>
              <a:ext cx="266080" cy="373099"/>
            </a:xfrm>
            <a:custGeom>
              <a:rect b="b" l="l" r="r" t="t"/>
              <a:pathLst>
                <a:path extrusionOk="0" h="746198" w="532161">
                  <a:moveTo>
                    <a:pt x="266079" y="673739"/>
                  </a:moveTo>
                  <a:lnTo>
                    <a:pt x="345917" y="673739"/>
                  </a:lnTo>
                  <a:cubicBezTo>
                    <a:pt x="341999" y="714346"/>
                    <a:pt x="307692" y="746198"/>
                    <a:pt x="266094" y="746198"/>
                  </a:cubicBezTo>
                  <a:cubicBezTo>
                    <a:pt x="224481" y="746198"/>
                    <a:pt x="190158" y="714346"/>
                    <a:pt x="186241" y="673739"/>
                  </a:cubicBezTo>
                  <a:lnTo>
                    <a:pt x="266079" y="673739"/>
                  </a:lnTo>
                  <a:close/>
                  <a:moveTo>
                    <a:pt x="532065" y="656320"/>
                  </a:moveTo>
                  <a:cubicBezTo>
                    <a:pt x="525816" y="640052"/>
                    <a:pt x="515868" y="611279"/>
                    <a:pt x="506790" y="572725"/>
                  </a:cubicBezTo>
                  <a:lnTo>
                    <a:pt x="25368" y="572725"/>
                  </a:lnTo>
                  <a:cubicBezTo>
                    <a:pt x="16290" y="611279"/>
                    <a:pt x="6341" y="640052"/>
                    <a:pt x="108" y="656320"/>
                  </a:cubicBezTo>
                  <a:cubicBezTo>
                    <a:pt x="-79" y="656771"/>
                    <a:pt x="-17" y="657191"/>
                    <a:pt x="247" y="657580"/>
                  </a:cubicBezTo>
                  <a:cubicBezTo>
                    <a:pt x="527" y="657984"/>
                    <a:pt x="900" y="658186"/>
                    <a:pt x="1398" y="658186"/>
                  </a:cubicBezTo>
                  <a:lnTo>
                    <a:pt x="178095" y="658186"/>
                  </a:lnTo>
                  <a:lnTo>
                    <a:pt x="266079" y="658186"/>
                  </a:lnTo>
                  <a:lnTo>
                    <a:pt x="354062" y="658186"/>
                  </a:lnTo>
                  <a:lnTo>
                    <a:pt x="530760" y="658186"/>
                  </a:lnTo>
                  <a:cubicBezTo>
                    <a:pt x="531257" y="658186"/>
                    <a:pt x="531630" y="657984"/>
                    <a:pt x="531910" y="657580"/>
                  </a:cubicBezTo>
                  <a:cubicBezTo>
                    <a:pt x="532174" y="657191"/>
                    <a:pt x="532236" y="656771"/>
                    <a:pt x="532065" y="656320"/>
                  </a:cubicBezTo>
                  <a:close/>
                  <a:moveTo>
                    <a:pt x="266079" y="74419"/>
                  </a:moveTo>
                  <a:cubicBezTo>
                    <a:pt x="286582" y="74419"/>
                    <a:pt x="303262" y="57731"/>
                    <a:pt x="303262" y="37217"/>
                  </a:cubicBezTo>
                  <a:cubicBezTo>
                    <a:pt x="303262" y="16703"/>
                    <a:pt x="286582" y="0"/>
                    <a:pt x="266079" y="0"/>
                  </a:cubicBezTo>
                  <a:cubicBezTo>
                    <a:pt x="245575" y="0"/>
                    <a:pt x="228896" y="16703"/>
                    <a:pt x="228896" y="37217"/>
                  </a:cubicBezTo>
                  <a:cubicBezTo>
                    <a:pt x="228896" y="57731"/>
                    <a:pt x="245575" y="74419"/>
                    <a:pt x="266079" y="74419"/>
                  </a:cubicBezTo>
                  <a:close/>
                  <a:moveTo>
                    <a:pt x="503292" y="557172"/>
                  </a:moveTo>
                  <a:cubicBezTo>
                    <a:pt x="493654" y="512069"/>
                    <a:pt x="485789" y="455582"/>
                    <a:pt x="485789" y="391303"/>
                  </a:cubicBezTo>
                  <a:cubicBezTo>
                    <a:pt x="485789" y="391288"/>
                    <a:pt x="485804" y="391272"/>
                    <a:pt x="485804" y="391257"/>
                  </a:cubicBezTo>
                  <a:lnTo>
                    <a:pt x="485804" y="309792"/>
                  </a:lnTo>
                  <a:cubicBezTo>
                    <a:pt x="485804" y="251066"/>
                    <a:pt x="462953" y="195869"/>
                    <a:pt x="421449" y="154360"/>
                  </a:cubicBezTo>
                  <a:cubicBezTo>
                    <a:pt x="379929" y="112850"/>
                    <a:pt x="324760" y="89972"/>
                    <a:pt x="266079" y="89972"/>
                  </a:cubicBezTo>
                  <a:cubicBezTo>
                    <a:pt x="144923" y="89972"/>
                    <a:pt x="46353" y="188591"/>
                    <a:pt x="46353" y="309792"/>
                  </a:cubicBezTo>
                  <a:lnTo>
                    <a:pt x="46353" y="391257"/>
                  </a:lnTo>
                  <a:cubicBezTo>
                    <a:pt x="46353" y="391272"/>
                    <a:pt x="46369" y="391288"/>
                    <a:pt x="46369" y="391303"/>
                  </a:cubicBezTo>
                  <a:cubicBezTo>
                    <a:pt x="46369" y="455582"/>
                    <a:pt x="38503" y="512069"/>
                    <a:pt x="28865" y="557172"/>
                  </a:cubicBezTo>
                  <a:lnTo>
                    <a:pt x="503292" y="55717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8289398" y="914575"/>
              <a:ext cx="281618" cy="388651"/>
            </a:xfrm>
            <a:custGeom>
              <a:rect b="b" l="l" r="r" t="t"/>
              <a:pathLst>
                <a:path extrusionOk="0" h="777303" w="563235">
                  <a:moveTo>
                    <a:pt x="562108" y="666289"/>
                  </a:moveTo>
                  <a:cubicBezTo>
                    <a:pt x="548506" y="630876"/>
                    <a:pt x="516888" y="534698"/>
                    <a:pt x="516873" y="406903"/>
                  </a:cubicBezTo>
                  <a:cubicBezTo>
                    <a:pt x="516873" y="406887"/>
                    <a:pt x="516888" y="406872"/>
                    <a:pt x="516888" y="406856"/>
                  </a:cubicBezTo>
                  <a:lnTo>
                    <a:pt x="516888" y="325345"/>
                  </a:lnTo>
                  <a:cubicBezTo>
                    <a:pt x="516888" y="262466"/>
                    <a:pt x="492421" y="203350"/>
                    <a:pt x="447978" y="158916"/>
                  </a:cubicBezTo>
                  <a:cubicBezTo>
                    <a:pt x="411806" y="122741"/>
                    <a:pt x="365948" y="99785"/>
                    <a:pt x="316252" y="92491"/>
                  </a:cubicBezTo>
                  <a:cubicBezTo>
                    <a:pt x="327335" y="82818"/>
                    <a:pt x="334346" y="68603"/>
                    <a:pt x="334346" y="52770"/>
                  </a:cubicBezTo>
                  <a:cubicBezTo>
                    <a:pt x="334346" y="23671"/>
                    <a:pt x="310702" y="0"/>
                    <a:pt x="281618" y="0"/>
                  </a:cubicBezTo>
                  <a:cubicBezTo>
                    <a:pt x="252534" y="0"/>
                    <a:pt x="228890" y="23671"/>
                    <a:pt x="228890" y="52770"/>
                  </a:cubicBezTo>
                  <a:cubicBezTo>
                    <a:pt x="228890" y="68618"/>
                    <a:pt x="235916" y="82849"/>
                    <a:pt x="247015" y="92522"/>
                  </a:cubicBezTo>
                  <a:cubicBezTo>
                    <a:pt x="133632" y="109319"/>
                    <a:pt x="46348" y="207316"/>
                    <a:pt x="46348" y="325345"/>
                  </a:cubicBezTo>
                  <a:lnTo>
                    <a:pt x="46348" y="406856"/>
                  </a:lnTo>
                  <a:cubicBezTo>
                    <a:pt x="46348" y="406872"/>
                    <a:pt x="46363" y="406887"/>
                    <a:pt x="46363" y="406903"/>
                  </a:cubicBezTo>
                  <a:cubicBezTo>
                    <a:pt x="46348" y="474230"/>
                    <a:pt x="37565" y="532785"/>
                    <a:pt x="27274" y="578292"/>
                  </a:cubicBezTo>
                  <a:cubicBezTo>
                    <a:pt x="27166" y="578650"/>
                    <a:pt x="27088" y="579008"/>
                    <a:pt x="27026" y="579381"/>
                  </a:cubicBezTo>
                  <a:cubicBezTo>
                    <a:pt x="17839" y="619709"/>
                    <a:pt x="7501" y="649679"/>
                    <a:pt x="1128" y="666289"/>
                  </a:cubicBezTo>
                  <a:cubicBezTo>
                    <a:pt x="-877" y="671499"/>
                    <a:pt x="-178" y="677347"/>
                    <a:pt x="2978" y="681950"/>
                  </a:cubicBezTo>
                  <a:cubicBezTo>
                    <a:pt x="6133" y="686538"/>
                    <a:pt x="11356" y="689291"/>
                    <a:pt x="16937" y="689291"/>
                  </a:cubicBezTo>
                  <a:lnTo>
                    <a:pt x="186204" y="689291"/>
                  </a:lnTo>
                  <a:cubicBezTo>
                    <a:pt x="190168" y="738484"/>
                    <a:pt x="231439" y="777303"/>
                    <a:pt x="281634" y="777303"/>
                  </a:cubicBezTo>
                  <a:cubicBezTo>
                    <a:pt x="331812" y="777303"/>
                    <a:pt x="373068" y="738484"/>
                    <a:pt x="377032" y="689291"/>
                  </a:cubicBezTo>
                  <a:lnTo>
                    <a:pt x="546299" y="689291"/>
                  </a:lnTo>
                  <a:cubicBezTo>
                    <a:pt x="551880" y="689291"/>
                    <a:pt x="557103" y="686538"/>
                    <a:pt x="560258" y="681950"/>
                  </a:cubicBezTo>
                  <a:cubicBezTo>
                    <a:pt x="563414" y="677347"/>
                    <a:pt x="564113" y="671499"/>
                    <a:pt x="562108" y="666289"/>
                  </a:cubicBezTo>
                  <a:close/>
                  <a:moveTo>
                    <a:pt x="244435" y="52770"/>
                  </a:moveTo>
                  <a:cubicBezTo>
                    <a:pt x="244435" y="32256"/>
                    <a:pt x="261114" y="15553"/>
                    <a:pt x="281618" y="15553"/>
                  </a:cubicBezTo>
                  <a:cubicBezTo>
                    <a:pt x="302122" y="15553"/>
                    <a:pt x="318801" y="32256"/>
                    <a:pt x="318801" y="52770"/>
                  </a:cubicBezTo>
                  <a:cubicBezTo>
                    <a:pt x="318801" y="73284"/>
                    <a:pt x="302122" y="89972"/>
                    <a:pt x="281618" y="89972"/>
                  </a:cubicBezTo>
                  <a:cubicBezTo>
                    <a:pt x="261114" y="89972"/>
                    <a:pt x="244435" y="73284"/>
                    <a:pt x="244435" y="52770"/>
                  </a:cubicBezTo>
                  <a:close/>
                  <a:moveTo>
                    <a:pt x="61908" y="406856"/>
                  </a:moveTo>
                  <a:cubicBezTo>
                    <a:pt x="61908" y="406840"/>
                    <a:pt x="61893" y="406825"/>
                    <a:pt x="61893" y="406809"/>
                  </a:cubicBezTo>
                  <a:lnTo>
                    <a:pt x="61893" y="325345"/>
                  </a:lnTo>
                  <a:cubicBezTo>
                    <a:pt x="61893" y="204143"/>
                    <a:pt x="160462" y="105524"/>
                    <a:pt x="281618" y="105524"/>
                  </a:cubicBezTo>
                  <a:cubicBezTo>
                    <a:pt x="340300" y="105524"/>
                    <a:pt x="395468" y="128402"/>
                    <a:pt x="436988" y="169912"/>
                  </a:cubicBezTo>
                  <a:cubicBezTo>
                    <a:pt x="478493" y="211422"/>
                    <a:pt x="501343" y="266618"/>
                    <a:pt x="501343" y="325345"/>
                  </a:cubicBezTo>
                  <a:lnTo>
                    <a:pt x="501343" y="406809"/>
                  </a:lnTo>
                  <a:cubicBezTo>
                    <a:pt x="501343" y="406825"/>
                    <a:pt x="501328" y="406840"/>
                    <a:pt x="501328" y="406856"/>
                  </a:cubicBezTo>
                  <a:cubicBezTo>
                    <a:pt x="501328" y="471135"/>
                    <a:pt x="509194" y="527622"/>
                    <a:pt x="518831" y="572725"/>
                  </a:cubicBezTo>
                  <a:lnTo>
                    <a:pt x="44405" y="572725"/>
                  </a:lnTo>
                  <a:cubicBezTo>
                    <a:pt x="54042" y="527622"/>
                    <a:pt x="61908" y="471135"/>
                    <a:pt x="61908" y="406856"/>
                  </a:cubicBezTo>
                  <a:close/>
                  <a:moveTo>
                    <a:pt x="281634" y="761751"/>
                  </a:moveTo>
                  <a:cubicBezTo>
                    <a:pt x="240020" y="761751"/>
                    <a:pt x="205697" y="729899"/>
                    <a:pt x="201780" y="689291"/>
                  </a:cubicBezTo>
                  <a:lnTo>
                    <a:pt x="281618" y="689291"/>
                  </a:lnTo>
                  <a:lnTo>
                    <a:pt x="361456" y="689291"/>
                  </a:lnTo>
                  <a:cubicBezTo>
                    <a:pt x="357539" y="729899"/>
                    <a:pt x="323231" y="761751"/>
                    <a:pt x="281634" y="761751"/>
                  </a:cubicBezTo>
                  <a:close/>
                  <a:moveTo>
                    <a:pt x="547449" y="673132"/>
                  </a:moveTo>
                  <a:cubicBezTo>
                    <a:pt x="547169" y="673536"/>
                    <a:pt x="546796" y="673739"/>
                    <a:pt x="546299" y="673739"/>
                  </a:cubicBezTo>
                  <a:lnTo>
                    <a:pt x="369601" y="673739"/>
                  </a:lnTo>
                  <a:lnTo>
                    <a:pt x="281618" y="673739"/>
                  </a:lnTo>
                  <a:lnTo>
                    <a:pt x="193635" y="673739"/>
                  </a:lnTo>
                  <a:lnTo>
                    <a:pt x="16937" y="673739"/>
                  </a:lnTo>
                  <a:cubicBezTo>
                    <a:pt x="16440" y="673739"/>
                    <a:pt x="16067" y="673536"/>
                    <a:pt x="15787" y="673132"/>
                  </a:cubicBezTo>
                  <a:cubicBezTo>
                    <a:pt x="15522" y="672743"/>
                    <a:pt x="15460" y="672323"/>
                    <a:pt x="15647" y="671872"/>
                  </a:cubicBezTo>
                  <a:cubicBezTo>
                    <a:pt x="21880" y="655604"/>
                    <a:pt x="31829" y="626832"/>
                    <a:pt x="40907" y="588277"/>
                  </a:cubicBezTo>
                  <a:lnTo>
                    <a:pt x="522329" y="588277"/>
                  </a:lnTo>
                  <a:cubicBezTo>
                    <a:pt x="531407" y="626832"/>
                    <a:pt x="541356" y="655604"/>
                    <a:pt x="547605" y="671872"/>
                  </a:cubicBezTo>
                  <a:cubicBezTo>
                    <a:pt x="547776" y="672323"/>
                    <a:pt x="547714" y="672743"/>
                    <a:pt x="547449" y="6731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0" name="Google Shape;530;p36"/>
          <p:cNvGrpSpPr/>
          <p:nvPr/>
        </p:nvGrpSpPr>
        <p:grpSpPr>
          <a:xfrm>
            <a:off x="7576107" y="1629546"/>
            <a:ext cx="386468" cy="388464"/>
            <a:chOff x="7576107" y="1629546"/>
            <a:chExt cx="386468" cy="388464"/>
          </a:xfrm>
        </p:grpSpPr>
        <p:sp>
          <p:nvSpPr>
            <p:cNvPr id="531" name="Google Shape;531;p36"/>
            <p:cNvSpPr/>
            <p:nvPr/>
          </p:nvSpPr>
          <p:spPr>
            <a:xfrm>
              <a:off x="7576107" y="1629546"/>
              <a:ext cx="386468" cy="388464"/>
            </a:xfrm>
            <a:custGeom>
              <a:rect b="b" l="l" r="r" t="t"/>
              <a:pathLst>
                <a:path extrusionOk="0" h="776929" w="772936">
                  <a:moveTo>
                    <a:pt x="772937" y="192509"/>
                  </a:moveTo>
                  <a:lnTo>
                    <a:pt x="772937" y="288640"/>
                  </a:lnTo>
                  <a:cubicBezTo>
                    <a:pt x="772937" y="307412"/>
                    <a:pt x="757656" y="322685"/>
                    <a:pt x="738873" y="322685"/>
                  </a:cubicBezTo>
                  <a:lnTo>
                    <a:pt x="727623" y="322685"/>
                  </a:lnTo>
                  <a:lnTo>
                    <a:pt x="727623" y="738343"/>
                  </a:lnTo>
                  <a:cubicBezTo>
                    <a:pt x="727623" y="759619"/>
                    <a:pt x="710303" y="776929"/>
                    <a:pt x="689016" y="776929"/>
                  </a:cubicBezTo>
                  <a:lnTo>
                    <a:pt x="450339" y="776929"/>
                  </a:lnTo>
                  <a:lnTo>
                    <a:pt x="322613" y="776929"/>
                  </a:lnTo>
                  <a:lnTo>
                    <a:pt x="83937" y="776929"/>
                  </a:lnTo>
                  <a:cubicBezTo>
                    <a:pt x="62634" y="776929"/>
                    <a:pt x="45314" y="759619"/>
                    <a:pt x="45314" y="738343"/>
                  </a:cubicBezTo>
                  <a:lnTo>
                    <a:pt x="45314" y="322685"/>
                  </a:lnTo>
                  <a:lnTo>
                    <a:pt x="34063" y="322685"/>
                  </a:lnTo>
                  <a:cubicBezTo>
                    <a:pt x="15281" y="322685"/>
                    <a:pt x="0" y="307412"/>
                    <a:pt x="0" y="288640"/>
                  </a:cubicBezTo>
                  <a:lnTo>
                    <a:pt x="0" y="192509"/>
                  </a:lnTo>
                  <a:cubicBezTo>
                    <a:pt x="0" y="173737"/>
                    <a:pt x="15281" y="158465"/>
                    <a:pt x="34063" y="158465"/>
                  </a:cubicBezTo>
                  <a:lnTo>
                    <a:pt x="197922" y="158465"/>
                  </a:lnTo>
                  <a:cubicBezTo>
                    <a:pt x="191542" y="152959"/>
                    <a:pt x="185940" y="146785"/>
                    <a:pt x="181116" y="140004"/>
                  </a:cubicBezTo>
                  <a:cubicBezTo>
                    <a:pt x="162614" y="113938"/>
                    <a:pt x="156747" y="76300"/>
                    <a:pt x="166846" y="48477"/>
                  </a:cubicBezTo>
                  <a:cubicBezTo>
                    <a:pt x="180696" y="10264"/>
                    <a:pt x="217187" y="-1447"/>
                    <a:pt x="244216" y="139"/>
                  </a:cubicBezTo>
                  <a:cubicBezTo>
                    <a:pt x="279042" y="2161"/>
                    <a:pt x="313494" y="21135"/>
                    <a:pt x="338719" y="52209"/>
                  </a:cubicBezTo>
                  <a:cubicBezTo>
                    <a:pt x="356521" y="74154"/>
                    <a:pt x="377093" y="109350"/>
                    <a:pt x="386476" y="147422"/>
                  </a:cubicBezTo>
                  <a:cubicBezTo>
                    <a:pt x="395844" y="109350"/>
                    <a:pt x="416431" y="74154"/>
                    <a:pt x="434218" y="52209"/>
                  </a:cubicBezTo>
                  <a:cubicBezTo>
                    <a:pt x="459458" y="21135"/>
                    <a:pt x="493895" y="2161"/>
                    <a:pt x="528736" y="139"/>
                  </a:cubicBezTo>
                  <a:cubicBezTo>
                    <a:pt x="555766" y="-1447"/>
                    <a:pt x="592241" y="10264"/>
                    <a:pt x="606090" y="48477"/>
                  </a:cubicBezTo>
                  <a:cubicBezTo>
                    <a:pt x="616190" y="76300"/>
                    <a:pt x="610323" y="113938"/>
                    <a:pt x="591821" y="140004"/>
                  </a:cubicBezTo>
                  <a:cubicBezTo>
                    <a:pt x="587012" y="146785"/>
                    <a:pt x="581395" y="152944"/>
                    <a:pt x="575030" y="158465"/>
                  </a:cubicBezTo>
                  <a:lnTo>
                    <a:pt x="738873" y="158465"/>
                  </a:lnTo>
                  <a:cubicBezTo>
                    <a:pt x="757656" y="158465"/>
                    <a:pt x="772937" y="173737"/>
                    <a:pt x="772937" y="192509"/>
                  </a:cubicBezTo>
                  <a:close/>
                </a:path>
              </a:pathLst>
            </a:custGeom>
            <a:solidFill>
              <a:srgbClr val="E4316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7583888" y="1637320"/>
              <a:ext cx="370907" cy="372915"/>
            </a:xfrm>
            <a:custGeom>
              <a:rect b="b" l="l" r="r" t="t"/>
              <a:pathLst>
                <a:path extrusionOk="0" h="745829" w="741814">
                  <a:moveTo>
                    <a:pt x="45314" y="307138"/>
                  </a:moveTo>
                  <a:lnTo>
                    <a:pt x="307052" y="307138"/>
                  </a:lnTo>
                  <a:lnTo>
                    <a:pt x="307052" y="745830"/>
                  </a:lnTo>
                  <a:lnTo>
                    <a:pt x="68376" y="745830"/>
                  </a:lnTo>
                  <a:cubicBezTo>
                    <a:pt x="55662" y="745830"/>
                    <a:pt x="45314" y="735503"/>
                    <a:pt x="45314" y="722797"/>
                  </a:cubicBezTo>
                  <a:lnTo>
                    <a:pt x="45314" y="307138"/>
                  </a:lnTo>
                  <a:close/>
                  <a:moveTo>
                    <a:pt x="322613" y="745830"/>
                  </a:moveTo>
                  <a:lnTo>
                    <a:pt x="419217" y="745830"/>
                  </a:lnTo>
                  <a:lnTo>
                    <a:pt x="419217" y="307138"/>
                  </a:lnTo>
                  <a:lnTo>
                    <a:pt x="322613" y="307138"/>
                  </a:lnTo>
                  <a:lnTo>
                    <a:pt x="322613" y="745830"/>
                  </a:lnTo>
                  <a:close/>
                  <a:moveTo>
                    <a:pt x="434778" y="745830"/>
                  </a:moveTo>
                  <a:lnTo>
                    <a:pt x="673454" y="745830"/>
                  </a:lnTo>
                  <a:cubicBezTo>
                    <a:pt x="686168" y="745830"/>
                    <a:pt x="696500" y="735503"/>
                    <a:pt x="696500" y="722797"/>
                  </a:cubicBezTo>
                  <a:lnTo>
                    <a:pt x="696500" y="307138"/>
                  </a:lnTo>
                  <a:lnTo>
                    <a:pt x="434778" y="307138"/>
                  </a:lnTo>
                  <a:lnTo>
                    <a:pt x="434778" y="745830"/>
                  </a:lnTo>
                  <a:close/>
                  <a:moveTo>
                    <a:pt x="723312" y="158471"/>
                  </a:moveTo>
                  <a:lnTo>
                    <a:pt x="434778" y="158471"/>
                  </a:lnTo>
                  <a:lnTo>
                    <a:pt x="434778" y="291585"/>
                  </a:lnTo>
                  <a:lnTo>
                    <a:pt x="712062" y="291585"/>
                  </a:lnTo>
                  <a:lnTo>
                    <a:pt x="723312" y="291585"/>
                  </a:lnTo>
                  <a:cubicBezTo>
                    <a:pt x="733520" y="291585"/>
                    <a:pt x="741814" y="283296"/>
                    <a:pt x="741814" y="273093"/>
                  </a:cubicBezTo>
                  <a:lnTo>
                    <a:pt x="741814" y="176963"/>
                  </a:lnTo>
                  <a:cubicBezTo>
                    <a:pt x="741814" y="166760"/>
                    <a:pt x="733520" y="158471"/>
                    <a:pt x="723312" y="158471"/>
                  </a:cubicBezTo>
                  <a:close/>
                  <a:moveTo>
                    <a:pt x="322613" y="291585"/>
                  </a:moveTo>
                  <a:lnTo>
                    <a:pt x="419217" y="291585"/>
                  </a:lnTo>
                  <a:lnTo>
                    <a:pt x="419217" y="158471"/>
                  </a:lnTo>
                  <a:lnTo>
                    <a:pt x="322613" y="158471"/>
                  </a:lnTo>
                  <a:lnTo>
                    <a:pt x="322613" y="291585"/>
                  </a:lnTo>
                  <a:close/>
                  <a:moveTo>
                    <a:pt x="0" y="176963"/>
                  </a:moveTo>
                  <a:lnTo>
                    <a:pt x="0" y="273093"/>
                  </a:lnTo>
                  <a:cubicBezTo>
                    <a:pt x="0" y="283296"/>
                    <a:pt x="8310" y="291585"/>
                    <a:pt x="18502" y="291585"/>
                  </a:cubicBezTo>
                  <a:lnTo>
                    <a:pt x="29753" y="291585"/>
                  </a:lnTo>
                  <a:lnTo>
                    <a:pt x="307052" y="291585"/>
                  </a:lnTo>
                  <a:lnTo>
                    <a:pt x="307052" y="158471"/>
                  </a:lnTo>
                  <a:lnTo>
                    <a:pt x="18502" y="158471"/>
                  </a:lnTo>
                  <a:cubicBezTo>
                    <a:pt x="8310" y="158471"/>
                    <a:pt x="0" y="166760"/>
                    <a:pt x="0" y="176963"/>
                  </a:cubicBezTo>
                  <a:close/>
                  <a:moveTo>
                    <a:pt x="532268" y="142918"/>
                  </a:moveTo>
                  <a:cubicBezTo>
                    <a:pt x="545106" y="135826"/>
                    <a:pt x="555657" y="126619"/>
                    <a:pt x="563577" y="115452"/>
                  </a:cubicBezTo>
                  <a:cubicBezTo>
                    <a:pt x="579294" y="93305"/>
                    <a:pt x="584367" y="61547"/>
                    <a:pt x="575902" y="38233"/>
                  </a:cubicBezTo>
                  <a:cubicBezTo>
                    <a:pt x="564962" y="8061"/>
                    <a:pt x="535723" y="-1146"/>
                    <a:pt x="514077" y="114"/>
                  </a:cubicBezTo>
                  <a:cubicBezTo>
                    <a:pt x="483593" y="1887"/>
                    <a:pt x="453233" y="18777"/>
                    <a:pt x="430748" y="46461"/>
                  </a:cubicBezTo>
                  <a:cubicBezTo>
                    <a:pt x="412899" y="68468"/>
                    <a:pt x="392078" y="104612"/>
                    <a:pt x="384375" y="142918"/>
                  </a:cubicBezTo>
                  <a:lnTo>
                    <a:pt x="434778" y="142918"/>
                  </a:lnTo>
                  <a:lnTo>
                    <a:pt x="532268" y="142918"/>
                  </a:lnTo>
                  <a:close/>
                  <a:moveTo>
                    <a:pt x="311067" y="46461"/>
                  </a:moveTo>
                  <a:cubicBezTo>
                    <a:pt x="288597" y="18777"/>
                    <a:pt x="258221" y="1887"/>
                    <a:pt x="227753" y="114"/>
                  </a:cubicBezTo>
                  <a:cubicBezTo>
                    <a:pt x="206060" y="-1161"/>
                    <a:pt x="176852" y="8061"/>
                    <a:pt x="165928" y="38233"/>
                  </a:cubicBezTo>
                  <a:cubicBezTo>
                    <a:pt x="157463" y="61547"/>
                    <a:pt x="162520" y="93305"/>
                    <a:pt x="178253" y="115452"/>
                  </a:cubicBezTo>
                  <a:cubicBezTo>
                    <a:pt x="186173" y="126619"/>
                    <a:pt x="196708" y="135826"/>
                    <a:pt x="209562" y="142918"/>
                  </a:cubicBezTo>
                  <a:lnTo>
                    <a:pt x="307052" y="142918"/>
                  </a:lnTo>
                  <a:lnTo>
                    <a:pt x="357439" y="142918"/>
                  </a:lnTo>
                  <a:cubicBezTo>
                    <a:pt x="349736" y="104612"/>
                    <a:pt x="328916" y="68468"/>
                    <a:pt x="311067" y="464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7576107" y="1629546"/>
              <a:ext cx="386468" cy="388464"/>
            </a:xfrm>
            <a:custGeom>
              <a:rect b="b" l="l" r="r" t="t"/>
              <a:pathLst>
                <a:path extrusionOk="0" h="776929" w="772936">
                  <a:moveTo>
                    <a:pt x="738873" y="158465"/>
                  </a:moveTo>
                  <a:lnTo>
                    <a:pt x="575030" y="158465"/>
                  </a:lnTo>
                  <a:cubicBezTo>
                    <a:pt x="581395" y="152944"/>
                    <a:pt x="587012" y="146785"/>
                    <a:pt x="591821" y="140004"/>
                  </a:cubicBezTo>
                  <a:cubicBezTo>
                    <a:pt x="610323" y="113938"/>
                    <a:pt x="616190" y="76300"/>
                    <a:pt x="606090" y="48477"/>
                  </a:cubicBezTo>
                  <a:cubicBezTo>
                    <a:pt x="592241" y="10264"/>
                    <a:pt x="555766" y="-1447"/>
                    <a:pt x="528736" y="139"/>
                  </a:cubicBezTo>
                  <a:cubicBezTo>
                    <a:pt x="493895" y="2161"/>
                    <a:pt x="459458" y="21135"/>
                    <a:pt x="434218" y="52209"/>
                  </a:cubicBezTo>
                  <a:cubicBezTo>
                    <a:pt x="416431" y="74154"/>
                    <a:pt x="395844" y="109350"/>
                    <a:pt x="386476" y="147422"/>
                  </a:cubicBezTo>
                  <a:cubicBezTo>
                    <a:pt x="377093" y="109350"/>
                    <a:pt x="356521" y="74154"/>
                    <a:pt x="338719" y="52209"/>
                  </a:cubicBezTo>
                  <a:cubicBezTo>
                    <a:pt x="313494" y="21135"/>
                    <a:pt x="279042" y="2161"/>
                    <a:pt x="244216" y="139"/>
                  </a:cubicBezTo>
                  <a:cubicBezTo>
                    <a:pt x="217187" y="-1447"/>
                    <a:pt x="180696" y="10264"/>
                    <a:pt x="166846" y="48477"/>
                  </a:cubicBezTo>
                  <a:cubicBezTo>
                    <a:pt x="156747" y="76300"/>
                    <a:pt x="162614" y="113938"/>
                    <a:pt x="181116" y="140004"/>
                  </a:cubicBezTo>
                  <a:cubicBezTo>
                    <a:pt x="185940" y="146785"/>
                    <a:pt x="191542" y="152959"/>
                    <a:pt x="197922" y="158465"/>
                  </a:cubicBezTo>
                  <a:lnTo>
                    <a:pt x="34063" y="158465"/>
                  </a:lnTo>
                  <a:cubicBezTo>
                    <a:pt x="15281" y="158465"/>
                    <a:pt x="0" y="173737"/>
                    <a:pt x="0" y="192509"/>
                  </a:cubicBezTo>
                  <a:lnTo>
                    <a:pt x="0" y="288640"/>
                  </a:lnTo>
                  <a:cubicBezTo>
                    <a:pt x="0" y="307412"/>
                    <a:pt x="15281" y="322685"/>
                    <a:pt x="34063" y="322685"/>
                  </a:cubicBezTo>
                  <a:lnTo>
                    <a:pt x="45314" y="322685"/>
                  </a:lnTo>
                  <a:lnTo>
                    <a:pt x="45314" y="738343"/>
                  </a:lnTo>
                  <a:cubicBezTo>
                    <a:pt x="45314" y="759619"/>
                    <a:pt x="62634" y="776929"/>
                    <a:pt x="83937" y="776929"/>
                  </a:cubicBezTo>
                  <a:lnTo>
                    <a:pt x="322613" y="776929"/>
                  </a:lnTo>
                  <a:lnTo>
                    <a:pt x="450339" y="776929"/>
                  </a:lnTo>
                  <a:lnTo>
                    <a:pt x="689016" y="776929"/>
                  </a:lnTo>
                  <a:cubicBezTo>
                    <a:pt x="710303" y="776929"/>
                    <a:pt x="727623" y="759619"/>
                    <a:pt x="727623" y="738343"/>
                  </a:cubicBezTo>
                  <a:lnTo>
                    <a:pt x="727623" y="322685"/>
                  </a:lnTo>
                  <a:lnTo>
                    <a:pt x="738873" y="322685"/>
                  </a:lnTo>
                  <a:cubicBezTo>
                    <a:pt x="757656" y="322685"/>
                    <a:pt x="772937" y="307412"/>
                    <a:pt x="772937" y="288640"/>
                  </a:cubicBezTo>
                  <a:lnTo>
                    <a:pt x="772937" y="192509"/>
                  </a:lnTo>
                  <a:cubicBezTo>
                    <a:pt x="772937" y="173737"/>
                    <a:pt x="757656" y="158465"/>
                    <a:pt x="738873" y="158465"/>
                  </a:cubicBezTo>
                  <a:close/>
                  <a:moveTo>
                    <a:pt x="322613" y="761377"/>
                  </a:moveTo>
                  <a:lnTo>
                    <a:pt x="83937" y="761377"/>
                  </a:lnTo>
                  <a:cubicBezTo>
                    <a:pt x="71223" y="761377"/>
                    <a:pt x="60875" y="751050"/>
                    <a:pt x="60875" y="738343"/>
                  </a:cubicBezTo>
                  <a:lnTo>
                    <a:pt x="60875" y="322685"/>
                  </a:lnTo>
                  <a:lnTo>
                    <a:pt x="322613" y="322685"/>
                  </a:lnTo>
                  <a:lnTo>
                    <a:pt x="322613" y="761377"/>
                  </a:lnTo>
                  <a:close/>
                  <a:moveTo>
                    <a:pt x="322613" y="307132"/>
                  </a:moveTo>
                  <a:lnTo>
                    <a:pt x="45314" y="307132"/>
                  </a:lnTo>
                  <a:lnTo>
                    <a:pt x="34063" y="307132"/>
                  </a:lnTo>
                  <a:cubicBezTo>
                    <a:pt x="23871" y="307132"/>
                    <a:pt x="15561" y="298842"/>
                    <a:pt x="15561" y="288640"/>
                  </a:cubicBezTo>
                  <a:lnTo>
                    <a:pt x="15561" y="192509"/>
                  </a:lnTo>
                  <a:cubicBezTo>
                    <a:pt x="15561" y="182307"/>
                    <a:pt x="23871" y="174017"/>
                    <a:pt x="34063" y="174017"/>
                  </a:cubicBezTo>
                  <a:lnTo>
                    <a:pt x="322613" y="174017"/>
                  </a:lnTo>
                  <a:lnTo>
                    <a:pt x="322613" y="307132"/>
                  </a:lnTo>
                  <a:close/>
                  <a:moveTo>
                    <a:pt x="225123" y="158465"/>
                  </a:moveTo>
                  <a:cubicBezTo>
                    <a:pt x="212269" y="151373"/>
                    <a:pt x="201734" y="142166"/>
                    <a:pt x="193814" y="130999"/>
                  </a:cubicBezTo>
                  <a:cubicBezTo>
                    <a:pt x="178082" y="108852"/>
                    <a:pt x="173024" y="77094"/>
                    <a:pt x="181489" y="53780"/>
                  </a:cubicBezTo>
                  <a:cubicBezTo>
                    <a:pt x="192413" y="23608"/>
                    <a:pt x="221622" y="14385"/>
                    <a:pt x="243314" y="15661"/>
                  </a:cubicBezTo>
                  <a:cubicBezTo>
                    <a:pt x="273782" y="17434"/>
                    <a:pt x="304158" y="34324"/>
                    <a:pt x="326628" y="62007"/>
                  </a:cubicBezTo>
                  <a:cubicBezTo>
                    <a:pt x="344477" y="84014"/>
                    <a:pt x="365297" y="120159"/>
                    <a:pt x="373000" y="158465"/>
                  </a:cubicBezTo>
                  <a:lnTo>
                    <a:pt x="322613" y="158465"/>
                  </a:lnTo>
                  <a:lnTo>
                    <a:pt x="225123" y="158465"/>
                  </a:lnTo>
                  <a:close/>
                  <a:moveTo>
                    <a:pt x="434778" y="761377"/>
                  </a:moveTo>
                  <a:lnTo>
                    <a:pt x="338174" y="761377"/>
                  </a:lnTo>
                  <a:lnTo>
                    <a:pt x="338174" y="322685"/>
                  </a:lnTo>
                  <a:lnTo>
                    <a:pt x="434778" y="322685"/>
                  </a:lnTo>
                  <a:lnTo>
                    <a:pt x="434778" y="761377"/>
                  </a:lnTo>
                  <a:close/>
                  <a:moveTo>
                    <a:pt x="434778" y="307132"/>
                  </a:moveTo>
                  <a:lnTo>
                    <a:pt x="338174" y="307132"/>
                  </a:lnTo>
                  <a:lnTo>
                    <a:pt x="338174" y="174017"/>
                  </a:lnTo>
                  <a:lnTo>
                    <a:pt x="434778" y="174017"/>
                  </a:lnTo>
                  <a:lnTo>
                    <a:pt x="434778" y="307132"/>
                  </a:lnTo>
                  <a:close/>
                  <a:moveTo>
                    <a:pt x="399937" y="158465"/>
                  </a:moveTo>
                  <a:cubicBezTo>
                    <a:pt x="407639" y="120159"/>
                    <a:pt x="428460" y="84014"/>
                    <a:pt x="446309" y="62007"/>
                  </a:cubicBezTo>
                  <a:cubicBezTo>
                    <a:pt x="468795" y="34324"/>
                    <a:pt x="499154" y="17434"/>
                    <a:pt x="529639" y="15661"/>
                  </a:cubicBezTo>
                  <a:cubicBezTo>
                    <a:pt x="551284" y="14401"/>
                    <a:pt x="580523" y="23608"/>
                    <a:pt x="591463" y="53780"/>
                  </a:cubicBezTo>
                  <a:cubicBezTo>
                    <a:pt x="599928" y="77094"/>
                    <a:pt x="594855" y="108852"/>
                    <a:pt x="579139" y="130999"/>
                  </a:cubicBezTo>
                  <a:cubicBezTo>
                    <a:pt x="571218" y="142166"/>
                    <a:pt x="560667" y="151373"/>
                    <a:pt x="547829" y="158465"/>
                  </a:cubicBezTo>
                  <a:lnTo>
                    <a:pt x="450339" y="158465"/>
                  </a:lnTo>
                  <a:lnTo>
                    <a:pt x="399937" y="158465"/>
                  </a:lnTo>
                  <a:close/>
                  <a:moveTo>
                    <a:pt x="712062" y="738343"/>
                  </a:moveTo>
                  <a:cubicBezTo>
                    <a:pt x="712062" y="751050"/>
                    <a:pt x="701729" y="761377"/>
                    <a:pt x="689016" y="761377"/>
                  </a:cubicBezTo>
                  <a:lnTo>
                    <a:pt x="450339" y="761377"/>
                  </a:lnTo>
                  <a:lnTo>
                    <a:pt x="450339" y="322685"/>
                  </a:lnTo>
                  <a:lnTo>
                    <a:pt x="712062" y="322685"/>
                  </a:lnTo>
                  <a:lnTo>
                    <a:pt x="712062" y="738343"/>
                  </a:lnTo>
                  <a:close/>
                  <a:moveTo>
                    <a:pt x="757376" y="288640"/>
                  </a:moveTo>
                  <a:cubicBezTo>
                    <a:pt x="757376" y="298842"/>
                    <a:pt x="749082" y="307132"/>
                    <a:pt x="738873" y="307132"/>
                  </a:cubicBezTo>
                  <a:lnTo>
                    <a:pt x="727623" y="307132"/>
                  </a:lnTo>
                  <a:lnTo>
                    <a:pt x="450339" y="307132"/>
                  </a:lnTo>
                  <a:lnTo>
                    <a:pt x="450339" y="174017"/>
                  </a:lnTo>
                  <a:lnTo>
                    <a:pt x="738873" y="174017"/>
                  </a:lnTo>
                  <a:cubicBezTo>
                    <a:pt x="749082" y="174017"/>
                    <a:pt x="757376" y="182307"/>
                    <a:pt x="757376" y="192509"/>
                  </a:cubicBezTo>
                  <a:lnTo>
                    <a:pt x="757376" y="2886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4" name="Google Shape;534;p36"/>
          <p:cNvGrpSpPr/>
          <p:nvPr/>
        </p:nvGrpSpPr>
        <p:grpSpPr>
          <a:xfrm>
            <a:off x="6438255" y="1629546"/>
            <a:ext cx="407570" cy="388987"/>
            <a:chOff x="6438255" y="1629546"/>
            <a:chExt cx="407570" cy="388987"/>
          </a:xfrm>
        </p:grpSpPr>
        <p:sp>
          <p:nvSpPr>
            <p:cNvPr id="535" name="Google Shape;535;p36"/>
            <p:cNvSpPr/>
            <p:nvPr/>
          </p:nvSpPr>
          <p:spPr>
            <a:xfrm>
              <a:off x="6442348" y="1633637"/>
              <a:ext cx="399384" cy="380809"/>
            </a:xfrm>
            <a:custGeom>
              <a:rect b="b" l="l" r="r" t="t"/>
              <a:pathLst>
                <a:path extrusionOk="0" h="761617" w="798769">
                  <a:moveTo>
                    <a:pt x="411735" y="7699"/>
                  </a:moveTo>
                  <a:lnTo>
                    <a:pt x="527685" y="242805"/>
                  </a:lnTo>
                  <a:lnTo>
                    <a:pt x="786953" y="280508"/>
                  </a:lnTo>
                  <a:cubicBezTo>
                    <a:pt x="798257" y="282145"/>
                    <a:pt x="802772" y="296060"/>
                    <a:pt x="794593" y="304049"/>
                  </a:cubicBezTo>
                  <a:lnTo>
                    <a:pt x="606992" y="487046"/>
                  </a:lnTo>
                  <a:lnTo>
                    <a:pt x="651275" y="745465"/>
                  </a:lnTo>
                  <a:cubicBezTo>
                    <a:pt x="653205" y="756728"/>
                    <a:pt x="641378" y="765323"/>
                    <a:pt x="631268" y="760002"/>
                  </a:cubicBezTo>
                  <a:lnTo>
                    <a:pt x="399385" y="638005"/>
                  </a:lnTo>
                  <a:lnTo>
                    <a:pt x="167501" y="760002"/>
                  </a:lnTo>
                  <a:cubicBezTo>
                    <a:pt x="157391" y="765323"/>
                    <a:pt x="145564" y="756728"/>
                    <a:pt x="147494" y="745465"/>
                  </a:cubicBezTo>
                  <a:lnTo>
                    <a:pt x="191777" y="487046"/>
                  </a:lnTo>
                  <a:lnTo>
                    <a:pt x="4176" y="304049"/>
                  </a:lnTo>
                  <a:cubicBezTo>
                    <a:pt x="-4003" y="296060"/>
                    <a:pt x="512" y="282161"/>
                    <a:pt x="11816" y="280508"/>
                  </a:cubicBezTo>
                  <a:lnTo>
                    <a:pt x="271084" y="242805"/>
                  </a:lnTo>
                  <a:lnTo>
                    <a:pt x="387017" y="7699"/>
                  </a:lnTo>
                  <a:cubicBezTo>
                    <a:pt x="392072" y="-2566"/>
                    <a:pt x="406681" y="-2566"/>
                    <a:pt x="411735" y="76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6438255" y="1629546"/>
              <a:ext cx="407570" cy="388987"/>
            </a:xfrm>
            <a:custGeom>
              <a:rect b="b" l="l" r="r" t="t"/>
              <a:pathLst>
                <a:path extrusionOk="0" h="777973" w="815140">
                  <a:moveTo>
                    <a:pt x="814050" y="295549"/>
                  </a:moveTo>
                  <a:cubicBezTo>
                    <a:pt x="811449" y="287527"/>
                    <a:pt x="804643" y="281797"/>
                    <a:pt x="796317" y="280585"/>
                  </a:cubicBezTo>
                  <a:lnTo>
                    <a:pt x="541302" y="243505"/>
                  </a:lnTo>
                  <a:lnTo>
                    <a:pt x="427266" y="12246"/>
                  </a:lnTo>
                  <a:cubicBezTo>
                    <a:pt x="423536" y="4699"/>
                    <a:pt x="415995" y="0"/>
                    <a:pt x="407570" y="0"/>
                  </a:cubicBezTo>
                  <a:cubicBezTo>
                    <a:pt x="399146" y="0"/>
                    <a:pt x="391604" y="4699"/>
                    <a:pt x="387874" y="12246"/>
                  </a:cubicBezTo>
                  <a:lnTo>
                    <a:pt x="273838" y="243505"/>
                  </a:lnTo>
                  <a:lnTo>
                    <a:pt x="18824" y="280585"/>
                  </a:lnTo>
                  <a:cubicBezTo>
                    <a:pt x="10481" y="281797"/>
                    <a:pt x="3692" y="287527"/>
                    <a:pt x="1091" y="295549"/>
                  </a:cubicBezTo>
                  <a:cubicBezTo>
                    <a:pt x="-1510" y="303570"/>
                    <a:pt x="617" y="312198"/>
                    <a:pt x="6653" y="318092"/>
                  </a:cubicBezTo>
                  <a:lnTo>
                    <a:pt x="191178" y="498092"/>
                  </a:lnTo>
                  <a:lnTo>
                    <a:pt x="147615" y="752255"/>
                  </a:lnTo>
                  <a:cubicBezTo>
                    <a:pt x="146192" y="760571"/>
                    <a:pt x="149546" y="768806"/>
                    <a:pt x="156351" y="773750"/>
                  </a:cubicBezTo>
                  <a:cubicBezTo>
                    <a:pt x="160195" y="776550"/>
                    <a:pt x="164710" y="777974"/>
                    <a:pt x="169241" y="777974"/>
                  </a:cubicBezTo>
                  <a:cubicBezTo>
                    <a:pt x="172726" y="777974"/>
                    <a:pt x="176243" y="777139"/>
                    <a:pt x="179482" y="775420"/>
                  </a:cubicBezTo>
                  <a:lnTo>
                    <a:pt x="407570" y="655419"/>
                  </a:lnTo>
                  <a:lnTo>
                    <a:pt x="635659" y="775420"/>
                  </a:lnTo>
                  <a:cubicBezTo>
                    <a:pt x="643118" y="779333"/>
                    <a:pt x="651985" y="778711"/>
                    <a:pt x="658790" y="773750"/>
                  </a:cubicBezTo>
                  <a:cubicBezTo>
                    <a:pt x="665611" y="768790"/>
                    <a:pt x="668949" y="760555"/>
                    <a:pt x="667525" y="752255"/>
                  </a:cubicBezTo>
                  <a:lnTo>
                    <a:pt x="623962" y="498076"/>
                  </a:lnTo>
                  <a:lnTo>
                    <a:pt x="808488" y="318075"/>
                  </a:lnTo>
                  <a:cubicBezTo>
                    <a:pt x="814524" y="312198"/>
                    <a:pt x="816651" y="303570"/>
                    <a:pt x="814050" y="295549"/>
                  </a:cubicBezTo>
                  <a:close/>
                  <a:moveTo>
                    <a:pt x="797069" y="306354"/>
                  </a:moveTo>
                  <a:lnTo>
                    <a:pt x="609469" y="489367"/>
                  </a:lnTo>
                  <a:cubicBezTo>
                    <a:pt x="607538" y="491249"/>
                    <a:pt x="606655" y="493951"/>
                    <a:pt x="607113" y="496603"/>
                  </a:cubicBezTo>
                  <a:lnTo>
                    <a:pt x="651396" y="755021"/>
                  </a:lnTo>
                  <a:cubicBezTo>
                    <a:pt x="651936" y="758132"/>
                    <a:pt x="650005" y="759900"/>
                    <a:pt x="649171" y="760506"/>
                  </a:cubicBezTo>
                  <a:cubicBezTo>
                    <a:pt x="648320" y="761128"/>
                    <a:pt x="646046" y="762405"/>
                    <a:pt x="643266" y="760931"/>
                  </a:cubicBezTo>
                  <a:lnTo>
                    <a:pt x="411382" y="638934"/>
                  </a:lnTo>
                  <a:cubicBezTo>
                    <a:pt x="408993" y="637673"/>
                    <a:pt x="406147" y="637673"/>
                    <a:pt x="403775" y="638934"/>
                  </a:cubicBezTo>
                  <a:lnTo>
                    <a:pt x="171891" y="760931"/>
                  </a:lnTo>
                  <a:cubicBezTo>
                    <a:pt x="169110" y="762405"/>
                    <a:pt x="166837" y="761128"/>
                    <a:pt x="165986" y="760506"/>
                  </a:cubicBezTo>
                  <a:cubicBezTo>
                    <a:pt x="165135" y="759884"/>
                    <a:pt x="163221" y="758116"/>
                    <a:pt x="163761" y="755021"/>
                  </a:cubicBezTo>
                  <a:lnTo>
                    <a:pt x="208044" y="496603"/>
                  </a:lnTo>
                  <a:cubicBezTo>
                    <a:pt x="208502" y="493951"/>
                    <a:pt x="207619" y="491233"/>
                    <a:pt x="205688" y="489367"/>
                  </a:cubicBezTo>
                  <a:lnTo>
                    <a:pt x="18071" y="306354"/>
                  </a:lnTo>
                  <a:cubicBezTo>
                    <a:pt x="15814" y="304160"/>
                    <a:pt x="16321" y="301606"/>
                    <a:pt x="16648" y="300607"/>
                  </a:cubicBezTo>
                  <a:cubicBezTo>
                    <a:pt x="16975" y="299609"/>
                    <a:pt x="18055" y="297235"/>
                    <a:pt x="21179" y="296793"/>
                  </a:cubicBezTo>
                  <a:lnTo>
                    <a:pt x="280447" y="259090"/>
                  </a:lnTo>
                  <a:cubicBezTo>
                    <a:pt x="283114" y="258697"/>
                    <a:pt x="285420" y="257027"/>
                    <a:pt x="286615" y="254604"/>
                  </a:cubicBezTo>
                  <a:lnTo>
                    <a:pt x="402565" y="19498"/>
                  </a:lnTo>
                  <a:cubicBezTo>
                    <a:pt x="403955" y="16682"/>
                    <a:pt x="406540" y="16371"/>
                    <a:pt x="407587" y="16371"/>
                  </a:cubicBezTo>
                  <a:cubicBezTo>
                    <a:pt x="408634" y="16371"/>
                    <a:pt x="411218" y="16682"/>
                    <a:pt x="412609" y="19498"/>
                  </a:cubicBezTo>
                  <a:lnTo>
                    <a:pt x="528559" y="254604"/>
                  </a:lnTo>
                  <a:cubicBezTo>
                    <a:pt x="529753" y="257027"/>
                    <a:pt x="532060" y="258697"/>
                    <a:pt x="534710" y="259090"/>
                  </a:cubicBezTo>
                  <a:lnTo>
                    <a:pt x="793978" y="296793"/>
                  </a:lnTo>
                  <a:cubicBezTo>
                    <a:pt x="797086" y="297251"/>
                    <a:pt x="798182" y="299609"/>
                    <a:pt x="798509" y="300607"/>
                  </a:cubicBezTo>
                  <a:cubicBezTo>
                    <a:pt x="798836" y="301606"/>
                    <a:pt x="799327" y="304160"/>
                    <a:pt x="797069" y="3063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36"/>
          <p:cNvGrpSpPr/>
          <p:nvPr/>
        </p:nvGrpSpPr>
        <p:grpSpPr>
          <a:xfrm>
            <a:off x="5924888" y="1629546"/>
            <a:ext cx="318501" cy="388519"/>
            <a:chOff x="5924888" y="1629546"/>
            <a:chExt cx="318501" cy="388519"/>
          </a:xfrm>
        </p:grpSpPr>
        <p:sp>
          <p:nvSpPr>
            <p:cNvPr id="538" name="Google Shape;538;p36"/>
            <p:cNvSpPr/>
            <p:nvPr/>
          </p:nvSpPr>
          <p:spPr>
            <a:xfrm>
              <a:off x="5924888" y="1629546"/>
              <a:ext cx="318501" cy="388519"/>
            </a:xfrm>
            <a:custGeom>
              <a:rect b="b" l="l" r="r" t="t"/>
              <a:pathLst>
                <a:path extrusionOk="0" h="777038" w="637003">
                  <a:moveTo>
                    <a:pt x="637004" y="617843"/>
                  </a:moveTo>
                  <a:lnTo>
                    <a:pt x="637004" y="652743"/>
                  </a:lnTo>
                  <a:cubicBezTo>
                    <a:pt x="637004" y="667004"/>
                    <a:pt x="627128" y="678591"/>
                    <a:pt x="614981" y="678591"/>
                  </a:cubicBezTo>
                  <a:lnTo>
                    <a:pt x="446344" y="678591"/>
                  </a:lnTo>
                  <a:cubicBezTo>
                    <a:pt x="441881" y="688980"/>
                    <a:pt x="437153" y="699385"/>
                    <a:pt x="432145" y="709805"/>
                  </a:cubicBezTo>
                  <a:cubicBezTo>
                    <a:pt x="430512" y="713196"/>
                    <a:pt x="428179" y="716213"/>
                    <a:pt x="425224" y="718779"/>
                  </a:cubicBezTo>
                  <a:cubicBezTo>
                    <a:pt x="419889" y="723414"/>
                    <a:pt x="412984" y="726089"/>
                    <a:pt x="405628" y="726493"/>
                  </a:cubicBezTo>
                  <a:lnTo>
                    <a:pt x="405628" y="761113"/>
                  </a:lnTo>
                  <a:cubicBezTo>
                    <a:pt x="405628" y="769900"/>
                    <a:pt x="398473" y="777039"/>
                    <a:pt x="389702" y="777039"/>
                  </a:cubicBezTo>
                  <a:lnTo>
                    <a:pt x="247302" y="777039"/>
                  </a:lnTo>
                  <a:cubicBezTo>
                    <a:pt x="238530" y="777039"/>
                    <a:pt x="231376" y="769900"/>
                    <a:pt x="231376" y="761113"/>
                  </a:cubicBezTo>
                  <a:lnTo>
                    <a:pt x="231376" y="726509"/>
                  </a:lnTo>
                  <a:cubicBezTo>
                    <a:pt x="219790" y="725871"/>
                    <a:pt x="209509" y="719463"/>
                    <a:pt x="204843" y="709805"/>
                  </a:cubicBezTo>
                  <a:cubicBezTo>
                    <a:pt x="199835" y="699385"/>
                    <a:pt x="195123" y="688980"/>
                    <a:pt x="190644" y="678591"/>
                  </a:cubicBezTo>
                  <a:lnTo>
                    <a:pt x="22022" y="678591"/>
                  </a:lnTo>
                  <a:cubicBezTo>
                    <a:pt x="9876" y="678591"/>
                    <a:pt x="0" y="667004"/>
                    <a:pt x="0" y="652743"/>
                  </a:cubicBezTo>
                  <a:lnTo>
                    <a:pt x="0" y="617843"/>
                  </a:lnTo>
                  <a:cubicBezTo>
                    <a:pt x="0" y="609289"/>
                    <a:pt x="2395" y="600906"/>
                    <a:pt x="6734" y="594234"/>
                  </a:cubicBezTo>
                  <a:lnTo>
                    <a:pt x="138092" y="391506"/>
                  </a:lnTo>
                  <a:cubicBezTo>
                    <a:pt x="141202" y="350944"/>
                    <a:pt x="148916" y="309466"/>
                    <a:pt x="161125" y="267722"/>
                  </a:cubicBezTo>
                  <a:cubicBezTo>
                    <a:pt x="174111" y="223351"/>
                    <a:pt x="192199" y="178544"/>
                    <a:pt x="214890" y="134546"/>
                  </a:cubicBezTo>
                  <a:cubicBezTo>
                    <a:pt x="253430" y="59862"/>
                    <a:pt x="292094" y="13080"/>
                    <a:pt x="293711" y="11136"/>
                  </a:cubicBezTo>
                  <a:cubicBezTo>
                    <a:pt x="299543" y="4153"/>
                    <a:pt x="308797" y="0"/>
                    <a:pt x="318502" y="0"/>
                  </a:cubicBezTo>
                  <a:cubicBezTo>
                    <a:pt x="328207" y="0"/>
                    <a:pt x="337476" y="4153"/>
                    <a:pt x="343277" y="11136"/>
                  </a:cubicBezTo>
                  <a:cubicBezTo>
                    <a:pt x="344864" y="13033"/>
                    <a:pt x="383139" y="59022"/>
                    <a:pt x="422113" y="134546"/>
                  </a:cubicBezTo>
                  <a:cubicBezTo>
                    <a:pt x="444805" y="178559"/>
                    <a:pt x="462892" y="223366"/>
                    <a:pt x="475879" y="267738"/>
                  </a:cubicBezTo>
                  <a:cubicBezTo>
                    <a:pt x="488088" y="309466"/>
                    <a:pt x="495802" y="350944"/>
                    <a:pt x="498912" y="391506"/>
                  </a:cubicBezTo>
                  <a:lnTo>
                    <a:pt x="630285" y="594234"/>
                  </a:lnTo>
                  <a:cubicBezTo>
                    <a:pt x="634609" y="600906"/>
                    <a:pt x="637004" y="609289"/>
                    <a:pt x="637004" y="617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5924888" y="1629546"/>
              <a:ext cx="318501" cy="388519"/>
            </a:xfrm>
            <a:custGeom>
              <a:rect b="b" l="l" r="r" t="t"/>
              <a:pathLst>
                <a:path extrusionOk="0" h="777038" w="637003">
                  <a:moveTo>
                    <a:pt x="630285" y="594234"/>
                  </a:moveTo>
                  <a:lnTo>
                    <a:pt x="498912" y="391506"/>
                  </a:lnTo>
                  <a:cubicBezTo>
                    <a:pt x="495802" y="350944"/>
                    <a:pt x="488088" y="309466"/>
                    <a:pt x="475879" y="267738"/>
                  </a:cubicBezTo>
                  <a:cubicBezTo>
                    <a:pt x="462892" y="223366"/>
                    <a:pt x="444805" y="178559"/>
                    <a:pt x="422113" y="134546"/>
                  </a:cubicBezTo>
                  <a:cubicBezTo>
                    <a:pt x="383139" y="59022"/>
                    <a:pt x="344864" y="13033"/>
                    <a:pt x="343277" y="11136"/>
                  </a:cubicBezTo>
                  <a:cubicBezTo>
                    <a:pt x="337476" y="4153"/>
                    <a:pt x="328207" y="0"/>
                    <a:pt x="318502" y="0"/>
                  </a:cubicBezTo>
                  <a:cubicBezTo>
                    <a:pt x="308797" y="0"/>
                    <a:pt x="299543" y="4153"/>
                    <a:pt x="293711" y="11136"/>
                  </a:cubicBezTo>
                  <a:cubicBezTo>
                    <a:pt x="292094" y="13080"/>
                    <a:pt x="253430" y="59862"/>
                    <a:pt x="214890" y="134546"/>
                  </a:cubicBezTo>
                  <a:cubicBezTo>
                    <a:pt x="192199" y="178544"/>
                    <a:pt x="174111" y="223351"/>
                    <a:pt x="161125" y="267722"/>
                  </a:cubicBezTo>
                  <a:cubicBezTo>
                    <a:pt x="148916" y="309466"/>
                    <a:pt x="141202" y="350944"/>
                    <a:pt x="138092" y="391506"/>
                  </a:cubicBezTo>
                  <a:lnTo>
                    <a:pt x="6734" y="594234"/>
                  </a:lnTo>
                  <a:cubicBezTo>
                    <a:pt x="2395" y="600906"/>
                    <a:pt x="0" y="609289"/>
                    <a:pt x="0" y="617843"/>
                  </a:cubicBezTo>
                  <a:lnTo>
                    <a:pt x="0" y="652743"/>
                  </a:lnTo>
                  <a:cubicBezTo>
                    <a:pt x="0" y="667004"/>
                    <a:pt x="9876" y="678591"/>
                    <a:pt x="22022" y="678591"/>
                  </a:cubicBezTo>
                  <a:lnTo>
                    <a:pt x="190644" y="678591"/>
                  </a:lnTo>
                  <a:cubicBezTo>
                    <a:pt x="195123" y="688980"/>
                    <a:pt x="199835" y="699385"/>
                    <a:pt x="204843" y="709805"/>
                  </a:cubicBezTo>
                  <a:cubicBezTo>
                    <a:pt x="209509" y="719463"/>
                    <a:pt x="219790" y="725871"/>
                    <a:pt x="231376" y="726509"/>
                  </a:cubicBezTo>
                  <a:lnTo>
                    <a:pt x="231376" y="761113"/>
                  </a:lnTo>
                  <a:cubicBezTo>
                    <a:pt x="231376" y="769900"/>
                    <a:pt x="238530" y="777039"/>
                    <a:pt x="247302" y="777039"/>
                  </a:cubicBezTo>
                  <a:lnTo>
                    <a:pt x="389702" y="777039"/>
                  </a:lnTo>
                  <a:cubicBezTo>
                    <a:pt x="398473" y="777039"/>
                    <a:pt x="405628" y="769900"/>
                    <a:pt x="405628" y="761113"/>
                  </a:cubicBezTo>
                  <a:lnTo>
                    <a:pt x="405628" y="726493"/>
                  </a:lnTo>
                  <a:cubicBezTo>
                    <a:pt x="412984" y="726089"/>
                    <a:pt x="419889" y="723414"/>
                    <a:pt x="425224" y="718779"/>
                  </a:cubicBezTo>
                  <a:cubicBezTo>
                    <a:pt x="428179" y="716213"/>
                    <a:pt x="430512" y="713196"/>
                    <a:pt x="432145" y="709805"/>
                  </a:cubicBezTo>
                  <a:cubicBezTo>
                    <a:pt x="437153" y="699385"/>
                    <a:pt x="441881" y="688980"/>
                    <a:pt x="446344" y="678591"/>
                  </a:cubicBezTo>
                  <a:lnTo>
                    <a:pt x="614981" y="678591"/>
                  </a:lnTo>
                  <a:cubicBezTo>
                    <a:pt x="627128" y="678591"/>
                    <a:pt x="637004" y="667004"/>
                    <a:pt x="637004" y="652743"/>
                  </a:cubicBezTo>
                  <a:lnTo>
                    <a:pt x="637004" y="617843"/>
                  </a:lnTo>
                  <a:cubicBezTo>
                    <a:pt x="637004" y="609289"/>
                    <a:pt x="634609" y="600906"/>
                    <a:pt x="630285" y="594234"/>
                  </a:cubicBezTo>
                  <a:close/>
                  <a:moveTo>
                    <a:pt x="500405" y="422393"/>
                  </a:moveTo>
                  <a:lnTo>
                    <a:pt x="617236" y="602694"/>
                  </a:lnTo>
                  <a:cubicBezTo>
                    <a:pt x="618652" y="604872"/>
                    <a:pt x="619725" y="607391"/>
                    <a:pt x="620440" y="610066"/>
                  </a:cubicBezTo>
                  <a:lnTo>
                    <a:pt x="471897" y="610066"/>
                  </a:lnTo>
                  <a:cubicBezTo>
                    <a:pt x="490887" y="549831"/>
                    <a:pt x="500499" y="490327"/>
                    <a:pt x="500499" y="432253"/>
                  </a:cubicBezTo>
                  <a:cubicBezTo>
                    <a:pt x="500499" y="428972"/>
                    <a:pt x="500467" y="425690"/>
                    <a:pt x="500405" y="422393"/>
                  </a:cubicBezTo>
                  <a:close/>
                  <a:moveTo>
                    <a:pt x="19783" y="602694"/>
                  </a:moveTo>
                  <a:lnTo>
                    <a:pt x="136599" y="422393"/>
                  </a:lnTo>
                  <a:cubicBezTo>
                    <a:pt x="136536" y="425690"/>
                    <a:pt x="136505" y="428972"/>
                    <a:pt x="136505" y="432253"/>
                  </a:cubicBezTo>
                  <a:cubicBezTo>
                    <a:pt x="136505" y="490327"/>
                    <a:pt x="146101" y="549831"/>
                    <a:pt x="165107" y="610066"/>
                  </a:cubicBezTo>
                  <a:lnTo>
                    <a:pt x="16564" y="610066"/>
                  </a:lnTo>
                  <a:cubicBezTo>
                    <a:pt x="17279" y="607391"/>
                    <a:pt x="18368" y="604872"/>
                    <a:pt x="19783" y="602694"/>
                  </a:cubicBezTo>
                  <a:close/>
                  <a:moveTo>
                    <a:pt x="22022" y="663038"/>
                  </a:moveTo>
                  <a:cubicBezTo>
                    <a:pt x="18959" y="663038"/>
                    <a:pt x="15553" y="658808"/>
                    <a:pt x="15553" y="652743"/>
                  </a:cubicBezTo>
                  <a:lnTo>
                    <a:pt x="15553" y="625619"/>
                  </a:lnTo>
                  <a:lnTo>
                    <a:pt x="170223" y="625619"/>
                  </a:lnTo>
                  <a:cubicBezTo>
                    <a:pt x="174469" y="638077"/>
                    <a:pt x="179119" y="650550"/>
                    <a:pt x="184158" y="663038"/>
                  </a:cubicBezTo>
                  <a:lnTo>
                    <a:pt x="22022" y="663038"/>
                  </a:lnTo>
                  <a:close/>
                  <a:moveTo>
                    <a:pt x="390075" y="761113"/>
                  </a:moveTo>
                  <a:cubicBezTo>
                    <a:pt x="390075" y="761315"/>
                    <a:pt x="389904" y="761486"/>
                    <a:pt x="389702" y="761486"/>
                  </a:cubicBezTo>
                  <a:lnTo>
                    <a:pt x="247302" y="761486"/>
                  </a:lnTo>
                  <a:cubicBezTo>
                    <a:pt x="247100" y="761486"/>
                    <a:pt x="246929" y="761315"/>
                    <a:pt x="246929" y="761113"/>
                  </a:cubicBezTo>
                  <a:lnTo>
                    <a:pt x="246929" y="726571"/>
                  </a:lnTo>
                  <a:lnTo>
                    <a:pt x="390075" y="726571"/>
                  </a:lnTo>
                  <a:lnTo>
                    <a:pt x="390075" y="761113"/>
                  </a:lnTo>
                  <a:close/>
                  <a:moveTo>
                    <a:pt x="418132" y="703055"/>
                  </a:moveTo>
                  <a:cubicBezTo>
                    <a:pt x="417417" y="704533"/>
                    <a:pt x="416390" y="705870"/>
                    <a:pt x="415037" y="707021"/>
                  </a:cubicBezTo>
                  <a:cubicBezTo>
                    <a:pt x="412113" y="709556"/>
                    <a:pt x="407992" y="711018"/>
                    <a:pt x="403730" y="711018"/>
                  </a:cubicBezTo>
                  <a:lnTo>
                    <a:pt x="397851" y="711018"/>
                  </a:lnTo>
                  <a:lnTo>
                    <a:pt x="239152" y="711018"/>
                  </a:lnTo>
                  <a:lnTo>
                    <a:pt x="233274" y="711018"/>
                  </a:lnTo>
                  <a:cubicBezTo>
                    <a:pt x="226944" y="711018"/>
                    <a:pt x="221158" y="707814"/>
                    <a:pt x="218856" y="703055"/>
                  </a:cubicBezTo>
                  <a:cubicBezTo>
                    <a:pt x="213195" y="691298"/>
                    <a:pt x="207907" y="679540"/>
                    <a:pt x="202962" y="667813"/>
                  </a:cubicBezTo>
                  <a:cubicBezTo>
                    <a:pt x="202946" y="667798"/>
                    <a:pt x="202946" y="667782"/>
                    <a:pt x="202930" y="667766"/>
                  </a:cubicBezTo>
                  <a:cubicBezTo>
                    <a:pt x="169166" y="587702"/>
                    <a:pt x="152058" y="508632"/>
                    <a:pt x="152058" y="432253"/>
                  </a:cubicBezTo>
                  <a:cubicBezTo>
                    <a:pt x="152058" y="380386"/>
                    <a:pt x="160130" y="326511"/>
                    <a:pt x="176056" y="272093"/>
                  </a:cubicBezTo>
                  <a:cubicBezTo>
                    <a:pt x="188762" y="228670"/>
                    <a:pt x="206476" y="184796"/>
                    <a:pt x="228717" y="141669"/>
                  </a:cubicBezTo>
                  <a:cubicBezTo>
                    <a:pt x="266478" y="68478"/>
                    <a:pt x="304085" y="22987"/>
                    <a:pt x="305655" y="21089"/>
                  </a:cubicBezTo>
                  <a:cubicBezTo>
                    <a:pt x="308564" y="17621"/>
                    <a:pt x="313354" y="15553"/>
                    <a:pt x="318502" y="15553"/>
                  </a:cubicBezTo>
                  <a:cubicBezTo>
                    <a:pt x="323650" y="15553"/>
                    <a:pt x="328440" y="17621"/>
                    <a:pt x="331333" y="21105"/>
                  </a:cubicBezTo>
                  <a:cubicBezTo>
                    <a:pt x="331722" y="21556"/>
                    <a:pt x="370105" y="67669"/>
                    <a:pt x="408287" y="141669"/>
                  </a:cubicBezTo>
                  <a:cubicBezTo>
                    <a:pt x="430527" y="184796"/>
                    <a:pt x="448242" y="228685"/>
                    <a:pt x="460948" y="272093"/>
                  </a:cubicBezTo>
                  <a:cubicBezTo>
                    <a:pt x="476874" y="326511"/>
                    <a:pt x="484946" y="380386"/>
                    <a:pt x="484946" y="432253"/>
                  </a:cubicBezTo>
                  <a:cubicBezTo>
                    <a:pt x="484946" y="519846"/>
                    <a:pt x="462457" y="610953"/>
                    <a:pt x="418132" y="703055"/>
                  </a:cubicBezTo>
                  <a:close/>
                  <a:moveTo>
                    <a:pt x="621451" y="652743"/>
                  </a:moveTo>
                  <a:cubicBezTo>
                    <a:pt x="621451" y="658808"/>
                    <a:pt x="618045" y="663038"/>
                    <a:pt x="614981" y="663038"/>
                  </a:cubicBezTo>
                  <a:lnTo>
                    <a:pt x="452830" y="663038"/>
                  </a:lnTo>
                  <a:cubicBezTo>
                    <a:pt x="457884" y="650550"/>
                    <a:pt x="462535" y="638077"/>
                    <a:pt x="466780" y="625619"/>
                  </a:cubicBezTo>
                  <a:lnTo>
                    <a:pt x="621451" y="625619"/>
                  </a:lnTo>
                  <a:lnTo>
                    <a:pt x="621451" y="652743"/>
                  </a:lnTo>
                  <a:close/>
                  <a:moveTo>
                    <a:pt x="318502" y="222527"/>
                  </a:moveTo>
                  <a:cubicBezTo>
                    <a:pt x="259433" y="222527"/>
                    <a:pt x="211360" y="270584"/>
                    <a:pt x="211360" y="329653"/>
                  </a:cubicBezTo>
                  <a:cubicBezTo>
                    <a:pt x="211360" y="388737"/>
                    <a:pt x="259433" y="436795"/>
                    <a:pt x="318502" y="436795"/>
                  </a:cubicBezTo>
                  <a:cubicBezTo>
                    <a:pt x="377571" y="436795"/>
                    <a:pt x="425644" y="388737"/>
                    <a:pt x="425644" y="329653"/>
                  </a:cubicBezTo>
                  <a:cubicBezTo>
                    <a:pt x="425644" y="270584"/>
                    <a:pt x="377571" y="222527"/>
                    <a:pt x="318502" y="222527"/>
                  </a:cubicBezTo>
                  <a:close/>
                  <a:moveTo>
                    <a:pt x="318502" y="421242"/>
                  </a:moveTo>
                  <a:cubicBezTo>
                    <a:pt x="268003" y="421242"/>
                    <a:pt x="226913" y="380152"/>
                    <a:pt x="226913" y="329653"/>
                  </a:cubicBezTo>
                  <a:cubicBezTo>
                    <a:pt x="226913" y="279154"/>
                    <a:pt x="268003" y="238079"/>
                    <a:pt x="318502" y="238079"/>
                  </a:cubicBezTo>
                  <a:cubicBezTo>
                    <a:pt x="369001" y="238079"/>
                    <a:pt x="410091" y="279154"/>
                    <a:pt x="410091" y="329653"/>
                  </a:cubicBezTo>
                  <a:cubicBezTo>
                    <a:pt x="410091" y="380152"/>
                    <a:pt x="369001" y="421242"/>
                    <a:pt x="318502" y="421242"/>
                  </a:cubicBezTo>
                  <a:close/>
                  <a:moveTo>
                    <a:pt x="318502" y="468413"/>
                  </a:moveTo>
                  <a:cubicBezTo>
                    <a:pt x="280025" y="468413"/>
                    <a:pt x="248717" y="499705"/>
                    <a:pt x="248717" y="538182"/>
                  </a:cubicBezTo>
                  <a:cubicBezTo>
                    <a:pt x="248717" y="576659"/>
                    <a:pt x="280025" y="607967"/>
                    <a:pt x="318502" y="607967"/>
                  </a:cubicBezTo>
                  <a:cubicBezTo>
                    <a:pt x="356979" y="607967"/>
                    <a:pt x="388286" y="576659"/>
                    <a:pt x="388286" y="538182"/>
                  </a:cubicBezTo>
                  <a:cubicBezTo>
                    <a:pt x="388286" y="499705"/>
                    <a:pt x="356979" y="468413"/>
                    <a:pt x="318502" y="468413"/>
                  </a:cubicBezTo>
                  <a:close/>
                  <a:moveTo>
                    <a:pt x="318502" y="592414"/>
                  </a:moveTo>
                  <a:cubicBezTo>
                    <a:pt x="288594" y="592414"/>
                    <a:pt x="264270" y="568090"/>
                    <a:pt x="264270" y="538182"/>
                  </a:cubicBezTo>
                  <a:cubicBezTo>
                    <a:pt x="264270" y="508290"/>
                    <a:pt x="288594" y="483966"/>
                    <a:pt x="318502" y="483966"/>
                  </a:cubicBezTo>
                  <a:cubicBezTo>
                    <a:pt x="348410" y="483966"/>
                    <a:pt x="372734" y="508290"/>
                    <a:pt x="372734" y="538182"/>
                  </a:cubicBezTo>
                  <a:cubicBezTo>
                    <a:pt x="372734" y="568090"/>
                    <a:pt x="348410" y="592414"/>
                    <a:pt x="318502" y="5924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5932664" y="1637322"/>
              <a:ext cx="302949" cy="372966"/>
            </a:xfrm>
            <a:custGeom>
              <a:rect b="b" l="l" r="r" t="t"/>
              <a:pathLst>
                <a:path extrusionOk="0" h="745933" w="605898">
                  <a:moveTo>
                    <a:pt x="605899" y="610066"/>
                  </a:moveTo>
                  <a:lnTo>
                    <a:pt x="605899" y="637190"/>
                  </a:lnTo>
                  <a:cubicBezTo>
                    <a:pt x="605899" y="643256"/>
                    <a:pt x="602493" y="647486"/>
                    <a:pt x="599429" y="647486"/>
                  </a:cubicBezTo>
                  <a:lnTo>
                    <a:pt x="437277" y="647486"/>
                  </a:lnTo>
                  <a:cubicBezTo>
                    <a:pt x="442332" y="634997"/>
                    <a:pt x="446982" y="622524"/>
                    <a:pt x="451228" y="610066"/>
                  </a:cubicBezTo>
                  <a:lnTo>
                    <a:pt x="605899" y="610066"/>
                  </a:lnTo>
                  <a:close/>
                  <a:moveTo>
                    <a:pt x="456345" y="594514"/>
                  </a:moveTo>
                  <a:lnTo>
                    <a:pt x="604888" y="594514"/>
                  </a:lnTo>
                  <a:cubicBezTo>
                    <a:pt x="604172" y="591839"/>
                    <a:pt x="603099" y="589319"/>
                    <a:pt x="601684" y="587142"/>
                  </a:cubicBezTo>
                  <a:lnTo>
                    <a:pt x="484853" y="406840"/>
                  </a:lnTo>
                  <a:cubicBezTo>
                    <a:pt x="484915" y="410138"/>
                    <a:pt x="484946" y="413419"/>
                    <a:pt x="484946" y="416701"/>
                  </a:cubicBezTo>
                  <a:cubicBezTo>
                    <a:pt x="484946" y="474774"/>
                    <a:pt x="475334" y="534278"/>
                    <a:pt x="456345" y="594514"/>
                  </a:cubicBezTo>
                  <a:close/>
                  <a:moveTo>
                    <a:pt x="469393" y="416701"/>
                  </a:moveTo>
                  <a:cubicBezTo>
                    <a:pt x="469393" y="504293"/>
                    <a:pt x="446904" y="595400"/>
                    <a:pt x="402579" y="687503"/>
                  </a:cubicBezTo>
                  <a:cubicBezTo>
                    <a:pt x="401864" y="688980"/>
                    <a:pt x="400837" y="690318"/>
                    <a:pt x="399484" y="691469"/>
                  </a:cubicBezTo>
                  <a:cubicBezTo>
                    <a:pt x="396560" y="694004"/>
                    <a:pt x="392439" y="695466"/>
                    <a:pt x="388178" y="695466"/>
                  </a:cubicBezTo>
                  <a:lnTo>
                    <a:pt x="382299" y="695466"/>
                  </a:lnTo>
                  <a:lnTo>
                    <a:pt x="223600" y="695466"/>
                  </a:lnTo>
                  <a:lnTo>
                    <a:pt x="217721" y="695466"/>
                  </a:lnTo>
                  <a:cubicBezTo>
                    <a:pt x="211391" y="695466"/>
                    <a:pt x="205606" y="692262"/>
                    <a:pt x="203304" y="687503"/>
                  </a:cubicBezTo>
                  <a:cubicBezTo>
                    <a:pt x="197643" y="675745"/>
                    <a:pt x="192355" y="663987"/>
                    <a:pt x="187409" y="652261"/>
                  </a:cubicBezTo>
                  <a:cubicBezTo>
                    <a:pt x="187393" y="652245"/>
                    <a:pt x="187393" y="652229"/>
                    <a:pt x="187378" y="652214"/>
                  </a:cubicBezTo>
                  <a:cubicBezTo>
                    <a:pt x="153613" y="572149"/>
                    <a:pt x="136505" y="493080"/>
                    <a:pt x="136505" y="416701"/>
                  </a:cubicBezTo>
                  <a:cubicBezTo>
                    <a:pt x="136505" y="364833"/>
                    <a:pt x="144577" y="310959"/>
                    <a:pt x="160503" y="256540"/>
                  </a:cubicBezTo>
                  <a:cubicBezTo>
                    <a:pt x="173209" y="213117"/>
                    <a:pt x="190924" y="169243"/>
                    <a:pt x="213164" y="126116"/>
                  </a:cubicBezTo>
                  <a:cubicBezTo>
                    <a:pt x="250926" y="52925"/>
                    <a:pt x="288532" y="7434"/>
                    <a:pt x="290103" y="5537"/>
                  </a:cubicBezTo>
                  <a:cubicBezTo>
                    <a:pt x="293011" y="2068"/>
                    <a:pt x="297801" y="0"/>
                    <a:pt x="302949" y="0"/>
                  </a:cubicBezTo>
                  <a:cubicBezTo>
                    <a:pt x="308097" y="0"/>
                    <a:pt x="312887" y="2068"/>
                    <a:pt x="315780" y="5552"/>
                  </a:cubicBezTo>
                  <a:cubicBezTo>
                    <a:pt x="316169" y="6003"/>
                    <a:pt x="354553" y="52117"/>
                    <a:pt x="392735" y="126116"/>
                  </a:cubicBezTo>
                  <a:cubicBezTo>
                    <a:pt x="414975" y="169243"/>
                    <a:pt x="432689" y="213133"/>
                    <a:pt x="445396" y="256540"/>
                  </a:cubicBezTo>
                  <a:cubicBezTo>
                    <a:pt x="461322" y="310959"/>
                    <a:pt x="469393" y="364833"/>
                    <a:pt x="469393" y="416701"/>
                  </a:cubicBezTo>
                  <a:close/>
                  <a:moveTo>
                    <a:pt x="372734" y="522630"/>
                  </a:moveTo>
                  <a:cubicBezTo>
                    <a:pt x="372734" y="484152"/>
                    <a:pt x="341426" y="452861"/>
                    <a:pt x="302949" y="452861"/>
                  </a:cubicBezTo>
                  <a:cubicBezTo>
                    <a:pt x="264472" y="452861"/>
                    <a:pt x="233165" y="484152"/>
                    <a:pt x="233165" y="522630"/>
                  </a:cubicBezTo>
                  <a:cubicBezTo>
                    <a:pt x="233165" y="561107"/>
                    <a:pt x="264472" y="592414"/>
                    <a:pt x="302949" y="592414"/>
                  </a:cubicBezTo>
                  <a:cubicBezTo>
                    <a:pt x="341426" y="592414"/>
                    <a:pt x="372734" y="561107"/>
                    <a:pt x="372734" y="522630"/>
                  </a:cubicBezTo>
                  <a:close/>
                  <a:moveTo>
                    <a:pt x="410091" y="314100"/>
                  </a:moveTo>
                  <a:cubicBezTo>
                    <a:pt x="410091" y="255032"/>
                    <a:pt x="362018" y="206974"/>
                    <a:pt x="302949" y="206974"/>
                  </a:cubicBezTo>
                  <a:cubicBezTo>
                    <a:pt x="243880" y="206974"/>
                    <a:pt x="195807" y="255032"/>
                    <a:pt x="195807" y="314100"/>
                  </a:cubicBezTo>
                  <a:cubicBezTo>
                    <a:pt x="195807" y="373185"/>
                    <a:pt x="243880" y="421242"/>
                    <a:pt x="302949" y="421242"/>
                  </a:cubicBezTo>
                  <a:cubicBezTo>
                    <a:pt x="362018" y="421242"/>
                    <a:pt x="410091" y="373185"/>
                    <a:pt x="410091" y="314100"/>
                  </a:cubicBezTo>
                  <a:close/>
                  <a:moveTo>
                    <a:pt x="231376" y="745561"/>
                  </a:moveTo>
                  <a:cubicBezTo>
                    <a:pt x="231376" y="745763"/>
                    <a:pt x="231547" y="745934"/>
                    <a:pt x="231749" y="745934"/>
                  </a:cubicBezTo>
                  <a:lnTo>
                    <a:pt x="374149" y="745934"/>
                  </a:lnTo>
                  <a:cubicBezTo>
                    <a:pt x="374351" y="745934"/>
                    <a:pt x="374522" y="745763"/>
                    <a:pt x="374522" y="745561"/>
                  </a:cubicBezTo>
                  <a:lnTo>
                    <a:pt x="374522" y="711018"/>
                  </a:lnTo>
                  <a:lnTo>
                    <a:pt x="231376" y="711018"/>
                  </a:lnTo>
                  <a:lnTo>
                    <a:pt x="231376" y="745561"/>
                  </a:lnTo>
                  <a:close/>
                  <a:moveTo>
                    <a:pt x="302949" y="222527"/>
                  </a:moveTo>
                  <a:cubicBezTo>
                    <a:pt x="252450" y="222527"/>
                    <a:pt x="211360" y="263601"/>
                    <a:pt x="211360" y="314100"/>
                  </a:cubicBezTo>
                  <a:cubicBezTo>
                    <a:pt x="211360" y="364600"/>
                    <a:pt x="252450" y="405690"/>
                    <a:pt x="302949" y="405690"/>
                  </a:cubicBezTo>
                  <a:cubicBezTo>
                    <a:pt x="353449" y="405690"/>
                    <a:pt x="394539" y="364600"/>
                    <a:pt x="394539" y="314100"/>
                  </a:cubicBezTo>
                  <a:cubicBezTo>
                    <a:pt x="394539" y="263601"/>
                    <a:pt x="353449" y="222527"/>
                    <a:pt x="302949" y="222527"/>
                  </a:cubicBezTo>
                  <a:close/>
                  <a:moveTo>
                    <a:pt x="302949" y="468413"/>
                  </a:moveTo>
                  <a:cubicBezTo>
                    <a:pt x="273042" y="468413"/>
                    <a:pt x="248717" y="492738"/>
                    <a:pt x="248717" y="522630"/>
                  </a:cubicBezTo>
                  <a:cubicBezTo>
                    <a:pt x="248717" y="552537"/>
                    <a:pt x="273042" y="576862"/>
                    <a:pt x="302949" y="576862"/>
                  </a:cubicBezTo>
                  <a:cubicBezTo>
                    <a:pt x="332857" y="576862"/>
                    <a:pt x="357181" y="552537"/>
                    <a:pt x="357181" y="522630"/>
                  </a:cubicBezTo>
                  <a:cubicBezTo>
                    <a:pt x="357181" y="492738"/>
                    <a:pt x="332857" y="468413"/>
                    <a:pt x="302949" y="468413"/>
                  </a:cubicBezTo>
                  <a:close/>
                  <a:moveTo>
                    <a:pt x="0" y="610066"/>
                  </a:moveTo>
                  <a:lnTo>
                    <a:pt x="0" y="637190"/>
                  </a:lnTo>
                  <a:cubicBezTo>
                    <a:pt x="0" y="643256"/>
                    <a:pt x="3406" y="647486"/>
                    <a:pt x="6470" y="647486"/>
                  </a:cubicBezTo>
                  <a:lnTo>
                    <a:pt x="168606" y="647486"/>
                  </a:lnTo>
                  <a:cubicBezTo>
                    <a:pt x="163567" y="634997"/>
                    <a:pt x="158917" y="622524"/>
                    <a:pt x="154671" y="610066"/>
                  </a:cubicBezTo>
                  <a:lnTo>
                    <a:pt x="0" y="610066"/>
                  </a:lnTo>
                  <a:close/>
                  <a:moveTo>
                    <a:pt x="120953" y="416701"/>
                  </a:moveTo>
                  <a:cubicBezTo>
                    <a:pt x="120953" y="413419"/>
                    <a:pt x="120984" y="410138"/>
                    <a:pt x="121046" y="406840"/>
                  </a:cubicBezTo>
                  <a:lnTo>
                    <a:pt x="4230" y="587142"/>
                  </a:lnTo>
                  <a:cubicBezTo>
                    <a:pt x="2815" y="589319"/>
                    <a:pt x="1726" y="591839"/>
                    <a:pt x="1011" y="594514"/>
                  </a:cubicBezTo>
                  <a:lnTo>
                    <a:pt x="149554" y="594514"/>
                  </a:lnTo>
                  <a:cubicBezTo>
                    <a:pt x="130549" y="534278"/>
                    <a:pt x="120953" y="474774"/>
                    <a:pt x="120953" y="4167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1" name="Google Shape;541;p36"/>
          <p:cNvGrpSpPr/>
          <p:nvPr/>
        </p:nvGrpSpPr>
        <p:grpSpPr>
          <a:xfrm>
            <a:off x="5344364" y="1629546"/>
            <a:ext cx="385619" cy="388784"/>
            <a:chOff x="5344364" y="1629546"/>
            <a:chExt cx="385619" cy="388784"/>
          </a:xfrm>
        </p:grpSpPr>
        <p:sp>
          <p:nvSpPr>
            <p:cNvPr id="542" name="Google Shape;542;p36"/>
            <p:cNvSpPr/>
            <p:nvPr/>
          </p:nvSpPr>
          <p:spPr>
            <a:xfrm>
              <a:off x="5344364" y="1629546"/>
              <a:ext cx="385619" cy="388784"/>
            </a:xfrm>
            <a:custGeom>
              <a:rect b="b" l="l" r="r" t="t"/>
              <a:pathLst>
                <a:path extrusionOk="0" h="777567" w="771238">
                  <a:moveTo>
                    <a:pt x="771238" y="7823"/>
                  </a:moveTo>
                  <a:lnTo>
                    <a:pt x="771238" y="552540"/>
                  </a:lnTo>
                  <a:cubicBezTo>
                    <a:pt x="771238" y="553134"/>
                    <a:pt x="771160" y="553698"/>
                    <a:pt x="771034" y="554261"/>
                  </a:cubicBezTo>
                  <a:cubicBezTo>
                    <a:pt x="767527" y="616722"/>
                    <a:pt x="715587" y="666462"/>
                    <a:pt x="652216" y="666462"/>
                  </a:cubicBezTo>
                  <a:cubicBezTo>
                    <a:pt x="586591" y="666462"/>
                    <a:pt x="533195" y="613123"/>
                    <a:pt x="533195" y="547549"/>
                  </a:cubicBezTo>
                  <a:cubicBezTo>
                    <a:pt x="533195" y="481959"/>
                    <a:pt x="586591" y="428620"/>
                    <a:pt x="652216" y="428620"/>
                  </a:cubicBezTo>
                  <a:cubicBezTo>
                    <a:pt x="696421" y="428620"/>
                    <a:pt x="735051" y="452840"/>
                    <a:pt x="755579" y="488686"/>
                  </a:cubicBezTo>
                  <a:lnTo>
                    <a:pt x="755579" y="150472"/>
                  </a:lnTo>
                  <a:lnTo>
                    <a:pt x="238044" y="278852"/>
                  </a:lnTo>
                  <a:lnTo>
                    <a:pt x="238044" y="658639"/>
                  </a:lnTo>
                  <a:cubicBezTo>
                    <a:pt x="238044" y="724213"/>
                    <a:pt x="184647" y="777567"/>
                    <a:pt x="119022" y="777567"/>
                  </a:cubicBezTo>
                  <a:cubicBezTo>
                    <a:pt x="53396" y="777567"/>
                    <a:pt x="0" y="724213"/>
                    <a:pt x="0" y="658639"/>
                  </a:cubicBezTo>
                  <a:cubicBezTo>
                    <a:pt x="0" y="593064"/>
                    <a:pt x="53396" y="539725"/>
                    <a:pt x="119022" y="539725"/>
                  </a:cubicBezTo>
                  <a:cubicBezTo>
                    <a:pt x="163226" y="539725"/>
                    <a:pt x="201856" y="563946"/>
                    <a:pt x="222385" y="599792"/>
                  </a:cubicBezTo>
                  <a:lnTo>
                    <a:pt x="222385" y="140083"/>
                  </a:lnTo>
                  <a:cubicBezTo>
                    <a:pt x="222385" y="139895"/>
                    <a:pt x="222432" y="139723"/>
                    <a:pt x="222432" y="139551"/>
                  </a:cubicBezTo>
                  <a:cubicBezTo>
                    <a:pt x="222463" y="139254"/>
                    <a:pt x="222479" y="138972"/>
                    <a:pt x="222526" y="138675"/>
                  </a:cubicBezTo>
                  <a:cubicBezTo>
                    <a:pt x="222573" y="138440"/>
                    <a:pt x="222651" y="138205"/>
                    <a:pt x="222714" y="137971"/>
                  </a:cubicBezTo>
                  <a:cubicBezTo>
                    <a:pt x="222776" y="137720"/>
                    <a:pt x="222839" y="137470"/>
                    <a:pt x="222949" y="137235"/>
                  </a:cubicBezTo>
                  <a:cubicBezTo>
                    <a:pt x="223043" y="136985"/>
                    <a:pt x="223152" y="136766"/>
                    <a:pt x="223277" y="136531"/>
                  </a:cubicBezTo>
                  <a:cubicBezTo>
                    <a:pt x="223387" y="136312"/>
                    <a:pt x="223497" y="136093"/>
                    <a:pt x="223622" y="135890"/>
                  </a:cubicBezTo>
                  <a:cubicBezTo>
                    <a:pt x="223763" y="135671"/>
                    <a:pt x="223919" y="135483"/>
                    <a:pt x="224076" y="135295"/>
                  </a:cubicBezTo>
                  <a:cubicBezTo>
                    <a:pt x="224233" y="135092"/>
                    <a:pt x="224374" y="134888"/>
                    <a:pt x="224561" y="134701"/>
                  </a:cubicBezTo>
                  <a:cubicBezTo>
                    <a:pt x="224718" y="134528"/>
                    <a:pt x="224906" y="134372"/>
                    <a:pt x="225094" y="134216"/>
                  </a:cubicBezTo>
                  <a:cubicBezTo>
                    <a:pt x="225282" y="134043"/>
                    <a:pt x="225485" y="133871"/>
                    <a:pt x="225689" y="133715"/>
                  </a:cubicBezTo>
                  <a:cubicBezTo>
                    <a:pt x="225908" y="133574"/>
                    <a:pt x="226127" y="133449"/>
                    <a:pt x="226347" y="133324"/>
                  </a:cubicBezTo>
                  <a:cubicBezTo>
                    <a:pt x="226566" y="133198"/>
                    <a:pt x="226769" y="133073"/>
                    <a:pt x="227004" y="132964"/>
                  </a:cubicBezTo>
                  <a:cubicBezTo>
                    <a:pt x="227270" y="132854"/>
                    <a:pt x="227537" y="132760"/>
                    <a:pt x="227818" y="132667"/>
                  </a:cubicBezTo>
                  <a:cubicBezTo>
                    <a:pt x="227991" y="132620"/>
                    <a:pt x="228147" y="132541"/>
                    <a:pt x="228335" y="132494"/>
                  </a:cubicBezTo>
                  <a:lnTo>
                    <a:pt x="761514" y="235"/>
                  </a:lnTo>
                  <a:cubicBezTo>
                    <a:pt x="761561" y="219"/>
                    <a:pt x="761608" y="219"/>
                    <a:pt x="761655" y="203"/>
                  </a:cubicBezTo>
                  <a:cubicBezTo>
                    <a:pt x="761921" y="156"/>
                    <a:pt x="762187" y="125"/>
                    <a:pt x="762454" y="94"/>
                  </a:cubicBezTo>
                  <a:cubicBezTo>
                    <a:pt x="762735" y="63"/>
                    <a:pt x="763002" y="16"/>
                    <a:pt x="763252" y="16"/>
                  </a:cubicBezTo>
                  <a:cubicBezTo>
                    <a:pt x="763315" y="16"/>
                    <a:pt x="763362" y="0"/>
                    <a:pt x="763409" y="0"/>
                  </a:cubicBezTo>
                  <a:cubicBezTo>
                    <a:pt x="763581" y="0"/>
                    <a:pt x="763753" y="47"/>
                    <a:pt x="763941" y="47"/>
                  </a:cubicBezTo>
                  <a:cubicBezTo>
                    <a:pt x="764239" y="78"/>
                    <a:pt x="764520" y="94"/>
                    <a:pt x="764818" y="141"/>
                  </a:cubicBezTo>
                  <a:cubicBezTo>
                    <a:pt x="765053" y="188"/>
                    <a:pt x="765272" y="250"/>
                    <a:pt x="765507" y="329"/>
                  </a:cubicBezTo>
                  <a:cubicBezTo>
                    <a:pt x="765773" y="391"/>
                    <a:pt x="766024" y="454"/>
                    <a:pt x="766259" y="563"/>
                  </a:cubicBezTo>
                  <a:cubicBezTo>
                    <a:pt x="766493" y="642"/>
                    <a:pt x="766713" y="767"/>
                    <a:pt x="766948" y="876"/>
                  </a:cubicBezTo>
                  <a:cubicBezTo>
                    <a:pt x="767167" y="1001"/>
                    <a:pt x="767402" y="1111"/>
                    <a:pt x="767605" y="1236"/>
                  </a:cubicBezTo>
                  <a:cubicBezTo>
                    <a:pt x="767809" y="1377"/>
                    <a:pt x="767997" y="1533"/>
                    <a:pt x="768200" y="1674"/>
                  </a:cubicBezTo>
                  <a:cubicBezTo>
                    <a:pt x="768404" y="1831"/>
                    <a:pt x="768607" y="1987"/>
                    <a:pt x="768795" y="2175"/>
                  </a:cubicBezTo>
                  <a:cubicBezTo>
                    <a:pt x="768968" y="2331"/>
                    <a:pt x="769124" y="2519"/>
                    <a:pt x="769281" y="2691"/>
                  </a:cubicBezTo>
                  <a:cubicBezTo>
                    <a:pt x="769453" y="2895"/>
                    <a:pt x="769625" y="3082"/>
                    <a:pt x="769782" y="3301"/>
                  </a:cubicBezTo>
                  <a:cubicBezTo>
                    <a:pt x="769923" y="3505"/>
                    <a:pt x="770048" y="3740"/>
                    <a:pt x="770173" y="3959"/>
                  </a:cubicBezTo>
                  <a:cubicBezTo>
                    <a:pt x="770299" y="4178"/>
                    <a:pt x="770424" y="4381"/>
                    <a:pt x="770533" y="4616"/>
                  </a:cubicBezTo>
                  <a:cubicBezTo>
                    <a:pt x="770643" y="4882"/>
                    <a:pt x="770737" y="5148"/>
                    <a:pt x="770815" y="5429"/>
                  </a:cubicBezTo>
                  <a:cubicBezTo>
                    <a:pt x="770878" y="5601"/>
                    <a:pt x="770956" y="5758"/>
                    <a:pt x="771003" y="5946"/>
                  </a:cubicBezTo>
                  <a:cubicBezTo>
                    <a:pt x="771019" y="5993"/>
                    <a:pt x="771019" y="6040"/>
                    <a:pt x="771019" y="6086"/>
                  </a:cubicBezTo>
                  <a:cubicBezTo>
                    <a:pt x="771081" y="6337"/>
                    <a:pt x="771113" y="6618"/>
                    <a:pt x="771144" y="6884"/>
                  </a:cubicBezTo>
                  <a:cubicBezTo>
                    <a:pt x="771175" y="7150"/>
                    <a:pt x="771207" y="7416"/>
                    <a:pt x="771222" y="7667"/>
                  </a:cubicBezTo>
                  <a:cubicBezTo>
                    <a:pt x="771222" y="7729"/>
                    <a:pt x="771238" y="7776"/>
                    <a:pt x="771238" y="78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5352193" y="1638456"/>
              <a:ext cx="369960" cy="372049"/>
            </a:xfrm>
            <a:custGeom>
              <a:rect b="b" l="l" r="r" t="t"/>
              <a:pathLst>
                <a:path extrusionOk="0" h="744099" w="739920">
                  <a:moveTo>
                    <a:pt x="739921" y="529727"/>
                  </a:moveTo>
                  <a:cubicBezTo>
                    <a:pt x="739921" y="586665"/>
                    <a:pt x="693555" y="632994"/>
                    <a:pt x="636558" y="632994"/>
                  </a:cubicBezTo>
                  <a:cubicBezTo>
                    <a:pt x="579560" y="632994"/>
                    <a:pt x="533195" y="586665"/>
                    <a:pt x="533195" y="529727"/>
                  </a:cubicBezTo>
                  <a:cubicBezTo>
                    <a:pt x="533195" y="472774"/>
                    <a:pt x="579560" y="426445"/>
                    <a:pt x="636558" y="426445"/>
                  </a:cubicBezTo>
                  <a:cubicBezTo>
                    <a:pt x="693555" y="426445"/>
                    <a:pt x="739921" y="472774"/>
                    <a:pt x="739921" y="529727"/>
                  </a:cubicBezTo>
                  <a:close/>
                  <a:moveTo>
                    <a:pt x="103363" y="537550"/>
                  </a:moveTo>
                  <a:cubicBezTo>
                    <a:pt x="46365" y="537550"/>
                    <a:pt x="0" y="583880"/>
                    <a:pt x="0" y="640817"/>
                  </a:cubicBezTo>
                  <a:cubicBezTo>
                    <a:pt x="0" y="697770"/>
                    <a:pt x="46365" y="744100"/>
                    <a:pt x="103363" y="744100"/>
                  </a:cubicBezTo>
                  <a:cubicBezTo>
                    <a:pt x="160361" y="744100"/>
                    <a:pt x="206726" y="697770"/>
                    <a:pt x="206726" y="640817"/>
                  </a:cubicBezTo>
                  <a:cubicBezTo>
                    <a:pt x="206726" y="583880"/>
                    <a:pt x="160361" y="537550"/>
                    <a:pt x="103363" y="537550"/>
                  </a:cubicBezTo>
                  <a:close/>
                  <a:moveTo>
                    <a:pt x="222385" y="128379"/>
                  </a:moveTo>
                  <a:lnTo>
                    <a:pt x="222385" y="244899"/>
                  </a:lnTo>
                  <a:lnTo>
                    <a:pt x="739921" y="116535"/>
                  </a:lnTo>
                  <a:lnTo>
                    <a:pt x="739921" y="0"/>
                  </a:lnTo>
                  <a:lnTo>
                    <a:pt x="222385" y="12837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5344364" y="1629546"/>
              <a:ext cx="385619" cy="388784"/>
            </a:xfrm>
            <a:custGeom>
              <a:rect b="b" l="l" r="r" t="t"/>
              <a:pathLst>
                <a:path extrusionOk="0" h="777567" w="771238">
                  <a:moveTo>
                    <a:pt x="771222" y="7667"/>
                  </a:moveTo>
                  <a:cubicBezTo>
                    <a:pt x="771207" y="7416"/>
                    <a:pt x="771175" y="7150"/>
                    <a:pt x="771144" y="6884"/>
                  </a:cubicBezTo>
                  <a:cubicBezTo>
                    <a:pt x="771113" y="6618"/>
                    <a:pt x="771081" y="6337"/>
                    <a:pt x="771019" y="6086"/>
                  </a:cubicBezTo>
                  <a:cubicBezTo>
                    <a:pt x="771019" y="6040"/>
                    <a:pt x="771019" y="5993"/>
                    <a:pt x="771003" y="5946"/>
                  </a:cubicBezTo>
                  <a:cubicBezTo>
                    <a:pt x="770956" y="5758"/>
                    <a:pt x="770878" y="5601"/>
                    <a:pt x="770815" y="5429"/>
                  </a:cubicBezTo>
                  <a:cubicBezTo>
                    <a:pt x="770737" y="5148"/>
                    <a:pt x="770643" y="4882"/>
                    <a:pt x="770533" y="4616"/>
                  </a:cubicBezTo>
                  <a:cubicBezTo>
                    <a:pt x="770424" y="4381"/>
                    <a:pt x="770299" y="4178"/>
                    <a:pt x="770173" y="3959"/>
                  </a:cubicBezTo>
                  <a:cubicBezTo>
                    <a:pt x="770048" y="3740"/>
                    <a:pt x="769923" y="3505"/>
                    <a:pt x="769782" y="3301"/>
                  </a:cubicBezTo>
                  <a:cubicBezTo>
                    <a:pt x="769625" y="3082"/>
                    <a:pt x="769453" y="2895"/>
                    <a:pt x="769281" y="2691"/>
                  </a:cubicBezTo>
                  <a:cubicBezTo>
                    <a:pt x="769124" y="2519"/>
                    <a:pt x="768968" y="2331"/>
                    <a:pt x="768795" y="2175"/>
                  </a:cubicBezTo>
                  <a:cubicBezTo>
                    <a:pt x="768607" y="1987"/>
                    <a:pt x="768404" y="1831"/>
                    <a:pt x="768200" y="1674"/>
                  </a:cubicBezTo>
                  <a:cubicBezTo>
                    <a:pt x="767997" y="1533"/>
                    <a:pt x="767809" y="1377"/>
                    <a:pt x="767605" y="1236"/>
                  </a:cubicBezTo>
                  <a:cubicBezTo>
                    <a:pt x="767402" y="1111"/>
                    <a:pt x="767167" y="1001"/>
                    <a:pt x="766948" y="876"/>
                  </a:cubicBezTo>
                  <a:cubicBezTo>
                    <a:pt x="766713" y="767"/>
                    <a:pt x="766493" y="642"/>
                    <a:pt x="766259" y="563"/>
                  </a:cubicBezTo>
                  <a:cubicBezTo>
                    <a:pt x="766024" y="454"/>
                    <a:pt x="765773" y="391"/>
                    <a:pt x="765507" y="329"/>
                  </a:cubicBezTo>
                  <a:cubicBezTo>
                    <a:pt x="765272" y="250"/>
                    <a:pt x="765053" y="188"/>
                    <a:pt x="764818" y="141"/>
                  </a:cubicBezTo>
                  <a:cubicBezTo>
                    <a:pt x="764520" y="94"/>
                    <a:pt x="764239" y="78"/>
                    <a:pt x="763941" y="47"/>
                  </a:cubicBezTo>
                  <a:cubicBezTo>
                    <a:pt x="763753" y="47"/>
                    <a:pt x="763581" y="0"/>
                    <a:pt x="763409" y="0"/>
                  </a:cubicBezTo>
                  <a:cubicBezTo>
                    <a:pt x="763362" y="0"/>
                    <a:pt x="763315" y="16"/>
                    <a:pt x="763252" y="16"/>
                  </a:cubicBezTo>
                  <a:cubicBezTo>
                    <a:pt x="763002" y="16"/>
                    <a:pt x="762735" y="63"/>
                    <a:pt x="762454" y="94"/>
                  </a:cubicBezTo>
                  <a:cubicBezTo>
                    <a:pt x="762187" y="125"/>
                    <a:pt x="761921" y="156"/>
                    <a:pt x="761655" y="203"/>
                  </a:cubicBezTo>
                  <a:cubicBezTo>
                    <a:pt x="761608" y="219"/>
                    <a:pt x="761561" y="219"/>
                    <a:pt x="761514" y="235"/>
                  </a:cubicBezTo>
                  <a:lnTo>
                    <a:pt x="228335" y="132494"/>
                  </a:lnTo>
                  <a:cubicBezTo>
                    <a:pt x="228147" y="132541"/>
                    <a:pt x="227991" y="132620"/>
                    <a:pt x="227818" y="132667"/>
                  </a:cubicBezTo>
                  <a:cubicBezTo>
                    <a:pt x="227537" y="132760"/>
                    <a:pt x="227270" y="132854"/>
                    <a:pt x="227004" y="132964"/>
                  </a:cubicBezTo>
                  <a:cubicBezTo>
                    <a:pt x="226769" y="133073"/>
                    <a:pt x="226566" y="133198"/>
                    <a:pt x="226347" y="133324"/>
                  </a:cubicBezTo>
                  <a:cubicBezTo>
                    <a:pt x="226127" y="133449"/>
                    <a:pt x="225908" y="133574"/>
                    <a:pt x="225689" y="133715"/>
                  </a:cubicBezTo>
                  <a:cubicBezTo>
                    <a:pt x="225485" y="133871"/>
                    <a:pt x="225282" y="134043"/>
                    <a:pt x="225094" y="134216"/>
                  </a:cubicBezTo>
                  <a:cubicBezTo>
                    <a:pt x="224906" y="134372"/>
                    <a:pt x="224718" y="134528"/>
                    <a:pt x="224561" y="134701"/>
                  </a:cubicBezTo>
                  <a:cubicBezTo>
                    <a:pt x="224374" y="134888"/>
                    <a:pt x="224233" y="135092"/>
                    <a:pt x="224076" y="135295"/>
                  </a:cubicBezTo>
                  <a:cubicBezTo>
                    <a:pt x="223919" y="135483"/>
                    <a:pt x="223763" y="135671"/>
                    <a:pt x="223622" y="135890"/>
                  </a:cubicBezTo>
                  <a:cubicBezTo>
                    <a:pt x="223497" y="136093"/>
                    <a:pt x="223387" y="136312"/>
                    <a:pt x="223277" y="136531"/>
                  </a:cubicBezTo>
                  <a:cubicBezTo>
                    <a:pt x="223152" y="136766"/>
                    <a:pt x="223043" y="136985"/>
                    <a:pt x="222949" y="137235"/>
                  </a:cubicBezTo>
                  <a:cubicBezTo>
                    <a:pt x="222839" y="137470"/>
                    <a:pt x="222776" y="137720"/>
                    <a:pt x="222714" y="137971"/>
                  </a:cubicBezTo>
                  <a:cubicBezTo>
                    <a:pt x="222651" y="138205"/>
                    <a:pt x="222573" y="138440"/>
                    <a:pt x="222526" y="138675"/>
                  </a:cubicBezTo>
                  <a:cubicBezTo>
                    <a:pt x="222479" y="138972"/>
                    <a:pt x="222463" y="139254"/>
                    <a:pt x="222432" y="139551"/>
                  </a:cubicBezTo>
                  <a:cubicBezTo>
                    <a:pt x="222432" y="139723"/>
                    <a:pt x="222385" y="139895"/>
                    <a:pt x="222385" y="140083"/>
                  </a:cubicBezTo>
                  <a:lnTo>
                    <a:pt x="222385" y="599792"/>
                  </a:lnTo>
                  <a:cubicBezTo>
                    <a:pt x="201856" y="563946"/>
                    <a:pt x="163226" y="539725"/>
                    <a:pt x="119022" y="539725"/>
                  </a:cubicBezTo>
                  <a:cubicBezTo>
                    <a:pt x="53396" y="539725"/>
                    <a:pt x="0" y="593064"/>
                    <a:pt x="0" y="658639"/>
                  </a:cubicBezTo>
                  <a:cubicBezTo>
                    <a:pt x="0" y="724213"/>
                    <a:pt x="53396" y="777567"/>
                    <a:pt x="119022" y="777567"/>
                  </a:cubicBezTo>
                  <a:cubicBezTo>
                    <a:pt x="184647" y="777567"/>
                    <a:pt x="238044" y="724213"/>
                    <a:pt x="238044" y="658639"/>
                  </a:cubicBezTo>
                  <a:lnTo>
                    <a:pt x="238044" y="278852"/>
                  </a:lnTo>
                  <a:lnTo>
                    <a:pt x="755579" y="150472"/>
                  </a:lnTo>
                  <a:lnTo>
                    <a:pt x="755579" y="488686"/>
                  </a:lnTo>
                  <a:cubicBezTo>
                    <a:pt x="735051" y="452840"/>
                    <a:pt x="696421" y="428620"/>
                    <a:pt x="652216" y="428620"/>
                  </a:cubicBezTo>
                  <a:cubicBezTo>
                    <a:pt x="586591" y="428620"/>
                    <a:pt x="533195" y="481959"/>
                    <a:pt x="533195" y="547549"/>
                  </a:cubicBezTo>
                  <a:cubicBezTo>
                    <a:pt x="533195" y="613123"/>
                    <a:pt x="586591" y="666462"/>
                    <a:pt x="652216" y="666462"/>
                  </a:cubicBezTo>
                  <a:cubicBezTo>
                    <a:pt x="715587" y="666462"/>
                    <a:pt x="767527" y="616722"/>
                    <a:pt x="771034" y="554261"/>
                  </a:cubicBezTo>
                  <a:cubicBezTo>
                    <a:pt x="771160" y="553698"/>
                    <a:pt x="771238" y="553134"/>
                    <a:pt x="771238" y="552540"/>
                  </a:cubicBezTo>
                  <a:lnTo>
                    <a:pt x="771238" y="7823"/>
                  </a:lnTo>
                  <a:cubicBezTo>
                    <a:pt x="771238" y="7776"/>
                    <a:pt x="771222" y="7729"/>
                    <a:pt x="771222" y="7667"/>
                  </a:cubicBezTo>
                  <a:close/>
                  <a:moveTo>
                    <a:pt x="119022" y="761921"/>
                  </a:moveTo>
                  <a:cubicBezTo>
                    <a:pt x="62024" y="761921"/>
                    <a:pt x="15659" y="715592"/>
                    <a:pt x="15659" y="658639"/>
                  </a:cubicBezTo>
                  <a:cubicBezTo>
                    <a:pt x="15659" y="601701"/>
                    <a:pt x="62024" y="555372"/>
                    <a:pt x="119022" y="555372"/>
                  </a:cubicBezTo>
                  <a:cubicBezTo>
                    <a:pt x="176019" y="555372"/>
                    <a:pt x="222385" y="601701"/>
                    <a:pt x="222385" y="658639"/>
                  </a:cubicBezTo>
                  <a:cubicBezTo>
                    <a:pt x="222385" y="715592"/>
                    <a:pt x="176019" y="761921"/>
                    <a:pt x="119022" y="761921"/>
                  </a:cubicBezTo>
                  <a:close/>
                  <a:moveTo>
                    <a:pt x="652216" y="650815"/>
                  </a:moveTo>
                  <a:cubicBezTo>
                    <a:pt x="595219" y="650815"/>
                    <a:pt x="548853" y="604486"/>
                    <a:pt x="548853" y="547549"/>
                  </a:cubicBezTo>
                  <a:cubicBezTo>
                    <a:pt x="548853" y="490595"/>
                    <a:pt x="595219" y="444266"/>
                    <a:pt x="652216" y="444266"/>
                  </a:cubicBezTo>
                  <a:cubicBezTo>
                    <a:pt x="709214" y="444266"/>
                    <a:pt x="755579" y="490595"/>
                    <a:pt x="755579" y="547549"/>
                  </a:cubicBezTo>
                  <a:cubicBezTo>
                    <a:pt x="755579" y="604486"/>
                    <a:pt x="709214" y="650815"/>
                    <a:pt x="652216" y="650815"/>
                  </a:cubicBezTo>
                  <a:close/>
                  <a:moveTo>
                    <a:pt x="755579" y="134356"/>
                  </a:moveTo>
                  <a:lnTo>
                    <a:pt x="238044" y="262720"/>
                  </a:lnTo>
                  <a:lnTo>
                    <a:pt x="238044" y="146201"/>
                  </a:lnTo>
                  <a:lnTo>
                    <a:pt x="755579" y="17821"/>
                  </a:lnTo>
                  <a:lnTo>
                    <a:pt x="755579" y="1343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5" name="Google Shape;545;p36"/>
          <p:cNvGrpSpPr/>
          <p:nvPr/>
        </p:nvGrpSpPr>
        <p:grpSpPr>
          <a:xfrm>
            <a:off x="7040120" y="1629546"/>
            <a:ext cx="341434" cy="388979"/>
            <a:chOff x="7040120" y="1629546"/>
            <a:chExt cx="341434" cy="388979"/>
          </a:xfrm>
        </p:grpSpPr>
        <p:sp>
          <p:nvSpPr>
            <p:cNvPr id="546" name="Google Shape;546;p36"/>
            <p:cNvSpPr/>
            <p:nvPr/>
          </p:nvSpPr>
          <p:spPr>
            <a:xfrm>
              <a:off x="7044017" y="1633442"/>
              <a:ext cx="333638" cy="381187"/>
            </a:xfrm>
            <a:custGeom>
              <a:rect b="b" l="l" r="r" t="t"/>
              <a:pathLst>
                <a:path extrusionOk="0" h="762373" w="667277">
                  <a:moveTo>
                    <a:pt x="667278" y="655921"/>
                  </a:moveTo>
                  <a:lnTo>
                    <a:pt x="667278" y="762374"/>
                  </a:lnTo>
                  <a:lnTo>
                    <a:pt x="0" y="762374"/>
                  </a:lnTo>
                  <a:lnTo>
                    <a:pt x="0" y="655921"/>
                  </a:lnTo>
                  <a:cubicBezTo>
                    <a:pt x="0" y="555063"/>
                    <a:pt x="54616" y="466968"/>
                    <a:pt x="135910" y="419562"/>
                  </a:cubicBezTo>
                  <a:cubicBezTo>
                    <a:pt x="140836" y="416694"/>
                    <a:pt x="147026" y="417209"/>
                    <a:pt x="151454" y="420793"/>
                  </a:cubicBezTo>
                  <a:cubicBezTo>
                    <a:pt x="200021" y="460158"/>
                    <a:pt x="261950" y="483751"/>
                    <a:pt x="329367" y="483751"/>
                  </a:cubicBezTo>
                  <a:cubicBezTo>
                    <a:pt x="398358" y="483751"/>
                    <a:pt x="461566" y="459051"/>
                    <a:pt x="510647" y="418035"/>
                  </a:cubicBezTo>
                  <a:cubicBezTo>
                    <a:pt x="514997" y="414404"/>
                    <a:pt x="521124" y="413780"/>
                    <a:pt x="526083" y="416539"/>
                  </a:cubicBezTo>
                  <a:cubicBezTo>
                    <a:pt x="610276" y="463181"/>
                    <a:pt x="667278" y="552897"/>
                    <a:pt x="667278" y="655921"/>
                  </a:cubicBezTo>
                  <a:close/>
                  <a:moveTo>
                    <a:pt x="329367" y="402295"/>
                  </a:moveTo>
                  <a:cubicBezTo>
                    <a:pt x="440517" y="402295"/>
                    <a:pt x="530620" y="312236"/>
                    <a:pt x="530620" y="201140"/>
                  </a:cubicBezTo>
                  <a:cubicBezTo>
                    <a:pt x="530620" y="90043"/>
                    <a:pt x="440517" y="0"/>
                    <a:pt x="329367" y="0"/>
                  </a:cubicBezTo>
                  <a:cubicBezTo>
                    <a:pt x="218216" y="0"/>
                    <a:pt x="128114" y="90059"/>
                    <a:pt x="128114" y="201155"/>
                  </a:cubicBezTo>
                  <a:cubicBezTo>
                    <a:pt x="128114" y="312252"/>
                    <a:pt x="218216" y="402295"/>
                    <a:pt x="329367" y="4022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7040120" y="1629546"/>
              <a:ext cx="341434" cy="388979"/>
            </a:xfrm>
            <a:custGeom>
              <a:rect b="b" l="l" r="r" t="t"/>
              <a:pathLst>
                <a:path extrusionOk="0" h="777957" w="682868">
                  <a:moveTo>
                    <a:pt x="537651" y="417520"/>
                  </a:moveTo>
                  <a:cubicBezTo>
                    <a:pt x="529949" y="413250"/>
                    <a:pt x="520220" y="414201"/>
                    <a:pt x="513438" y="419858"/>
                  </a:cubicBezTo>
                  <a:cubicBezTo>
                    <a:pt x="464138" y="461061"/>
                    <a:pt x="401539" y="483751"/>
                    <a:pt x="337162" y="483751"/>
                  </a:cubicBezTo>
                  <a:cubicBezTo>
                    <a:pt x="274298" y="483751"/>
                    <a:pt x="212868" y="462012"/>
                    <a:pt x="164161" y="422523"/>
                  </a:cubicBezTo>
                  <a:cubicBezTo>
                    <a:pt x="157239" y="416913"/>
                    <a:pt x="147432" y="416149"/>
                    <a:pt x="139776" y="420606"/>
                  </a:cubicBezTo>
                  <a:cubicBezTo>
                    <a:pt x="98023" y="444963"/>
                    <a:pt x="63020" y="479855"/>
                    <a:pt x="38557" y="521526"/>
                  </a:cubicBezTo>
                  <a:cubicBezTo>
                    <a:pt x="13331" y="564475"/>
                    <a:pt x="0" y="613642"/>
                    <a:pt x="0" y="663713"/>
                  </a:cubicBezTo>
                  <a:lnTo>
                    <a:pt x="0" y="770165"/>
                  </a:lnTo>
                  <a:cubicBezTo>
                    <a:pt x="0" y="774467"/>
                    <a:pt x="3492" y="777957"/>
                    <a:pt x="7796" y="777957"/>
                  </a:cubicBezTo>
                  <a:lnTo>
                    <a:pt x="675073" y="777957"/>
                  </a:lnTo>
                  <a:cubicBezTo>
                    <a:pt x="679376" y="777957"/>
                    <a:pt x="682869" y="774467"/>
                    <a:pt x="682869" y="770165"/>
                  </a:cubicBezTo>
                  <a:lnTo>
                    <a:pt x="682869" y="663713"/>
                  </a:lnTo>
                  <a:cubicBezTo>
                    <a:pt x="682869" y="561483"/>
                    <a:pt x="627223" y="467139"/>
                    <a:pt x="537651" y="417520"/>
                  </a:cubicBezTo>
                  <a:close/>
                  <a:moveTo>
                    <a:pt x="667278" y="762374"/>
                  </a:moveTo>
                  <a:lnTo>
                    <a:pt x="15591" y="762374"/>
                  </a:lnTo>
                  <a:lnTo>
                    <a:pt x="15591" y="663713"/>
                  </a:lnTo>
                  <a:cubicBezTo>
                    <a:pt x="15591" y="616416"/>
                    <a:pt x="28174" y="569976"/>
                    <a:pt x="51997" y="529427"/>
                  </a:cubicBezTo>
                  <a:cubicBezTo>
                    <a:pt x="75119" y="490063"/>
                    <a:pt x="108188" y="457087"/>
                    <a:pt x="147634" y="434070"/>
                  </a:cubicBezTo>
                  <a:cubicBezTo>
                    <a:pt x="149723" y="432855"/>
                    <a:pt x="152421" y="433073"/>
                    <a:pt x="154339" y="434631"/>
                  </a:cubicBezTo>
                  <a:cubicBezTo>
                    <a:pt x="205821" y="476349"/>
                    <a:pt x="270743" y="499335"/>
                    <a:pt x="337162" y="499335"/>
                  </a:cubicBezTo>
                  <a:cubicBezTo>
                    <a:pt x="405187" y="499335"/>
                    <a:pt x="471341" y="475352"/>
                    <a:pt x="523432" y="431811"/>
                  </a:cubicBezTo>
                  <a:cubicBezTo>
                    <a:pt x="525303" y="430252"/>
                    <a:pt x="527985" y="429972"/>
                    <a:pt x="530089" y="431141"/>
                  </a:cubicBezTo>
                  <a:cubicBezTo>
                    <a:pt x="614704" y="478016"/>
                    <a:pt x="667278" y="567140"/>
                    <a:pt x="667278" y="663713"/>
                  </a:cubicBezTo>
                  <a:lnTo>
                    <a:pt x="667278" y="762374"/>
                  </a:lnTo>
                  <a:close/>
                  <a:moveTo>
                    <a:pt x="337162" y="417879"/>
                  </a:moveTo>
                  <a:cubicBezTo>
                    <a:pt x="452429" y="417879"/>
                    <a:pt x="546211" y="324142"/>
                    <a:pt x="546211" y="208932"/>
                  </a:cubicBezTo>
                  <a:cubicBezTo>
                    <a:pt x="546211" y="93736"/>
                    <a:pt x="452429" y="0"/>
                    <a:pt x="337162" y="0"/>
                  </a:cubicBezTo>
                  <a:cubicBezTo>
                    <a:pt x="221896" y="0"/>
                    <a:pt x="128114" y="93736"/>
                    <a:pt x="128114" y="208947"/>
                  </a:cubicBezTo>
                  <a:cubicBezTo>
                    <a:pt x="128114" y="324158"/>
                    <a:pt x="221896" y="417879"/>
                    <a:pt x="337162" y="417879"/>
                  </a:cubicBezTo>
                  <a:close/>
                  <a:moveTo>
                    <a:pt x="337162" y="15584"/>
                  </a:moveTo>
                  <a:cubicBezTo>
                    <a:pt x="443838" y="15584"/>
                    <a:pt x="530620" y="102323"/>
                    <a:pt x="530620" y="208947"/>
                  </a:cubicBezTo>
                  <a:cubicBezTo>
                    <a:pt x="530620" y="315571"/>
                    <a:pt x="443838" y="402311"/>
                    <a:pt x="337162" y="402311"/>
                  </a:cubicBezTo>
                  <a:cubicBezTo>
                    <a:pt x="230487" y="402311"/>
                    <a:pt x="143705" y="315571"/>
                    <a:pt x="143705" y="208947"/>
                  </a:cubicBezTo>
                  <a:cubicBezTo>
                    <a:pt x="143705" y="102323"/>
                    <a:pt x="230487" y="15584"/>
                    <a:pt x="337162" y="15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8" name="Google Shape;548;p36"/>
          <p:cNvGrpSpPr/>
          <p:nvPr/>
        </p:nvGrpSpPr>
        <p:grpSpPr>
          <a:xfrm>
            <a:off x="8157338" y="1683548"/>
            <a:ext cx="472233" cy="280943"/>
            <a:chOff x="8157338" y="1683548"/>
            <a:chExt cx="472233" cy="280943"/>
          </a:xfrm>
        </p:grpSpPr>
        <p:sp>
          <p:nvSpPr>
            <p:cNvPr id="549" name="Google Shape;549;p36"/>
            <p:cNvSpPr/>
            <p:nvPr/>
          </p:nvSpPr>
          <p:spPr>
            <a:xfrm>
              <a:off x="8162033" y="1688276"/>
              <a:ext cx="462795" cy="271488"/>
            </a:xfrm>
            <a:custGeom>
              <a:rect b="b" l="l" r="r" t="t"/>
              <a:pathLst>
                <a:path extrusionOk="0" h="542976" w="925590">
                  <a:moveTo>
                    <a:pt x="919256" y="289320"/>
                  </a:moveTo>
                  <a:cubicBezTo>
                    <a:pt x="911325" y="300212"/>
                    <a:pt x="713938" y="542977"/>
                    <a:pt x="462979" y="542977"/>
                  </a:cubicBezTo>
                  <a:lnTo>
                    <a:pt x="462278" y="542977"/>
                  </a:lnTo>
                  <a:cubicBezTo>
                    <a:pt x="358332" y="542788"/>
                    <a:pt x="245545" y="499182"/>
                    <a:pt x="138627" y="416149"/>
                  </a:cubicBezTo>
                  <a:cubicBezTo>
                    <a:pt x="90222" y="378991"/>
                    <a:pt x="45982" y="336879"/>
                    <a:pt x="6701" y="290323"/>
                  </a:cubicBezTo>
                  <a:cubicBezTo>
                    <a:pt x="-2234" y="279317"/>
                    <a:pt x="-2234" y="263565"/>
                    <a:pt x="6701" y="252673"/>
                  </a:cubicBezTo>
                  <a:cubicBezTo>
                    <a:pt x="14652" y="242746"/>
                    <a:pt x="212039" y="0"/>
                    <a:pt x="462998" y="0"/>
                  </a:cubicBezTo>
                  <a:lnTo>
                    <a:pt x="463698" y="0"/>
                  </a:lnTo>
                  <a:cubicBezTo>
                    <a:pt x="567645" y="189"/>
                    <a:pt x="680431" y="43795"/>
                    <a:pt x="787350" y="126828"/>
                  </a:cubicBezTo>
                  <a:cubicBezTo>
                    <a:pt x="835755" y="163892"/>
                    <a:pt x="879995" y="206004"/>
                    <a:pt x="919275" y="252654"/>
                  </a:cubicBezTo>
                  <a:cubicBezTo>
                    <a:pt x="927699" y="263357"/>
                    <a:pt x="927699" y="278523"/>
                    <a:pt x="919256" y="2893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8157338" y="1683548"/>
              <a:ext cx="472233" cy="280943"/>
            </a:xfrm>
            <a:custGeom>
              <a:rect b="b" l="l" r="r" t="t"/>
              <a:pathLst>
                <a:path extrusionOk="0" h="561886" w="944466">
                  <a:moveTo>
                    <a:pt x="936085" y="256266"/>
                  </a:moveTo>
                  <a:lnTo>
                    <a:pt x="935896" y="256020"/>
                  </a:lnTo>
                  <a:cubicBezTo>
                    <a:pt x="896445" y="209162"/>
                    <a:pt x="851562" y="166331"/>
                    <a:pt x="802532" y="128814"/>
                  </a:cubicBezTo>
                  <a:cubicBezTo>
                    <a:pt x="694270" y="44741"/>
                    <a:pt x="580366" y="208"/>
                    <a:pt x="473069" y="0"/>
                  </a:cubicBezTo>
                  <a:lnTo>
                    <a:pt x="472368" y="0"/>
                  </a:lnTo>
                  <a:cubicBezTo>
                    <a:pt x="216847" y="0"/>
                    <a:pt x="17094" y="245752"/>
                    <a:pt x="8784" y="256134"/>
                  </a:cubicBezTo>
                  <a:cubicBezTo>
                    <a:pt x="-2934" y="270448"/>
                    <a:pt x="-2953" y="291306"/>
                    <a:pt x="8878" y="305867"/>
                  </a:cubicBezTo>
                  <a:cubicBezTo>
                    <a:pt x="48310" y="352631"/>
                    <a:pt x="93194" y="395442"/>
                    <a:pt x="142224" y="433073"/>
                  </a:cubicBezTo>
                  <a:cubicBezTo>
                    <a:pt x="250486" y="517146"/>
                    <a:pt x="364409" y="561679"/>
                    <a:pt x="471687" y="561887"/>
                  </a:cubicBezTo>
                  <a:lnTo>
                    <a:pt x="472387" y="561887"/>
                  </a:lnTo>
                  <a:cubicBezTo>
                    <a:pt x="531033" y="561887"/>
                    <a:pt x="591516" y="548820"/>
                    <a:pt x="652150" y="523027"/>
                  </a:cubicBezTo>
                  <a:cubicBezTo>
                    <a:pt x="700782" y="502359"/>
                    <a:pt x="749641" y="473483"/>
                    <a:pt x="797383" y="437214"/>
                  </a:cubicBezTo>
                  <a:cubicBezTo>
                    <a:pt x="881964" y="372978"/>
                    <a:pt x="932602" y="309119"/>
                    <a:pt x="936123" y="304581"/>
                  </a:cubicBezTo>
                  <a:lnTo>
                    <a:pt x="936123" y="304581"/>
                  </a:lnTo>
                  <a:cubicBezTo>
                    <a:pt x="947254" y="290304"/>
                    <a:pt x="947254" y="270430"/>
                    <a:pt x="936085" y="256266"/>
                  </a:cubicBezTo>
                  <a:close/>
                  <a:moveTo>
                    <a:pt x="921187" y="292970"/>
                  </a:moveTo>
                  <a:lnTo>
                    <a:pt x="920998" y="293216"/>
                  </a:lnTo>
                  <a:cubicBezTo>
                    <a:pt x="919181" y="295712"/>
                    <a:pt x="723498" y="542977"/>
                    <a:pt x="472387" y="542977"/>
                  </a:cubicBezTo>
                  <a:lnTo>
                    <a:pt x="471706" y="542977"/>
                  </a:lnTo>
                  <a:cubicBezTo>
                    <a:pt x="368668" y="542788"/>
                    <a:pt x="258759" y="499617"/>
                    <a:pt x="153809" y="418115"/>
                  </a:cubicBezTo>
                  <a:cubicBezTo>
                    <a:pt x="105821" y="381279"/>
                    <a:pt x="61921" y="339413"/>
                    <a:pt x="23474" y="293821"/>
                  </a:cubicBezTo>
                  <a:cubicBezTo>
                    <a:pt x="17397" y="286333"/>
                    <a:pt x="17378" y="275516"/>
                    <a:pt x="23511" y="268028"/>
                  </a:cubicBezTo>
                  <a:cubicBezTo>
                    <a:pt x="25670" y="265343"/>
                    <a:pt x="77122" y="201541"/>
                    <a:pt x="158844" y="139611"/>
                  </a:cubicBezTo>
                  <a:cubicBezTo>
                    <a:pt x="205394" y="104326"/>
                    <a:pt x="252909" y="76282"/>
                    <a:pt x="300046" y="56257"/>
                  </a:cubicBezTo>
                  <a:cubicBezTo>
                    <a:pt x="358332" y="31466"/>
                    <a:pt x="416316" y="18910"/>
                    <a:pt x="472387" y="18910"/>
                  </a:cubicBezTo>
                  <a:lnTo>
                    <a:pt x="473069" y="18910"/>
                  </a:lnTo>
                  <a:cubicBezTo>
                    <a:pt x="576106" y="19099"/>
                    <a:pt x="686016" y="62270"/>
                    <a:pt x="790985" y="143790"/>
                  </a:cubicBezTo>
                  <a:cubicBezTo>
                    <a:pt x="838935" y="180494"/>
                    <a:pt x="882778" y="222304"/>
                    <a:pt x="921320" y="268085"/>
                  </a:cubicBezTo>
                  <a:cubicBezTo>
                    <a:pt x="926980" y="275384"/>
                    <a:pt x="926942" y="285595"/>
                    <a:pt x="921187" y="292970"/>
                  </a:cubicBezTo>
                  <a:close/>
                  <a:moveTo>
                    <a:pt x="472198" y="61135"/>
                  </a:moveTo>
                  <a:cubicBezTo>
                    <a:pt x="350855" y="61135"/>
                    <a:pt x="252152" y="159750"/>
                    <a:pt x="252152" y="280943"/>
                  </a:cubicBezTo>
                  <a:cubicBezTo>
                    <a:pt x="252152" y="402155"/>
                    <a:pt x="350874" y="500751"/>
                    <a:pt x="472198" y="500751"/>
                  </a:cubicBezTo>
                  <a:cubicBezTo>
                    <a:pt x="593541" y="500751"/>
                    <a:pt x="692244" y="402137"/>
                    <a:pt x="692244" y="280943"/>
                  </a:cubicBezTo>
                  <a:cubicBezTo>
                    <a:pt x="692244" y="159731"/>
                    <a:pt x="593522" y="61135"/>
                    <a:pt x="472198" y="61135"/>
                  </a:cubicBezTo>
                  <a:close/>
                  <a:moveTo>
                    <a:pt x="472198" y="481841"/>
                  </a:moveTo>
                  <a:cubicBezTo>
                    <a:pt x="361304" y="481841"/>
                    <a:pt x="271082" y="391717"/>
                    <a:pt x="271082" y="280943"/>
                  </a:cubicBezTo>
                  <a:cubicBezTo>
                    <a:pt x="271082" y="170170"/>
                    <a:pt x="361304" y="80045"/>
                    <a:pt x="472198" y="80045"/>
                  </a:cubicBezTo>
                  <a:cubicBezTo>
                    <a:pt x="583092" y="80045"/>
                    <a:pt x="673314" y="170170"/>
                    <a:pt x="673314" y="280943"/>
                  </a:cubicBezTo>
                  <a:cubicBezTo>
                    <a:pt x="673314" y="391717"/>
                    <a:pt x="583092" y="481841"/>
                    <a:pt x="472198" y="481841"/>
                  </a:cubicBezTo>
                  <a:close/>
                  <a:moveTo>
                    <a:pt x="472198" y="152943"/>
                  </a:moveTo>
                  <a:cubicBezTo>
                    <a:pt x="401550" y="152943"/>
                    <a:pt x="344078" y="210353"/>
                    <a:pt x="344078" y="280924"/>
                  </a:cubicBezTo>
                  <a:cubicBezTo>
                    <a:pt x="344078" y="351496"/>
                    <a:pt x="401550" y="408906"/>
                    <a:pt x="472198" y="408906"/>
                  </a:cubicBezTo>
                  <a:cubicBezTo>
                    <a:pt x="542846" y="408906"/>
                    <a:pt x="600318" y="351496"/>
                    <a:pt x="600318" y="280924"/>
                  </a:cubicBezTo>
                  <a:cubicBezTo>
                    <a:pt x="600318" y="210372"/>
                    <a:pt x="542846" y="152943"/>
                    <a:pt x="472198" y="152943"/>
                  </a:cubicBezTo>
                  <a:close/>
                  <a:moveTo>
                    <a:pt x="472198" y="390015"/>
                  </a:moveTo>
                  <a:cubicBezTo>
                    <a:pt x="411981" y="390015"/>
                    <a:pt x="363008" y="341077"/>
                    <a:pt x="363008" y="280943"/>
                  </a:cubicBezTo>
                  <a:cubicBezTo>
                    <a:pt x="363008" y="220810"/>
                    <a:pt x="412000" y="171871"/>
                    <a:pt x="472198" y="171871"/>
                  </a:cubicBezTo>
                  <a:cubicBezTo>
                    <a:pt x="532396" y="171871"/>
                    <a:pt x="581388" y="220810"/>
                    <a:pt x="581388" y="280943"/>
                  </a:cubicBezTo>
                  <a:cubicBezTo>
                    <a:pt x="581388" y="341077"/>
                    <a:pt x="532415" y="390015"/>
                    <a:pt x="472198" y="3900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1" name="Google Shape;551;p36"/>
          <p:cNvGrpSpPr/>
          <p:nvPr/>
        </p:nvGrpSpPr>
        <p:grpSpPr>
          <a:xfrm>
            <a:off x="4964739" y="2363175"/>
            <a:ext cx="389136" cy="389120"/>
            <a:chOff x="4964739" y="2363175"/>
            <a:chExt cx="389136" cy="389120"/>
          </a:xfrm>
        </p:grpSpPr>
        <p:sp>
          <p:nvSpPr>
            <p:cNvPr id="552" name="Google Shape;552;p36"/>
            <p:cNvSpPr/>
            <p:nvPr/>
          </p:nvSpPr>
          <p:spPr>
            <a:xfrm>
              <a:off x="4964739" y="2363175"/>
              <a:ext cx="389136" cy="389120"/>
            </a:xfrm>
            <a:custGeom>
              <a:rect b="b" l="l" r="r" t="t"/>
              <a:pathLst>
                <a:path extrusionOk="0" h="778240" w="778273">
                  <a:moveTo>
                    <a:pt x="778274" y="129930"/>
                  </a:moveTo>
                  <a:cubicBezTo>
                    <a:pt x="778274" y="141517"/>
                    <a:pt x="773763" y="152404"/>
                    <a:pt x="765567" y="160600"/>
                  </a:cubicBezTo>
                  <a:lnTo>
                    <a:pt x="705005" y="221162"/>
                  </a:lnTo>
                  <a:cubicBezTo>
                    <a:pt x="704741" y="221566"/>
                    <a:pt x="704430" y="221939"/>
                    <a:pt x="704088" y="222282"/>
                  </a:cubicBezTo>
                  <a:cubicBezTo>
                    <a:pt x="703746" y="222624"/>
                    <a:pt x="703372" y="222935"/>
                    <a:pt x="702968" y="223199"/>
                  </a:cubicBezTo>
                  <a:lnTo>
                    <a:pt x="679686" y="246481"/>
                  </a:lnTo>
                  <a:cubicBezTo>
                    <a:pt x="679313" y="247228"/>
                    <a:pt x="678830" y="247912"/>
                    <a:pt x="678208" y="248534"/>
                  </a:cubicBezTo>
                  <a:cubicBezTo>
                    <a:pt x="677602" y="249141"/>
                    <a:pt x="676917" y="249623"/>
                    <a:pt x="676186" y="249981"/>
                  </a:cubicBezTo>
                  <a:lnTo>
                    <a:pt x="197151" y="729016"/>
                  </a:lnTo>
                  <a:cubicBezTo>
                    <a:pt x="196964" y="729203"/>
                    <a:pt x="196778" y="729374"/>
                    <a:pt x="196575" y="729530"/>
                  </a:cubicBezTo>
                  <a:cubicBezTo>
                    <a:pt x="196389" y="729701"/>
                    <a:pt x="196171" y="729841"/>
                    <a:pt x="195969" y="729981"/>
                  </a:cubicBezTo>
                  <a:cubicBezTo>
                    <a:pt x="195767" y="730121"/>
                    <a:pt x="195564" y="730245"/>
                    <a:pt x="195362" y="730354"/>
                  </a:cubicBezTo>
                  <a:cubicBezTo>
                    <a:pt x="195331" y="730370"/>
                    <a:pt x="195284" y="730401"/>
                    <a:pt x="195238" y="730416"/>
                  </a:cubicBezTo>
                  <a:cubicBezTo>
                    <a:pt x="195036" y="730525"/>
                    <a:pt x="194833" y="730618"/>
                    <a:pt x="194631" y="730696"/>
                  </a:cubicBezTo>
                  <a:cubicBezTo>
                    <a:pt x="194445" y="730774"/>
                    <a:pt x="194242" y="730852"/>
                    <a:pt x="194056" y="730914"/>
                  </a:cubicBezTo>
                  <a:cubicBezTo>
                    <a:pt x="193947" y="730945"/>
                    <a:pt x="193854" y="730976"/>
                    <a:pt x="193745" y="731007"/>
                  </a:cubicBezTo>
                  <a:lnTo>
                    <a:pt x="193714" y="731007"/>
                  </a:lnTo>
                  <a:lnTo>
                    <a:pt x="66260" y="766592"/>
                  </a:lnTo>
                  <a:lnTo>
                    <a:pt x="27036" y="777541"/>
                  </a:lnTo>
                  <a:cubicBezTo>
                    <a:pt x="25357" y="778023"/>
                    <a:pt x="23615" y="778240"/>
                    <a:pt x="21873" y="778240"/>
                  </a:cubicBezTo>
                  <a:cubicBezTo>
                    <a:pt x="16367" y="778240"/>
                    <a:pt x="10799" y="775939"/>
                    <a:pt x="6554" y="771693"/>
                  </a:cubicBezTo>
                  <a:cubicBezTo>
                    <a:pt x="970" y="766109"/>
                    <a:pt x="-1269" y="758255"/>
                    <a:pt x="706" y="751210"/>
                  </a:cubicBezTo>
                  <a:lnTo>
                    <a:pt x="11655" y="711986"/>
                  </a:lnTo>
                  <a:lnTo>
                    <a:pt x="47239" y="584502"/>
                  </a:lnTo>
                  <a:cubicBezTo>
                    <a:pt x="47333" y="584175"/>
                    <a:pt x="47441" y="583849"/>
                    <a:pt x="47581" y="583537"/>
                  </a:cubicBezTo>
                  <a:cubicBezTo>
                    <a:pt x="47659" y="583335"/>
                    <a:pt x="47752" y="583149"/>
                    <a:pt x="47846" y="582978"/>
                  </a:cubicBezTo>
                  <a:cubicBezTo>
                    <a:pt x="47955" y="582760"/>
                    <a:pt x="48079" y="582558"/>
                    <a:pt x="48204" y="582355"/>
                  </a:cubicBezTo>
                  <a:cubicBezTo>
                    <a:pt x="48250" y="582293"/>
                    <a:pt x="48297" y="582231"/>
                    <a:pt x="48328" y="582169"/>
                  </a:cubicBezTo>
                  <a:cubicBezTo>
                    <a:pt x="48592" y="581780"/>
                    <a:pt x="48903" y="581407"/>
                    <a:pt x="49230" y="581096"/>
                  </a:cubicBezTo>
                  <a:cubicBezTo>
                    <a:pt x="49339" y="580971"/>
                    <a:pt x="49463" y="580862"/>
                    <a:pt x="49572" y="580754"/>
                  </a:cubicBezTo>
                  <a:lnTo>
                    <a:pt x="530008" y="100318"/>
                  </a:lnTo>
                  <a:lnTo>
                    <a:pt x="556074" y="74268"/>
                  </a:lnTo>
                  <a:lnTo>
                    <a:pt x="617646" y="12679"/>
                  </a:lnTo>
                  <a:cubicBezTo>
                    <a:pt x="634552" y="-4226"/>
                    <a:pt x="662080" y="-4226"/>
                    <a:pt x="678970" y="12679"/>
                  </a:cubicBezTo>
                  <a:lnTo>
                    <a:pt x="765567" y="99276"/>
                  </a:lnTo>
                  <a:cubicBezTo>
                    <a:pt x="773763" y="107457"/>
                    <a:pt x="778274" y="118344"/>
                    <a:pt x="778274" y="1299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4972509" y="2370947"/>
              <a:ext cx="373591" cy="373579"/>
            </a:xfrm>
            <a:custGeom>
              <a:rect b="b" l="l" r="r" t="t"/>
              <a:pathLst>
                <a:path extrusionOk="0" h="747157" w="747182">
                  <a:moveTo>
                    <a:pt x="102154" y="645009"/>
                  </a:moveTo>
                  <a:lnTo>
                    <a:pt x="161207" y="704062"/>
                  </a:lnTo>
                  <a:lnTo>
                    <a:pt x="50799" y="734888"/>
                  </a:lnTo>
                  <a:lnTo>
                    <a:pt x="12275" y="696364"/>
                  </a:lnTo>
                  <a:lnTo>
                    <a:pt x="43100" y="585956"/>
                  </a:lnTo>
                  <a:lnTo>
                    <a:pt x="102154" y="645009"/>
                  </a:lnTo>
                  <a:close/>
                  <a:moveTo>
                    <a:pt x="144" y="739849"/>
                  </a:moveTo>
                  <a:cubicBezTo>
                    <a:pt x="-416" y="741824"/>
                    <a:pt x="751" y="743877"/>
                    <a:pt x="2026" y="745137"/>
                  </a:cubicBezTo>
                  <a:cubicBezTo>
                    <a:pt x="3286" y="746412"/>
                    <a:pt x="5354" y="747563"/>
                    <a:pt x="7314" y="747019"/>
                  </a:cubicBezTo>
                  <a:lnTo>
                    <a:pt x="33598" y="739678"/>
                  </a:lnTo>
                  <a:lnTo>
                    <a:pt x="7485" y="713565"/>
                  </a:lnTo>
                  <a:lnTo>
                    <a:pt x="144" y="739849"/>
                  </a:lnTo>
                  <a:close/>
                  <a:moveTo>
                    <a:pt x="739033" y="94727"/>
                  </a:moveTo>
                  <a:lnTo>
                    <a:pt x="652436" y="8130"/>
                  </a:lnTo>
                  <a:cubicBezTo>
                    <a:pt x="641595" y="-2710"/>
                    <a:pt x="623959" y="-2710"/>
                    <a:pt x="613103" y="8130"/>
                  </a:cubicBezTo>
                  <a:lnTo>
                    <a:pt x="557020" y="64213"/>
                  </a:lnTo>
                  <a:lnTo>
                    <a:pt x="682950" y="190142"/>
                  </a:lnTo>
                  <a:lnTo>
                    <a:pt x="739033" y="134060"/>
                  </a:lnTo>
                  <a:cubicBezTo>
                    <a:pt x="741661" y="131431"/>
                    <a:pt x="743698" y="128367"/>
                    <a:pt x="745083" y="125039"/>
                  </a:cubicBezTo>
                  <a:cubicBezTo>
                    <a:pt x="746467" y="121711"/>
                    <a:pt x="747182" y="118103"/>
                    <a:pt x="747182" y="114385"/>
                  </a:cubicBezTo>
                  <a:cubicBezTo>
                    <a:pt x="747182" y="106967"/>
                    <a:pt x="744289" y="99968"/>
                    <a:pt x="739033" y="94727"/>
                  </a:cubicBezTo>
                  <a:close/>
                  <a:moveTo>
                    <a:pt x="530970" y="90279"/>
                  </a:moveTo>
                  <a:lnTo>
                    <a:pt x="593849" y="153174"/>
                  </a:lnTo>
                  <a:cubicBezTo>
                    <a:pt x="593880" y="153189"/>
                    <a:pt x="593896" y="153205"/>
                    <a:pt x="593927" y="153236"/>
                  </a:cubicBezTo>
                  <a:cubicBezTo>
                    <a:pt x="593958" y="153267"/>
                    <a:pt x="593973" y="153283"/>
                    <a:pt x="593989" y="153314"/>
                  </a:cubicBezTo>
                  <a:lnTo>
                    <a:pt x="656884" y="216208"/>
                  </a:lnTo>
                  <a:lnTo>
                    <a:pt x="671954" y="201138"/>
                  </a:lnTo>
                  <a:lnTo>
                    <a:pt x="546025" y="75208"/>
                  </a:lnTo>
                  <a:lnTo>
                    <a:pt x="530970" y="90279"/>
                  </a:lnTo>
                  <a:close/>
                  <a:moveTo>
                    <a:pt x="118655" y="639519"/>
                  </a:moveTo>
                  <a:lnTo>
                    <a:pt x="176106" y="696970"/>
                  </a:lnTo>
                  <a:lnTo>
                    <a:pt x="645888" y="227204"/>
                  </a:lnTo>
                  <a:lnTo>
                    <a:pt x="588421" y="169737"/>
                  </a:lnTo>
                  <a:lnTo>
                    <a:pt x="118655" y="639519"/>
                  </a:lnTo>
                  <a:close/>
                  <a:moveTo>
                    <a:pt x="577425" y="158742"/>
                  </a:moveTo>
                  <a:lnTo>
                    <a:pt x="519974" y="101275"/>
                  </a:lnTo>
                  <a:lnTo>
                    <a:pt x="50192" y="571056"/>
                  </a:lnTo>
                  <a:lnTo>
                    <a:pt x="107659" y="628523"/>
                  </a:lnTo>
                  <a:lnTo>
                    <a:pt x="577425" y="1587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36"/>
            <p:cNvSpPr/>
            <p:nvPr/>
          </p:nvSpPr>
          <p:spPr>
            <a:xfrm>
              <a:off x="4964739" y="2363175"/>
              <a:ext cx="389136" cy="389120"/>
            </a:xfrm>
            <a:custGeom>
              <a:rect b="b" l="l" r="r" t="t"/>
              <a:pathLst>
                <a:path extrusionOk="0" h="778240" w="778273">
                  <a:moveTo>
                    <a:pt x="765567" y="99276"/>
                  </a:moveTo>
                  <a:lnTo>
                    <a:pt x="678970" y="12679"/>
                  </a:lnTo>
                  <a:cubicBezTo>
                    <a:pt x="662080" y="-4226"/>
                    <a:pt x="634552" y="-4226"/>
                    <a:pt x="617646" y="12679"/>
                  </a:cubicBezTo>
                  <a:lnTo>
                    <a:pt x="556074" y="74268"/>
                  </a:lnTo>
                  <a:lnTo>
                    <a:pt x="530008" y="100318"/>
                  </a:lnTo>
                  <a:lnTo>
                    <a:pt x="49572" y="580754"/>
                  </a:lnTo>
                  <a:cubicBezTo>
                    <a:pt x="49463" y="580862"/>
                    <a:pt x="49339" y="580971"/>
                    <a:pt x="49230" y="581096"/>
                  </a:cubicBezTo>
                  <a:cubicBezTo>
                    <a:pt x="48903" y="581407"/>
                    <a:pt x="48592" y="581780"/>
                    <a:pt x="48328" y="582169"/>
                  </a:cubicBezTo>
                  <a:cubicBezTo>
                    <a:pt x="48297" y="582231"/>
                    <a:pt x="48250" y="582293"/>
                    <a:pt x="48204" y="582355"/>
                  </a:cubicBezTo>
                  <a:cubicBezTo>
                    <a:pt x="48079" y="582558"/>
                    <a:pt x="47955" y="582760"/>
                    <a:pt x="47846" y="582978"/>
                  </a:cubicBezTo>
                  <a:cubicBezTo>
                    <a:pt x="47752" y="583149"/>
                    <a:pt x="47659" y="583335"/>
                    <a:pt x="47581" y="583537"/>
                  </a:cubicBezTo>
                  <a:cubicBezTo>
                    <a:pt x="47441" y="583849"/>
                    <a:pt x="47333" y="584175"/>
                    <a:pt x="47239" y="584502"/>
                  </a:cubicBezTo>
                  <a:lnTo>
                    <a:pt x="11655" y="711986"/>
                  </a:lnTo>
                  <a:lnTo>
                    <a:pt x="706" y="751210"/>
                  </a:lnTo>
                  <a:cubicBezTo>
                    <a:pt x="-1269" y="758255"/>
                    <a:pt x="970" y="766109"/>
                    <a:pt x="6554" y="771693"/>
                  </a:cubicBezTo>
                  <a:cubicBezTo>
                    <a:pt x="10799" y="775939"/>
                    <a:pt x="16367" y="778240"/>
                    <a:pt x="21873" y="778240"/>
                  </a:cubicBezTo>
                  <a:cubicBezTo>
                    <a:pt x="23615" y="778240"/>
                    <a:pt x="25357" y="778023"/>
                    <a:pt x="27036" y="777541"/>
                  </a:cubicBezTo>
                  <a:lnTo>
                    <a:pt x="66260" y="766592"/>
                  </a:lnTo>
                  <a:lnTo>
                    <a:pt x="193714" y="731007"/>
                  </a:lnTo>
                  <a:lnTo>
                    <a:pt x="193745" y="731007"/>
                  </a:lnTo>
                  <a:cubicBezTo>
                    <a:pt x="193854" y="730976"/>
                    <a:pt x="193947" y="730945"/>
                    <a:pt x="194056" y="730914"/>
                  </a:cubicBezTo>
                  <a:cubicBezTo>
                    <a:pt x="194242" y="730852"/>
                    <a:pt x="194445" y="730774"/>
                    <a:pt x="194631" y="730696"/>
                  </a:cubicBezTo>
                  <a:cubicBezTo>
                    <a:pt x="194833" y="730618"/>
                    <a:pt x="195036" y="730525"/>
                    <a:pt x="195238" y="730416"/>
                  </a:cubicBezTo>
                  <a:cubicBezTo>
                    <a:pt x="195284" y="730401"/>
                    <a:pt x="195331" y="730370"/>
                    <a:pt x="195362" y="730354"/>
                  </a:cubicBezTo>
                  <a:cubicBezTo>
                    <a:pt x="195564" y="730245"/>
                    <a:pt x="195767" y="730121"/>
                    <a:pt x="195969" y="729981"/>
                  </a:cubicBezTo>
                  <a:cubicBezTo>
                    <a:pt x="196171" y="729841"/>
                    <a:pt x="196389" y="729701"/>
                    <a:pt x="196575" y="729530"/>
                  </a:cubicBezTo>
                  <a:cubicBezTo>
                    <a:pt x="196778" y="729374"/>
                    <a:pt x="196964" y="729203"/>
                    <a:pt x="197151" y="729016"/>
                  </a:cubicBezTo>
                  <a:lnTo>
                    <a:pt x="676186" y="249981"/>
                  </a:lnTo>
                  <a:cubicBezTo>
                    <a:pt x="676917" y="249623"/>
                    <a:pt x="677602" y="249141"/>
                    <a:pt x="678208" y="248534"/>
                  </a:cubicBezTo>
                  <a:cubicBezTo>
                    <a:pt x="678830" y="247912"/>
                    <a:pt x="679313" y="247228"/>
                    <a:pt x="679686" y="246481"/>
                  </a:cubicBezTo>
                  <a:lnTo>
                    <a:pt x="702968" y="223199"/>
                  </a:lnTo>
                  <a:cubicBezTo>
                    <a:pt x="703372" y="222935"/>
                    <a:pt x="703746" y="222624"/>
                    <a:pt x="704088" y="222282"/>
                  </a:cubicBezTo>
                  <a:cubicBezTo>
                    <a:pt x="704430" y="221939"/>
                    <a:pt x="704741" y="221566"/>
                    <a:pt x="705005" y="221162"/>
                  </a:cubicBezTo>
                  <a:lnTo>
                    <a:pt x="765567" y="160600"/>
                  </a:lnTo>
                  <a:cubicBezTo>
                    <a:pt x="773763" y="152404"/>
                    <a:pt x="778274" y="141517"/>
                    <a:pt x="778274" y="129930"/>
                  </a:cubicBezTo>
                  <a:cubicBezTo>
                    <a:pt x="778274" y="118344"/>
                    <a:pt x="773763" y="107457"/>
                    <a:pt x="765567" y="99276"/>
                  </a:cubicBezTo>
                  <a:close/>
                  <a:moveTo>
                    <a:pt x="698489" y="205687"/>
                  </a:moveTo>
                  <a:lnTo>
                    <a:pt x="572559" y="79758"/>
                  </a:lnTo>
                  <a:lnTo>
                    <a:pt x="628642" y="23675"/>
                  </a:lnTo>
                  <a:cubicBezTo>
                    <a:pt x="639498" y="12835"/>
                    <a:pt x="657134" y="12835"/>
                    <a:pt x="667975" y="23675"/>
                  </a:cubicBezTo>
                  <a:lnTo>
                    <a:pt x="754572" y="110272"/>
                  </a:lnTo>
                  <a:cubicBezTo>
                    <a:pt x="759828" y="115513"/>
                    <a:pt x="762721" y="122512"/>
                    <a:pt x="762721" y="129930"/>
                  </a:cubicBezTo>
                  <a:cubicBezTo>
                    <a:pt x="762721" y="133647"/>
                    <a:pt x="762006" y="137256"/>
                    <a:pt x="760621" y="140584"/>
                  </a:cubicBezTo>
                  <a:cubicBezTo>
                    <a:pt x="759237" y="143912"/>
                    <a:pt x="757200" y="146976"/>
                    <a:pt x="754572" y="149604"/>
                  </a:cubicBezTo>
                  <a:lnTo>
                    <a:pt x="698489" y="205687"/>
                  </a:lnTo>
                  <a:close/>
                  <a:moveTo>
                    <a:pt x="672423" y="231753"/>
                  </a:moveTo>
                  <a:lnTo>
                    <a:pt x="609528" y="168858"/>
                  </a:lnTo>
                  <a:cubicBezTo>
                    <a:pt x="609512" y="168827"/>
                    <a:pt x="609497" y="168812"/>
                    <a:pt x="609466" y="168781"/>
                  </a:cubicBezTo>
                  <a:cubicBezTo>
                    <a:pt x="609435" y="168750"/>
                    <a:pt x="609419" y="168734"/>
                    <a:pt x="609388" y="168718"/>
                  </a:cubicBezTo>
                  <a:lnTo>
                    <a:pt x="546509" y="105824"/>
                  </a:lnTo>
                  <a:lnTo>
                    <a:pt x="561564" y="90753"/>
                  </a:lnTo>
                  <a:lnTo>
                    <a:pt x="687493" y="216683"/>
                  </a:lnTo>
                  <a:lnTo>
                    <a:pt x="672423" y="231753"/>
                  </a:lnTo>
                  <a:close/>
                  <a:moveTo>
                    <a:pt x="535513" y="116819"/>
                  </a:moveTo>
                  <a:lnTo>
                    <a:pt x="592964" y="174286"/>
                  </a:lnTo>
                  <a:lnTo>
                    <a:pt x="123198" y="644068"/>
                  </a:lnTo>
                  <a:lnTo>
                    <a:pt x="65731" y="586601"/>
                  </a:lnTo>
                  <a:lnTo>
                    <a:pt x="535513" y="116819"/>
                  </a:lnTo>
                  <a:close/>
                  <a:moveTo>
                    <a:pt x="191645" y="712515"/>
                  </a:moveTo>
                  <a:lnTo>
                    <a:pt x="134194" y="655064"/>
                  </a:lnTo>
                  <a:lnTo>
                    <a:pt x="603960" y="185282"/>
                  </a:lnTo>
                  <a:lnTo>
                    <a:pt x="661427" y="242749"/>
                  </a:lnTo>
                  <a:lnTo>
                    <a:pt x="191645" y="712515"/>
                  </a:lnTo>
                  <a:close/>
                  <a:moveTo>
                    <a:pt x="22853" y="762563"/>
                  </a:moveTo>
                  <a:cubicBezTo>
                    <a:pt x="20893" y="763108"/>
                    <a:pt x="18825" y="761957"/>
                    <a:pt x="17565" y="760682"/>
                  </a:cubicBezTo>
                  <a:cubicBezTo>
                    <a:pt x="16290" y="759422"/>
                    <a:pt x="15123" y="757369"/>
                    <a:pt x="15683" y="755394"/>
                  </a:cubicBezTo>
                  <a:lnTo>
                    <a:pt x="23024" y="729110"/>
                  </a:lnTo>
                  <a:lnTo>
                    <a:pt x="49137" y="755223"/>
                  </a:lnTo>
                  <a:lnTo>
                    <a:pt x="22853" y="762563"/>
                  </a:lnTo>
                  <a:close/>
                  <a:moveTo>
                    <a:pt x="66338" y="750432"/>
                  </a:moveTo>
                  <a:lnTo>
                    <a:pt x="27814" y="711909"/>
                  </a:lnTo>
                  <a:lnTo>
                    <a:pt x="58639" y="601501"/>
                  </a:lnTo>
                  <a:lnTo>
                    <a:pt x="117693" y="660554"/>
                  </a:lnTo>
                  <a:lnTo>
                    <a:pt x="176746" y="719607"/>
                  </a:lnTo>
                  <a:lnTo>
                    <a:pt x="66338" y="75043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5" name="Google Shape;555;p36"/>
          <p:cNvGrpSpPr/>
          <p:nvPr/>
        </p:nvGrpSpPr>
        <p:grpSpPr>
          <a:xfrm>
            <a:off x="4260508" y="2363224"/>
            <a:ext cx="451893" cy="388625"/>
            <a:chOff x="4260508" y="2363224"/>
            <a:chExt cx="451893" cy="388625"/>
          </a:xfrm>
        </p:grpSpPr>
        <p:sp>
          <p:nvSpPr>
            <p:cNvPr id="556" name="Google Shape;556;p36"/>
            <p:cNvSpPr/>
            <p:nvPr/>
          </p:nvSpPr>
          <p:spPr>
            <a:xfrm>
              <a:off x="4265029" y="2367745"/>
              <a:ext cx="442860" cy="379585"/>
            </a:xfrm>
            <a:custGeom>
              <a:rect b="b" l="l" r="r" t="t"/>
              <a:pathLst>
                <a:path extrusionOk="0" h="759170" w="885720">
                  <a:moveTo>
                    <a:pt x="42028" y="746760"/>
                  </a:moveTo>
                  <a:cubicBezTo>
                    <a:pt x="60691" y="735150"/>
                    <a:pt x="114167" y="696901"/>
                    <a:pt x="144422" y="623949"/>
                  </a:cubicBezTo>
                  <a:cubicBezTo>
                    <a:pt x="146213" y="619645"/>
                    <a:pt x="144856" y="614635"/>
                    <a:pt x="141113" y="611868"/>
                  </a:cubicBezTo>
                  <a:cubicBezTo>
                    <a:pt x="54308" y="547397"/>
                    <a:pt x="0" y="455402"/>
                    <a:pt x="0" y="353297"/>
                  </a:cubicBezTo>
                  <a:cubicBezTo>
                    <a:pt x="0" y="158184"/>
                    <a:pt x="198278" y="0"/>
                    <a:pt x="442851" y="0"/>
                  </a:cubicBezTo>
                  <a:cubicBezTo>
                    <a:pt x="687443" y="0"/>
                    <a:pt x="885721" y="158184"/>
                    <a:pt x="885721" y="353297"/>
                  </a:cubicBezTo>
                  <a:cubicBezTo>
                    <a:pt x="885721" y="548428"/>
                    <a:pt x="687443" y="706594"/>
                    <a:pt x="442851" y="706594"/>
                  </a:cubicBezTo>
                  <a:cubicBezTo>
                    <a:pt x="387911" y="706594"/>
                    <a:pt x="335303" y="698619"/>
                    <a:pt x="286747" y="684025"/>
                  </a:cubicBezTo>
                  <a:cubicBezTo>
                    <a:pt x="283546" y="683067"/>
                    <a:pt x="280073" y="683718"/>
                    <a:pt x="277451" y="685779"/>
                  </a:cubicBezTo>
                  <a:cubicBezTo>
                    <a:pt x="161313" y="776708"/>
                    <a:pt x="69209" y="760540"/>
                    <a:pt x="42932" y="753126"/>
                  </a:cubicBezTo>
                  <a:cubicBezTo>
                    <a:pt x="40003" y="752294"/>
                    <a:pt x="39424" y="748388"/>
                    <a:pt x="42028" y="746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4260508" y="2363224"/>
              <a:ext cx="451893" cy="388625"/>
            </a:xfrm>
            <a:custGeom>
              <a:rect b="b" l="l" r="r" t="t"/>
              <a:pathLst>
                <a:path extrusionOk="0" h="777250" w="903786">
                  <a:moveTo>
                    <a:pt x="770686" y="105450"/>
                  </a:moveTo>
                  <a:cubicBezTo>
                    <a:pt x="685454" y="37453"/>
                    <a:pt x="572227" y="0"/>
                    <a:pt x="451894" y="0"/>
                  </a:cubicBezTo>
                  <a:cubicBezTo>
                    <a:pt x="331560" y="0"/>
                    <a:pt x="218351" y="37453"/>
                    <a:pt x="133119" y="105450"/>
                  </a:cubicBezTo>
                  <a:cubicBezTo>
                    <a:pt x="47273" y="173936"/>
                    <a:pt x="0" y="265172"/>
                    <a:pt x="0" y="362339"/>
                  </a:cubicBezTo>
                  <a:cubicBezTo>
                    <a:pt x="0" y="413808"/>
                    <a:pt x="13165" y="463540"/>
                    <a:pt x="39153" y="510143"/>
                  </a:cubicBezTo>
                  <a:cubicBezTo>
                    <a:pt x="64145" y="554975"/>
                    <a:pt x="99663" y="594688"/>
                    <a:pt x="144766" y="628180"/>
                  </a:cubicBezTo>
                  <a:cubicBezTo>
                    <a:pt x="145164" y="628488"/>
                    <a:pt x="145308" y="629048"/>
                    <a:pt x="145109" y="629537"/>
                  </a:cubicBezTo>
                  <a:cubicBezTo>
                    <a:pt x="115487" y="700970"/>
                    <a:pt x="61993" y="738369"/>
                    <a:pt x="46296" y="748134"/>
                  </a:cubicBezTo>
                  <a:cubicBezTo>
                    <a:pt x="42082" y="750757"/>
                    <a:pt x="39804" y="755621"/>
                    <a:pt x="40509" y="760540"/>
                  </a:cubicBezTo>
                  <a:cubicBezTo>
                    <a:pt x="41214" y="765459"/>
                    <a:pt x="44759" y="769510"/>
                    <a:pt x="49533" y="770866"/>
                  </a:cubicBezTo>
                  <a:lnTo>
                    <a:pt x="49533" y="770866"/>
                  </a:lnTo>
                  <a:cubicBezTo>
                    <a:pt x="59407" y="773651"/>
                    <a:pt x="76660" y="777250"/>
                    <a:pt x="99826" y="777250"/>
                  </a:cubicBezTo>
                  <a:cubicBezTo>
                    <a:pt x="110894" y="777250"/>
                    <a:pt x="123336" y="776418"/>
                    <a:pt x="136935" y="774284"/>
                  </a:cubicBezTo>
                  <a:cubicBezTo>
                    <a:pt x="188946" y="766128"/>
                    <a:pt x="241138" y="741787"/>
                    <a:pt x="292045" y="701911"/>
                  </a:cubicBezTo>
                  <a:cubicBezTo>
                    <a:pt x="292371" y="701657"/>
                    <a:pt x="292787" y="701585"/>
                    <a:pt x="293167" y="701694"/>
                  </a:cubicBezTo>
                  <a:cubicBezTo>
                    <a:pt x="343857" y="716921"/>
                    <a:pt x="397260" y="724661"/>
                    <a:pt x="451875" y="724661"/>
                  </a:cubicBezTo>
                  <a:cubicBezTo>
                    <a:pt x="572209" y="724661"/>
                    <a:pt x="685436" y="687208"/>
                    <a:pt x="770668" y="619211"/>
                  </a:cubicBezTo>
                  <a:cubicBezTo>
                    <a:pt x="856514" y="550725"/>
                    <a:pt x="903787" y="459507"/>
                    <a:pt x="903787" y="362321"/>
                  </a:cubicBezTo>
                  <a:cubicBezTo>
                    <a:pt x="903805" y="265172"/>
                    <a:pt x="856532" y="173936"/>
                    <a:pt x="770686" y="105450"/>
                  </a:cubicBezTo>
                  <a:close/>
                  <a:moveTo>
                    <a:pt x="54434" y="753469"/>
                  </a:moveTo>
                  <a:lnTo>
                    <a:pt x="54434" y="753469"/>
                  </a:lnTo>
                  <a:cubicBezTo>
                    <a:pt x="54434" y="753469"/>
                    <a:pt x="54452" y="753469"/>
                    <a:pt x="54452" y="753469"/>
                  </a:cubicBezTo>
                  <a:cubicBezTo>
                    <a:pt x="54452" y="753469"/>
                    <a:pt x="54434" y="753469"/>
                    <a:pt x="54434" y="753469"/>
                  </a:cubicBezTo>
                  <a:close/>
                  <a:moveTo>
                    <a:pt x="451894" y="706594"/>
                  </a:moveTo>
                  <a:cubicBezTo>
                    <a:pt x="399033" y="706594"/>
                    <a:pt x="347384" y="699126"/>
                    <a:pt x="298393" y="684405"/>
                  </a:cubicBezTo>
                  <a:cubicBezTo>
                    <a:pt x="292389" y="682596"/>
                    <a:pt x="285842" y="683826"/>
                    <a:pt x="280905" y="687696"/>
                  </a:cubicBezTo>
                  <a:cubicBezTo>
                    <a:pt x="182182" y="765007"/>
                    <a:pt x="101761" y="762710"/>
                    <a:pt x="66677" y="756272"/>
                  </a:cubicBezTo>
                  <a:cubicBezTo>
                    <a:pt x="92032" y="738333"/>
                    <a:pt x="135308" y="700355"/>
                    <a:pt x="161801" y="636463"/>
                  </a:cubicBezTo>
                  <a:cubicBezTo>
                    <a:pt x="165183" y="628289"/>
                    <a:pt x="162615" y="618921"/>
                    <a:pt x="155526" y="613659"/>
                  </a:cubicBezTo>
                  <a:cubicBezTo>
                    <a:pt x="112503" y="581703"/>
                    <a:pt x="78667" y="543907"/>
                    <a:pt x="54922" y="501336"/>
                  </a:cubicBezTo>
                  <a:cubicBezTo>
                    <a:pt x="30490" y="457463"/>
                    <a:pt x="18084" y="410697"/>
                    <a:pt x="18084" y="362339"/>
                  </a:cubicBezTo>
                  <a:cubicBezTo>
                    <a:pt x="18084" y="172525"/>
                    <a:pt x="212691" y="18084"/>
                    <a:pt x="451894" y="18084"/>
                  </a:cubicBezTo>
                  <a:cubicBezTo>
                    <a:pt x="691114" y="18084"/>
                    <a:pt x="885721" y="172525"/>
                    <a:pt x="885721" y="362339"/>
                  </a:cubicBezTo>
                  <a:cubicBezTo>
                    <a:pt x="885721" y="552154"/>
                    <a:pt x="691114" y="706594"/>
                    <a:pt x="451894" y="7065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8" name="Google Shape;558;p36"/>
          <p:cNvGrpSpPr/>
          <p:nvPr/>
        </p:nvGrpSpPr>
        <p:grpSpPr>
          <a:xfrm>
            <a:off x="4234664" y="3072974"/>
            <a:ext cx="435379" cy="388965"/>
            <a:chOff x="4234664" y="3072974"/>
            <a:chExt cx="435379" cy="388965"/>
          </a:xfrm>
        </p:grpSpPr>
        <p:sp>
          <p:nvSpPr>
            <p:cNvPr id="559" name="Google Shape;559;p36"/>
            <p:cNvSpPr/>
            <p:nvPr/>
          </p:nvSpPr>
          <p:spPr>
            <a:xfrm>
              <a:off x="4234664" y="3072974"/>
              <a:ext cx="435379" cy="388965"/>
            </a:xfrm>
            <a:custGeom>
              <a:rect b="b" l="l" r="r" t="t"/>
              <a:pathLst>
                <a:path extrusionOk="0" h="777930" w="870758">
                  <a:moveTo>
                    <a:pt x="838494" y="409044"/>
                  </a:moveTo>
                  <a:cubicBezTo>
                    <a:pt x="857745" y="420098"/>
                    <a:pt x="870758" y="440864"/>
                    <a:pt x="870758" y="464629"/>
                  </a:cubicBezTo>
                  <a:lnTo>
                    <a:pt x="870758" y="473905"/>
                  </a:lnTo>
                  <a:cubicBezTo>
                    <a:pt x="870758" y="497495"/>
                    <a:pt x="857936" y="518139"/>
                    <a:pt x="838912" y="529263"/>
                  </a:cubicBezTo>
                  <a:cubicBezTo>
                    <a:pt x="857936" y="540387"/>
                    <a:pt x="870758" y="561031"/>
                    <a:pt x="870758" y="584621"/>
                  </a:cubicBezTo>
                  <a:lnTo>
                    <a:pt x="870758" y="593880"/>
                  </a:lnTo>
                  <a:cubicBezTo>
                    <a:pt x="870758" y="625717"/>
                    <a:pt x="847431" y="652202"/>
                    <a:pt x="816978" y="657119"/>
                  </a:cubicBezTo>
                  <a:cubicBezTo>
                    <a:pt x="831003" y="669411"/>
                    <a:pt x="839870" y="687422"/>
                    <a:pt x="839870" y="707490"/>
                  </a:cubicBezTo>
                  <a:lnTo>
                    <a:pt x="839870" y="710960"/>
                  </a:lnTo>
                  <a:cubicBezTo>
                    <a:pt x="839870" y="747889"/>
                    <a:pt x="809853" y="777930"/>
                    <a:pt x="772954" y="777930"/>
                  </a:cubicBezTo>
                  <a:lnTo>
                    <a:pt x="599350" y="777930"/>
                  </a:lnTo>
                  <a:cubicBezTo>
                    <a:pt x="583601" y="777930"/>
                    <a:pt x="568810" y="772560"/>
                    <a:pt x="556876" y="762692"/>
                  </a:cubicBezTo>
                  <a:cubicBezTo>
                    <a:pt x="556092" y="762953"/>
                    <a:pt x="555274" y="763127"/>
                    <a:pt x="554403" y="763145"/>
                  </a:cubicBezTo>
                  <a:lnTo>
                    <a:pt x="388690" y="765935"/>
                  </a:lnTo>
                  <a:cubicBezTo>
                    <a:pt x="339544" y="765935"/>
                    <a:pt x="310677" y="738561"/>
                    <a:pt x="297820" y="722258"/>
                  </a:cubicBezTo>
                  <a:cubicBezTo>
                    <a:pt x="292332" y="715284"/>
                    <a:pt x="283987" y="711274"/>
                    <a:pt x="274945" y="711274"/>
                  </a:cubicBezTo>
                  <a:lnTo>
                    <a:pt x="215224" y="711274"/>
                  </a:lnTo>
                  <a:lnTo>
                    <a:pt x="215224" y="723008"/>
                  </a:lnTo>
                  <a:cubicBezTo>
                    <a:pt x="215224" y="753294"/>
                    <a:pt x="190608" y="777930"/>
                    <a:pt x="160347" y="777930"/>
                  </a:cubicBezTo>
                  <a:lnTo>
                    <a:pt x="54895" y="777930"/>
                  </a:lnTo>
                  <a:cubicBezTo>
                    <a:pt x="24634" y="777930"/>
                    <a:pt x="0" y="753294"/>
                    <a:pt x="0" y="723008"/>
                  </a:cubicBezTo>
                  <a:lnTo>
                    <a:pt x="0" y="378288"/>
                  </a:lnTo>
                  <a:cubicBezTo>
                    <a:pt x="0" y="348002"/>
                    <a:pt x="24634" y="323348"/>
                    <a:pt x="54895" y="323348"/>
                  </a:cubicBezTo>
                  <a:lnTo>
                    <a:pt x="160347" y="323348"/>
                  </a:lnTo>
                  <a:cubicBezTo>
                    <a:pt x="190608" y="323348"/>
                    <a:pt x="215224" y="348002"/>
                    <a:pt x="215224" y="378288"/>
                  </a:cubicBezTo>
                  <a:lnTo>
                    <a:pt x="215224" y="378584"/>
                  </a:lnTo>
                  <a:lnTo>
                    <a:pt x="296426" y="378602"/>
                  </a:lnTo>
                  <a:cubicBezTo>
                    <a:pt x="296443" y="378602"/>
                    <a:pt x="296443" y="378602"/>
                    <a:pt x="296461" y="378602"/>
                  </a:cubicBezTo>
                  <a:cubicBezTo>
                    <a:pt x="306983" y="378602"/>
                    <a:pt x="316269" y="371523"/>
                    <a:pt x="319039" y="361358"/>
                  </a:cubicBezTo>
                  <a:cubicBezTo>
                    <a:pt x="328185" y="327707"/>
                    <a:pt x="342540" y="284623"/>
                    <a:pt x="372488" y="249839"/>
                  </a:cubicBezTo>
                  <a:cubicBezTo>
                    <a:pt x="386181" y="233955"/>
                    <a:pt x="402191" y="220547"/>
                    <a:pt x="417679" y="207593"/>
                  </a:cubicBezTo>
                  <a:cubicBezTo>
                    <a:pt x="429526" y="197689"/>
                    <a:pt x="441773" y="187455"/>
                    <a:pt x="452574" y="176383"/>
                  </a:cubicBezTo>
                  <a:cubicBezTo>
                    <a:pt x="479699" y="148573"/>
                    <a:pt x="489542" y="114608"/>
                    <a:pt x="496128" y="82039"/>
                  </a:cubicBezTo>
                  <a:cubicBezTo>
                    <a:pt x="500640" y="59738"/>
                    <a:pt x="509159" y="28162"/>
                    <a:pt x="530779" y="11355"/>
                  </a:cubicBezTo>
                  <a:cubicBezTo>
                    <a:pt x="543793" y="1242"/>
                    <a:pt x="559071" y="-2280"/>
                    <a:pt x="573827" y="1451"/>
                  </a:cubicBezTo>
                  <a:cubicBezTo>
                    <a:pt x="590256" y="5601"/>
                    <a:pt x="604716" y="18608"/>
                    <a:pt x="612486" y="36235"/>
                  </a:cubicBezTo>
                  <a:cubicBezTo>
                    <a:pt x="646092" y="112621"/>
                    <a:pt x="640099" y="212440"/>
                    <a:pt x="599315" y="280578"/>
                  </a:cubicBezTo>
                  <a:lnTo>
                    <a:pt x="805585" y="280578"/>
                  </a:lnTo>
                  <a:cubicBezTo>
                    <a:pt x="841525" y="280578"/>
                    <a:pt x="870758" y="309853"/>
                    <a:pt x="870758" y="345823"/>
                  </a:cubicBezTo>
                  <a:lnTo>
                    <a:pt x="870758" y="352762"/>
                  </a:lnTo>
                  <a:cubicBezTo>
                    <a:pt x="870758" y="376719"/>
                    <a:pt x="857779" y="397694"/>
                    <a:pt x="838494" y="409044"/>
                  </a:cubicBezTo>
                  <a:close/>
                </a:path>
              </a:pathLst>
            </a:custGeom>
            <a:solidFill>
              <a:srgbClr val="E4316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36"/>
            <p:cNvSpPr/>
            <p:nvPr/>
          </p:nvSpPr>
          <p:spPr>
            <a:xfrm>
              <a:off x="4243375" y="3081688"/>
              <a:ext cx="417957" cy="371533"/>
            </a:xfrm>
            <a:custGeom>
              <a:rect b="b" l="l" r="r" t="t"/>
              <a:pathLst>
                <a:path extrusionOk="0" h="743067" w="835915">
                  <a:moveTo>
                    <a:pt x="805027" y="690063"/>
                  </a:moveTo>
                  <a:lnTo>
                    <a:pt x="805027" y="693533"/>
                  </a:lnTo>
                  <a:cubicBezTo>
                    <a:pt x="805027" y="720855"/>
                    <a:pt x="782815" y="743068"/>
                    <a:pt x="755533" y="743068"/>
                  </a:cubicBezTo>
                  <a:lnTo>
                    <a:pt x="581928" y="743068"/>
                  </a:lnTo>
                  <a:cubicBezTo>
                    <a:pt x="568253" y="743068"/>
                    <a:pt x="555535" y="737610"/>
                    <a:pt x="546110" y="727707"/>
                  </a:cubicBezTo>
                  <a:cubicBezTo>
                    <a:pt x="537295" y="718466"/>
                    <a:pt x="532434" y="706331"/>
                    <a:pt x="532434" y="693533"/>
                  </a:cubicBezTo>
                  <a:lnTo>
                    <a:pt x="532434" y="690063"/>
                  </a:lnTo>
                  <a:cubicBezTo>
                    <a:pt x="532434" y="662759"/>
                    <a:pt x="554646" y="640529"/>
                    <a:pt x="581928" y="640529"/>
                  </a:cubicBezTo>
                  <a:lnTo>
                    <a:pt x="755533" y="640529"/>
                  </a:lnTo>
                  <a:cubicBezTo>
                    <a:pt x="782815" y="640529"/>
                    <a:pt x="805027" y="662759"/>
                    <a:pt x="805027" y="690063"/>
                  </a:cubicBezTo>
                  <a:close/>
                  <a:moveTo>
                    <a:pt x="789313" y="520554"/>
                  </a:moveTo>
                  <a:lnTo>
                    <a:pt x="556981" y="520554"/>
                  </a:lnTo>
                  <a:cubicBezTo>
                    <a:pt x="531284" y="520554"/>
                    <a:pt x="510379" y="541477"/>
                    <a:pt x="510379" y="567194"/>
                  </a:cubicBezTo>
                  <a:lnTo>
                    <a:pt x="510379" y="576453"/>
                  </a:lnTo>
                  <a:cubicBezTo>
                    <a:pt x="510379" y="602170"/>
                    <a:pt x="531284" y="623093"/>
                    <a:pt x="556981" y="623093"/>
                  </a:cubicBezTo>
                  <a:lnTo>
                    <a:pt x="581928" y="623093"/>
                  </a:lnTo>
                  <a:lnTo>
                    <a:pt x="755533" y="623093"/>
                  </a:lnTo>
                  <a:lnTo>
                    <a:pt x="789313" y="623093"/>
                  </a:lnTo>
                  <a:cubicBezTo>
                    <a:pt x="815010" y="623093"/>
                    <a:pt x="835916" y="602170"/>
                    <a:pt x="835916" y="576453"/>
                  </a:cubicBezTo>
                  <a:lnTo>
                    <a:pt x="835916" y="567194"/>
                  </a:lnTo>
                  <a:cubicBezTo>
                    <a:pt x="835916" y="541477"/>
                    <a:pt x="815010" y="520554"/>
                    <a:pt x="789313" y="520554"/>
                  </a:cubicBezTo>
                  <a:close/>
                  <a:moveTo>
                    <a:pt x="789313" y="400579"/>
                  </a:moveTo>
                  <a:lnTo>
                    <a:pt x="556981" y="400579"/>
                  </a:lnTo>
                  <a:cubicBezTo>
                    <a:pt x="531284" y="400579"/>
                    <a:pt x="510379" y="421502"/>
                    <a:pt x="510379" y="447202"/>
                  </a:cubicBezTo>
                  <a:lnTo>
                    <a:pt x="510379" y="456478"/>
                  </a:lnTo>
                  <a:cubicBezTo>
                    <a:pt x="510379" y="482196"/>
                    <a:pt x="531284" y="503118"/>
                    <a:pt x="556981" y="503118"/>
                  </a:cubicBezTo>
                  <a:lnTo>
                    <a:pt x="789313" y="503118"/>
                  </a:lnTo>
                  <a:cubicBezTo>
                    <a:pt x="815010" y="503118"/>
                    <a:pt x="835916" y="482196"/>
                    <a:pt x="835916" y="456478"/>
                  </a:cubicBezTo>
                  <a:lnTo>
                    <a:pt x="835916" y="447202"/>
                  </a:lnTo>
                  <a:cubicBezTo>
                    <a:pt x="835916" y="421502"/>
                    <a:pt x="815010" y="400579"/>
                    <a:pt x="789313" y="400579"/>
                  </a:cubicBezTo>
                  <a:close/>
                  <a:moveTo>
                    <a:pt x="788163" y="280587"/>
                  </a:moveTo>
                  <a:lnTo>
                    <a:pt x="580204" y="280587"/>
                  </a:lnTo>
                  <a:cubicBezTo>
                    <a:pt x="576127" y="280587"/>
                    <a:pt x="572120" y="281093"/>
                    <a:pt x="568270" y="282087"/>
                  </a:cubicBezTo>
                  <a:cubicBezTo>
                    <a:pt x="547173" y="287527"/>
                    <a:pt x="532434" y="306566"/>
                    <a:pt x="532434" y="328396"/>
                  </a:cubicBezTo>
                  <a:lnTo>
                    <a:pt x="532434" y="335335"/>
                  </a:lnTo>
                  <a:cubicBezTo>
                    <a:pt x="532434" y="361698"/>
                    <a:pt x="553862" y="383144"/>
                    <a:pt x="580204" y="383144"/>
                  </a:cubicBezTo>
                  <a:lnTo>
                    <a:pt x="788163" y="383144"/>
                  </a:lnTo>
                  <a:cubicBezTo>
                    <a:pt x="814487" y="383144"/>
                    <a:pt x="835916" y="361698"/>
                    <a:pt x="835916" y="335335"/>
                  </a:cubicBezTo>
                  <a:lnTo>
                    <a:pt x="835916" y="328396"/>
                  </a:lnTo>
                  <a:cubicBezTo>
                    <a:pt x="835916" y="302033"/>
                    <a:pt x="814487" y="280587"/>
                    <a:pt x="788163" y="280587"/>
                  </a:cubicBezTo>
                  <a:close/>
                  <a:moveTo>
                    <a:pt x="515013" y="690063"/>
                  </a:moveTo>
                  <a:cubicBezTo>
                    <a:pt x="515013" y="669141"/>
                    <a:pt x="524664" y="650432"/>
                    <a:pt x="539716" y="638140"/>
                  </a:cubicBezTo>
                  <a:cubicBezTo>
                    <a:pt x="512783" y="630590"/>
                    <a:pt x="492957" y="605797"/>
                    <a:pt x="492957" y="576453"/>
                  </a:cubicBezTo>
                  <a:lnTo>
                    <a:pt x="492957" y="567194"/>
                  </a:lnTo>
                  <a:cubicBezTo>
                    <a:pt x="492957" y="543604"/>
                    <a:pt x="505779" y="522960"/>
                    <a:pt x="524803" y="511836"/>
                  </a:cubicBezTo>
                  <a:cubicBezTo>
                    <a:pt x="505779" y="500712"/>
                    <a:pt x="492957" y="480068"/>
                    <a:pt x="492957" y="456478"/>
                  </a:cubicBezTo>
                  <a:lnTo>
                    <a:pt x="492957" y="447202"/>
                  </a:lnTo>
                  <a:cubicBezTo>
                    <a:pt x="492957" y="418172"/>
                    <a:pt x="512365" y="393588"/>
                    <a:pt x="538897" y="385759"/>
                  </a:cubicBezTo>
                  <a:cubicBezTo>
                    <a:pt x="524316" y="373781"/>
                    <a:pt x="515013" y="355630"/>
                    <a:pt x="515013" y="335335"/>
                  </a:cubicBezTo>
                  <a:lnTo>
                    <a:pt x="515013" y="328396"/>
                  </a:lnTo>
                  <a:cubicBezTo>
                    <a:pt x="515013" y="300446"/>
                    <a:pt x="532713" y="275862"/>
                    <a:pt x="558688" y="266796"/>
                  </a:cubicBezTo>
                  <a:cubicBezTo>
                    <a:pt x="558688" y="266778"/>
                    <a:pt x="558688" y="266778"/>
                    <a:pt x="558688" y="266778"/>
                  </a:cubicBezTo>
                  <a:cubicBezTo>
                    <a:pt x="604158" y="203609"/>
                    <a:pt x="612747" y="102273"/>
                    <a:pt x="579106" y="25852"/>
                  </a:cubicBezTo>
                  <a:cubicBezTo>
                    <a:pt x="573496" y="13089"/>
                    <a:pt x="563409" y="3779"/>
                    <a:pt x="552138" y="919"/>
                  </a:cubicBezTo>
                  <a:cubicBezTo>
                    <a:pt x="542573" y="-1487"/>
                    <a:pt x="532852" y="850"/>
                    <a:pt x="524054" y="7702"/>
                  </a:cubicBezTo>
                  <a:cubicBezTo>
                    <a:pt x="506999" y="20953"/>
                    <a:pt x="499751" y="48501"/>
                    <a:pt x="495779" y="68064"/>
                  </a:cubicBezTo>
                  <a:cubicBezTo>
                    <a:pt x="488654" y="103249"/>
                    <a:pt x="477905" y="140091"/>
                    <a:pt x="447626" y="171126"/>
                  </a:cubicBezTo>
                  <a:cubicBezTo>
                    <a:pt x="436198" y="182843"/>
                    <a:pt x="423620" y="193374"/>
                    <a:pt x="411442" y="203556"/>
                  </a:cubicBezTo>
                  <a:cubicBezTo>
                    <a:pt x="395798" y="216633"/>
                    <a:pt x="381024" y="228995"/>
                    <a:pt x="368272" y="243798"/>
                  </a:cubicBezTo>
                  <a:cubicBezTo>
                    <a:pt x="340589" y="275932"/>
                    <a:pt x="327088" y="316644"/>
                    <a:pt x="318412" y="348516"/>
                  </a:cubicBezTo>
                  <a:cubicBezTo>
                    <a:pt x="313586" y="366248"/>
                    <a:pt x="297401" y="378610"/>
                    <a:pt x="279039" y="378610"/>
                  </a:cubicBezTo>
                  <a:cubicBezTo>
                    <a:pt x="279022" y="378610"/>
                    <a:pt x="279004" y="378610"/>
                    <a:pt x="278987" y="378610"/>
                  </a:cubicBezTo>
                  <a:lnTo>
                    <a:pt x="197803" y="378593"/>
                  </a:lnTo>
                  <a:lnTo>
                    <a:pt x="197803" y="676411"/>
                  </a:lnTo>
                  <a:lnTo>
                    <a:pt x="257524" y="676411"/>
                  </a:lnTo>
                  <a:cubicBezTo>
                    <a:pt x="271931" y="676411"/>
                    <a:pt x="285259" y="682828"/>
                    <a:pt x="294091" y="694021"/>
                  </a:cubicBezTo>
                  <a:cubicBezTo>
                    <a:pt x="307384" y="710934"/>
                    <a:pt x="331547" y="731072"/>
                    <a:pt x="371129" y="731072"/>
                  </a:cubicBezTo>
                  <a:lnTo>
                    <a:pt x="524856" y="728492"/>
                  </a:lnTo>
                  <a:cubicBezTo>
                    <a:pt x="518462" y="718065"/>
                    <a:pt x="515013" y="706034"/>
                    <a:pt x="515013" y="693533"/>
                  </a:cubicBezTo>
                  <a:lnTo>
                    <a:pt x="515013" y="690063"/>
                  </a:lnTo>
                  <a:close/>
                  <a:moveTo>
                    <a:pt x="142926" y="323357"/>
                  </a:moveTo>
                  <a:lnTo>
                    <a:pt x="37474" y="323357"/>
                  </a:lnTo>
                  <a:cubicBezTo>
                    <a:pt x="16812" y="323357"/>
                    <a:pt x="0" y="340182"/>
                    <a:pt x="0" y="360861"/>
                  </a:cubicBezTo>
                  <a:lnTo>
                    <a:pt x="0" y="705581"/>
                  </a:lnTo>
                  <a:cubicBezTo>
                    <a:pt x="0" y="726260"/>
                    <a:pt x="16812" y="743068"/>
                    <a:pt x="37474" y="743068"/>
                  </a:cubicBezTo>
                  <a:lnTo>
                    <a:pt x="142926" y="743068"/>
                  </a:lnTo>
                  <a:cubicBezTo>
                    <a:pt x="163587" y="743068"/>
                    <a:pt x="180382" y="726260"/>
                    <a:pt x="180382" y="705581"/>
                  </a:cubicBezTo>
                  <a:lnTo>
                    <a:pt x="180382" y="360861"/>
                  </a:lnTo>
                  <a:cubicBezTo>
                    <a:pt x="180382" y="340182"/>
                    <a:pt x="163587" y="323357"/>
                    <a:pt x="142926" y="3233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4234664" y="3072974"/>
              <a:ext cx="435379" cy="388965"/>
            </a:xfrm>
            <a:custGeom>
              <a:rect b="b" l="l" r="r" t="t"/>
              <a:pathLst>
                <a:path extrusionOk="0" h="777930" w="870758">
                  <a:moveTo>
                    <a:pt x="870758" y="352762"/>
                  </a:moveTo>
                  <a:lnTo>
                    <a:pt x="870758" y="345823"/>
                  </a:lnTo>
                  <a:cubicBezTo>
                    <a:pt x="870758" y="309853"/>
                    <a:pt x="841525" y="280578"/>
                    <a:pt x="805585" y="280578"/>
                  </a:cubicBezTo>
                  <a:lnTo>
                    <a:pt x="599315" y="280578"/>
                  </a:lnTo>
                  <a:cubicBezTo>
                    <a:pt x="640099" y="212440"/>
                    <a:pt x="646092" y="112621"/>
                    <a:pt x="612486" y="36235"/>
                  </a:cubicBezTo>
                  <a:cubicBezTo>
                    <a:pt x="604716" y="18608"/>
                    <a:pt x="590256" y="5601"/>
                    <a:pt x="573827" y="1451"/>
                  </a:cubicBezTo>
                  <a:cubicBezTo>
                    <a:pt x="559071" y="-2280"/>
                    <a:pt x="543793" y="1242"/>
                    <a:pt x="530779" y="11355"/>
                  </a:cubicBezTo>
                  <a:cubicBezTo>
                    <a:pt x="509159" y="28162"/>
                    <a:pt x="500640" y="59738"/>
                    <a:pt x="496128" y="82039"/>
                  </a:cubicBezTo>
                  <a:cubicBezTo>
                    <a:pt x="489542" y="114608"/>
                    <a:pt x="479699" y="148573"/>
                    <a:pt x="452574" y="176383"/>
                  </a:cubicBezTo>
                  <a:cubicBezTo>
                    <a:pt x="441773" y="187455"/>
                    <a:pt x="429526" y="197689"/>
                    <a:pt x="417679" y="207593"/>
                  </a:cubicBezTo>
                  <a:cubicBezTo>
                    <a:pt x="402191" y="220547"/>
                    <a:pt x="386181" y="233955"/>
                    <a:pt x="372488" y="249839"/>
                  </a:cubicBezTo>
                  <a:cubicBezTo>
                    <a:pt x="342540" y="284623"/>
                    <a:pt x="328185" y="327707"/>
                    <a:pt x="319039" y="361358"/>
                  </a:cubicBezTo>
                  <a:cubicBezTo>
                    <a:pt x="316269" y="371523"/>
                    <a:pt x="306983" y="378602"/>
                    <a:pt x="296461" y="378602"/>
                  </a:cubicBezTo>
                  <a:cubicBezTo>
                    <a:pt x="296443" y="378602"/>
                    <a:pt x="296443" y="378602"/>
                    <a:pt x="296426" y="378602"/>
                  </a:cubicBezTo>
                  <a:lnTo>
                    <a:pt x="215224" y="378584"/>
                  </a:lnTo>
                  <a:lnTo>
                    <a:pt x="215224" y="378288"/>
                  </a:lnTo>
                  <a:cubicBezTo>
                    <a:pt x="215224" y="348002"/>
                    <a:pt x="190608" y="323348"/>
                    <a:pt x="160347" y="323348"/>
                  </a:cubicBezTo>
                  <a:lnTo>
                    <a:pt x="54895" y="323348"/>
                  </a:lnTo>
                  <a:cubicBezTo>
                    <a:pt x="24634" y="323348"/>
                    <a:pt x="0" y="348002"/>
                    <a:pt x="0" y="378288"/>
                  </a:cubicBezTo>
                  <a:lnTo>
                    <a:pt x="0" y="723008"/>
                  </a:lnTo>
                  <a:cubicBezTo>
                    <a:pt x="0" y="753294"/>
                    <a:pt x="24634" y="777930"/>
                    <a:pt x="54895" y="777930"/>
                  </a:cubicBezTo>
                  <a:lnTo>
                    <a:pt x="160347" y="777930"/>
                  </a:lnTo>
                  <a:cubicBezTo>
                    <a:pt x="190608" y="777930"/>
                    <a:pt x="215224" y="753294"/>
                    <a:pt x="215224" y="723008"/>
                  </a:cubicBezTo>
                  <a:lnTo>
                    <a:pt x="215224" y="711274"/>
                  </a:lnTo>
                  <a:lnTo>
                    <a:pt x="274945" y="711274"/>
                  </a:lnTo>
                  <a:cubicBezTo>
                    <a:pt x="283987" y="711274"/>
                    <a:pt x="292332" y="715284"/>
                    <a:pt x="297820" y="722258"/>
                  </a:cubicBezTo>
                  <a:cubicBezTo>
                    <a:pt x="310677" y="738561"/>
                    <a:pt x="339544" y="765935"/>
                    <a:pt x="388690" y="765935"/>
                  </a:cubicBezTo>
                  <a:lnTo>
                    <a:pt x="554403" y="763145"/>
                  </a:lnTo>
                  <a:cubicBezTo>
                    <a:pt x="555274" y="763127"/>
                    <a:pt x="556092" y="762953"/>
                    <a:pt x="556876" y="762692"/>
                  </a:cubicBezTo>
                  <a:cubicBezTo>
                    <a:pt x="568810" y="772560"/>
                    <a:pt x="583601" y="777930"/>
                    <a:pt x="599350" y="777930"/>
                  </a:cubicBezTo>
                  <a:lnTo>
                    <a:pt x="772954" y="777930"/>
                  </a:lnTo>
                  <a:cubicBezTo>
                    <a:pt x="809853" y="777930"/>
                    <a:pt x="839870" y="747889"/>
                    <a:pt x="839870" y="710960"/>
                  </a:cubicBezTo>
                  <a:lnTo>
                    <a:pt x="839870" y="707490"/>
                  </a:lnTo>
                  <a:cubicBezTo>
                    <a:pt x="839870" y="687422"/>
                    <a:pt x="831003" y="669411"/>
                    <a:pt x="816978" y="657119"/>
                  </a:cubicBezTo>
                  <a:cubicBezTo>
                    <a:pt x="847431" y="652202"/>
                    <a:pt x="870758" y="625717"/>
                    <a:pt x="870758" y="593880"/>
                  </a:cubicBezTo>
                  <a:lnTo>
                    <a:pt x="870758" y="584621"/>
                  </a:lnTo>
                  <a:cubicBezTo>
                    <a:pt x="870758" y="561031"/>
                    <a:pt x="857936" y="540387"/>
                    <a:pt x="838912" y="529263"/>
                  </a:cubicBezTo>
                  <a:cubicBezTo>
                    <a:pt x="857936" y="518139"/>
                    <a:pt x="870758" y="497495"/>
                    <a:pt x="870758" y="473905"/>
                  </a:cubicBezTo>
                  <a:lnTo>
                    <a:pt x="870758" y="464629"/>
                  </a:lnTo>
                  <a:cubicBezTo>
                    <a:pt x="870758" y="440864"/>
                    <a:pt x="857745" y="420098"/>
                    <a:pt x="838494" y="409044"/>
                  </a:cubicBezTo>
                  <a:cubicBezTo>
                    <a:pt x="857779" y="397694"/>
                    <a:pt x="870758" y="376719"/>
                    <a:pt x="870758" y="352762"/>
                  </a:cubicBezTo>
                  <a:close/>
                  <a:moveTo>
                    <a:pt x="197803" y="723008"/>
                  </a:moveTo>
                  <a:cubicBezTo>
                    <a:pt x="197803" y="743687"/>
                    <a:pt x="181009" y="760495"/>
                    <a:pt x="160347" y="760495"/>
                  </a:cubicBezTo>
                  <a:lnTo>
                    <a:pt x="54895" y="760495"/>
                  </a:lnTo>
                  <a:cubicBezTo>
                    <a:pt x="34233" y="760495"/>
                    <a:pt x="17421" y="743687"/>
                    <a:pt x="17421" y="723008"/>
                  </a:cubicBezTo>
                  <a:lnTo>
                    <a:pt x="17421" y="378288"/>
                  </a:lnTo>
                  <a:cubicBezTo>
                    <a:pt x="17421" y="357609"/>
                    <a:pt x="34233" y="340784"/>
                    <a:pt x="54895" y="340784"/>
                  </a:cubicBezTo>
                  <a:lnTo>
                    <a:pt x="160347" y="340784"/>
                  </a:lnTo>
                  <a:cubicBezTo>
                    <a:pt x="181009" y="340784"/>
                    <a:pt x="197803" y="357609"/>
                    <a:pt x="197803" y="378288"/>
                  </a:cubicBezTo>
                  <a:lnTo>
                    <a:pt x="197803" y="723008"/>
                  </a:lnTo>
                  <a:close/>
                  <a:moveTo>
                    <a:pt x="388550" y="748499"/>
                  </a:moveTo>
                  <a:cubicBezTo>
                    <a:pt x="348969" y="748499"/>
                    <a:pt x="324805" y="728361"/>
                    <a:pt x="311513" y="711448"/>
                  </a:cubicBezTo>
                  <a:cubicBezTo>
                    <a:pt x="302680" y="700254"/>
                    <a:pt x="289353" y="693838"/>
                    <a:pt x="274945" y="693838"/>
                  </a:cubicBezTo>
                  <a:lnTo>
                    <a:pt x="215224" y="693838"/>
                  </a:lnTo>
                  <a:lnTo>
                    <a:pt x="215224" y="396020"/>
                  </a:lnTo>
                  <a:lnTo>
                    <a:pt x="296408" y="396037"/>
                  </a:lnTo>
                  <a:cubicBezTo>
                    <a:pt x="296426" y="396037"/>
                    <a:pt x="296443" y="396037"/>
                    <a:pt x="296461" y="396037"/>
                  </a:cubicBezTo>
                  <a:cubicBezTo>
                    <a:pt x="314823" y="396037"/>
                    <a:pt x="331007" y="383675"/>
                    <a:pt x="335833" y="365943"/>
                  </a:cubicBezTo>
                  <a:cubicBezTo>
                    <a:pt x="344509" y="334071"/>
                    <a:pt x="358011" y="293359"/>
                    <a:pt x="385693" y="261225"/>
                  </a:cubicBezTo>
                  <a:cubicBezTo>
                    <a:pt x="398446" y="246422"/>
                    <a:pt x="413219" y="234060"/>
                    <a:pt x="428864" y="220983"/>
                  </a:cubicBezTo>
                  <a:cubicBezTo>
                    <a:pt x="441041" y="210801"/>
                    <a:pt x="453619" y="200270"/>
                    <a:pt x="465048" y="188553"/>
                  </a:cubicBezTo>
                  <a:cubicBezTo>
                    <a:pt x="495326" y="157518"/>
                    <a:pt x="506075" y="120676"/>
                    <a:pt x="513201" y="85491"/>
                  </a:cubicBezTo>
                  <a:cubicBezTo>
                    <a:pt x="517173" y="65928"/>
                    <a:pt x="524420" y="38380"/>
                    <a:pt x="541476" y="25129"/>
                  </a:cubicBezTo>
                  <a:cubicBezTo>
                    <a:pt x="550274" y="18276"/>
                    <a:pt x="559995" y="15940"/>
                    <a:pt x="569559" y="18346"/>
                  </a:cubicBezTo>
                  <a:cubicBezTo>
                    <a:pt x="580831" y="21206"/>
                    <a:pt x="590918" y="30516"/>
                    <a:pt x="596528" y="43279"/>
                  </a:cubicBezTo>
                  <a:cubicBezTo>
                    <a:pt x="630168" y="119700"/>
                    <a:pt x="621580" y="221036"/>
                    <a:pt x="576110" y="284205"/>
                  </a:cubicBezTo>
                  <a:cubicBezTo>
                    <a:pt x="576110" y="284205"/>
                    <a:pt x="576110" y="284205"/>
                    <a:pt x="576110" y="284222"/>
                  </a:cubicBezTo>
                  <a:cubicBezTo>
                    <a:pt x="550134" y="293289"/>
                    <a:pt x="532434" y="317873"/>
                    <a:pt x="532434" y="345823"/>
                  </a:cubicBezTo>
                  <a:lnTo>
                    <a:pt x="532434" y="352762"/>
                  </a:lnTo>
                  <a:cubicBezTo>
                    <a:pt x="532434" y="373057"/>
                    <a:pt x="541737" y="391208"/>
                    <a:pt x="556319" y="403186"/>
                  </a:cubicBezTo>
                  <a:cubicBezTo>
                    <a:pt x="529786" y="411014"/>
                    <a:pt x="510379" y="435599"/>
                    <a:pt x="510379" y="464629"/>
                  </a:cubicBezTo>
                  <a:lnTo>
                    <a:pt x="510379" y="473905"/>
                  </a:lnTo>
                  <a:cubicBezTo>
                    <a:pt x="510379" y="497495"/>
                    <a:pt x="523201" y="518139"/>
                    <a:pt x="542225" y="529263"/>
                  </a:cubicBezTo>
                  <a:cubicBezTo>
                    <a:pt x="523201" y="540387"/>
                    <a:pt x="510379" y="561031"/>
                    <a:pt x="510379" y="584621"/>
                  </a:cubicBezTo>
                  <a:lnTo>
                    <a:pt x="510379" y="593880"/>
                  </a:lnTo>
                  <a:cubicBezTo>
                    <a:pt x="510379" y="623224"/>
                    <a:pt x="530204" y="648017"/>
                    <a:pt x="557138" y="655567"/>
                  </a:cubicBezTo>
                  <a:cubicBezTo>
                    <a:pt x="542086" y="667859"/>
                    <a:pt x="532434" y="686568"/>
                    <a:pt x="532434" y="707490"/>
                  </a:cubicBezTo>
                  <a:lnTo>
                    <a:pt x="532434" y="710960"/>
                  </a:lnTo>
                  <a:cubicBezTo>
                    <a:pt x="532434" y="723461"/>
                    <a:pt x="535884" y="735492"/>
                    <a:pt x="542277" y="745918"/>
                  </a:cubicBezTo>
                  <a:lnTo>
                    <a:pt x="388550" y="748499"/>
                  </a:lnTo>
                  <a:close/>
                  <a:moveTo>
                    <a:pt x="822449" y="707490"/>
                  </a:moveTo>
                  <a:lnTo>
                    <a:pt x="822449" y="710960"/>
                  </a:lnTo>
                  <a:cubicBezTo>
                    <a:pt x="822449" y="738282"/>
                    <a:pt x="800236" y="760495"/>
                    <a:pt x="772954" y="760495"/>
                  </a:cubicBezTo>
                  <a:lnTo>
                    <a:pt x="599350" y="760495"/>
                  </a:lnTo>
                  <a:cubicBezTo>
                    <a:pt x="585674" y="760495"/>
                    <a:pt x="572956" y="755037"/>
                    <a:pt x="563531" y="745134"/>
                  </a:cubicBezTo>
                  <a:cubicBezTo>
                    <a:pt x="554716" y="735893"/>
                    <a:pt x="549856" y="723758"/>
                    <a:pt x="549856" y="710960"/>
                  </a:cubicBezTo>
                  <a:lnTo>
                    <a:pt x="549856" y="707490"/>
                  </a:lnTo>
                  <a:cubicBezTo>
                    <a:pt x="549856" y="680186"/>
                    <a:pt x="572068" y="657956"/>
                    <a:pt x="599350" y="657956"/>
                  </a:cubicBezTo>
                  <a:lnTo>
                    <a:pt x="772954" y="657956"/>
                  </a:lnTo>
                  <a:cubicBezTo>
                    <a:pt x="800236" y="657956"/>
                    <a:pt x="822449" y="680186"/>
                    <a:pt x="822449" y="707490"/>
                  </a:cubicBezTo>
                  <a:close/>
                  <a:moveTo>
                    <a:pt x="853337" y="584621"/>
                  </a:moveTo>
                  <a:lnTo>
                    <a:pt x="853337" y="593880"/>
                  </a:lnTo>
                  <a:cubicBezTo>
                    <a:pt x="853337" y="619597"/>
                    <a:pt x="832431" y="640520"/>
                    <a:pt x="806735" y="640520"/>
                  </a:cubicBezTo>
                  <a:lnTo>
                    <a:pt x="772954" y="640520"/>
                  </a:lnTo>
                  <a:lnTo>
                    <a:pt x="599350" y="640520"/>
                  </a:lnTo>
                  <a:lnTo>
                    <a:pt x="574402" y="640520"/>
                  </a:lnTo>
                  <a:cubicBezTo>
                    <a:pt x="548706" y="640520"/>
                    <a:pt x="527800" y="619597"/>
                    <a:pt x="527800" y="593880"/>
                  </a:cubicBezTo>
                  <a:lnTo>
                    <a:pt x="527800" y="584621"/>
                  </a:lnTo>
                  <a:cubicBezTo>
                    <a:pt x="527800" y="558904"/>
                    <a:pt x="548706" y="537981"/>
                    <a:pt x="574402" y="537981"/>
                  </a:cubicBezTo>
                  <a:lnTo>
                    <a:pt x="806735" y="537981"/>
                  </a:lnTo>
                  <a:cubicBezTo>
                    <a:pt x="832431" y="537981"/>
                    <a:pt x="853337" y="558904"/>
                    <a:pt x="853337" y="584621"/>
                  </a:cubicBezTo>
                  <a:close/>
                  <a:moveTo>
                    <a:pt x="853337" y="464629"/>
                  </a:moveTo>
                  <a:lnTo>
                    <a:pt x="853337" y="473905"/>
                  </a:lnTo>
                  <a:cubicBezTo>
                    <a:pt x="853337" y="499622"/>
                    <a:pt x="832431" y="520545"/>
                    <a:pt x="806735" y="520545"/>
                  </a:cubicBezTo>
                  <a:lnTo>
                    <a:pt x="574402" y="520545"/>
                  </a:lnTo>
                  <a:cubicBezTo>
                    <a:pt x="548706" y="520545"/>
                    <a:pt x="527800" y="499622"/>
                    <a:pt x="527800" y="473905"/>
                  </a:cubicBezTo>
                  <a:lnTo>
                    <a:pt x="527800" y="464629"/>
                  </a:lnTo>
                  <a:cubicBezTo>
                    <a:pt x="527800" y="438929"/>
                    <a:pt x="548706" y="418006"/>
                    <a:pt x="574402" y="418006"/>
                  </a:cubicBezTo>
                  <a:lnTo>
                    <a:pt x="806735" y="418006"/>
                  </a:lnTo>
                  <a:cubicBezTo>
                    <a:pt x="832431" y="418006"/>
                    <a:pt x="853337" y="438929"/>
                    <a:pt x="853337" y="464629"/>
                  </a:cubicBezTo>
                  <a:close/>
                  <a:moveTo>
                    <a:pt x="805585" y="400571"/>
                  </a:moveTo>
                  <a:lnTo>
                    <a:pt x="597625" y="400571"/>
                  </a:lnTo>
                  <a:cubicBezTo>
                    <a:pt x="571284" y="400571"/>
                    <a:pt x="549856" y="379125"/>
                    <a:pt x="549856" y="352762"/>
                  </a:cubicBezTo>
                  <a:lnTo>
                    <a:pt x="549856" y="345823"/>
                  </a:lnTo>
                  <a:cubicBezTo>
                    <a:pt x="549856" y="323993"/>
                    <a:pt x="564594" y="304953"/>
                    <a:pt x="585691" y="299514"/>
                  </a:cubicBezTo>
                  <a:cubicBezTo>
                    <a:pt x="589542" y="298520"/>
                    <a:pt x="593549" y="298014"/>
                    <a:pt x="597625" y="298014"/>
                  </a:cubicBezTo>
                  <a:lnTo>
                    <a:pt x="805585" y="298014"/>
                  </a:lnTo>
                  <a:cubicBezTo>
                    <a:pt x="831909" y="298014"/>
                    <a:pt x="853337" y="319460"/>
                    <a:pt x="853337" y="345823"/>
                  </a:cubicBezTo>
                  <a:lnTo>
                    <a:pt x="853337" y="352762"/>
                  </a:lnTo>
                  <a:cubicBezTo>
                    <a:pt x="853337" y="379125"/>
                    <a:pt x="831909" y="400571"/>
                    <a:pt x="805585" y="4005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2" name="Google Shape;562;p36"/>
          <p:cNvGrpSpPr/>
          <p:nvPr/>
        </p:nvGrpSpPr>
        <p:grpSpPr>
          <a:xfrm>
            <a:off x="5606195" y="2363224"/>
            <a:ext cx="388525" cy="388604"/>
            <a:chOff x="5606195" y="2363224"/>
            <a:chExt cx="388525" cy="388604"/>
          </a:xfrm>
        </p:grpSpPr>
        <p:sp>
          <p:nvSpPr>
            <p:cNvPr id="563" name="Google Shape;563;p36"/>
            <p:cNvSpPr/>
            <p:nvPr/>
          </p:nvSpPr>
          <p:spPr>
            <a:xfrm>
              <a:off x="5610073" y="2367120"/>
              <a:ext cx="380810" cy="380806"/>
            </a:xfrm>
            <a:custGeom>
              <a:rect b="b" l="l" r="r" t="t"/>
              <a:pathLst>
                <a:path extrusionOk="0" h="761613" w="761619">
                  <a:moveTo>
                    <a:pt x="688401" y="426730"/>
                  </a:moveTo>
                  <a:cubicBezTo>
                    <a:pt x="590785" y="524347"/>
                    <a:pt x="432500" y="524347"/>
                    <a:pt x="334883" y="426730"/>
                  </a:cubicBezTo>
                  <a:cubicBezTo>
                    <a:pt x="237267" y="329114"/>
                    <a:pt x="237267" y="170829"/>
                    <a:pt x="334883" y="73213"/>
                  </a:cubicBezTo>
                  <a:cubicBezTo>
                    <a:pt x="432500" y="-24404"/>
                    <a:pt x="590785" y="-24404"/>
                    <a:pt x="688401" y="73213"/>
                  </a:cubicBezTo>
                  <a:cubicBezTo>
                    <a:pt x="786018" y="170829"/>
                    <a:pt x="786034" y="329114"/>
                    <a:pt x="688401" y="426730"/>
                  </a:cubicBezTo>
                  <a:close/>
                  <a:moveTo>
                    <a:pt x="270772" y="484624"/>
                  </a:moveTo>
                  <a:cubicBezTo>
                    <a:pt x="246352" y="460204"/>
                    <a:pt x="206754" y="460204"/>
                    <a:pt x="182334" y="484624"/>
                  </a:cubicBezTo>
                  <a:lnTo>
                    <a:pt x="18315" y="648628"/>
                  </a:lnTo>
                  <a:cubicBezTo>
                    <a:pt x="-6105" y="673047"/>
                    <a:pt x="-6105" y="712646"/>
                    <a:pt x="18315" y="737065"/>
                  </a:cubicBezTo>
                  <a:lnTo>
                    <a:pt x="24548" y="743299"/>
                  </a:lnTo>
                  <a:cubicBezTo>
                    <a:pt x="48968" y="767719"/>
                    <a:pt x="88566" y="767719"/>
                    <a:pt x="112986" y="743299"/>
                  </a:cubicBezTo>
                  <a:lnTo>
                    <a:pt x="277005" y="579280"/>
                  </a:lnTo>
                  <a:cubicBezTo>
                    <a:pt x="301425" y="554860"/>
                    <a:pt x="301425" y="515262"/>
                    <a:pt x="277005" y="490842"/>
                  </a:cubicBezTo>
                  <a:lnTo>
                    <a:pt x="270772" y="4846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36"/>
            <p:cNvSpPr/>
            <p:nvPr/>
          </p:nvSpPr>
          <p:spPr>
            <a:xfrm>
              <a:off x="5606195" y="2363224"/>
              <a:ext cx="388525" cy="388604"/>
            </a:xfrm>
            <a:custGeom>
              <a:rect b="b" l="l" r="r" t="t"/>
              <a:pathLst>
                <a:path extrusionOk="0" h="777209" w="777051">
                  <a:moveTo>
                    <a:pt x="701675" y="75503"/>
                  </a:moveTo>
                  <a:cubicBezTo>
                    <a:pt x="652991" y="26820"/>
                    <a:pt x="588256" y="0"/>
                    <a:pt x="519407" y="0"/>
                  </a:cubicBezTo>
                  <a:cubicBezTo>
                    <a:pt x="450558" y="0"/>
                    <a:pt x="385823" y="26820"/>
                    <a:pt x="337139" y="75503"/>
                  </a:cubicBezTo>
                  <a:cubicBezTo>
                    <a:pt x="288456" y="124187"/>
                    <a:pt x="261636" y="188922"/>
                    <a:pt x="261636" y="257771"/>
                  </a:cubicBezTo>
                  <a:cubicBezTo>
                    <a:pt x="261636" y="324018"/>
                    <a:pt x="286476" y="386446"/>
                    <a:pt x="331716" y="434444"/>
                  </a:cubicBezTo>
                  <a:lnTo>
                    <a:pt x="281583" y="484577"/>
                  </a:lnTo>
                  <a:cubicBezTo>
                    <a:pt x="254015" y="459519"/>
                    <a:pt x="211207" y="460298"/>
                    <a:pt x="184574" y="486915"/>
                  </a:cubicBezTo>
                  <a:lnTo>
                    <a:pt x="20571" y="650918"/>
                  </a:lnTo>
                  <a:cubicBezTo>
                    <a:pt x="-6857" y="678330"/>
                    <a:pt x="-6857" y="722962"/>
                    <a:pt x="20571" y="750374"/>
                  </a:cubicBezTo>
                  <a:lnTo>
                    <a:pt x="26804" y="756608"/>
                  </a:lnTo>
                  <a:lnTo>
                    <a:pt x="26804" y="756608"/>
                  </a:lnTo>
                  <a:cubicBezTo>
                    <a:pt x="40081" y="769885"/>
                    <a:pt x="57753" y="777209"/>
                    <a:pt x="76532" y="777209"/>
                  </a:cubicBezTo>
                  <a:cubicBezTo>
                    <a:pt x="95310" y="777209"/>
                    <a:pt x="112982" y="769900"/>
                    <a:pt x="126260" y="756608"/>
                  </a:cubicBezTo>
                  <a:lnTo>
                    <a:pt x="290279" y="592588"/>
                  </a:lnTo>
                  <a:cubicBezTo>
                    <a:pt x="316896" y="565971"/>
                    <a:pt x="317675" y="523147"/>
                    <a:pt x="292616" y="495595"/>
                  </a:cubicBezTo>
                  <a:lnTo>
                    <a:pt x="342749" y="445462"/>
                  </a:lnTo>
                  <a:cubicBezTo>
                    <a:pt x="392243" y="492089"/>
                    <a:pt x="455825" y="515418"/>
                    <a:pt x="519423" y="515418"/>
                  </a:cubicBezTo>
                  <a:cubicBezTo>
                    <a:pt x="585435" y="515418"/>
                    <a:pt x="651433" y="490297"/>
                    <a:pt x="701690" y="440039"/>
                  </a:cubicBezTo>
                  <a:cubicBezTo>
                    <a:pt x="802174" y="339539"/>
                    <a:pt x="802174" y="176003"/>
                    <a:pt x="701675" y="75503"/>
                  </a:cubicBezTo>
                  <a:close/>
                  <a:moveTo>
                    <a:pt x="279246" y="581571"/>
                  </a:moveTo>
                  <a:lnTo>
                    <a:pt x="115226" y="745590"/>
                  </a:lnTo>
                  <a:cubicBezTo>
                    <a:pt x="93877" y="766924"/>
                    <a:pt x="59156" y="766940"/>
                    <a:pt x="37806" y="745590"/>
                  </a:cubicBezTo>
                  <a:cubicBezTo>
                    <a:pt x="37806" y="745590"/>
                    <a:pt x="37806" y="745590"/>
                    <a:pt x="37806" y="745590"/>
                  </a:cubicBezTo>
                  <a:lnTo>
                    <a:pt x="31573" y="739356"/>
                  </a:lnTo>
                  <a:cubicBezTo>
                    <a:pt x="21241" y="729024"/>
                    <a:pt x="15537" y="715264"/>
                    <a:pt x="15537" y="700646"/>
                  </a:cubicBezTo>
                  <a:cubicBezTo>
                    <a:pt x="15537" y="686029"/>
                    <a:pt x="21225" y="672268"/>
                    <a:pt x="31573" y="661936"/>
                  </a:cubicBezTo>
                  <a:lnTo>
                    <a:pt x="195592" y="497917"/>
                  </a:lnTo>
                  <a:cubicBezTo>
                    <a:pt x="205924" y="487585"/>
                    <a:pt x="219684" y="481881"/>
                    <a:pt x="234302" y="481881"/>
                  </a:cubicBezTo>
                  <a:cubicBezTo>
                    <a:pt x="248920" y="481881"/>
                    <a:pt x="262664" y="487569"/>
                    <a:pt x="273012" y="497917"/>
                  </a:cubicBezTo>
                  <a:lnTo>
                    <a:pt x="276129" y="501034"/>
                  </a:lnTo>
                  <a:cubicBezTo>
                    <a:pt x="276129" y="501034"/>
                    <a:pt x="276129" y="501034"/>
                    <a:pt x="276129" y="501034"/>
                  </a:cubicBezTo>
                  <a:cubicBezTo>
                    <a:pt x="276129" y="501034"/>
                    <a:pt x="276129" y="501034"/>
                    <a:pt x="276129" y="501034"/>
                  </a:cubicBezTo>
                  <a:lnTo>
                    <a:pt x="279246" y="504150"/>
                  </a:lnTo>
                  <a:cubicBezTo>
                    <a:pt x="300595" y="525500"/>
                    <a:pt x="300595" y="560236"/>
                    <a:pt x="279246" y="581571"/>
                  </a:cubicBezTo>
                  <a:close/>
                  <a:moveTo>
                    <a:pt x="690657" y="429021"/>
                  </a:moveTo>
                  <a:cubicBezTo>
                    <a:pt x="596235" y="523443"/>
                    <a:pt x="442579" y="523443"/>
                    <a:pt x="348157" y="429021"/>
                  </a:cubicBezTo>
                  <a:cubicBezTo>
                    <a:pt x="302419" y="383283"/>
                    <a:pt x="277220" y="322459"/>
                    <a:pt x="277220" y="257771"/>
                  </a:cubicBezTo>
                  <a:cubicBezTo>
                    <a:pt x="277220" y="193083"/>
                    <a:pt x="302419" y="132259"/>
                    <a:pt x="348157" y="86521"/>
                  </a:cubicBezTo>
                  <a:cubicBezTo>
                    <a:pt x="393895" y="40783"/>
                    <a:pt x="454719" y="15584"/>
                    <a:pt x="519407" y="15584"/>
                  </a:cubicBezTo>
                  <a:cubicBezTo>
                    <a:pt x="584095" y="15584"/>
                    <a:pt x="644919" y="40783"/>
                    <a:pt x="690657" y="86521"/>
                  </a:cubicBezTo>
                  <a:cubicBezTo>
                    <a:pt x="785079" y="180943"/>
                    <a:pt x="785079" y="334583"/>
                    <a:pt x="690657" y="429021"/>
                  </a:cubicBezTo>
                  <a:close/>
                  <a:moveTo>
                    <a:pt x="703950" y="257771"/>
                  </a:moveTo>
                  <a:cubicBezTo>
                    <a:pt x="703950" y="307063"/>
                    <a:pt x="684751" y="353409"/>
                    <a:pt x="649905" y="388270"/>
                  </a:cubicBezTo>
                  <a:cubicBezTo>
                    <a:pt x="615045" y="423130"/>
                    <a:pt x="568714" y="442330"/>
                    <a:pt x="519407" y="442330"/>
                  </a:cubicBezTo>
                  <a:cubicBezTo>
                    <a:pt x="515106" y="442330"/>
                    <a:pt x="511615" y="438839"/>
                    <a:pt x="511615" y="434538"/>
                  </a:cubicBezTo>
                  <a:cubicBezTo>
                    <a:pt x="511615" y="430237"/>
                    <a:pt x="515106" y="426746"/>
                    <a:pt x="519407" y="426746"/>
                  </a:cubicBezTo>
                  <a:cubicBezTo>
                    <a:pt x="564538" y="426746"/>
                    <a:pt x="606972" y="409167"/>
                    <a:pt x="638888" y="377252"/>
                  </a:cubicBezTo>
                  <a:cubicBezTo>
                    <a:pt x="670803" y="345321"/>
                    <a:pt x="688366" y="302886"/>
                    <a:pt x="688366" y="257771"/>
                  </a:cubicBezTo>
                  <a:cubicBezTo>
                    <a:pt x="688366" y="253470"/>
                    <a:pt x="691857" y="249979"/>
                    <a:pt x="696158" y="249979"/>
                  </a:cubicBezTo>
                  <a:cubicBezTo>
                    <a:pt x="700459" y="249979"/>
                    <a:pt x="703950" y="253470"/>
                    <a:pt x="703950" y="257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5" name="Google Shape;565;p36"/>
          <p:cNvGrpSpPr/>
          <p:nvPr/>
        </p:nvGrpSpPr>
        <p:grpSpPr>
          <a:xfrm>
            <a:off x="6247389" y="2363224"/>
            <a:ext cx="388140" cy="389197"/>
            <a:chOff x="6247389" y="2363224"/>
            <a:chExt cx="388140" cy="389197"/>
          </a:xfrm>
        </p:grpSpPr>
        <p:sp>
          <p:nvSpPr>
            <p:cNvPr id="566" name="Google Shape;566;p36"/>
            <p:cNvSpPr/>
            <p:nvPr/>
          </p:nvSpPr>
          <p:spPr>
            <a:xfrm>
              <a:off x="6247389" y="2363224"/>
              <a:ext cx="388140" cy="389197"/>
            </a:xfrm>
            <a:custGeom>
              <a:rect b="b" l="l" r="r" t="t"/>
              <a:pathLst>
                <a:path extrusionOk="0" h="778393" w="776281">
                  <a:moveTo>
                    <a:pt x="776281" y="252473"/>
                  </a:moveTo>
                  <a:cubicBezTo>
                    <a:pt x="776281" y="260763"/>
                    <a:pt x="773055" y="268571"/>
                    <a:pt x="767179" y="274430"/>
                  </a:cubicBezTo>
                  <a:lnTo>
                    <a:pt x="736005" y="305613"/>
                  </a:lnTo>
                  <a:cubicBezTo>
                    <a:pt x="730129" y="311488"/>
                    <a:pt x="722336" y="314714"/>
                    <a:pt x="714028" y="314714"/>
                  </a:cubicBezTo>
                  <a:cubicBezTo>
                    <a:pt x="705736" y="314714"/>
                    <a:pt x="697927" y="311488"/>
                    <a:pt x="692051" y="305613"/>
                  </a:cubicBezTo>
                  <a:lnTo>
                    <a:pt x="655749" y="269319"/>
                  </a:lnTo>
                  <a:lnTo>
                    <a:pt x="522655" y="402388"/>
                  </a:lnTo>
                  <a:cubicBezTo>
                    <a:pt x="527534" y="420419"/>
                    <a:pt x="530043" y="439042"/>
                    <a:pt x="530043" y="457789"/>
                  </a:cubicBezTo>
                  <a:cubicBezTo>
                    <a:pt x="530043" y="514311"/>
                    <a:pt x="508035" y="567436"/>
                    <a:pt x="468055" y="607393"/>
                  </a:cubicBezTo>
                  <a:lnTo>
                    <a:pt x="417351" y="658103"/>
                  </a:lnTo>
                  <a:cubicBezTo>
                    <a:pt x="413174" y="662279"/>
                    <a:pt x="407610" y="664585"/>
                    <a:pt x="401702" y="664585"/>
                  </a:cubicBezTo>
                  <a:cubicBezTo>
                    <a:pt x="395779" y="664585"/>
                    <a:pt x="390215" y="662279"/>
                    <a:pt x="386038" y="658103"/>
                  </a:cubicBezTo>
                  <a:lnTo>
                    <a:pt x="290585" y="562652"/>
                  </a:lnTo>
                  <a:lnTo>
                    <a:pt x="12550" y="776773"/>
                  </a:lnTo>
                  <a:cubicBezTo>
                    <a:pt x="11132" y="777848"/>
                    <a:pt x="9464" y="778394"/>
                    <a:pt x="7796" y="778394"/>
                  </a:cubicBezTo>
                  <a:cubicBezTo>
                    <a:pt x="5785" y="778394"/>
                    <a:pt x="3790" y="777614"/>
                    <a:pt x="2278" y="776103"/>
                  </a:cubicBezTo>
                  <a:cubicBezTo>
                    <a:pt x="-480" y="773329"/>
                    <a:pt x="-777" y="768950"/>
                    <a:pt x="1624" y="765833"/>
                  </a:cubicBezTo>
                  <a:lnTo>
                    <a:pt x="215769" y="487850"/>
                  </a:lnTo>
                  <a:lnTo>
                    <a:pt x="118072" y="390186"/>
                  </a:lnTo>
                  <a:cubicBezTo>
                    <a:pt x="109437" y="381553"/>
                    <a:pt x="109437" y="367512"/>
                    <a:pt x="118072" y="358879"/>
                  </a:cubicBezTo>
                  <a:lnTo>
                    <a:pt x="168791" y="308169"/>
                  </a:lnTo>
                  <a:cubicBezTo>
                    <a:pt x="222502" y="254483"/>
                    <a:pt x="300670" y="233803"/>
                    <a:pt x="373818" y="253595"/>
                  </a:cubicBezTo>
                  <a:lnTo>
                    <a:pt x="506928" y="120509"/>
                  </a:lnTo>
                  <a:lnTo>
                    <a:pt x="470627" y="84215"/>
                  </a:lnTo>
                  <a:cubicBezTo>
                    <a:pt x="458500" y="72106"/>
                    <a:pt x="458500" y="52393"/>
                    <a:pt x="470627" y="40284"/>
                  </a:cubicBezTo>
                  <a:lnTo>
                    <a:pt x="501800" y="9101"/>
                  </a:lnTo>
                  <a:cubicBezTo>
                    <a:pt x="507676" y="3241"/>
                    <a:pt x="515469" y="0"/>
                    <a:pt x="523777" y="0"/>
                  </a:cubicBezTo>
                  <a:cubicBezTo>
                    <a:pt x="532085" y="0"/>
                    <a:pt x="539878" y="3241"/>
                    <a:pt x="545754" y="9101"/>
                  </a:cubicBezTo>
                  <a:lnTo>
                    <a:pt x="767179" y="230500"/>
                  </a:lnTo>
                  <a:cubicBezTo>
                    <a:pt x="773055" y="236359"/>
                    <a:pt x="776281" y="244166"/>
                    <a:pt x="776281" y="252473"/>
                  </a:cubicBezTo>
                  <a:close/>
                </a:path>
              </a:pathLst>
            </a:custGeom>
            <a:solidFill>
              <a:srgbClr val="E4316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36"/>
            <p:cNvSpPr/>
            <p:nvPr/>
          </p:nvSpPr>
          <p:spPr>
            <a:xfrm>
              <a:off x="6272688" y="2371015"/>
              <a:ext cx="355049" cy="356105"/>
            </a:xfrm>
            <a:custGeom>
              <a:rect b="b" l="l" r="r" t="t"/>
              <a:pathLst>
                <a:path extrusionOk="0" h="712209" w="710097">
                  <a:moveTo>
                    <a:pt x="176285" y="483377"/>
                  </a:moveTo>
                  <a:lnTo>
                    <a:pt x="228875" y="535973"/>
                  </a:lnTo>
                  <a:lnTo>
                    <a:pt x="0" y="712209"/>
                  </a:lnTo>
                  <a:lnTo>
                    <a:pt x="176285" y="483377"/>
                  </a:lnTo>
                  <a:close/>
                  <a:moveTo>
                    <a:pt x="78494" y="354313"/>
                  </a:moveTo>
                  <a:cubicBezTo>
                    <a:pt x="75938" y="356868"/>
                    <a:pt x="75938" y="361029"/>
                    <a:pt x="78494" y="363585"/>
                  </a:cubicBezTo>
                  <a:lnTo>
                    <a:pt x="346460" y="631501"/>
                  </a:lnTo>
                  <a:cubicBezTo>
                    <a:pt x="347707" y="632732"/>
                    <a:pt x="349344" y="633418"/>
                    <a:pt x="351105" y="633418"/>
                  </a:cubicBezTo>
                  <a:cubicBezTo>
                    <a:pt x="352851" y="633418"/>
                    <a:pt x="354488" y="632732"/>
                    <a:pt x="355735" y="631501"/>
                  </a:cubicBezTo>
                  <a:lnTo>
                    <a:pt x="394654" y="592573"/>
                  </a:lnTo>
                  <a:lnTo>
                    <a:pt x="117430" y="315400"/>
                  </a:lnTo>
                  <a:lnTo>
                    <a:pt x="78494" y="354313"/>
                  </a:lnTo>
                  <a:close/>
                  <a:moveTo>
                    <a:pt x="455661" y="383298"/>
                  </a:moveTo>
                  <a:cubicBezTo>
                    <a:pt x="455707" y="383065"/>
                    <a:pt x="455754" y="382815"/>
                    <a:pt x="455816" y="382582"/>
                  </a:cubicBezTo>
                  <a:cubicBezTo>
                    <a:pt x="455879" y="382332"/>
                    <a:pt x="455941" y="382098"/>
                    <a:pt x="456035" y="381865"/>
                  </a:cubicBezTo>
                  <a:cubicBezTo>
                    <a:pt x="456113" y="381631"/>
                    <a:pt x="456222" y="381397"/>
                    <a:pt x="456331" y="381163"/>
                  </a:cubicBezTo>
                  <a:cubicBezTo>
                    <a:pt x="456440" y="380945"/>
                    <a:pt x="456549" y="380711"/>
                    <a:pt x="456674" y="380493"/>
                  </a:cubicBezTo>
                  <a:cubicBezTo>
                    <a:pt x="456798" y="380291"/>
                    <a:pt x="456939" y="380104"/>
                    <a:pt x="457079" y="379901"/>
                  </a:cubicBezTo>
                  <a:cubicBezTo>
                    <a:pt x="457250" y="379667"/>
                    <a:pt x="457422" y="379449"/>
                    <a:pt x="457625" y="379247"/>
                  </a:cubicBezTo>
                  <a:cubicBezTo>
                    <a:pt x="457702" y="379169"/>
                    <a:pt x="457749" y="379075"/>
                    <a:pt x="457827" y="378982"/>
                  </a:cubicBezTo>
                  <a:lnTo>
                    <a:pt x="594133" y="242717"/>
                  </a:lnTo>
                  <a:lnTo>
                    <a:pt x="560107" y="208698"/>
                  </a:lnTo>
                  <a:lnTo>
                    <a:pt x="467335" y="115959"/>
                  </a:lnTo>
                  <a:lnTo>
                    <a:pt x="331045" y="252239"/>
                  </a:lnTo>
                  <a:cubicBezTo>
                    <a:pt x="330952" y="252317"/>
                    <a:pt x="330858" y="252379"/>
                    <a:pt x="330765" y="252457"/>
                  </a:cubicBezTo>
                  <a:cubicBezTo>
                    <a:pt x="330562" y="252644"/>
                    <a:pt x="330359" y="252815"/>
                    <a:pt x="330141" y="252971"/>
                  </a:cubicBezTo>
                  <a:cubicBezTo>
                    <a:pt x="329939" y="253127"/>
                    <a:pt x="329736" y="253267"/>
                    <a:pt x="329518" y="253392"/>
                  </a:cubicBezTo>
                  <a:cubicBezTo>
                    <a:pt x="329300" y="253517"/>
                    <a:pt x="329097" y="253626"/>
                    <a:pt x="328879" y="253735"/>
                  </a:cubicBezTo>
                  <a:cubicBezTo>
                    <a:pt x="328629" y="253844"/>
                    <a:pt x="328395" y="253953"/>
                    <a:pt x="328146" y="254031"/>
                  </a:cubicBezTo>
                  <a:cubicBezTo>
                    <a:pt x="327928" y="254125"/>
                    <a:pt x="327694" y="254187"/>
                    <a:pt x="327460" y="254234"/>
                  </a:cubicBezTo>
                  <a:cubicBezTo>
                    <a:pt x="327211" y="254312"/>
                    <a:pt x="326962" y="254358"/>
                    <a:pt x="326712" y="254405"/>
                  </a:cubicBezTo>
                  <a:cubicBezTo>
                    <a:pt x="326463" y="254436"/>
                    <a:pt x="326229" y="254452"/>
                    <a:pt x="325980" y="254467"/>
                  </a:cubicBezTo>
                  <a:cubicBezTo>
                    <a:pt x="325715" y="254483"/>
                    <a:pt x="325465" y="254499"/>
                    <a:pt x="325200" y="254483"/>
                  </a:cubicBezTo>
                  <a:cubicBezTo>
                    <a:pt x="324966" y="254467"/>
                    <a:pt x="324733" y="254452"/>
                    <a:pt x="324483" y="254421"/>
                  </a:cubicBezTo>
                  <a:cubicBezTo>
                    <a:pt x="324203" y="254374"/>
                    <a:pt x="323938" y="254327"/>
                    <a:pt x="323673" y="254265"/>
                  </a:cubicBezTo>
                  <a:cubicBezTo>
                    <a:pt x="323548" y="254234"/>
                    <a:pt x="323439" y="254234"/>
                    <a:pt x="323330" y="254202"/>
                  </a:cubicBezTo>
                  <a:cubicBezTo>
                    <a:pt x="254374" y="233912"/>
                    <a:pt x="179979" y="252847"/>
                    <a:pt x="129213" y="303619"/>
                  </a:cubicBezTo>
                  <a:lnTo>
                    <a:pt x="128450" y="304382"/>
                  </a:lnTo>
                  <a:lnTo>
                    <a:pt x="405674" y="581555"/>
                  </a:lnTo>
                  <a:lnTo>
                    <a:pt x="406438" y="580791"/>
                  </a:lnTo>
                  <a:cubicBezTo>
                    <a:pt x="443472" y="543780"/>
                    <a:pt x="463859" y="494566"/>
                    <a:pt x="463859" y="442205"/>
                  </a:cubicBezTo>
                  <a:cubicBezTo>
                    <a:pt x="463859" y="423380"/>
                    <a:pt x="461163" y="404695"/>
                    <a:pt x="455863" y="386696"/>
                  </a:cubicBezTo>
                  <a:cubicBezTo>
                    <a:pt x="455832" y="386587"/>
                    <a:pt x="455832" y="386462"/>
                    <a:pt x="455801" y="386353"/>
                  </a:cubicBezTo>
                  <a:cubicBezTo>
                    <a:pt x="455739" y="386088"/>
                    <a:pt x="455692" y="385823"/>
                    <a:pt x="455645" y="385542"/>
                  </a:cubicBezTo>
                  <a:cubicBezTo>
                    <a:pt x="455614" y="385309"/>
                    <a:pt x="455583" y="385059"/>
                    <a:pt x="455583" y="384810"/>
                  </a:cubicBezTo>
                  <a:cubicBezTo>
                    <a:pt x="455567" y="384561"/>
                    <a:pt x="455583" y="384311"/>
                    <a:pt x="455583" y="384062"/>
                  </a:cubicBezTo>
                  <a:cubicBezTo>
                    <a:pt x="455598" y="383813"/>
                    <a:pt x="455629" y="383563"/>
                    <a:pt x="455661" y="383298"/>
                  </a:cubicBezTo>
                  <a:close/>
                  <a:moveTo>
                    <a:pt x="705562" y="225933"/>
                  </a:moveTo>
                  <a:lnTo>
                    <a:pt x="484137" y="4535"/>
                  </a:lnTo>
                  <a:cubicBezTo>
                    <a:pt x="481207" y="1621"/>
                    <a:pt x="477311" y="0"/>
                    <a:pt x="473180" y="0"/>
                  </a:cubicBezTo>
                  <a:cubicBezTo>
                    <a:pt x="469050" y="0"/>
                    <a:pt x="465153" y="1621"/>
                    <a:pt x="462223" y="4535"/>
                  </a:cubicBezTo>
                  <a:lnTo>
                    <a:pt x="431049" y="35718"/>
                  </a:lnTo>
                  <a:cubicBezTo>
                    <a:pt x="425002" y="41749"/>
                    <a:pt x="425002" y="51582"/>
                    <a:pt x="431049" y="57613"/>
                  </a:cubicBezTo>
                  <a:lnTo>
                    <a:pt x="571283" y="197836"/>
                  </a:lnTo>
                  <a:lnTo>
                    <a:pt x="610670" y="237201"/>
                  </a:lnTo>
                  <a:cubicBezTo>
                    <a:pt x="610670" y="237201"/>
                    <a:pt x="610686" y="237216"/>
                    <a:pt x="610686" y="237232"/>
                  </a:cubicBezTo>
                  <a:lnTo>
                    <a:pt x="652473" y="279012"/>
                  </a:lnTo>
                  <a:cubicBezTo>
                    <a:pt x="655404" y="281942"/>
                    <a:pt x="659300" y="283547"/>
                    <a:pt x="663431" y="283547"/>
                  </a:cubicBezTo>
                  <a:cubicBezTo>
                    <a:pt x="667561" y="283547"/>
                    <a:pt x="671458" y="281942"/>
                    <a:pt x="674388" y="279012"/>
                  </a:cubicBezTo>
                  <a:lnTo>
                    <a:pt x="705562" y="247829"/>
                  </a:lnTo>
                  <a:cubicBezTo>
                    <a:pt x="708492" y="244915"/>
                    <a:pt x="710097" y="241019"/>
                    <a:pt x="710097" y="236889"/>
                  </a:cubicBezTo>
                  <a:cubicBezTo>
                    <a:pt x="710097" y="232744"/>
                    <a:pt x="708492" y="228863"/>
                    <a:pt x="705562" y="2259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36"/>
            <p:cNvSpPr/>
            <p:nvPr/>
          </p:nvSpPr>
          <p:spPr>
            <a:xfrm>
              <a:off x="6247389" y="2363224"/>
              <a:ext cx="388140" cy="389197"/>
            </a:xfrm>
            <a:custGeom>
              <a:rect b="b" l="l" r="r" t="t"/>
              <a:pathLst>
                <a:path extrusionOk="0" h="778393" w="776281">
                  <a:moveTo>
                    <a:pt x="767179" y="230500"/>
                  </a:moveTo>
                  <a:lnTo>
                    <a:pt x="545754" y="9101"/>
                  </a:lnTo>
                  <a:cubicBezTo>
                    <a:pt x="539878" y="3241"/>
                    <a:pt x="532085" y="0"/>
                    <a:pt x="523777" y="0"/>
                  </a:cubicBezTo>
                  <a:cubicBezTo>
                    <a:pt x="515469" y="0"/>
                    <a:pt x="507676" y="3241"/>
                    <a:pt x="501800" y="9101"/>
                  </a:cubicBezTo>
                  <a:lnTo>
                    <a:pt x="470627" y="40284"/>
                  </a:lnTo>
                  <a:cubicBezTo>
                    <a:pt x="458500" y="52393"/>
                    <a:pt x="458500" y="72106"/>
                    <a:pt x="470627" y="84215"/>
                  </a:cubicBezTo>
                  <a:lnTo>
                    <a:pt x="506928" y="120509"/>
                  </a:lnTo>
                  <a:lnTo>
                    <a:pt x="373818" y="253595"/>
                  </a:lnTo>
                  <a:cubicBezTo>
                    <a:pt x="300670" y="233803"/>
                    <a:pt x="222502" y="254483"/>
                    <a:pt x="168791" y="308169"/>
                  </a:cubicBezTo>
                  <a:lnTo>
                    <a:pt x="118072" y="358879"/>
                  </a:lnTo>
                  <a:cubicBezTo>
                    <a:pt x="109437" y="367512"/>
                    <a:pt x="109437" y="381553"/>
                    <a:pt x="118072" y="390186"/>
                  </a:cubicBezTo>
                  <a:lnTo>
                    <a:pt x="215769" y="487850"/>
                  </a:lnTo>
                  <a:lnTo>
                    <a:pt x="1624" y="765833"/>
                  </a:lnTo>
                  <a:cubicBezTo>
                    <a:pt x="-777" y="768950"/>
                    <a:pt x="-480" y="773329"/>
                    <a:pt x="2278" y="776103"/>
                  </a:cubicBezTo>
                  <a:cubicBezTo>
                    <a:pt x="3790" y="777614"/>
                    <a:pt x="5785" y="778394"/>
                    <a:pt x="7796" y="778394"/>
                  </a:cubicBezTo>
                  <a:cubicBezTo>
                    <a:pt x="9464" y="778394"/>
                    <a:pt x="11132" y="777848"/>
                    <a:pt x="12550" y="776773"/>
                  </a:cubicBezTo>
                  <a:lnTo>
                    <a:pt x="290585" y="562652"/>
                  </a:lnTo>
                  <a:lnTo>
                    <a:pt x="386038" y="658103"/>
                  </a:lnTo>
                  <a:cubicBezTo>
                    <a:pt x="390215" y="662279"/>
                    <a:pt x="395779" y="664585"/>
                    <a:pt x="401702" y="664585"/>
                  </a:cubicBezTo>
                  <a:cubicBezTo>
                    <a:pt x="407610" y="664585"/>
                    <a:pt x="413174" y="662279"/>
                    <a:pt x="417351" y="658103"/>
                  </a:cubicBezTo>
                  <a:lnTo>
                    <a:pt x="468055" y="607393"/>
                  </a:lnTo>
                  <a:cubicBezTo>
                    <a:pt x="508035" y="567436"/>
                    <a:pt x="530043" y="514311"/>
                    <a:pt x="530043" y="457789"/>
                  </a:cubicBezTo>
                  <a:cubicBezTo>
                    <a:pt x="530043" y="439042"/>
                    <a:pt x="527534" y="420419"/>
                    <a:pt x="522655" y="402388"/>
                  </a:cubicBezTo>
                  <a:lnTo>
                    <a:pt x="655749" y="269319"/>
                  </a:lnTo>
                  <a:lnTo>
                    <a:pt x="692051" y="305613"/>
                  </a:lnTo>
                  <a:cubicBezTo>
                    <a:pt x="697927" y="311488"/>
                    <a:pt x="705736" y="314714"/>
                    <a:pt x="714028" y="314714"/>
                  </a:cubicBezTo>
                  <a:cubicBezTo>
                    <a:pt x="722336" y="314714"/>
                    <a:pt x="730129" y="311488"/>
                    <a:pt x="736005" y="305613"/>
                  </a:cubicBezTo>
                  <a:lnTo>
                    <a:pt x="767179" y="274430"/>
                  </a:lnTo>
                  <a:cubicBezTo>
                    <a:pt x="773055" y="268571"/>
                    <a:pt x="776281" y="260763"/>
                    <a:pt x="776281" y="252473"/>
                  </a:cubicBezTo>
                  <a:cubicBezTo>
                    <a:pt x="776281" y="244166"/>
                    <a:pt x="773055" y="236359"/>
                    <a:pt x="767179" y="230500"/>
                  </a:cubicBezTo>
                  <a:close/>
                  <a:moveTo>
                    <a:pt x="50597" y="727793"/>
                  </a:moveTo>
                  <a:lnTo>
                    <a:pt x="226882" y="498961"/>
                  </a:lnTo>
                  <a:lnTo>
                    <a:pt x="279472" y="551556"/>
                  </a:lnTo>
                  <a:lnTo>
                    <a:pt x="50597" y="727793"/>
                  </a:lnTo>
                  <a:close/>
                  <a:moveTo>
                    <a:pt x="406332" y="647085"/>
                  </a:moveTo>
                  <a:cubicBezTo>
                    <a:pt x="405085" y="648316"/>
                    <a:pt x="403448" y="649002"/>
                    <a:pt x="401702" y="649002"/>
                  </a:cubicBezTo>
                  <a:cubicBezTo>
                    <a:pt x="399941" y="649002"/>
                    <a:pt x="398304" y="648316"/>
                    <a:pt x="397058" y="647085"/>
                  </a:cubicBezTo>
                  <a:lnTo>
                    <a:pt x="129092" y="379169"/>
                  </a:lnTo>
                  <a:cubicBezTo>
                    <a:pt x="126535" y="376613"/>
                    <a:pt x="126535" y="372452"/>
                    <a:pt x="129092" y="369896"/>
                  </a:cubicBezTo>
                  <a:lnTo>
                    <a:pt x="168027" y="330984"/>
                  </a:lnTo>
                  <a:lnTo>
                    <a:pt x="445252" y="608157"/>
                  </a:lnTo>
                  <a:lnTo>
                    <a:pt x="406332" y="647085"/>
                  </a:lnTo>
                  <a:close/>
                  <a:moveTo>
                    <a:pt x="508424" y="394565"/>
                  </a:moveTo>
                  <a:cubicBezTo>
                    <a:pt x="508346" y="394659"/>
                    <a:pt x="508300" y="394752"/>
                    <a:pt x="508222" y="394830"/>
                  </a:cubicBezTo>
                  <a:cubicBezTo>
                    <a:pt x="508019" y="395033"/>
                    <a:pt x="507848" y="395251"/>
                    <a:pt x="507676" y="395485"/>
                  </a:cubicBezTo>
                  <a:cubicBezTo>
                    <a:pt x="507536" y="395687"/>
                    <a:pt x="507396" y="395874"/>
                    <a:pt x="507271" y="396077"/>
                  </a:cubicBezTo>
                  <a:cubicBezTo>
                    <a:pt x="507146" y="396295"/>
                    <a:pt x="507037" y="396529"/>
                    <a:pt x="506928" y="396747"/>
                  </a:cubicBezTo>
                  <a:cubicBezTo>
                    <a:pt x="506819" y="396981"/>
                    <a:pt x="506710" y="397215"/>
                    <a:pt x="506632" y="397448"/>
                  </a:cubicBezTo>
                  <a:cubicBezTo>
                    <a:pt x="506538" y="397682"/>
                    <a:pt x="506476" y="397916"/>
                    <a:pt x="506414" y="398165"/>
                  </a:cubicBezTo>
                  <a:cubicBezTo>
                    <a:pt x="506351" y="398399"/>
                    <a:pt x="506304" y="398648"/>
                    <a:pt x="506258" y="398882"/>
                  </a:cubicBezTo>
                  <a:cubicBezTo>
                    <a:pt x="506227" y="399147"/>
                    <a:pt x="506195" y="399396"/>
                    <a:pt x="506180" y="399646"/>
                  </a:cubicBezTo>
                  <a:cubicBezTo>
                    <a:pt x="506180" y="399895"/>
                    <a:pt x="506164" y="400144"/>
                    <a:pt x="506180" y="400394"/>
                  </a:cubicBezTo>
                  <a:cubicBezTo>
                    <a:pt x="506180" y="400643"/>
                    <a:pt x="506211" y="400892"/>
                    <a:pt x="506242" y="401126"/>
                  </a:cubicBezTo>
                  <a:cubicBezTo>
                    <a:pt x="506289" y="401407"/>
                    <a:pt x="506336" y="401672"/>
                    <a:pt x="506398" y="401937"/>
                  </a:cubicBezTo>
                  <a:cubicBezTo>
                    <a:pt x="506429" y="402046"/>
                    <a:pt x="506429" y="402170"/>
                    <a:pt x="506460" y="402279"/>
                  </a:cubicBezTo>
                  <a:cubicBezTo>
                    <a:pt x="511760" y="420279"/>
                    <a:pt x="514456" y="438964"/>
                    <a:pt x="514456" y="457789"/>
                  </a:cubicBezTo>
                  <a:cubicBezTo>
                    <a:pt x="514456" y="510150"/>
                    <a:pt x="494069" y="559364"/>
                    <a:pt x="457035" y="596375"/>
                  </a:cubicBezTo>
                  <a:lnTo>
                    <a:pt x="456271" y="597139"/>
                  </a:lnTo>
                  <a:lnTo>
                    <a:pt x="179047" y="319966"/>
                  </a:lnTo>
                  <a:lnTo>
                    <a:pt x="179811" y="319202"/>
                  </a:lnTo>
                  <a:cubicBezTo>
                    <a:pt x="230576" y="268430"/>
                    <a:pt x="304972" y="249496"/>
                    <a:pt x="373927" y="269786"/>
                  </a:cubicBezTo>
                  <a:cubicBezTo>
                    <a:pt x="374036" y="269817"/>
                    <a:pt x="374145" y="269817"/>
                    <a:pt x="374270" y="269849"/>
                  </a:cubicBezTo>
                  <a:cubicBezTo>
                    <a:pt x="374535" y="269911"/>
                    <a:pt x="374800" y="269958"/>
                    <a:pt x="375080" y="270004"/>
                  </a:cubicBezTo>
                  <a:cubicBezTo>
                    <a:pt x="375330" y="270036"/>
                    <a:pt x="375564" y="270051"/>
                    <a:pt x="375797" y="270067"/>
                  </a:cubicBezTo>
                  <a:cubicBezTo>
                    <a:pt x="376062" y="270082"/>
                    <a:pt x="376312" y="270067"/>
                    <a:pt x="376577" y="270051"/>
                  </a:cubicBezTo>
                  <a:cubicBezTo>
                    <a:pt x="376826" y="270036"/>
                    <a:pt x="377060" y="270020"/>
                    <a:pt x="377309" y="269989"/>
                  </a:cubicBezTo>
                  <a:cubicBezTo>
                    <a:pt x="377559" y="269942"/>
                    <a:pt x="377808" y="269895"/>
                    <a:pt x="378057" y="269817"/>
                  </a:cubicBezTo>
                  <a:cubicBezTo>
                    <a:pt x="378291" y="269771"/>
                    <a:pt x="378525" y="269708"/>
                    <a:pt x="378743" y="269615"/>
                  </a:cubicBezTo>
                  <a:cubicBezTo>
                    <a:pt x="378993" y="269537"/>
                    <a:pt x="379226" y="269428"/>
                    <a:pt x="379476" y="269319"/>
                  </a:cubicBezTo>
                  <a:cubicBezTo>
                    <a:pt x="379694" y="269210"/>
                    <a:pt x="379897" y="269101"/>
                    <a:pt x="380115" y="268976"/>
                  </a:cubicBezTo>
                  <a:cubicBezTo>
                    <a:pt x="380333" y="268851"/>
                    <a:pt x="380536" y="268711"/>
                    <a:pt x="380738" y="268555"/>
                  </a:cubicBezTo>
                  <a:cubicBezTo>
                    <a:pt x="380957" y="268399"/>
                    <a:pt x="381159" y="268228"/>
                    <a:pt x="381362" y="268041"/>
                  </a:cubicBezTo>
                  <a:cubicBezTo>
                    <a:pt x="381455" y="267963"/>
                    <a:pt x="381549" y="267901"/>
                    <a:pt x="381642" y="267823"/>
                  </a:cubicBezTo>
                  <a:lnTo>
                    <a:pt x="517932" y="131543"/>
                  </a:lnTo>
                  <a:lnTo>
                    <a:pt x="610704" y="224282"/>
                  </a:lnTo>
                  <a:lnTo>
                    <a:pt x="644730" y="258301"/>
                  </a:lnTo>
                  <a:lnTo>
                    <a:pt x="508424" y="394565"/>
                  </a:lnTo>
                  <a:close/>
                  <a:moveTo>
                    <a:pt x="756159" y="263412"/>
                  </a:moveTo>
                  <a:lnTo>
                    <a:pt x="724985" y="294596"/>
                  </a:lnTo>
                  <a:cubicBezTo>
                    <a:pt x="722055" y="297525"/>
                    <a:pt x="718158" y="299130"/>
                    <a:pt x="714028" y="299130"/>
                  </a:cubicBezTo>
                  <a:cubicBezTo>
                    <a:pt x="709898" y="299130"/>
                    <a:pt x="706001" y="297525"/>
                    <a:pt x="703071" y="294596"/>
                  </a:cubicBezTo>
                  <a:lnTo>
                    <a:pt x="661283" y="252815"/>
                  </a:lnTo>
                  <a:cubicBezTo>
                    <a:pt x="661283" y="252800"/>
                    <a:pt x="661267" y="252784"/>
                    <a:pt x="661267" y="252784"/>
                  </a:cubicBezTo>
                  <a:lnTo>
                    <a:pt x="621880" y="213420"/>
                  </a:lnTo>
                  <a:lnTo>
                    <a:pt x="481646" y="73197"/>
                  </a:lnTo>
                  <a:cubicBezTo>
                    <a:pt x="475599" y="67166"/>
                    <a:pt x="475599" y="57333"/>
                    <a:pt x="481646" y="51302"/>
                  </a:cubicBezTo>
                  <a:lnTo>
                    <a:pt x="512820" y="20119"/>
                  </a:lnTo>
                  <a:cubicBezTo>
                    <a:pt x="515750" y="17204"/>
                    <a:pt x="519647" y="15584"/>
                    <a:pt x="523777" y="15584"/>
                  </a:cubicBezTo>
                  <a:cubicBezTo>
                    <a:pt x="527908" y="15584"/>
                    <a:pt x="531804" y="17204"/>
                    <a:pt x="534735" y="20119"/>
                  </a:cubicBezTo>
                  <a:lnTo>
                    <a:pt x="756159" y="241517"/>
                  </a:lnTo>
                  <a:cubicBezTo>
                    <a:pt x="759089" y="244447"/>
                    <a:pt x="760694" y="248327"/>
                    <a:pt x="760694" y="252473"/>
                  </a:cubicBezTo>
                  <a:cubicBezTo>
                    <a:pt x="760694" y="256602"/>
                    <a:pt x="759089" y="260498"/>
                    <a:pt x="756159" y="2634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9" name="Google Shape;569;p36"/>
          <p:cNvGrpSpPr/>
          <p:nvPr/>
        </p:nvGrpSpPr>
        <p:grpSpPr>
          <a:xfrm>
            <a:off x="6887877" y="2363221"/>
            <a:ext cx="422888" cy="388461"/>
            <a:chOff x="6887877" y="2363221"/>
            <a:chExt cx="422888" cy="388461"/>
          </a:xfrm>
        </p:grpSpPr>
        <p:sp>
          <p:nvSpPr>
            <p:cNvPr id="570" name="Google Shape;570;p36"/>
            <p:cNvSpPr/>
            <p:nvPr/>
          </p:nvSpPr>
          <p:spPr>
            <a:xfrm>
              <a:off x="6887877" y="2363221"/>
              <a:ext cx="422888" cy="388461"/>
            </a:xfrm>
            <a:custGeom>
              <a:rect b="b" l="l" r="r" t="t"/>
              <a:pathLst>
                <a:path extrusionOk="0" h="776922" w="845777">
                  <a:moveTo>
                    <a:pt x="844832" y="373402"/>
                  </a:moveTo>
                  <a:cubicBezTo>
                    <a:pt x="842646" y="379247"/>
                    <a:pt x="837209" y="383025"/>
                    <a:pt x="830959" y="383025"/>
                  </a:cubicBezTo>
                  <a:lnTo>
                    <a:pt x="751837" y="383025"/>
                  </a:lnTo>
                  <a:lnTo>
                    <a:pt x="751837" y="762133"/>
                  </a:lnTo>
                  <a:cubicBezTo>
                    <a:pt x="751837" y="770282"/>
                    <a:pt x="745197" y="776923"/>
                    <a:pt x="737032" y="776923"/>
                  </a:cubicBezTo>
                  <a:lnTo>
                    <a:pt x="526669" y="776923"/>
                  </a:lnTo>
                  <a:cubicBezTo>
                    <a:pt x="521993" y="776923"/>
                    <a:pt x="518199" y="773128"/>
                    <a:pt x="518199" y="768452"/>
                  </a:cubicBezTo>
                  <a:lnTo>
                    <a:pt x="518199" y="540466"/>
                  </a:lnTo>
                  <a:lnTo>
                    <a:pt x="333125" y="540466"/>
                  </a:lnTo>
                  <a:lnTo>
                    <a:pt x="333125" y="768452"/>
                  </a:lnTo>
                  <a:cubicBezTo>
                    <a:pt x="333125" y="773128"/>
                    <a:pt x="329331" y="776923"/>
                    <a:pt x="324656" y="776923"/>
                  </a:cubicBezTo>
                  <a:lnTo>
                    <a:pt x="114275" y="776923"/>
                  </a:lnTo>
                  <a:cubicBezTo>
                    <a:pt x="106127" y="776923"/>
                    <a:pt x="99487" y="770282"/>
                    <a:pt x="99487" y="762133"/>
                  </a:cubicBezTo>
                  <a:lnTo>
                    <a:pt x="99487" y="383025"/>
                  </a:lnTo>
                  <a:lnTo>
                    <a:pt x="14826" y="383025"/>
                  </a:lnTo>
                  <a:cubicBezTo>
                    <a:pt x="8576" y="383025"/>
                    <a:pt x="3139" y="379247"/>
                    <a:pt x="954" y="373402"/>
                  </a:cubicBezTo>
                  <a:cubicBezTo>
                    <a:pt x="-1232" y="367557"/>
                    <a:pt x="411" y="361136"/>
                    <a:pt x="5137" y="357036"/>
                  </a:cubicBezTo>
                  <a:lnTo>
                    <a:pt x="413195" y="3596"/>
                  </a:lnTo>
                  <a:cubicBezTo>
                    <a:pt x="418734" y="-1199"/>
                    <a:pt x="427051" y="-1199"/>
                    <a:pt x="432573" y="3596"/>
                  </a:cubicBezTo>
                  <a:lnTo>
                    <a:pt x="576875" y="128576"/>
                  </a:lnTo>
                  <a:lnTo>
                    <a:pt x="576875" y="69550"/>
                  </a:lnTo>
                  <a:cubicBezTo>
                    <a:pt x="576875" y="61384"/>
                    <a:pt x="583515" y="54743"/>
                    <a:pt x="591663" y="54743"/>
                  </a:cubicBezTo>
                  <a:lnTo>
                    <a:pt x="692958" y="54743"/>
                  </a:lnTo>
                  <a:cubicBezTo>
                    <a:pt x="701122" y="54743"/>
                    <a:pt x="707745" y="61384"/>
                    <a:pt x="707745" y="69550"/>
                  </a:cubicBezTo>
                  <a:lnTo>
                    <a:pt x="707745" y="241934"/>
                  </a:lnTo>
                  <a:lnTo>
                    <a:pt x="840648" y="357036"/>
                  </a:lnTo>
                  <a:cubicBezTo>
                    <a:pt x="845374" y="361136"/>
                    <a:pt x="847000" y="367557"/>
                    <a:pt x="844832" y="373402"/>
                  </a:cubicBezTo>
                  <a:close/>
                </a:path>
              </a:pathLst>
            </a:custGeom>
            <a:solidFill>
              <a:srgbClr val="E4316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36"/>
            <p:cNvSpPr/>
            <p:nvPr/>
          </p:nvSpPr>
          <p:spPr>
            <a:xfrm>
              <a:off x="6898161" y="2372025"/>
              <a:ext cx="402324" cy="371187"/>
            </a:xfrm>
            <a:custGeom>
              <a:rect b="b" l="l" r="r" t="t"/>
              <a:pathLst>
                <a:path extrusionOk="0" h="742374" w="804647">
                  <a:moveTo>
                    <a:pt x="670238" y="209655"/>
                  </a:moveTo>
                  <a:lnTo>
                    <a:pt x="573246" y="125641"/>
                  </a:lnTo>
                  <a:lnTo>
                    <a:pt x="573246" y="54078"/>
                  </a:lnTo>
                  <a:lnTo>
                    <a:pt x="670238" y="54078"/>
                  </a:lnTo>
                  <a:lnTo>
                    <a:pt x="670238" y="209655"/>
                  </a:lnTo>
                  <a:close/>
                  <a:moveTo>
                    <a:pt x="402315" y="0"/>
                  </a:moveTo>
                  <a:lnTo>
                    <a:pt x="0" y="348477"/>
                  </a:lnTo>
                  <a:lnTo>
                    <a:pt x="87388" y="348477"/>
                  </a:lnTo>
                  <a:cubicBezTo>
                    <a:pt x="92063" y="348477"/>
                    <a:pt x="95857" y="352272"/>
                    <a:pt x="95857" y="356947"/>
                  </a:cubicBezTo>
                  <a:lnTo>
                    <a:pt x="95857" y="742374"/>
                  </a:lnTo>
                  <a:lnTo>
                    <a:pt x="295617" y="742374"/>
                  </a:lnTo>
                  <a:lnTo>
                    <a:pt x="295617" y="520707"/>
                  </a:lnTo>
                  <a:cubicBezTo>
                    <a:pt x="295617" y="512541"/>
                    <a:pt x="302257" y="505917"/>
                    <a:pt x="310405" y="505917"/>
                  </a:cubicBezTo>
                  <a:lnTo>
                    <a:pt x="499765" y="505917"/>
                  </a:lnTo>
                  <a:cubicBezTo>
                    <a:pt x="507929" y="505917"/>
                    <a:pt x="514569" y="512541"/>
                    <a:pt x="514569" y="520707"/>
                  </a:cubicBezTo>
                  <a:lnTo>
                    <a:pt x="514569" y="742374"/>
                  </a:lnTo>
                  <a:lnTo>
                    <a:pt x="714329" y="742374"/>
                  </a:lnTo>
                  <a:lnTo>
                    <a:pt x="714329" y="356947"/>
                  </a:lnTo>
                  <a:cubicBezTo>
                    <a:pt x="714329" y="352272"/>
                    <a:pt x="718124" y="348477"/>
                    <a:pt x="722799" y="348477"/>
                  </a:cubicBezTo>
                  <a:lnTo>
                    <a:pt x="804648" y="348477"/>
                  </a:lnTo>
                  <a:lnTo>
                    <a:pt x="4023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36"/>
            <p:cNvSpPr/>
            <p:nvPr/>
          </p:nvSpPr>
          <p:spPr>
            <a:xfrm>
              <a:off x="6887877" y="2363221"/>
              <a:ext cx="422888" cy="388461"/>
            </a:xfrm>
            <a:custGeom>
              <a:rect b="b" l="l" r="r" t="t"/>
              <a:pathLst>
                <a:path extrusionOk="0" h="776922" w="845777">
                  <a:moveTo>
                    <a:pt x="840648" y="357036"/>
                  </a:moveTo>
                  <a:lnTo>
                    <a:pt x="707745" y="241934"/>
                  </a:lnTo>
                  <a:lnTo>
                    <a:pt x="707745" y="69550"/>
                  </a:lnTo>
                  <a:cubicBezTo>
                    <a:pt x="707745" y="61384"/>
                    <a:pt x="701122" y="54743"/>
                    <a:pt x="692958" y="54743"/>
                  </a:cubicBezTo>
                  <a:lnTo>
                    <a:pt x="591663" y="54743"/>
                  </a:lnTo>
                  <a:cubicBezTo>
                    <a:pt x="583515" y="54743"/>
                    <a:pt x="576875" y="61384"/>
                    <a:pt x="576875" y="69550"/>
                  </a:cubicBezTo>
                  <a:lnTo>
                    <a:pt x="576875" y="128576"/>
                  </a:lnTo>
                  <a:lnTo>
                    <a:pt x="432573" y="3596"/>
                  </a:lnTo>
                  <a:cubicBezTo>
                    <a:pt x="427051" y="-1199"/>
                    <a:pt x="418734" y="-1199"/>
                    <a:pt x="413195" y="3596"/>
                  </a:cubicBezTo>
                  <a:lnTo>
                    <a:pt x="5137" y="357036"/>
                  </a:lnTo>
                  <a:cubicBezTo>
                    <a:pt x="411" y="361136"/>
                    <a:pt x="-1232" y="367557"/>
                    <a:pt x="954" y="373402"/>
                  </a:cubicBezTo>
                  <a:cubicBezTo>
                    <a:pt x="3139" y="379247"/>
                    <a:pt x="8576" y="383025"/>
                    <a:pt x="14826" y="383025"/>
                  </a:cubicBezTo>
                  <a:lnTo>
                    <a:pt x="99487" y="383025"/>
                  </a:lnTo>
                  <a:lnTo>
                    <a:pt x="99487" y="762133"/>
                  </a:lnTo>
                  <a:cubicBezTo>
                    <a:pt x="99487" y="770282"/>
                    <a:pt x="106127" y="776923"/>
                    <a:pt x="114275" y="776923"/>
                  </a:cubicBezTo>
                  <a:lnTo>
                    <a:pt x="324656" y="776923"/>
                  </a:lnTo>
                  <a:cubicBezTo>
                    <a:pt x="329331" y="776923"/>
                    <a:pt x="333125" y="773128"/>
                    <a:pt x="333125" y="768452"/>
                  </a:cubicBezTo>
                  <a:lnTo>
                    <a:pt x="333125" y="540466"/>
                  </a:lnTo>
                  <a:lnTo>
                    <a:pt x="518199" y="540466"/>
                  </a:lnTo>
                  <a:lnTo>
                    <a:pt x="518199" y="768452"/>
                  </a:lnTo>
                  <a:cubicBezTo>
                    <a:pt x="518199" y="773128"/>
                    <a:pt x="521993" y="776923"/>
                    <a:pt x="526669" y="776923"/>
                  </a:cubicBezTo>
                  <a:lnTo>
                    <a:pt x="737032" y="776923"/>
                  </a:lnTo>
                  <a:cubicBezTo>
                    <a:pt x="745197" y="776923"/>
                    <a:pt x="751837" y="770282"/>
                    <a:pt x="751837" y="762133"/>
                  </a:cubicBezTo>
                  <a:lnTo>
                    <a:pt x="751837" y="383025"/>
                  </a:lnTo>
                  <a:lnTo>
                    <a:pt x="830959" y="383025"/>
                  </a:lnTo>
                  <a:cubicBezTo>
                    <a:pt x="837209" y="383025"/>
                    <a:pt x="842646" y="379247"/>
                    <a:pt x="844832" y="373402"/>
                  </a:cubicBezTo>
                  <a:cubicBezTo>
                    <a:pt x="847000" y="367557"/>
                    <a:pt x="845374" y="361136"/>
                    <a:pt x="840648" y="357036"/>
                  </a:cubicBezTo>
                  <a:close/>
                  <a:moveTo>
                    <a:pt x="593814" y="71685"/>
                  </a:moveTo>
                  <a:lnTo>
                    <a:pt x="690806" y="71685"/>
                  </a:lnTo>
                  <a:lnTo>
                    <a:pt x="690806" y="227262"/>
                  </a:lnTo>
                  <a:lnTo>
                    <a:pt x="593814" y="143247"/>
                  </a:lnTo>
                  <a:lnTo>
                    <a:pt x="593814" y="71685"/>
                  </a:lnTo>
                  <a:close/>
                  <a:moveTo>
                    <a:pt x="743368" y="366083"/>
                  </a:moveTo>
                  <a:cubicBezTo>
                    <a:pt x="738693" y="366083"/>
                    <a:pt x="734898" y="369878"/>
                    <a:pt x="734898" y="374554"/>
                  </a:cubicBezTo>
                  <a:lnTo>
                    <a:pt x="734898" y="759981"/>
                  </a:lnTo>
                  <a:lnTo>
                    <a:pt x="535138" y="759981"/>
                  </a:lnTo>
                  <a:lnTo>
                    <a:pt x="535138" y="538314"/>
                  </a:lnTo>
                  <a:cubicBezTo>
                    <a:pt x="535138" y="530148"/>
                    <a:pt x="528498" y="523524"/>
                    <a:pt x="520333" y="523524"/>
                  </a:cubicBezTo>
                  <a:lnTo>
                    <a:pt x="330974" y="523524"/>
                  </a:lnTo>
                  <a:cubicBezTo>
                    <a:pt x="322826" y="523524"/>
                    <a:pt x="316186" y="530148"/>
                    <a:pt x="316186" y="538314"/>
                  </a:cubicBezTo>
                  <a:lnTo>
                    <a:pt x="316186" y="759981"/>
                  </a:lnTo>
                  <a:lnTo>
                    <a:pt x="116426" y="759981"/>
                  </a:lnTo>
                  <a:lnTo>
                    <a:pt x="116426" y="374554"/>
                  </a:lnTo>
                  <a:cubicBezTo>
                    <a:pt x="116426" y="369878"/>
                    <a:pt x="112632" y="366083"/>
                    <a:pt x="107956" y="366083"/>
                  </a:cubicBezTo>
                  <a:lnTo>
                    <a:pt x="20569" y="366083"/>
                  </a:lnTo>
                  <a:lnTo>
                    <a:pt x="422884" y="17607"/>
                  </a:lnTo>
                  <a:lnTo>
                    <a:pt x="825216" y="366083"/>
                  </a:lnTo>
                  <a:lnTo>
                    <a:pt x="743368" y="36608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36"/>
          <p:cNvGrpSpPr/>
          <p:nvPr/>
        </p:nvGrpSpPr>
        <p:grpSpPr>
          <a:xfrm>
            <a:off x="7562885" y="2364909"/>
            <a:ext cx="310927" cy="385676"/>
            <a:chOff x="7562885" y="2364909"/>
            <a:chExt cx="310927" cy="385676"/>
          </a:xfrm>
        </p:grpSpPr>
        <p:sp>
          <p:nvSpPr>
            <p:cNvPr id="574" name="Google Shape;574;p36"/>
            <p:cNvSpPr/>
            <p:nvPr/>
          </p:nvSpPr>
          <p:spPr>
            <a:xfrm>
              <a:off x="7562885" y="2364909"/>
              <a:ext cx="310927" cy="385676"/>
            </a:xfrm>
            <a:custGeom>
              <a:rect b="b" l="l" r="r" t="t"/>
              <a:pathLst>
                <a:path extrusionOk="0" h="771352" w="621854">
                  <a:moveTo>
                    <a:pt x="594507" y="302362"/>
                  </a:moveTo>
                  <a:lnTo>
                    <a:pt x="510455" y="302362"/>
                  </a:lnTo>
                  <a:lnTo>
                    <a:pt x="510455" y="199612"/>
                  </a:lnTo>
                  <a:cubicBezTo>
                    <a:pt x="510455" y="89541"/>
                    <a:pt x="420953" y="0"/>
                    <a:pt x="310927" y="0"/>
                  </a:cubicBezTo>
                  <a:cubicBezTo>
                    <a:pt x="200902" y="0"/>
                    <a:pt x="111400" y="89541"/>
                    <a:pt x="111400" y="199612"/>
                  </a:cubicBezTo>
                  <a:lnTo>
                    <a:pt x="111400" y="302362"/>
                  </a:lnTo>
                  <a:lnTo>
                    <a:pt x="27348" y="302362"/>
                  </a:lnTo>
                  <a:cubicBezTo>
                    <a:pt x="12276" y="302362"/>
                    <a:pt x="0" y="314643"/>
                    <a:pt x="0" y="329721"/>
                  </a:cubicBezTo>
                  <a:lnTo>
                    <a:pt x="0" y="743993"/>
                  </a:lnTo>
                  <a:cubicBezTo>
                    <a:pt x="0" y="759086"/>
                    <a:pt x="12276" y="771352"/>
                    <a:pt x="27348" y="771352"/>
                  </a:cubicBezTo>
                  <a:lnTo>
                    <a:pt x="594507" y="771352"/>
                  </a:lnTo>
                  <a:cubicBezTo>
                    <a:pt x="609578" y="771352"/>
                    <a:pt x="621855" y="759086"/>
                    <a:pt x="621855" y="743993"/>
                  </a:cubicBezTo>
                  <a:lnTo>
                    <a:pt x="621855" y="329721"/>
                  </a:lnTo>
                  <a:cubicBezTo>
                    <a:pt x="621855" y="314643"/>
                    <a:pt x="609578" y="302362"/>
                    <a:pt x="594507" y="302362"/>
                  </a:cubicBezTo>
                  <a:close/>
                  <a:moveTo>
                    <a:pt x="310927" y="81492"/>
                  </a:moveTo>
                  <a:cubicBezTo>
                    <a:pt x="377329" y="81492"/>
                    <a:pt x="431361" y="135547"/>
                    <a:pt x="431361" y="201976"/>
                  </a:cubicBezTo>
                  <a:lnTo>
                    <a:pt x="431361" y="302362"/>
                  </a:lnTo>
                  <a:lnTo>
                    <a:pt x="190494" y="302362"/>
                  </a:lnTo>
                  <a:lnTo>
                    <a:pt x="190494" y="201976"/>
                  </a:lnTo>
                  <a:cubicBezTo>
                    <a:pt x="190494" y="135547"/>
                    <a:pt x="244526" y="81492"/>
                    <a:pt x="310927" y="81492"/>
                  </a:cubicBezTo>
                  <a:close/>
                </a:path>
              </a:pathLst>
            </a:custGeom>
            <a:solidFill>
              <a:srgbClr val="E4316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36"/>
            <p:cNvSpPr/>
            <p:nvPr/>
          </p:nvSpPr>
          <p:spPr>
            <a:xfrm>
              <a:off x="7570606" y="2372633"/>
              <a:ext cx="295485" cy="370228"/>
            </a:xfrm>
            <a:custGeom>
              <a:rect b="b" l="l" r="r" t="t"/>
              <a:pathLst>
                <a:path extrusionOk="0" h="740455" w="590970">
                  <a:moveTo>
                    <a:pt x="337503" y="455072"/>
                  </a:moveTo>
                  <a:cubicBezTo>
                    <a:pt x="349471" y="466612"/>
                    <a:pt x="356065" y="482107"/>
                    <a:pt x="356065" y="498730"/>
                  </a:cubicBezTo>
                  <a:cubicBezTo>
                    <a:pt x="356065" y="521934"/>
                    <a:pt x="343124" y="542758"/>
                    <a:pt x="322308" y="553063"/>
                  </a:cubicBezTo>
                  <a:cubicBezTo>
                    <a:pt x="319683" y="554360"/>
                    <a:pt x="318015" y="557048"/>
                    <a:pt x="318015" y="559984"/>
                  </a:cubicBezTo>
                  <a:lnTo>
                    <a:pt x="318015" y="604692"/>
                  </a:lnTo>
                  <a:lnTo>
                    <a:pt x="272955" y="604692"/>
                  </a:lnTo>
                  <a:lnTo>
                    <a:pt x="272955" y="559984"/>
                  </a:lnTo>
                  <a:cubicBezTo>
                    <a:pt x="272955" y="557048"/>
                    <a:pt x="271287" y="554360"/>
                    <a:pt x="268662" y="553063"/>
                  </a:cubicBezTo>
                  <a:cubicBezTo>
                    <a:pt x="246410" y="542048"/>
                    <a:pt x="233238" y="518906"/>
                    <a:pt x="235076" y="494080"/>
                  </a:cubicBezTo>
                  <a:cubicBezTo>
                    <a:pt x="237330" y="463862"/>
                    <a:pt x="262825" y="439314"/>
                    <a:pt x="293153" y="438171"/>
                  </a:cubicBezTo>
                  <a:cubicBezTo>
                    <a:pt x="309816" y="437553"/>
                    <a:pt x="325551" y="443547"/>
                    <a:pt x="337503" y="455072"/>
                  </a:cubicBezTo>
                  <a:close/>
                  <a:moveTo>
                    <a:pt x="590971" y="314272"/>
                  </a:moveTo>
                  <a:lnTo>
                    <a:pt x="590971" y="728544"/>
                  </a:lnTo>
                  <a:cubicBezTo>
                    <a:pt x="590971" y="735125"/>
                    <a:pt x="585628" y="740455"/>
                    <a:pt x="579065" y="740455"/>
                  </a:cubicBezTo>
                  <a:lnTo>
                    <a:pt x="11906" y="740455"/>
                  </a:lnTo>
                  <a:cubicBezTo>
                    <a:pt x="5343" y="740455"/>
                    <a:pt x="0" y="735125"/>
                    <a:pt x="0" y="728544"/>
                  </a:cubicBezTo>
                  <a:lnTo>
                    <a:pt x="0" y="314272"/>
                  </a:lnTo>
                  <a:cubicBezTo>
                    <a:pt x="0" y="307707"/>
                    <a:pt x="5343" y="302362"/>
                    <a:pt x="11906" y="302362"/>
                  </a:cubicBezTo>
                  <a:lnTo>
                    <a:pt x="103678" y="302362"/>
                  </a:lnTo>
                  <a:lnTo>
                    <a:pt x="167331" y="302362"/>
                  </a:lnTo>
                  <a:lnTo>
                    <a:pt x="423640" y="302362"/>
                  </a:lnTo>
                  <a:lnTo>
                    <a:pt x="487292" y="302362"/>
                  </a:lnTo>
                  <a:lnTo>
                    <a:pt x="579065" y="302362"/>
                  </a:lnTo>
                  <a:cubicBezTo>
                    <a:pt x="585628" y="302362"/>
                    <a:pt x="590971" y="307707"/>
                    <a:pt x="590971" y="314272"/>
                  </a:cubicBezTo>
                  <a:close/>
                  <a:moveTo>
                    <a:pt x="371507" y="498730"/>
                  </a:moveTo>
                  <a:cubicBezTo>
                    <a:pt x="371507" y="477874"/>
                    <a:pt x="363230" y="458424"/>
                    <a:pt x="348220" y="443949"/>
                  </a:cubicBezTo>
                  <a:cubicBezTo>
                    <a:pt x="333210" y="429489"/>
                    <a:pt x="313444" y="421934"/>
                    <a:pt x="292567" y="422738"/>
                  </a:cubicBezTo>
                  <a:cubicBezTo>
                    <a:pt x="253884" y="424190"/>
                    <a:pt x="222552" y="454361"/>
                    <a:pt x="219680" y="492936"/>
                  </a:cubicBezTo>
                  <a:cubicBezTo>
                    <a:pt x="217487" y="522428"/>
                    <a:pt x="232219" y="550035"/>
                    <a:pt x="257513" y="564603"/>
                  </a:cubicBezTo>
                  <a:lnTo>
                    <a:pt x="257513" y="608338"/>
                  </a:lnTo>
                  <a:cubicBezTo>
                    <a:pt x="257513" y="614857"/>
                    <a:pt x="262810" y="620141"/>
                    <a:pt x="269311" y="620141"/>
                  </a:cubicBezTo>
                  <a:lnTo>
                    <a:pt x="321660" y="620141"/>
                  </a:lnTo>
                  <a:cubicBezTo>
                    <a:pt x="328161" y="620141"/>
                    <a:pt x="333457" y="614857"/>
                    <a:pt x="333457" y="608338"/>
                  </a:cubicBezTo>
                  <a:lnTo>
                    <a:pt x="333457" y="564603"/>
                  </a:lnTo>
                  <a:cubicBezTo>
                    <a:pt x="357053" y="551039"/>
                    <a:pt x="371507" y="526228"/>
                    <a:pt x="371507" y="498730"/>
                  </a:cubicBezTo>
                  <a:close/>
                  <a:moveTo>
                    <a:pt x="159610" y="186527"/>
                  </a:moveTo>
                  <a:cubicBezTo>
                    <a:pt x="159610" y="111570"/>
                    <a:pt x="220560" y="50594"/>
                    <a:pt x="295485" y="50594"/>
                  </a:cubicBezTo>
                  <a:cubicBezTo>
                    <a:pt x="370410" y="50594"/>
                    <a:pt x="431361" y="111570"/>
                    <a:pt x="431361" y="186527"/>
                  </a:cubicBezTo>
                  <a:lnTo>
                    <a:pt x="431361" y="286913"/>
                  </a:lnTo>
                  <a:lnTo>
                    <a:pt x="479571" y="286913"/>
                  </a:lnTo>
                  <a:lnTo>
                    <a:pt x="479571" y="184164"/>
                  </a:lnTo>
                  <a:cubicBezTo>
                    <a:pt x="479571" y="82620"/>
                    <a:pt x="396986" y="0"/>
                    <a:pt x="295485" y="0"/>
                  </a:cubicBezTo>
                  <a:cubicBezTo>
                    <a:pt x="193984" y="0"/>
                    <a:pt x="111400" y="82620"/>
                    <a:pt x="111400" y="184164"/>
                  </a:cubicBezTo>
                  <a:lnTo>
                    <a:pt x="111400" y="286913"/>
                  </a:lnTo>
                  <a:lnTo>
                    <a:pt x="159610" y="286913"/>
                  </a:lnTo>
                  <a:lnTo>
                    <a:pt x="159610" y="1865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36"/>
            <p:cNvSpPr/>
            <p:nvPr/>
          </p:nvSpPr>
          <p:spPr>
            <a:xfrm>
              <a:off x="7562885" y="2364909"/>
              <a:ext cx="310927" cy="385676"/>
            </a:xfrm>
            <a:custGeom>
              <a:rect b="b" l="l" r="r" t="t"/>
              <a:pathLst>
                <a:path extrusionOk="0" h="771352" w="621854">
                  <a:moveTo>
                    <a:pt x="594507" y="302362"/>
                  </a:moveTo>
                  <a:lnTo>
                    <a:pt x="510455" y="302362"/>
                  </a:lnTo>
                  <a:lnTo>
                    <a:pt x="510455" y="199612"/>
                  </a:lnTo>
                  <a:cubicBezTo>
                    <a:pt x="510455" y="89541"/>
                    <a:pt x="420953" y="0"/>
                    <a:pt x="310927" y="0"/>
                  </a:cubicBezTo>
                  <a:cubicBezTo>
                    <a:pt x="200902" y="0"/>
                    <a:pt x="111400" y="89541"/>
                    <a:pt x="111400" y="199612"/>
                  </a:cubicBezTo>
                  <a:lnTo>
                    <a:pt x="111400" y="302362"/>
                  </a:lnTo>
                  <a:lnTo>
                    <a:pt x="27348" y="302362"/>
                  </a:lnTo>
                  <a:cubicBezTo>
                    <a:pt x="12276" y="302362"/>
                    <a:pt x="0" y="314643"/>
                    <a:pt x="0" y="329721"/>
                  </a:cubicBezTo>
                  <a:lnTo>
                    <a:pt x="0" y="743993"/>
                  </a:lnTo>
                  <a:cubicBezTo>
                    <a:pt x="0" y="759086"/>
                    <a:pt x="12276" y="771352"/>
                    <a:pt x="27348" y="771352"/>
                  </a:cubicBezTo>
                  <a:lnTo>
                    <a:pt x="594507" y="771352"/>
                  </a:lnTo>
                  <a:cubicBezTo>
                    <a:pt x="609578" y="771352"/>
                    <a:pt x="621855" y="759086"/>
                    <a:pt x="621855" y="743993"/>
                  </a:cubicBezTo>
                  <a:lnTo>
                    <a:pt x="621855" y="329721"/>
                  </a:lnTo>
                  <a:cubicBezTo>
                    <a:pt x="621855" y="314643"/>
                    <a:pt x="609578" y="302362"/>
                    <a:pt x="594507" y="302362"/>
                  </a:cubicBezTo>
                  <a:close/>
                  <a:moveTo>
                    <a:pt x="126842" y="199612"/>
                  </a:moveTo>
                  <a:cubicBezTo>
                    <a:pt x="126842" y="98068"/>
                    <a:pt x="209426" y="15449"/>
                    <a:pt x="310927" y="15449"/>
                  </a:cubicBezTo>
                  <a:cubicBezTo>
                    <a:pt x="412429" y="15449"/>
                    <a:pt x="495013" y="98068"/>
                    <a:pt x="495013" y="199612"/>
                  </a:cubicBezTo>
                  <a:lnTo>
                    <a:pt x="495013" y="302362"/>
                  </a:lnTo>
                  <a:lnTo>
                    <a:pt x="446803" y="302362"/>
                  </a:lnTo>
                  <a:lnTo>
                    <a:pt x="446803" y="201976"/>
                  </a:lnTo>
                  <a:cubicBezTo>
                    <a:pt x="446803" y="127019"/>
                    <a:pt x="385853" y="66043"/>
                    <a:pt x="310927" y="66043"/>
                  </a:cubicBezTo>
                  <a:cubicBezTo>
                    <a:pt x="236002" y="66043"/>
                    <a:pt x="175052" y="127019"/>
                    <a:pt x="175052" y="201976"/>
                  </a:cubicBezTo>
                  <a:lnTo>
                    <a:pt x="175052" y="302362"/>
                  </a:lnTo>
                  <a:lnTo>
                    <a:pt x="126842" y="302362"/>
                  </a:lnTo>
                  <a:lnTo>
                    <a:pt x="126842" y="199612"/>
                  </a:lnTo>
                  <a:close/>
                  <a:moveTo>
                    <a:pt x="431361" y="201976"/>
                  </a:moveTo>
                  <a:lnTo>
                    <a:pt x="431361" y="302362"/>
                  </a:lnTo>
                  <a:lnTo>
                    <a:pt x="190494" y="302362"/>
                  </a:lnTo>
                  <a:lnTo>
                    <a:pt x="190494" y="201976"/>
                  </a:lnTo>
                  <a:cubicBezTo>
                    <a:pt x="190494" y="135547"/>
                    <a:pt x="244526" y="81492"/>
                    <a:pt x="310927" y="81492"/>
                  </a:cubicBezTo>
                  <a:cubicBezTo>
                    <a:pt x="377329" y="81492"/>
                    <a:pt x="431361" y="135547"/>
                    <a:pt x="431361" y="201976"/>
                  </a:cubicBezTo>
                  <a:close/>
                  <a:moveTo>
                    <a:pt x="606413" y="743993"/>
                  </a:moveTo>
                  <a:cubicBezTo>
                    <a:pt x="606413" y="750574"/>
                    <a:pt x="601070" y="755904"/>
                    <a:pt x="594507" y="755904"/>
                  </a:cubicBezTo>
                  <a:lnTo>
                    <a:pt x="27348" y="755904"/>
                  </a:lnTo>
                  <a:cubicBezTo>
                    <a:pt x="20785" y="755904"/>
                    <a:pt x="15442" y="750574"/>
                    <a:pt x="15442" y="743993"/>
                  </a:cubicBezTo>
                  <a:lnTo>
                    <a:pt x="15442" y="329721"/>
                  </a:lnTo>
                  <a:cubicBezTo>
                    <a:pt x="15442" y="323155"/>
                    <a:pt x="20785" y="317810"/>
                    <a:pt x="27348" y="317810"/>
                  </a:cubicBezTo>
                  <a:lnTo>
                    <a:pt x="119121" y="317810"/>
                  </a:lnTo>
                  <a:lnTo>
                    <a:pt x="182773" y="317810"/>
                  </a:lnTo>
                  <a:lnTo>
                    <a:pt x="439082" y="317810"/>
                  </a:lnTo>
                  <a:lnTo>
                    <a:pt x="502734" y="317810"/>
                  </a:lnTo>
                  <a:lnTo>
                    <a:pt x="594507" y="317810"/>
                  </a:lnTo>
                  <a:cubicBezTo>
                    <a:pt x="601070" y="317810"/>
                    <a:pt x="606413" y="323155"/>
                    <a:pt x="606413" y="329721"/>
                  </a:cubicBezTo>
                  <a:lnTo>
                    <a:pt x="606413" y="743993"/>
                  </a:lnTo>
                  <a:close/>
                  <a:moveTo>
                    <a:pt x="308009" y="438186"/>
                  </a:moveTo>
                  <a:cubicBezTo>
                    <a:pt x="269326" y="439638"/>
                    <a:pt x="237994" y="469810"/>
                    <a:pt x="235122" y="508385"/>
                  </a:cubicBezTo>
                  <a:cubicBezTo>
                    <a:pt x="232929" y="537877"/>
                    <a:pt x="247661" y="565483"/>
                    <a:pt x="272955" y="580052"/>
                  </a:cubicBezTo>
                  <a:lnTo>
                    <a:pt x="272955" y="623787"/>
                  </a:lnTo>
                  <a:cubicBezTo>
                    <a:pt x="272955" y="630306"/>
                    <a:pt x="278252" y="635590"/>
                    <a:pt x="284753" y="635590"/>
                  </a:cubicBezTo>
                  <a:lnTo>
                    <a:pt x="337102" y="635590"/>
                  </a:lnTo>
                  <a:cubicBezTo>
                    <a:pt x="343603" y="635590"/>
                    <a:pt x="348900" y="630306"/>
                    <a:pt x="348900" y="623787"/>
                  </a:cubicBezTo>
                  <a:lnTo>
                    <a:pt x="348900" y="580052"/>
                  </a:lnTo>
                  <a:cubicBezTo>
                    <a:pt x="372495" y="566488"/>
                    <a:pt x="386949" y="541677"/>
                    <a:pt x="386949" y="514178"/>
                  </a:cubicBezTo>
                  <a:cubicBezTo>
                    <a:pt x="386949" y="493323"/>
                    <a:pt x="378672" y="473873"/>
                    <a:pt x="363662" y="459397"/>
                  </a:cubicBezTo>
                  <a:cubicBezTo>
                    <a:pt x="348653" y="444937"/>
                    <a:pt x="328887" y="437383"/>
                    <a:pt x="308009" y="438186"/>
                  </a:cubicBezTo>
                  <a:close/>
                  <a:moveTo>
                    <a:pt x="337750" y="568511"/>
                  </a:moveTo>
                  <a:cubicBezTo>
                    <a:pt x="335125" y="569809"/>
                    <a:pt x="333457" y="572497"/>
                    <a:pt x="333457" y="575432"/>
                  </a:cubicBezTo>
                  <a:lnTo>
                    <a:pt x="333457" y="620141"/>
                  </a:lnTo>
                  <a:lnTo>
                    <a:pt x="288397" y="620141"/>
                  </a:lnTo>
                  <a:lnTo>
                    <a:pt x="288397" y="575432"/>
                  </a:lnTo>
                  <a:cubicBezTo>
                    <a:pt x="288397" y="572497"/>
                    <a:pt x="286730" y="569809"/>
                    <a:pt x="284104" y="568511"/>
                  </a:cubicBezTo>
                  <a:cubicBezTo>
                    <a:pt x="261852" y="557496"/>
                    <a:pt x="248680" y="534354"/>
                    <a:pt x="250518" y="509528"/>
                  </a:cubicBezTo>
                  <a:cubicBezTo>
                    <a:pt x="252772" y="479311"/>
                    <a:pt x="278267" y="454763"/>
                    <a:pt x="308596" y="453620"/>
                  </a:cubicBezTo>
                  <a:cubicBezTo>
                    <a:pt x="325258" y="453002"/>
                    <a:pt x="340993" y="458996"/>
                    <a:pt x="352945" y="470520"/>
                  </a:cubicBezTo>
                  <a:cubicBezTo>
                    <a:pt x="364913" y="482061"/>
                    <a:pt x="371507" y="497556"/>
                    <a:pt x="371507" y="514178"/>
                  </a:cubicBezTo>
                  <a:cubicBezTo>
                    <a:pt x="371507" y="537382"/>
                    <a:pt x="358566" y="558207"/>
                    <a:pt x="337750" y="5685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7" name="Google Shape;577;p36"/>
          <p:cNvGrpSpPr/>
          <p:nvPr/>
        </p:nvGrpSpPr>
        <p:grpSpPr>
          <a:xfrm>
            <a:off x="8157338" y="2429988"/>
            <a:ext cx="444474" cy="255448"/>
            <a:chOff x="8157338" y="2429988"/>
            <a:chExt cx="444474" cy="255448"/>
          </a:xfrm>
        </p:grpSpPr>
        <p:sp>
          <p:nvSpPr>
            <p:cNvPr id="578" name="Google Shape;578;p36"/>
            <p:cNvSpPr/>
            <p:nvPr/>
          </p:nvSpPr>
          <p:spPr>
            <a:xfrm>
              <a:off x="8161791" y="2434435"/>
              <a:ext cx="435577" cy="246553"/>
            </a:xfrm>
            <a:custGeom>
              <a:rect b="b" l="l" r="r" t="t"/>
              <a:pathLst>
                <a:path extrusionOk="0" h="493106" w="871155">
                  <a:moveTo>
                    <a:pt x="871156" y="14143"/>
                  </a:moveTo>
                  <a:lnTo>
                    <a:pt x="871156" y="478963"/>
                  </a:lnTo>
                  <a:cubicBezTo>
                    <a:pt x="871156" y="483322"/>
                    <a:pt x="869250" y="487182"/>
                    <a:pt x="866241" y="489797"/>
                  </a:cubicBezTo>
                  <a:cubicBezTo>
                    <a:pt x="863854" y="491861"/>
                    <a:pt x="860756" y="493106"/>
                    <a:pt x="857372" y="493106"/>
                  </a:cubicBezTo>
                  <a:lnTo>
                    <a:pt x="13784" y="493106"/>
                  </a:lnTo>
                  <a:cubicBezTo>
                    <a:pt x="10400" y="493106"/>
                    <a:pt x="7302" y="491861"/>
                    <a:pt x="4897" y="489797"/>
                  </a:cubicBezTo>
                  <a:cubicBezTo>
                    <a:pt x="1906" y="487182"/>
                    <a:pt x="0" y="483304"/>
                    <a:pt x="0" y="478963"/>
                  </a:cubicBezTo>
                  <a:lnTo>
                    <a:pt x="0" y="14143"/>
                  </a:lnTo>
                  <a:cubicBezTo>
                    <a:pt x="0" y="9785"/>
                    <a:pt x="1906" y="5924"/>
                    <a:pt x="4897" y="3309"/>
                  </a:cubicBezTo>
                  <a:cubicBezTo>
                    <a:pt x="7302" y="1245"/>
                    <a:pt x="10400" y="0"/>
                    <a:pt x="13784" y="0"/>
                  </a:cubicBezTo>
                  <a:lnTo>
                    <a:pt x="857372" y="0"/>
                  </a:lnTo>
                  <a:cubicBezTo>
                    <a:pt x="860756" y="0"/>
                    <a:pt x="863854" y="1245"/>
                    <a:pt x="866241" y="3309"/>
                  </a:cubicBezTo>
                  <a:cubicBezTo>
                    <a:pt x="869250" y="5924"/>
                    <a:pt x="871156" y="9802"/>
                    <a:pt x="871156" y="141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36"/>
            <p:cNvSpPr/>
            <p:nvPr/>
          </p:nvSpPr>
          <p:spPr>
            <a:xfrm>
              <a:off x="8157338" y="2429988"/>
              <a:ext cx="444474" cy="255448"/>
            </a:xfrm>
            <a:custGeom>
              <a:rect b="b" l="l" r="r" t="t"/>
              <a:pathLst>
                <a:path extrusionOk="0" h="510896" w="888947">
                  <a:moveTo>
                    <a:pt x="880969" y="5479"/>
                  </a:moveTo>
                  <a:cubicBezTo>
                    <a:pt x="880452" y="5035"/>
                    <a:pt x="879936" y="4625"/>
                    <a:pt x="879384" y="4234"/>
                  </a:cubicBezTo>
                  <a:cubicBezTo>
                    <a:pt x="875590" y="1494"/>
                    <a:pt x="870996" y="0"/>
                    <a:pt x="866276" y="0"/>
                  </a:cubicBezTo>
                  <a:lnTo>
                    <a:pt x="22688" y="0"/>
                  </a:lnTo>
                  <a:cubicBezTo>
                    <a:pt x="17310" y="0"/>
                    <a:pt x="12092" y="1939"/>
                    <a:pt x="7996" y="5462"/>
                  </a:cubicBezTo>
                  <a:cubicBezTo>
                    <a:pt x="7996" y="5462"/>
                    <a:pt x="7978" y="5479"/>
                    <a:pt x="7978" y="5479"/>
                  </a:cubicBezTo>
                  <a:cubicBezTo>
                    <a:pt x="7961" y="5497"/>
                    <a:pt x="7943" y="5497"/>
                    <a:pt x="7943" y="5515"/>
                  </a:cubicBezTo>
                  <a:cubicBezTo>
                    <a:pt x="2885" y="9909"/>
                    <a:pt x="0" y="16314"/>
                    <a:pt x="0" y="23038"/>
                  </a:cubicBezTo>
                  <a:lnTo>
                    <a:pt x="0" y="487858"/>
                  </a:lnTo>
                  <a:cubicBezTo>
                    <a:pt x="0" y="494227"/>
                    <a:pt x="2618" y="500293"/>
                    <a:pt x="7230" y="504687"/>
                  </a:cubicBezTo>
                  <a:cubicBezTo>
                    <a:pt x="7462" y="504954"/>
                    <a:pt x="7729" y="505203"/>
                    <a:pt x="7996" y="505435"/>
                  </a:cubicBezTo>
                  <a:cubicBezTo>
                    <a:pt x="12092" y="508957"/>
                    <a:pt x="17310" y="510896"/>
                    <a:pt x="22688" y="510896"/>
                  </a:cubicBezTo>
                  <a:lnTo>
                    <a:pt x="866276" y="510896"/>
                  </a:lnTo>
                  <a:cubicBezTo>
                    <a:pt x="866953" y="510896"/>
                    <a:pt x="867630" y="510861"/>
                    <a:pt x="868289" y="510807"/>
                  </a:cubicBezTo>
                  <a:cubicBezTo>
                    <a:pt x="872955" y="510380"/>
                    <a:pt x="877407" y="508512"/>
                    <a:pt x="880969" y="505417"/>
                  </a:cubicBezTo>
                  <a:cubicBezTo>
                    <a:pt x="880969" y="505417"/>
                    <a:pt x="880969" y="505417"/>
                    <a:pt x="880969" y="505417"/>
                  </a:cubicBezTo>
                  <a:cubicBezTo>
                    <a:pt x="880969" y="505417"/>
                    <a:pt x="880969" y="505417"/>
                    <a:pt x="880969" y="505417"/>
                  </a:cubicBezTo>
                  <a:cubicBezTo>
                    <a:pt x="886044" y="501005"/>
                    <a:pt x="888947" y="494618"/>
                    <a:pt x="888947" y="487858"/>
                  </a:cubicBezTo>
                  <a:lnTo>
                    <a:pt x="888947" y="23038"/>
                  </a:lnTo>
                  <a:cubicBezTo>
                    <a:pt x="888965" y="16296"/>
                    <a:pt x="886062" y="9891"/>
                    <a:pt x="880969" y="5479"/>
                  </a:cubicBezTo>
                  <a:close/>
                  <a:moveTo>
                    <a:pt x="850978" y="17790"/>
                  </a:moveTo>
                  <a:lnTo>
                    <a:pt x="451757" y="287381"/>
                  </a:lnTo>
                  <a:cubicBezTo>
                    <a:pt x="447341" y="290370"/>
                    <a:pt x="441624" y="290370"/>
                    <a:pt x="437207" y="287381"/>
                  </a:cubicBezTo>
                  <a:lnTo>
                    <a:pt x="378883" y="247994"/>
                  </a:lnTo>
                  <a:cubicBezTo>
                    <a:pt x="378883" y="247994"/>
                    <a:pt x="378883" y="247994"/>
                    <a:pt x="378883" y="247994"/>
                  </a:cubicBezTo>
                  <a:lnTo>
                    <a:pt x="37968" y="17790"/>
                  </a:lnTo>
                  <a:lnTo>
                    <a:pt x="850978" y="17790"/>
                  </a:lnTo>
                  <a:close/>
                  <a:moveTo>
                    <a:pt x="17809" y="485243"/>
                  </a:moveTo>
                  <a:lnTo>
                    <a:pt x="17809" y="25653"/>
                  </a:lnTo>
                  <a:lnTo>
                    <a:pt x="358118" y="255448"/>
                  </a:lnTo>
                  <a:lnTo>
                    <a:pt x="17809" y="485243"/>
                  </a:lnTo>
                  <a:close/>
                  <a:moveTo>
                    <a:pt x="37968" y="493106"/>
                  </a:moveTo>
                  <a:lnTo>
                    <a:pt x="374022" y="266193"/>
                  </a:lnTo>
                  <a:lnTo>
                    <a:pt x="427235" y="302129"/>
                  </a:lnTo>
                  <a:cubicBezTo>
                    <a:pt x="432470" y="305670"/>
                    <a:pt x="438472" y="307431"/>
                    <a:pt x="444491" y="307431"/>
                  </a:cubicBezTo>
                  <a:cubicBezTo>
                    <a:pt x="450493" y="307431"/>
                    <a:pt x="456494" y="305652"/>
                    <a:pt x="461730" y="302129"/>
                  </a:cubicBezTo>
                  <a:lnTo>
                    <a:pt x="514943" y="266193"/>
                  </a:lnTo>
                  <a:lnTo>
                    <a:pt x="850978" y="493124"/>
                  </a:lnTo>
                  <a:lnTo>
                    <a:pt x="37968" y="493124"/>
                  </a:lnTo>
                  <a:close/>
                  <a:moveTo>
                    <a:pt x="871156" y="485261"/>
                  </a:moveTo>
                  <a:lnTo>
                    <a:pt x="530846" y="255448"/>
                  </a:lnTo>
                  <a:lnTo>
                    <a:pt x="871156" y="25636"/>
                  </a:lnTo>
                  <a:lnTo>
                    <a:pt x="871156" y="48526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0" name="Google Shape;580;p36"/>
          <p:cNvGrpSpPr/>
          <p:nvPr/>
        </p:nvGrpSpPr>
        <p:grpSpPr>
          <a:xfrm>
            <a:off x="4884411" y="3074661"/>
            <a:ext cx="280839" cy="385815"/>
            <a:chOff x="4884411" y="3074661"/>
            <a:chExt cx="280839" cy="385815"/>
          </a:xfrm>
        </p:grpSpPr>
        <p:sp>
          <p:nvSpPr>
            <p:cNvPr id="581" name="Google Shape;581;p36"/>
            <p:cNvSpPr/>
            <p:nvPr/>
          </p:nvSpPr>
          <p:spPr>
            <a:xfrm>
              <a:off x="4888271" y="3078523"/>
              <a:ext cx="273118" cy="378091"/>
            </a:xfrm>
            <a:custGeom>
              <a:rect b="b" l="l" r="r" t="t"/>
              <a:pathLst>
                <a:path extrusionOk="0" h="756181" w="546236">
                  <a:moveTo>
                    <a:pt x="546237" y="40754"/>
                  </a:moveTo>
                  <a:lnTo>
                    <a:pt x="546237" y="324345"/>
                  </a:lnTo>
                  <a:cubicBezTo>
                    <a:pt x="546237" y="332425"/>
                    <a:pt x="538223" y="338141"/>
                    <a:pt x="530641" y="335360"/>
                  </a:cubicBezTo>
                  <a:cubicBezTo>
                    <a:pt x="370998" y="276748"/>
                    <a:pt x="211355" y="413468"/>
                    <a:pt x="51712" y="341725"/>
                  </a:cubicBezTo>
                  <a:lnTo>
                    <a:pt x="51712" y="736083"/>
                  </a:lnTo>
                  <a:cubicBezTo>
                    <a:pt x="51712" y="747191"/>
                    <a:pt x="42709" y="756182"/>
                    <a:pt x="31623" y="756182"/>
                  </a:cubicBezTo>
                  <a:lnTo>
                    <a:pt x="20089" y="756182"/>
                  </a:lnTo>
                  <a:cubicBezTo>
                    <a:pt x="8987" y="756182"/>
                    <a:pt x="0" y="747175"/>
                    <a:pt x="0" y="736083"/>
                  </a:cubicBezTo>
                  <a:lnTo>
                    <a:pt x="0" y="20099"/>
                  </a:lnTo>
                  <a:cubicBezTo>
                    <a:pt x="0" y="9007"/>
                    <a:pt x="9002" y="0"/>
                    <a:pt x="20089" y="0"/>
                  </a:cubicBezTo>
                  <a:lnTo>
                    <a:pt x="31623" y="0"/>
                  </a:lnTo>
                  <a:cubicBezTo>
                    <a:pt x="42725" y="0"/>
                    <a:pt x="51712" y="9007"/>
                    <a:pt x="51712" y="20099"/>
                  </a:cubicBezTo>
                  <a:lnTo>
                    <a:pt x="51712" y="33029"/>
                  </a:lnTo>
                  <a:cubicBezTo>
                    <a:pt x="214134" y="106024"/>
                    <a:pt x="376541" y="-36752"/>
                    <a:pt x="538964" y="29909"/>
                  </a:cubicBezTo>
                  <a:cubicBezTo>
                    <a:pt x="543365" y="31716"/>
                    <a:pt x="546237" y="36011"/>
                    <a:pt x="546237" y="407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36"/>
            <p:cNvSpPr/>
            <p:nvPr/>
          </p:nvSpPr>
          <p:spPr>
            <a:xfrm>
              <a:off x="4884411" y="3074661"/>
              <a:ext cx="280839" cy="385815"/>
            </a:xfrm>
            <a:custGeom>
              <a:rect b="b" l="l" r="r" t="t"/>
              <a:pathLst>
                <a:path extrusionOk="0" h="771630" w="561677">
                  <a:moveTo>
                    <a:pt x="549618" y="30496"/>
                  </a:moveTo>
                  <a:cubicBezTo>
                    <a:pt x="467380" y="-3260"/>
                    <a:pt x="384833" y="15294"/>
                    <a:pt x="305004" y="33230"/>
                  </a:cubicBezTo>
                  <a:cubicBezTo>
                    <a:pt x="223121" y="51629"/>
                    <a:pt x="145669" y="68994"/>
                    <a:pt x="67168" y="35671"/>
                  </a:cubicBezTo>
                  <a:lnTo>
                    <a:pt x="67168" y="27823"/>
                  </a:lnTo>
                  <a:cubicBezTo>
                    <a:pt x="67168" y="12483"/>
                    <a:pt x="54692" y="0"/>
                    <a:pt x="39343" y="0"/>
                  </a:cubicBezTo>
                  <a:lnTo>
                    <a:pt x="27809" y="0"/>
                  </a:lnTo>
                  <a:cubicBezTo>
                    <a:pt x="12476" y="0"/>
                    <a:pt x="0" y="12483"/>
                    <a:pt x="0" y="27823"/>
                  </a:cubicBezTo>
                  <a:lnTo>
                    <a:pt x="0" y="743808"/>
                  </a:lnTo>
                  <a:cubicBezTo>
                    <a:pt x="0" y="759148"/>
                    <a:pt x="12476" y="771631"/>
                    <a:pt x="27809" y="771631"/>
                  </a:cubicBezTo>
                  <a:lnTo>
                    <a:pt x="39343" y="771631"/>
                  </a:lnTo>
                  <a:cubicBezTo>
                    <a:pt x="54676" y="771631"/>
                    <a:pt x="67152" y="759148"/>
                    <a:pt x="67152" y="743808"/>
                  </a:cubicBezTo>
                  <a:lnTo>
                    <a:pt x="67152" y="361051"/>
                  </a:lnTo>
                  <a:cubicBezTo>
                    <a:pt x="99439" y="373734"/>
                    <a:pt x="131757" y="378508"/>
                    <a:pt x="163936" y="378508"/>
                  </a:cubicBezTo>
                  <a:cubicBezTo>
                    <a:pt x="212621" y="378508"/>
                    <a:pt x="260966" y="367648"/>
                    <a:pt x="308385" y="356988"/>
                  </a:cubicBezTo>
                  <a:cubicBezTo>
                    <a:pt x="386671" y="339392"/>
                    <a:pt x="460617" y="322785"/>
                    <a:pt x="535706" y="350345"/>
                  </a:cubicBezTo>
                  <a:cubicBezTo>
                    <a:pt x="541589" y="352508"/>
                    <a:pt x="548182" y="351643"/>
                    <a:pt x="553355" y="348043"/>
                  </a:cubicBezTo>
                  <a:cubicBezTo>
                    <a:pt x="558574" y="344397"/>
                    <a:pt x="561677" y="338434"/>
                    <a:pt x="561677" y="332085"/>
                  </a:cubicBezTo>
                  <a:lnTo>
                    <a:pt x="561677" y="48478"/>
                  </a:lnTo>
                  <a:cubicBezTo>
                    <a:pt x="561677" y="40553"/>
                    <a:pt x="556953" y="33493"/>
                    <a:pt x="549618" y="30496"/>
                  </a:cubicBezTo>
                  <a:close/>
                  <a:moveTo>
                    <a:pt x="51727" y="743823"/>
                  </a:moveTo>
                  <a:cubicBezTo>
                    <a:pt x="51727" y="750651"/>
                    <a:pt x="46184" y="756197"/>
                    <a:pt x="39359" y="756197"/>
                  </a:cubicBezTo>
                  <a:lnTo>
                    <a:pt x="27824" y="756197"/>
                  </a:lnTo>
                  <a:cubicBezTo>
                    <a:pt x="21000" y="756197"/>
                    <a:pt x="15456" y="750651"/>
                    <a:pt x="15456" y="743823"/>
                  </a:cubicBezTo>
                  <a:lnTo>
                    <a:pt x="15456" y="27823"/>
                  </a:lnTo>
                  <a:cubicBezTo>
                    <a:pt x="15456" y="20995"/>
                    <a:pt x="21000" y="15449"/>
                    <a:pt x="27824" y="15449"/>
                  </a:cubicBezTo>
                  <a:lnTo>
                    <a:pt x="39359" y="15449"/>
                  </a:lnTo>
                  <a:cubicBezTo>
                    <a:pt x="46184" y="15449"/>
                    <a:pt x="51727" y="20995"/>
                    <a:pt x="51727" y="27823"/>
                  </a:cubicBezTo>
                  <a:lnTo>
                    <a:pt x="51727" y="40754"/>
                  </a:lnTo>
                  <a:lnTo>
                    <a:pt x="51727" y="349449"/>
                  </a:lnTo>
                  <a:lnTo>
                    <a:pt x="51727" y="743823"/>
                  </a:lnTo>
                  <a:close/>
                  <a:moveTo>
                    <a:pt x="546237" y="332085"/>
                  </a:moveTo>
                  <a:cubicBezTo>
                    <a:pt x="546237" y="333970"/>
                    <a:pt x="545032" y="335020"/>
                    <a:pt x="544507" y="335375"/>
                  </a:cubicBezTo>
                  <a:cubicBezTo>
                    <a:pt x="543890" y="335808"/>
                    <a:pt x="542623" y="336426"/>
                    <a:pt x="541018" y="335854"/>
                  </a:cubicBezTo>
                  <a:cubicBezTo>
                    <a:pt x="461651" y="306718"/>
                    <a:pt x="382007" y="324623"/>
                    <a:pt x="304988" y="341926"/>
                  </a:cubicBezTo>
                  <a:cubicBezTo>
                    <a:pt x="223121" y="360325"/>
                    <a:pt x="145669" y="377720"/>
                    <a:pt x="67168" y="344397"/>
                  </a:cubicBezTo>
                  <a:lnTo>
                    <a:pt x="67168" y="52386"/>
                  </a:lnTo>
                  <a:cubicBezTo>
                    <a:pt x="99470" y="65070"/>
                    <a:pt x="131772" y="69813"/>
                    <a:pt x="163951" y="69813"/>
                  </a:cubicBezTo>
                  <a:cubicBezTo>
                    <a:pt x="212636" y="69813"/>
                    <a:pt x="260982" y="58952"/>
                    <a:pt x="308401" y="48293"/>
                  </a:cubicBezTo>
                  <a:cubicBezTo>
                    <a:pt x="389465" y="30079"/>
                    <a:pt x="466021" y="12869"/>
                    <a:pt x="543766" y="44770"/>
                  </a:cubicBezTo>
                  <a:cubicBezTo>
                    <a:pt x="545279" y="45388"/>
                    <a:pt x="546252" y="46840"/>
                    <a:pt x="546252" y="48463"/>
                  </a:cubicBezTo>
                  <a:lnTo>
                    <a:pt x="546252" y="3320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3" name="Google Shape;583;p36"/>
          <p:cNvGrpSpPr/>
          <p:nvPr/>
        </p:nvGrpSpPr>
        <p:grpSpPr>
          <a:xfrm>
            <a:off x="5379645" y="3074661"/>
            <a:ext cx="361426" cy="385159"/>
            <a:chOff x="5379645" y="3074661"/>
            <a:chExt cx="361426" cy="385159"/>
          </a:xfrm>
        </p:grpSpPr>
        <p:sp>
          <p:nvSpPr>
            <p:cNvPr id="584" name="Google Shape;584;p36"/>
            <p:cNvSpPr/>
            <p:nvPr/>
          </p:nvSpPr>
          <p:spPr>
            <a:xfrm>
              <a:off x="5450906" y="3078515"/>
              <a:ext cx="218882" cy="377450"/>
            </a:xfrm>
            <a:custGeom>
              <a:rect b="b" l="l" r="r" t="t"/>
              <a:pathLst>
                <a:path extrusionOk="0" h="754900" w="437764">
                  <a:moveTo>
                    <a:pt x="345919" y="675237"/>
                  </a:moveTo>
                  <a:lnTo>
                    <a:pt x="345919" y="738234"/>
                  </a:lnTo>
                  <a:cubicBezTo>
                    <a:pt x="345919" y="747439"/>
                    <a:pt x="338455" y="754901"/>
                    <a:pt x="329249" y="754901"/>
                  </a:cubicBezTo>
                  <a:lnTo>
                    <a:pt x="108516" y="754901"/>
                  </a:lnTo>
                  <a:cubicBezTo>
                    <a:pt x="99310" y="754901"/>
                    <a:pt x="91846" y="747439"/>
                    <a:pt x="91846" y="738234"/>
                  </a:cubicBezTo>
                  <a:lnTo>
                    <a:pt x="91846" y="675237"/>
                  </a:lnTo>
                  <a:cubicBezTo>
                    <a:pt x="91846" y="666033"/>
                    <a:pt x="99310" y="658570"/>
                    <a:pt x="108516" y="658570"/>
                  </a:cubicBezTo>
                  <a:lnTo>
                    <a:pt x="329264" y="658570"/>
                  </a:lnTo>
                  <a:cubicBezTo>
                    <a:pt x="338455" y="658555"/>
                    <a:pt x="345919" y="666017"/>
                    <a:pt x="345919" y="675237"/>
                  </a:cubicBezTo>
                  <a:close/>
                  <a:moveTo>
                    <a:pt x="427788" y="0"/>
                  </a:moveTo>
                  <a:lnTo>
                    <a:pt x="9977" y="0"/>
                  </a:lnTo>
                  <a:cubicBezTo>
                    <a:pt x="4457" y="0"/>
                    <a:pt x="0" y="4471"/>
                    <a:pt x="0" y="9975"/>
                  </a:cubicBezTo>
                  <a:lnTo>
                    <a:pt x="0" y="294125"/>
                  </a:lnTo>
                  <a:cubicBezTo>
                    <a:pt x="0" y="397054"/>
                    <a:pt x="71074" y="483378"/>
                    <a:pt x="166837" y="506721"/>
                  </a:cubicBezTo>
                  <a:lnTo>
                    <a:pt x="166729" y="506721"/>
                  </a:lnTo>
                  <a:lnTo>
                    <a:pt x="145927" y="658555"/>
                  </a:lnTo>
                  <a:lnTo>
                    <a:pt x="291838" y="658555"/>
                  </a:lnTo>
                  <a:lnTo>
                    <a:pt x="271035" y="506721"/>
                  </a:lnTo>
                  <a:lnTo>
                    <a:pt x="270927" y="506721"/>
                  </a:lnTo>
                  <a:cubicBezTo>
                    <a:pt x="366690" y="483363"/>
                    <a:pt x="437765" y="397054"/>
                    <a:pt x="437765" y="294125"/>
                  </a:cubicBezTo>
                  <a:lnTo>
                    <a:pt x="437765" y="9975"/>
                  </a:lnTo>
                  <a:cubicBezTo>
                    <a:pt x="437765" y="4471"/>
                    <a:pt x="433293" y="0"/>
                    <a:pt x="4277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36"/>
            <p:cNvSpPr/>
            <p:nvPr/>
          </p:nvSpPr>
          <p:spPr>
            <a:xfrm>
              <a:off x="5379645" y="3074661"/>
              <a:ext cx="361426" cy="385159"/>
            </a:xfrm>
            <a:custGeom>
              <a:rect b="b" l="l" r="r" t="t"/>
              <a:pathLst>
                <a:path extrusionOk="0" h="770318" w="722853">
                  <a:moveTo>
                    <a:pt x="699874" y="125963"/>
                  </a:moveTo>
                  <a:lnTo>
                    <a:pt x="587996" y="125963"/>
                  </a:lnTo>
                  <a:lnTo>
                    <a:pt x="587996" y="17684"/>
                  </a:lnTo>
                  <a:cubicBezTo>
                    <a:pt x="587996" y="7940"/>
                    <a:pt x="580055" y="0"/>
                    <a:pt x="570309" y="0"/>
                  </a:cubicBezTo>
                  <a:lnTo>
                    <a:pt x="152499" y="0"/>
                  </a:lnTo>
                  <a:cubicBezTo>
                    <a:pt x="142737" y="0"/>
                    <a:pt x="134811" y="7940"/>
                    <a:pt x="134811" y="17684"/>
                  </a:cubicBezTo>
                  <a:lnTo>
                    <a:pt x="134811" y="125963"/>
                  </a:lnTo>
                  <a:lnTo>
                    <a:pt x="22918" y="125963"/>
                  </a:lnTo>
                  <a:cubicBezTo>
                    <a:pt x="10304" y="125963"/>
                    <a:pt x="33" y="136232"/>
                    <a:pt x="3" y="148859"/>
                  </a:cubicBezTo>
                  <a:cubicBezTo>
                    <a:pt x="-337" y="329200"/>
                    <a:pt x="33034" y="439191"/>
                    <a:pt x="99189" y="475808"/>
                  </a:cubicBezTo>
                  <a:cubicBezTo>
                    <a:pt x="116429" y="485352"/>
                    <a:pt x="133809" y="488713"/>
                    <a:pt x="149723" y="488713"/>
                  </a:cubicBezTo>
                  <a:cubicBezTo>
                    <a:pt x="178668" y="488713"/>
                    <a:pt x="202755" y="477612"/>
                    <a:pt x="212454" y="472416"/>
                  </a:cubicBezTo>
                  <a:cubicBezTo>
                    <a:pt x="237606" y="494402"/>
                    <a:pt x="267645" y="510930"/>
                    <a:pt x="300708" y="520134"/>
                  </a:cubicBezTo>
                  <a:lnTo>
                    <a:pt x="281740" y="658570"/>
                  </a:lnTo>
                  <a:lnTo>
                    <a:pt x="251053" y="658570"/>
                  </a:lnTo>
                  <a:cubicBezTo>
                    <a:pt x="237606" y="658570"/>
                    <a:pt x="226672" y="669502"/>
                    <a:pt x="226672" y="682946"/>
                  </a:cubicBezTo>
                  <a:lnTo>
                    <a:pt x="226672" y="745943"/>
                  </a:lnTo>
                  <a:cubicBezTo>
                    <a:pt x="226672" y="759387"/>
                    <a:pt x="237606" y="770319"/>
                    <a:pt x="251053" y="770319"/>
                  </a:cubicBezTo>
                  <a:lnTo>
                    <a:pt x="471801" y="770319"/>
                  </a:lnTo>
                  <a:cubicBezTo>
                    <a:pt x="485248" y="770319"/>
                    <a:pt x="496181" y="759387"/>
                    <a:pt x="496181" y="745943"/>
                  </a:cubicBezTo>
                  <a:lnTo>
                    <a:pt x="496181" y="682946"/>
                  </a:lnTo>
                  <a:cubicBezTo>
                    <a:pt x="496181" y="669502"/>
                    <a:pt x="485248" y="658570"/>
                    <a:pt x="471801" y="658570"/>
                  </a:cubicBezTo>
                  <a:lnTo>
                    <a:pt x="441114" y="658570"/>
                  </a:lnTo>
                  <a:lnTo>
                    <a:pt x="422146" y="520134"/>
                  </a:lnTo>
                  <a:cubicBezTo>
                    <a:pt x="455208" y="510930"/>
                    <a:pt x="485248" y="494402"/>
                    <a:pt x="510399" y="472416"/>
                  </a:cubicBezTo>
                  <a:cubicBezTo>
                    <a:pt x="520099" y="477612"/>
                    <a:pt x="544186" y="488713"/>
                    <a:pt x="573131" y="488713"/>
                  </a:cubicBezTo>
                  <a:cubicBezTo>
                    <a:pt x="589045" y="488713"/>
                    <a:pt x="606409" y="485352"/>
                    <a:pt x="623665" y="475808"/>
                  </a:cubicBezTo>
                  <a:cubicBezTo>
                    <a:pt x="689820" y="439206"/>
                    <a:pt x="723190" y="329200"/>
                    <a:pt x="722851" y="148859"/>
                  </a:cubicBezTo>
                  <a:cubicBezTo>
                    <a:pt x="722774" y="136232"/>
                    <a:pt x="712488" y="125963"/>
                    <a:pt x="699874" y="125963"/>
                  </a:cubicBezTo>
                  <a:close/>
                  <a:moveTo>
                    <a:pt x="480730" y="682946"/>
                  </a:moveTo>
                  <a:lnTo>
                    <a:pt x="480730" y="745943"/>
                  </a:lnTo>
                  <a:cubicBezTo>
                    <a:pt x="480730" y="750892"/>
                    <a:pt x="476705" y="754901"/>
                    <a:pt x="471770" y="754901"/>
                  </a:cubicBezTo>
                  <a:lnTo>
                    <a:pt x="251037" y="754901"/>
                  </a:lnTo>
                  <a:cubicBezTo>
                    <a:pt x="246087" y="754901"/>
                    <a:pt x="242078" y="750877"/>
                    <a:pt x="242078" y="745943"/>
                  </a:cubicBezTo>
                  <a:lnTo>
                    <a:pt x="242078" y="682946"/>
                  </a:lnTo>
                  <a:cubicBezTo>
                    <a:pt x="242078" y="677997"/>
                    <a:pt x="246103" y="673988"/>
                    <a:pt x="251037" y="673988"/>
                  </a:cubicBezTo>
                  <a:lnTo>
                    <a:pt x="471786" y="673988"/>
                  </a:lnTo>
                  <a:cubicBezTo>
                    <a:pt x="476720" y="673973"/>
                    <a:pt x="480730" y="677997"/>
                    <a:pt x="480730" y="682946"/>
                  </a:cubicBezTo>
                  <a:close/>
                  <a:moveTo>
                    <a:pt x="152499" y="15418"/>
                  </a:moveTo>
                  <a:lnTo>
                    <a:pt x="570309" y="15418"/>
                  </a:lnTo>
                  <a:cubicBezTo>
                    <a:pt x="571558" y="15418"/>
                    <a:pt x="572576" y="16435"/>
                    <a:pt x="572576" y="17684"/>
                  </a:cubicBezTo>
                  <a:lnTo>
                    <a:pt x="572576" y="133626"/>
                  </a:lnTo>
                  <a:cubicBezTo>
                    <a:pt x="572576" y="133641"/>
                    <a:pt x="572576" y="133641"/>
                    <a:pt x="572576" y="133657"/>
                  </a:cubicBezTo>
                  <a:cubicBezTo>
                    <a:pt x="572576" y="133672"/>
                    <a:pt x="572576" y="133672"/>
                    <a:pt x="572576" y="133688"/>
                  </a:cubicBezTo>
                  <a:lnTo>
                    <a:pt x="572576" y="301834"/>
                  </a:lnTo>
                  <a:cubicBezTo>
                    <a:pt x="572576" y="418254"/>
                    <a:pt x="477846" y="512965"/>
                    <a:pt x="361404" y="512965"/>
                  </a:cubicBezTo>
                  <a:cubicBezTo>
                    <a:pt x="244961" y="512965"/>
                    <a:pt x="150232" y="418254"/>
                    <a:pt x="150232" y="301834"/>
                  </a:cubicBezTo>
                  <a:lnTo>
                    <a:pt x="150232" y="133703"/>
                  </a:lnTo>
                  <a:cubicBezTo>
                    <a:pt x="150232" y="133688"/>
                    <a:pt x="150232" y="133688"/>
                    <a:pt x="150232" y="133672"/>
                  </a:cubicBezTo>
                  <a:cubicBezTo>
                    <a:pt x="150232" y="133657"/>
                    <a:pt x="150232" y="133657"/>
                    <a:pt x="150232" y="133641"/>
                  </a:cubicBezTo>
                  <a:lnTo>
                    <a:pt x="150232" y="17700"/>
                  </a:lnTo>
                  <a:cubicBezTo>
                    <a:pt x="150232" y="16435"/>
                    <a:pt x="151249" y="15418"/>
                    <a:pt x="152499" y="15418"/>
                  </a:cubicBezTo>
                  <a:close/>
                  <a:moveTo>
                    <a:pt x="106529" y="462240"/>
                  </a:moveTo>
                  <a:cubicBezTo>
                    <a:pt x="30829" y="420196"/>
                    <a:pt x="15207" y="268624"/>
                    <a:pt x="15423" y="148890"/>
                  </a:cubicBezTo>
                  <a:cubicBezTo>
                    <a:pt x="15423" y="144742"/>
                    <a:pt x="18800" y="141381"/>
                    <a:pt x="22918" y="141381"/>
                  </a:cubicBezTo>
                  <a:lnTo>
                    <a:pt x="134796" y="141381"/>
                  </a:lnTo>
                  <a:lnTo>
                    <a:pt x="134796" y="301849"/>
                  </a:lnTo>
                  <a:cubicBezTo>
                    <a:pt x="134796" y="363890"/>
                    <a:pt x="159870" y="420181"/>
                    <a:pt x="200411" y="461130"/>
                  </a:cubicBezTo>
                  <a:cubicBezTo>
                    <a:pt x="183618" y="469009"/>
                    <a:pt x="143940" y="483024"/>
                    <a:pt x="106529" y="462240"/>
                  </a:cubicBezTo>
                  <a:close/>
                  <a:moveTo>
                    <a:pt x="425523" y="658555"/>
                  </a:moveTo>
                  <a:lnTo>
                    <a:pt x="297284" y="658555"/>
                  </a:lnTo>
                  <a:lnTo>
                    <a:pt x="315758" y="523773"/>
                  </a:lnTo>
                  <a:cubicBezTo>
                    <a:pt x="330500" y="526795"/>
                    <a:pt x="345782" y="528398"/>
                    <a:pt x="361404" y="528398"/>
                  </a:cubicBezTo>
                  <a:cubicBezTo>
                    <a:pt x="377040" y="528398"/>
                    <a:pt x="392307" y="526810"/>
                    <a:pt x="407049" y="523773"/>
                  </a:cubicBezTo>
                  <a:lnTo>
                    <a:pt x="425523" y="658555"/>
                  </a:lnTo>
                  <a:close/>
                  <a:moveTo>
                    <a:pt x="616278" y="462240"/>
                  </a:moveTo>
                  <a:cubicBezTo>
                    <a:pt x="601829" y="470273"/>
                    <a:pt x="587040" y="473095"/>
                    <a:pt x="573347" y="473095"/>
                  </a:cubicBezTo>
                  <a:cubicBezTo>
                    <a:pt x="551619" y="473095"/>
                    <a:pt x="532698" y="465941"/>
                    <a:pt x="522366" y="461115"/>
                  </a:cubicBezTo>
                  <a:cubicBezTo>
                    <a:pt x="562907" y="420165"/>
                    <a:pt x="587996" y="363875"/>
                    <a:pt x="587996" y="301834"/>
                  </a:cubicBezTo>
                  <a:lnTo>
                    <a:pt x="587996" y="141381"/>
                  </a:lnTo>
                  <a:lnTo>
                    <a:pt x="699874" y="141381"/>
                  </a:lnTo>
                  <a:cubicBezTo>
                    <a:pt x="704007" y="141381"/>
                    <a:pt x="707369" y="144758"/>
                    <a:pt x="707369" y="148890"/>
                  </a:cubicBezTo>
                  <a:cubicBezTo>
                    <a:pt x="707600" y="268624"/>
                    <a:pt x="691979" y="420196"/>
                    <a:pt x="616278" y="462240"/>
                  </a:cubicBezTo>
                  <a:close/>
                  <a:moveTo>
                    <a:pt x="316683" y="714445"/>
                  </a:moveTo>
                  <a:cubicBezTo>
                    <a:pt x="316683" y="710189"/>
                    <a:pt x="320138" y="706736"/>
                    <a:pt x="324394" y="706736"/>
                  </a:cubicBezTo>
                  <a:lnTo>
                    <a:pt x="398414" y="706736"/>
                  </a:lnTo>
                  <a:cubicBezTo>
                    <a:pt x="402670" y="706736"/>
                    <a:pt x="406124" y="710189"/>
                    <a:pt x="406124" y="714445"/>
                  </a:cubicBezTo>
                  <a:cubicBezTo>
                    <a:pt x="406124" y="718700"/>
                    <a:pt x="402670" y="722153"/>
                    <a:pt x="398414" y="722153"/>
                  </a:cubicBezTo>
                  <a:lnTo>
                    <a:pt x="324394" y="722153"/>
                  </a:lnTo>
                  <a:cubicBezTo>
                    <a:pt x="320138" y="722153"/>
                    <a:pt x="316683" y="718700"/>
                    <a:pt x="316683" y="714445"/>
                  </a:cubicBezTo>
                  <a:close/>
                  <a:moveTo>
                    <a:pt x="298549" y="266265"/>
                  </a:moveTo>
                  <a:lnTo>
                    <a:pt x="287600" y="330126"/>
                  </a:lnTo>
                  <a:cubicBezTo>
                    <a:pt x="286860" y="334412"/>
                    <a:pt x="288587" y="338652"/>
                    <a:pt x="292103" y="341211"/>
                  </a:cubicBezTo>
                  <a:cubicBezTo>
                    <a:pt x="294092" y="342660"/>
                    <a:pt x="296421" y="343385"/>
                    <a:pt x="298749" y="343385"/>
                  </a:cubicBezTo>
                  <a:cubicBezTo>
                    <a:pt x="300553" y="343385"/>
                    <a:pt x="302358" y="342953"/>
                    <a:pt x="304038" y="342074"/>
                  </a:cubicBezTo>
                  <a:lnTo>
                    <a:pt x="361388" y="311933"/>
                  </a:lnTo>
                  <a:lnTo>
                    <a:pt x="418738" y="342074"/>
                  </a:lnTo>
                  <a:cubicBezTo>
                    <a:pt x="422578" y="344094"/>
                    <a:pt x="427158" y="343770"/>
                    <a:pt x="430674" y="341211"/>
                  </a:cubicBezTo>
                  <a:cubicBezTo>
                    <a:pt x="434190" y="338652"/>
                    <a:pt x="435917" y="334412"/>
                    <a:pt x="435177" y="330126"/>
                  </a:cubicBezTo>
                  <a:lnTo>
                    <a:pt x="424228" y="266265"/>
                  </a:lnTo>
                  <a:lnTo>
                    <a:pt x="470629" y="221045"/>
                  </a:lnTo>
                  <a:cubicBezTo>
                    <a:pt x="473744" y="218007"/>
                    <a:pt x="474839" y="213567"/>
                    <a:pt x="473497" y="209435"/>
                  </a:cubicBezTo>
                  <a:cubicBezTo>
                    <a:pt x="472156" y="205303"/>
                    <a:pt x="468655" y="202343"/>
                    <a:pt x="464353" y="201726"/>
                  </a:cubicBezTo>
                  <a:lnTo>
                    <a:pt x="400233" y="192414"/>
                  </a:lnTo>
                  <a:lnTo>
                    <a:pt x="371551" y="134320"/>
                  </a:lnTo>
                  <a:cubicBezTo>
                    <a:pt x="371551" y="134320"/>
                    <a:pt x="371551" y="134320"/>
                    <a:pt x="371551" y="134320"/>
                  </a:cubicBezTo>
                  <a:cubicBezTo>
                    <a:pt x="369623" y="130419"/>
                    <a:pt x="365737" y="127998"/>
                    <a:pt x="361388" y="127998"/>
                  </a:cubicBezTo>
                  <a:cubicBezTo>
                    <a:pt x="357040" y="127998"/>
                    <a:pt x="353154" y="130419"/>
                    <a:pt x="351226" y="134320"/>
                  </a:cubicBezTo>
                  <a:lnTo>
                    <a:pt x="322543" y="192414"/>
                  </a:lnTo>
                  <a:lnTo>
                    <a:pt x="258408" y="201726"/>
                  </a:lnTo>
                  <a:cubicBezTo>
                    <a:pt x="254106" y="202358"/>
                    <a:pt x="250605" y="205303"/>
                    <a:pt x="249264" y="209435"/>
                  </a:cubicBezTo>
                  <a:cubicBezTo>
                    <a:pt x="247922" y="213567"/>
                    <a:pt x="249017" y="218023"/>
                    <a:pt x="252132" y="221045"/>
                  </a:cubicBezTo>
                  <a:lnTo>
                    <a:pt x="298549" y="266265"/>
                  </a:lnTo>
                  <a:close/>
                  <a:moveTo>
                    <a:pt x="328789" y="207076"/>
                  </a:moveTo>
                  <a:cubicBezTo>
                    <a:pt x="331302" y="206706"/>
                    <a:pt x="333477" y="205134"/>
                    <a:pt x="334602" y="202852"/>
                  </a:cubicBezTo>
                  <a:lnTo>
                    <a:pt x="361404" y="148550"/>
                  </a:lnTo>
                  <a:lnTo>
                    <a:pt x="388205" y="202852"/>
                  </a:lnTo>
                  <a:cubicBezTo>
                    <a:pt x="389331" y="205134"/>
                    <a:pt x="391505" y="206706"/>
                    <a:pt x="394003" y="207076"/>
                  </a:cubicBezTo>
                  <a:lnTo>
                    <a:pt x="453944" y="215787"/>
                  </a:lnTo>
                  <a:lnTo>
                    <a:pt x="410565" y="258063"/>
                  </a:lnTo>
                  <a:cubicBezTo>
                    <a:pt x="408745" y="259836"/>
                    <a:pt x="407913" y="262380"/>
                    <a:pt x="408344" y="264893"/>
                  </a:cubicBezTo>
                  <a:lnTo>
                    <a:pt x="418584" y="324575"/>
                  </a:lnTo>
                  <a:lnTo>
                    <a:pt x="364966" y="296391"/>
                  </a:lnTo>
                  <a:cubicBezTo>
                    <a:pt x="362714" y="295204"/>
                    <a:pt x="360031" y="295204"/>
                    <a:pt x="357795" y="296391"/>
                  </a:cubicBezTo>
                  <a:lnTo>
                    <a:pt x="304177" y="324575"/>
                  </a:lnTo>
                  <a:lnTo>
                    <a:pt x="314417" y="264893"/>
                  </a:lnTo>
                  <a:cubicBezTo>
                    <a:pt x="314848" y="262395"/>
                    <a:pt x="314016" y="259836"/>
                    <a:pt x="312196" y="258063"/>
                  </a:cubicBezTo>
                  <a:lnTo>
                    <a:pt x="268817" y="215787"/>
                  </a:lnTo>
                  <a:lnTo>
                    <a:pt x="328789" y="20707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6" name="Google Shape;586;p36"/>
          <p:cNvGrpSpPr/>
          <p:nvPr/>
        </p:nvGrpSpPr>
        <p:grpSpPr>
          <a:xfrm>
            <a:off x="5955475" y="3099265"/>
            <a:ext cx="245525" cy="336148"/>
            <a:chOff x="5955475" y="3099265"/>
            <a:chExt cx="245525" cy="336148"/>
          </a:xfrm>
        </p:grpSpPr>
        <p:sp>
          <p:nvSpPr>
            <p:cNvPr id="587" name="Google Shape;587;p36"/>
            <p:cNvSpPr/>
            <p:nvPr/>
          </p:nvSpPr>
          <p:spPr>
            <a:xfrm>
              <a:off x="5958841" y="3102621"/>
              <a:ext cx="238791" cy="329429"/>
            </a:xfrm>
            <a:custGeom>
              <a:rect b="b" l="l" r="r" t="t"/>
              <a:pathLst>
                <a:path extrusionOk="0" h="658858" w="477582">
                  <a:moveTo>
                    <a:pt x="477583" y="658859"/>
                  </a:moveTo>
                  <a:lnTo>
                    <a:pt x="0" y="658859"/>
                  </a:lnTo>
                  <a:lnTo>
                    <a:pt x="0" y="0"/>
                  </a:lnTo>
                  <a:lnTo>
                    <a:pt x="338283" y="0"/>
                  </a:lnTo>
                  <a:cubicBezTo>
                    <a:pt x="392689" y="54338"/>
                    <a:pt x="423191" y="84802"/>
                    <a:pt x="477583" y="139126"/>
                  </a:cubicBezTo>
                  <a:lnTo>
                    <a:pt x="477583" y="65885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36"/>
            <p:cNvSpPr/>
            <p:nvPr/>
          </p:nvSpPr>
          <p:spPr>
            <a:xfrm>
              <a:off x="5955475" y="3099265"/>
              <a:ext cx="245525" cy="336148"/>
            </a:xfrm>
            <a:custGeom>
              <a:rect b="b" l="l" r="r" t="t"/>
              <a:pathLst>
                <a:path extrusionOk="0" h="672295" w="491049">
                  <a:moveTo>
                    <a:pt x="490915" y="144520"/>
                  </a:moveTo>
                  <a:cubicBezTo>
                    <a:pt x="490861" y="144251"/>
                    <a:pt x="490766" y="143995"/>
                    <a:pt x="490672" y="143726"/>
                  </a:cubicBezTo>
                  <a:cubicBezTo>
                    <a:pt x="490618" y="143578"/>
                    <a:pt x="490591" y="143417"/>
                    <a:pt x="490524" y="143255"/>
                  </a:cubicBezTo>
                  <a:cubicBezTo>
                    <a:pt x="490403" y="142973"/>
                    <a:pt x="490241" y="142704"/>
                    <a:pt x="490093" y="142435"/>
                  </a:cubicBezTo>
                  <a:cubicBezTo>
                    <a:pt x="490026" y="142327"/>
                    <a:pt x="489985" y="142206"/>
                    <a:pt x="489905" y="142099"/>
                  </a:cubicBezTo>
                  <a:cubicBezTo>
                    <a:pt x="489662" y="141736"/>
                    <a:pt x="489379" y="141399"/>
                    <a:pt x="489070" y="141076"/>
                  </a:cubicBezTo>
                  <a:lnTo>
                    <a:pt x="349784" y="1964"/>
                  </a:lnTo>
                  <a:cubicBezTo>
                    <a:pt x="349474" y="1654"/>
                    <a:pt x="349137" y="1372"/>
                    <a:pt x="348760" y="1130"/>
                  </a:cubicBezTo>
                  <a:cubicBezTo>
                    <a:pt x="348652" y="1063"/>
                    <a:pt x="348545" y="1022"/>
                    <a:pt x="348437" y="955"/>
                  </a:cubicBezTo>
                  <a:cubicBezTo>
                    <a:pt x="348168" y="794"/>
                    <a:pt x="347898" y="632"/>
                    <a:pt x="347602" y="511"/>
                  </a:cubicBezTo>
                  <a:cubicBezTo>
                    <a:pt x="347454" y="457"/>
                    <a:pt x="347306" y="430"/>
                    <a:pt x="347158" y="377"/>
                  </a:cubicBezTo>
                  <a:cubicBezTo>
                    <a:pt x="346888" y="282"/>
                    <a:pt x="346619" y="188"/>
                    <a:pt x="346336" y="135"/>
                  </a:cubicBezTo>
                  <a:cubicBezTo>
                    <a:pt x="345905" y="40"/>
                    <a:pt x="345461" y="0"/>
                    <a:pt x="345003" y="0"/>
                  </a:cubicBezTo>
                  <a:lnTo>
                    <a:pt x="6733" y="0"/>
                  </a:lnTo>
                  <a:cubicBezTo>
                    <a:pt x="3017" y="-13"/>
                    <a:pt x="0" y="2999"/>
                    <a:pt x="0" y="6712"/>
                  </a:cubicBezTo>
                  <a:lnTo>
                    <a:pt x="0" y="665570"/>
                  </a:lnTo>
                  <a:cubicBezTo>
                    <a:pt x="0" y="669283"/>
                    <a:pt x="3017" y="672295"/>
                    <a:pt x="6733" y="672295"/>
                  </a:cubicBezTo>
                  <a:lnTo>
                    <a:pt x="484316" y="672295"/>
                  </a:lnTo>
                  <a:cubicBezTo>
                    <a:pt x="488033" y="672295"/>
                    <a:pt x="491049" y="669283"/>
                    <a:pt x="491049" y="665570"/>
                  </a:cubicBezTo>
                  <a:lnTo>
                    <a:pt x="491049" y="145838"/>
                  </a:lnTo>
                  <a:cubicBezTo>
                    <a:pt x="491049" y="145394"/>
                    <a:pt x="491009" y="144950"/>
                    <a:pt x="490915" y="144520"/>
                  </a:cubicBezTo>
                  <a:close/>
                  <a:moveTo>
                    <a:pt x="351750" y="139113"/>
                  </a:moveTo>
                  <a:lnTo>
                    <a:pt x="351750" y="22946"/>
                  </a:lnTo>
                  <a:lnTo>
                    <a:pt x="468062" y="139113"/>
                  </a:lnTo>
                  <a:lnTo>
                    <a:pt x="351750" y="139113"/>
                  </a:lnTo>
                  <a:close/>
                  <a:moveTo>
                    <a:pt x="13467" y="658845"/>
                  </a:moveTo>
                  <a:lnTo>
                    <a:pt x="13467" y="13437"/>
                  </a:lnTo>
                  <a:lnTo>
                    <a:pt x="338283" y="13437"/>
                  </a:lnTo>
                  <a:lnTo>
                    <a:pt x="338283" y="145838"/>
                  </a:lnTo>
                  <a:cubicBezTo>
                    <a:pt x="338283" y="149550"/>
                    <a:pt x="341300" y="152563"/>
                    <a:pt x="345017" y="152563"/>
                  </a:cubicBezTo>
                  <a:lnTo>
                    <a:pt x="477583" y="152563"/>
                  </a:lnTo>
                  <a:lnTo>
                    <a:pt x="477583" y="658832"/>
                  </a:lnTo>
                  <a:lnTo>
                    <a:pt x="13467" y="658832"/>
                  </a:lnTo>
                  <a:close/>
                  <a:moveTo>
                    <a:pt x="84248" y="151541"/>
                  </a:moveTo>
                  <a:cubicBezTo>
                    <a:pt x="84248" y="147828"/>
                    <a:pt x="87264" y="144816"/>
                    <a:pt x="90981" y="144816"/>
                  </a:cubicBezTo>
                  <a:lnTo>
                    <a:pt x="225150" y="144816"/>
                  </a:lnTo>
                  <a:cubicBezTo>
                    <a:pt x="228866" y="144816"/>
                    <a:pt x="231883" y="147828"/>
                    <a:pt x="231883" y="151541"/>
                  </a:cubicBezTo>
                  <a:cubicBezTo>
                    <a:pt x="231883" y="155253"/>
                    <a:pt x="228866" y="158265"/>
                    <a:pt x="225150" y="158265"/>
                  </a:cubicBezTo>
                  <a:lnTo>
                    <a:pt x="90981" y="158265"/>
                  </a:lnTo>
                  <a:cubicBezTo>
                    <a:pt x="87264" y="158265"/>
                    <a:pt x="84248" y="155253"/>
                    <a:pt x="84248" y="151541"/>
                  </a:cubicBezTo>
                  <a:close/>
                  <a:moveTo>
                    <a:pt x="231883" y="553559"/>
                  </a:moveTo>
                  <a:cubicBezTo>
                    <a:pt x="231883" y="557271"/>
                    <a:pt x="228866" y="560284"/>
                    <a:pt x="225150" y="560284"/>
                  </a:cubicBezTo>
                  <a:lnTo>
                    <a:pt x="90981" y="560284"/>
                  </a:lnTo>
                  <a:cubicBezTo>
                    <a:pt x="87264" y="560284"/>
                    <a:pt x="84248" y="557271"/>
                    <a:pt x="84248" y="553559"/>
                  </a:cubicBezTo>
                  <a:cubicBezTo>
                    <a:pt x="84248" y="549847"/>
                    <a:pt x="87264" y="546834"/>
                    <a:pt x="90981" y="546834"/>
                  </a:cubicBezTo>
                  <a:lnTo>
                    <a:pt x="225150" y="546834"/>
                  </a:lnTo>
                  <a:cubicBezTo>
                    <a:pt x="228880" y="546834"/>
                    <a:pt x="231883" y="549847"/>
                    <a:pt x="231883" y="553559"/>
                  </a:cubicBezTo>
                  <a:close/>
                  <a:moveTo>
                    <a:pt x="406802" y="231944"/>
                  </a:moveTo>
                  <a:cubicBezTo>
                    <a:pt x="406802" y="235656"/>
                    <a:pt x="403785" y="238669"/>
                    <a:pt x="400068" y="238669"/>
                  </a:cubicBezTo>
                  <a:lnTo>
                    <a:pt x="90981" y="238669"/>
                  </a:lnTo>
                  <a:cubicBezTo>
                    <a:pt x="87264" y="238669"/>
                    <a:pt x="84248" y="235656"/>
                    <a:pt x="84248" y="231944"/>
                  </a:cubicBezTo>
                  <a:cubicBezTo>
                    <a:pt x="84248" y="228232"/>
                    <a:pt x="87264" y="225219"/>
                    <a:pt x="90981" y="225219"/>
                  </a:cubicBezTo>
                  <a:lnTo>
                    <a:pt x="400068" y="225219"/>
                  </a:lnTo>
                  <a:cubicBezTo>
                    <a:pt x="403785" y="225219"/>
                    <a:pt x="406802" y="228232"/>
                    <a:pt x="406802" y="231944"/>
                  </a:cubicBezTo>
                  <a:close/>
                  <a:moveTo>
                    <a:pt x="406802" y="312348"/>
                  </a:moveTo>
                  <a:cubicBezTo>
                    <a:pt x="406802" y="316060"/>
                    <a:pt x="403785" y="319073"/>
                    <a:pt x="400068" y="319073"/>
                  </a:cubicBezTo>
                  <a:lnTo>
                    <a:pt x="90981" y="319073"/>
                  </a:lnTo>
                  <a:cubicBezTo>
                    <a:pt x="87264" y="319073"/>
                    <a:pt x="84248" y="316060"/>
                    <a:pt x="84248" y="312348"/>
                  </a:cubicBezTo>
                  <a:cubicBezTo>
                    <a:pt x="84248" y="308636"/>
                    <a:pt x="87264" y="305623"/>
                    <a:pt x="90981" y="305623"/>
                  </a:cubicBezTo>
                  <a:lnTo>
                    <a:pt x="400068" y="305623"/>
                  </a:lnTo>
                  <a:cubicBezTo>
                    <a:pt x="403785" y="305623"/>
                    <a:pt x="406802" y="308636"/>
                    <a:pt x="406802" y="312348"/>
                  </a:cubicBezTo>
                  <a:close/>
                  <a:moveTo>
                    <a:pt x="406802" y="392752"/>
                  </a:moveTo>
                  <a:cubicBezTo>
                    <a:pt x="406802" y="396464"/>
                    <a:pt x="403785" y="399477"/>
                    <a:pt x="400068" y="399477"/>
                  </a:cubicBezTo>
                  <a:lnTo>
                    <a:pt x="90981" y="399477"/>
                  </a:lnTo>
                  <a:cubicBezTo>
                    <a:pt x="87264" y="399477"/>
                    <a:pt x="84248" y="396464"/>
                    <a:pt x="84248" y="392752"/>
                  </a:cubicBezTo>
                  <a:cubicBezTo>
                    <a:pt x="84248" y="389040"/>
                    <a:pt x="87264" y="386027"/>
                    <a:pt x="90981" y="386027"/>
                  </a:cubicBezTo>
                  <a:lnTo>
                    <a:pt x="400068" y="386027"/>
                  </a:lnTo>
                  <a:cubicBezTo>
                    <a:pt x="403785" y="386027"/>
                    <a:pt x="406802" y="389040"/>
                    <a:pt x="406802" y="392752"/>
                  </a:cubicBezTo>
                  <a:close/>
                  <a:moveTo>
                    <a:pt x="406802" y="473155"/>
                  </a:moveTo>
                  <a:cubicBezTo>
                    <a:pt x="406802" y="476868"/>
                    <a:pt x="403785" y="479880"/>
                    <a:pt x="400068" y="479880"/>
                  </a:cubicBezTo>
                  <a:lnTo>
                    <a:pt x="90981" y="479880"/>
                  </a:lnTo>
                  <a:cubicBezTo>
                    <a:pt x="87264" y="479880"/>
                    <a:pt x="84248" y="476868"/>
                    <a:pt x="84248" y="473155"/>
                  </a:cubicBezTo>
                  <a:cubicBezTo>
                    <a:pt x="84248" y="469443"/>
                    <a:pt x="87264" y="466431"/>
                    <a:pt x="90981" y="466431"/>
                  </a:cubicBezTo>
                  <a:lnTo>
                    <a:pt x="400068" y="466431"/>
                  </a:lnTo>
                  <a:cubicBezTo>
                    <a:pt x="403785" y="466431"/>
                    <a:pt x="406802" y="469443"/>
                    <a:pt x="406802" y="4731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9" name="Google Shape;589;p36"/>
          <p:cNvGrpSpPr/>
          <p:nvPr/>
        </p:nvGrpSpPr>
        <p:grpSpPr>
          <a:xfrm>
            <a:off x="6415454" y="3135144"/>
            <a:ext cx="439817" cy="264442"/>
            <a:chOff x="6415454" y="3135144"/>
            <a:chExt cx="439817" cy="264442"/>
          </a:xfrm>
        </p:grpSpPr>
        <p:sp>
          <p:nvSpPr>
            <p:cNvPr id="590" name="Google Shape;590;p36"/>
            <p:cNvSpPr/>
            <p:nvPr/>
          </p:nvSpPr>
          <p:spPr>
            <a:xfrm>
              <a:off x="6415454" y="3135144"/>
              <a:ext cx="439817" cy="264442"/>
            </a:xfrm>
            <a:custGeom>
              <a:rect b="b" l="l" r="r" t="t"/>
              <a:pathLst>
                <a:path extrusionOk="0" h="528885" w="879634">
                  <a:moveTo>
                    <a:pt x="879635" y="77933"/>
                  </a:moveTo>
                  <a:lnTo>
                    <a:pt x="879635" y="520070"/>
                  </a:lnTo>
                  <a:cubicBezTo>
                    <a:pt x="879635" y="524954"/>
                    <a:pt x="875707" y="528885"/>
                    <a:pt x="870828" y="528885"/>
                  </a:cubicBezTo>
                  <a:lnTo>
                    <a:pt x="8807" y="528885"/>
                  </a:lnTo>
                  <a:cubicBezTo>
                    <a:pt x="3928" y="528885"/>
                    <a:pt x="0" y="524954"/>
                    <a:pt x="0" y="520070"/>
                  </a:cubicBezTo>
                  <a:lnTo>
                    <a:pt x="0" y="77933"/>
                  </a:lnTo>
                  <a:cubicBezTo>
                    <a:pt x="0" y="73066"/>
                    <a:pt x="3928" y="69117"/>
                    <a:pt x="8807" y="69117"/>
                  </a:cubicBezTo>
                  <a:lnTo>
                    <a:pt x="67531" y="69117"/>
                  </a:lnTo>
                  <a:lnTo>
                    <a:pt x="67531" y="8816"/>
                  </a:lnTo>
                  <a:cubicBezTo>
                    <a:pt x="67531" y="3950"/>
                    <a:pt x="71477" y="0"/>
                    <a:pt x="76338" y="0"/>
                  </a:cubicBezTo>
                  <a:lnTo>
                    <a:pt x="335068" y="0"/>
                  </a:lnTo>
                  <a:cubicBezTo>
                    <a:pt x="380846" y="0"/>
                    <a:pt x="422256" y="27823"/>
                    <a:pt x="439817" y="69787"/>
                  </a:cubicBezTo>
                  <a:cubicBezTo>
                    <a:pt x="457378" y="27841"/>
                    <a:pt x="498788" y="0"/>
                    <a:pt x="544567" y="0"/>
                  </a:cubicBezTo>
                  <a:lnTo>
                    <a:pt x="803296" y="0"/>
                  </a:lnTo>
                  <a:cubicBezTo>
                    <a:pt x="808158" y="0"/>
                    <a:pt x="812103" y="3950"/>
                    <a:pt x="812103" y="8816"/>
                  </a:cubicBezTo>
                  <a:lnTo>
                    <a:pt x="812103" y="69117"/>
                  </a:lnTo>
                  <a:lnTo>
                    <a:pt x="870828" y="69117"/>
                  </a:lnTo>
                  <a:cubicBezTo>
                    <a:pt x="875707" y="69117"/>
                    <a:pt x="879635" y="73066"/>
                    <a:pt x="879635" y="779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36"/>
            <p:cNvSpPr/>
            <p:nvPr/>
          </p:nvSpPr>
          <p:spPr>
            <a:xfrm>
              <a:off x="6424260" y="3143960"/>
              <a:ext cx="422203" cy="246810"/>
            </a:xfrm>
            <a:custGeom>
              <a:rect b="b" l="l" r="r" t="t"/>
              <a:pathLst>
                <a:path extrusionOk="0" h="493621" w="844406">
                  <a:moveTo>
                    <a:pt x="411459" y="493622"/>
                  </a:moveTo>
                  <a:lnTo>
                    <a:pt x="0" y="493622"/>
                  </a:lnTo>
                  <a:lnTo>
                    <a:pt x="0" y="69117"/>
                  </a:lnTo>
                  <a:lnTo>
                    <a:pt x="49918" y="69117"/>
                  </a:lnTo>
                  <a:lnTo>
                    <a:pt x="49918" y="414208"/>
                  </a:lnTo>
                  <a:cubicBezTo>
                    <a:pt x="49918" y="419074"/>
                    <a:pt x="53863" y="423024"/>
                    <a:pt x="58725" y="423024"/>
                  </a:cubicBezTo>
                  <a:lnTo>
                    <a:pt x="319603" y="423024"/>
                  </a:lnTo>
                  <a:cubicBezTo>
                    <a:pt x="363127" y="423024"/>
                    <a:pt x="400926" y="452751"/>
                    <a:pt x="411459" y="493622"/>
                  </a:cubicBezTo>
                  <a:close/>
                  <a:moveTo>
                    <a:pt x="794489" y="69117"/>
                  </a:moveTo>
                  <a:lnTo>
                    <a:pt x="794489" y="414208"/>
                  </a:lnTo>
                  <a:cubicBezTo>
                    <a:pt x="794489" y="419074"/>
                    <a:pt x="790544" y="423024"/>
                    <a:pt x="785682" y="423024"/>
                  </a:cubicBezTo>
                  <a:lnTo>
                    <a:pt x="524804" y="423024"/>
                  </a:lnTo>
                  <a:cubicBezTo>
                    <a:pt x="481280" y="423024"/>
                    <a:pt x="443481" y="452751"/>
                    <a:pt x="432948" y="493622"/>
                  </a:cubicBezTo>
                  <a:lnTo>
                    <a:pt x="844407" y="493622"/>
                  </a:lnTo>
                  <a:lnTo>
                    <a:pt x="844407" y="69117"/>
                  </a:lnTo>
                  <a:lnTo>
                    <a:pt x="794489" y="69117"/>
                  </a:lnTo>
                  <a:close/>
                  <a:moveTo>
                    <a:pt x="431010" y="455502"/>
                  </a:moveTo>
                  <a:lnTo>
                    <a:pt x="431010" y="96041"/>
                  </a:lnTo>
                  <a:cubicBezTo>
                    <a:pt x="431010" y="84827"/>
                    <a:pt x="432930" y="73807"/>
                    <a:pt x="436735" y="63316"/>
                  </a:cubicBezTo>
                  <a:cubicBezTo>
                    <a:pt x="450456" y="25443"/>
                    <a:pt x="486705" y="0"/>
                    <a:pt x="526953" y="0"/>
                  </a:cubicBezTo>
                  <a:lnTo>
                    <a:pt x="776876" y="0"/>
                  </a:lnTo>
                  <a:lnTo>
                    <a:pt x="776876" y="405392"/>
                  </a:lnTo>
                  <a:lnTo>
                    <a:pt x="524804" y="405392"/>
                  </a:lnTo>
                  <a:cubicBezTo>
                    <a:pt x="486177" y="405392"/>
                    <a:pt x="451337" y="425175"/>
                    <a:pt x="431010" y="455502"/>
                  </a:cubicBezTo>
                  <a:close/>
                  <a:moveTo>
                    <a:pt x="494226" y="90469"/>
                  </a:moveTo>
                  <a:cubicBezTo>
                    <a:pt x="494226" y="95336"/>
                    <a:pt x="498172" y="99285"/>
                    <a:pt x="503033" y="99285"/>
                  </a:cubicBezTo>
                  <a:lnTo>
                    <a:pt x="709027" y="99285"/>
                  </a:lnTo>
                  <a:cubicBezTo>
                    <a:pt x="713888" y="99285"/>
                    <a:pt x="717834" y="95336"/>
                    <a:pt x="717834" y="90469"/>
                  </a:cubicBezTo>
                  <a:cubicBezTo>
                    <a:pt x="717834" y="85603"/>
                    <a:pt x="713888" y="81653"/>
                    <a:pt x="709027" y="81653"/>
                  </a:cubicBezTo>
                  <a:lnTo>
                    <a:pt x="503033" y="81653"/>
                  </a:lnTo>
                  <a:cubicBezTo>
                    <a:pt x="498172" y="81653"/>
                    <a:pt x="494226" y="85603"/>
                    <a:pt x="494226" y="90469"/>
                  </a:cubicBezTo>
                  <a:close/>
                  <a:moveTo>
                    <a:pt x="494226" y="166445"/>
                  </a:moveTo>
                  <a:cubicBezTo>
                    <a:pt x="494226" y="171311"/>
                    <a:pt x="498172" y="175261"/>
                    <a:pt x="503033" y="175261"/>
                  </a:cubicBezTo>
                  <a:lnTo>
                    <a:pt x="709027" y="175261"/>
                  </a:lnTo>
                  <a:cubicBezTo>
                    <a:pt x="713888" y="175261"/>
                    <a:pt x="717834" y="171311"/>
                    <a:pt x="717834" y="166445"/>
                  </a:cubicBezTo>
                  <a:cubicBezTo>
                    <a:pt x="717834" y="161578"/>
                    <a:pt x="713888" y="157629"/>
                    <a:pt x="709027" y="157629"/>
                  </a:cubicBezTo>
                  <a:lnTo>
                    <a:pt x="503033" y="157629"/>
                  </a:lnTo>
                  <a:cubicBezTo>
                    <a:pt x="498172" y="157629"/>
                    <a:pt x="494226" y="161578"/>
                    <a:pt x="494226" y="166445"/>
                  </a:cubicBezTo>
                  <a:close/>
                  <a:moveTo>
                    <a:pt x="494226" y="242403"/>
                  </a:moveTo>
                  <a:cubicBezTo>
                    <a:pt x="494226" y="247269"/>
                    <a:pt x="498172" y="251219"/>
                    <a:pt x="503033" y="251219"/>
                  </a:cubicBezTo>
                  <a:lnTo>
                    <a:pt x="709027" y="251219"/>
                  </a:lnTo>
                  <a:cubicBezTo>
                    <a:pt x="713888" y="251219"/>
                    <a:pt x="717834" y="247269"/>
                    <a:pt x="717834" y="242403"/>
                  </a:cubicBezTo>
                  <a:cubicBezTo>
                    <a:pt x="717834" y="237537"/>
                    <a:pt x="713888" y="233587"/>
                    <a:pt x="709027" y="233587"/>
                  </a:cubicBezTo>
                  <a:lnTo>
                    <a:pt x="503033" y="233587"/>
                  </a:lnTo>
                  <a:cubicBezTo>
                    <a:pt x="498172" y="233587"/>
                    <a:pt x="494226" y="237537"/>
                    <a:pt x="494226" y="242403"/>
                  </a:cubicBezTo>
                  <a:close/>
                  <a:moveTo>
                    <a:pt x="494226" y="318379"/>
                  </a:moveTo>
                  <a:cubicBezTo>
                    <a:pt x="494226" y="323245"/>
                    <a:pt x="498172" y="327195"/>
                    <a:pt x="503033" y="327195"/>
                  </a:cubicBezTo>
                  <a:lnTo>
                    <a:pt x="709027" y="327195"/>
                  </a:lnTo>
                  <a:cubicBezTo>
                    <a:pt x="713888" y="327195"/>
                    <a:pt x="717834" y="323245"/>
                    <a:pt x="717834" y="318379"/>
                  </a:cubicBezTo>
                  <a:cubicBezTo>
                    <a:pt x="717834" y="313512"/>
                    <a:pt x="713888" y="309563"/>
                    <a:pt x="709027" y="309563"/>
                  </a:cubicBezTo>
                  <a:lnTo>
                    <a:pt x="503033" y="309563"/>
                  </a:lnTo>
                  <a:cubicBezTo>
                    <a:pt x="498172" y="309563"/>
                    <a:pt x="494226" y="313512"/>
                    <a:pt x="494226" y="318379"/>
                  </a:cubicBezTo>
                  <a:close/>
                  <a:moveTo>
                    <a:pt x="407672" y="63316"/>
                  </a:moveTo>
                  <a:cubicBezTo>
                    <a:pt x="411477" y="73807"/>
                    <a:pt x="413397" y="84827"/>
                    <a:pt x="413397" y="96041"/>
                  </a:cubicBezTo>
                  <a:lnTo>
                    <a:pt x="413397" y="455502"/>
                  </a:lnTo>
                  <a:cubicBezTo>
                    <a:pt x="393070" y="425175"/>
                    <a:pt x="358230" y="405392"/>
                    <a:pt x="319603" y="405392"/>
                  </a:cubicBezTo>
                  <a:lnTo>
                    <a:pt x="67531" y="405392"/>
                  </a:lnTo>
                  <a:lnTo>
                    <a:pt x="67531" y="0"/>
                  </a:lnTo>
                  <a:lnTo>
                    <a:pt x="317454" y="0"/>
                  </a:lnTo>
                  <a:cubicBezTo>
                    <a:pt x="357702" y="0"/>
                    <a:pt x="393951" y="25443"/>
                    <a:pt x="407672" y="63316"/>
                  </a:cubicBezTo>
                  <a:close/>
                  <a:moveTo>
                    <a:pt x="350181" y="318379"/>
                  </a:moveTo>
                  <a:cubicBezTo>
                    <a:pt x="350181" y="313512"/>
                    <a:pt x="346235" y="309563"/>
                    <a:pt x="341374" y="309563"/>
                  </a:cubicBezTo>
                  <a:lnTo>
                    <a:pt x="135380" y="309563"/>
                  </a:lnTo>
                  <a:cubicBezTo>
                    <a:pt x="130518" y="309563"/>
                    <a:pt x="126573" y="313512"/>
                    <a:pt x="126573" y="318379"/>
                  </a:cubicBezTo>
                  <a:cubicBezTo>
                    <a:pt x="126573" y="323245"/>
                    <a:pt x="130518" y="327195"/>
                    <a:pt x="135380" y="327195"/>
                  </a:cubicBezTo>
                  <a:lnTo>
                    <a:pt x="341374" y="327195"/>
                  </a:lnTo>
                  <a:cubicBezTo>
                    <a:pt x="346235" y="327195"/>
                    <a:pt x="350181" y="323245"/>
                    <a:pt x="350181" y="318379"/>
                  </a:cubicBezTo>
                  <a:close/>
                  <a:moveTo>
                    <a:pt x="350181" y="242403"/>
                  </a:moveTo>
                  <a:cubicBezTo>
                    <a:pt x="350181" y="237537"/>
                    <a:pt x="346235" y="233587"/>
                    <a:pt x="341374" y="233587"/>
                  </a:cubicBezTo>
                  <a:lnTo>
                    <a:pt x="135380" y="233587"/>
                  </a:lnTo>
                  <a:cubicBezTo>
                    <a:pt x="130518" y="233587"/>
                    <a:pt x="126573" y="237537"/>
                    <a:pt x="126573" y="242403"/>
                  </a:cubicBezTo>
                  <a:cubicBezTo>
                    <a:pt x="126573" y="247269"/>
                    <a:pt x="130518" y="251219"/>
                    <a:pt x="135380" y="251219"/>
                  </a:cubicBezTo>
                  <a:lnTo>
                    <a:pt x="341374" y="251219"/>
                  </a:lnTo>
                  <a:cubicBezTo>
                    <a:pt x="346235" y="251219"/>
                    <a:pt x="350181" y="247269"/>
                    <a:pt x="350181" y="242403"/>
                  </a:cubicBezTo>
                  <a:close/>
                  <a:moveTo>
                    <a:pt x="350181" y="166445"/>
                  </a:moveTo>
                  <a:cubicBezTo>
                    <a:pt x="350181" y="161578"/>
                    <a:pt x="346235" y="157629"/>
                    <a:pt x="341374" y="157629"/>
                  </a:cubicBezTo>
                  <a:lnTo>
                    <a:pt x="135380" y="157629"/>
                  </a:lnTo>
                  <a:cubicBezTo>
                    <a:pt x="130518" y="157629"/>
                    <a:pt x="126573" y="161578"/>
                    <a:pt x="126573" y="166445"/>
                  </a:cubicBezTo>
                  <a:cubicBezTo>
                    <a:pt x="126573" y="171311"/>
                    <a:pt x="130518" y="175261"/>
                    <a:pt x="135380" y="175261"/>
                  </a:cubicBezTo>
                  <a:lnTo>
                    <a:pt x="341374" y="175261"/>
                  </a:lnTo>
                  <a:cubicBezTo>
                    <a:pt x="346235" y="175261"/>
                    <a:pt x="350181" y="171311"/>
                    <a:pt x="350181" y="166445"/>
                  </a:cubicBezTo>
                  <a:close/>
                  <a:moveTo>
                    <a:pt x="350181" y="90469"/>
                  </a:moveTo>
                  <a:cubicBezTo>
                    <a:pt x="350181" y="85603"/>
                    <a:pt x="346235" y="81653"/>
                    <a:pt x="341374" y="81653"/>
                  </a:cubicBezTo>
                  <a:lnTo>
                    <a:pt x="135380" y="81653"/>
                  </a:lnTo>
                  <a:cubicBezTo>
                    <a:pt x="130518" y="81653"/>
                    <a:pt x="126573" y="85603"/>
                    <a:pt x="126573" y="90469"/>
                  </a:cubicBezTo>
                  <a:cubicBezTo>
                    <a:pt x="126573" y="95336"/>
                    <a:pt x="130518" y="99285"/>
                    <a:pt x="135380" y="99285"/>
                  </a:cubicBezTo>
                  <a:lnTo>
                    <a:pt x="341374" y="99285"/>
                  </a:lnTo>
                  <a:cubicBezTo>
                    <a:pt x="346235" y="99285"/>
                    <a:pt x="350181" y="95336"/>
                    <a:pt x="350181" y="904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6415454" y="3135144"/>
              <a:ext cx="439817" cy="264442"/>
            </a:xfrm>
            <a:custGeom>
              <a:rect b="b" l="l" r="r" t="t"/>
              <a:pathLst>
                <a:path extrusionOk="0" h="528885" w="879634">
                  <a:moveTo>
                    <a:pt x="870828" y="69117"/>
                  </a:moveTo>
                  <a:lnTo>
                    <a:pt x="812103" y="69117"/>
                  </a:lnTo>
                  <a:lnTo>
                    <a:pt x="812103" y="8816"/>
                  </a:lnTo>
                  <a:cubicBezTo>
                    <a:pt x="812103" y="3950"/>
                    <a:pt x="808158" y="0"/>
                    <a:pt x="803296" y="0"/>
                  </a:cubicBezTo>
                  <a:lnTo>
                    <a:pt x="544567" y="0"/>
                  </a:lnTo>
                  <a:cubicBezTo>
                    <a:pt x="498788" y="0"/>
                    <a:pt x="457378" y="27841"/>
                    <a:pt x="439817" y="69787"/>
                  </a:cubicBezTo>
                  <a:cubicBezTo>
                    <a:pt x="422256" y="27823"/>
                    <a:pt x="380846" y="0"/>
                    <a:pt x="335068" y="0"/>
                  </a:cubicBezTo>
                  <a:lnTo>
                    <a:pt x="76338" y="0"/>
                  </a:lnTo>
                  <a:cubicBezTo>
                    <a:pt x="71477" y="0"/>
                    <a:pt x="67531" y="3950"/>
                    <a:pt x="67531" y="8816"/>
                  </a:cubicBezTo>
                  <a:lnTo>
                    <a:pt x="67531" y="69117"/>
                  </a:lnTo>
                  <a:lnTo>
                    <a:pt x="8807" y="69117"/>
                  </a:lnTo>
                  <a:cubicBezTo>
                    <a:pt x="3928" y="69117"/>
                    <a:pt x="0" y="73066"/>
                    <a:pt x="0" y="77933"/>
                  </a:cubicBezTo>
                  <a:lnTo>
                    <a:pt x="0" y="520070"/>
                  </a:lnTo>
                  <a:cubicBezTo>
                    <a:pt x="0" y="524954"/>
                    <a:pt x="3928" y="528885"/>
                    <a:pt x="8807" y="528885"/>
                  </a:cubicBezTo>
                  <a:lnTo>
                    <a:pt x="870828" y="528885"/>
                  </a:lnTo>
                  <a:cubicBezTo>
                    <a:pt x="875707" y="528885"/>
                    <a:pt x="879635" y="524954"/>
                    <a:pt x="879635" y="520070"/>
                  </a:cubicBezTo>
                  <a:lnTo>
                    <a:pt x="879635" y="77933"/>
                  </a:lnTo>
                  <a:cubicBezTo>
                    <a:pt x="879635" y="73066"/>
                    <a:pt x="875707" y="69117"/>
                    <a:pt x="870828" y="69117"/>
                  </a:cubicBezTo>
                  <a:close/>
                  <a:moveTo>
                    <a:pt x="17614" y="511254"/>
                  </a:moveTo>
                  <a:lnTo>
                    <a:pt x="17614" y="86749"/>
                  </a:lnTo>
                  <a:lnTo>
                    <a:pt x="67531" y="86749"/>
                  </a:lnTo>
                  <a:lnTo>
                    <a:pt x="67531" y="431840"/>
                  </a:lnTo>
                  <a:cubicBezTo>
                    <a:pt x="67531" y="436706"/>
                    <a:pt x="71477" y="440656"/>
                    <a:pt x="76338" y="440656"/>
                  </a:cubicBezTo>
                  <a:lnTo>
                    <a:pt x="337217" y="440656"/>
                  </a:lnTo>
                  <a:cubicBezTo>
                    <a:pt x="380741" y="440656"/>
                    <a:pt x="418540" y="470383"/>
                    <a:pt x="429073" y="511254"/>
                  </a:cubicBezTo>
                  <a:lnTo>
                    <a:pt x="17614" y="511254"/>
                  </a:lnTo>
                  <a:close/>
                  <a:moveTo>
                    <a:pt x="431010" y="473134"/>
                  </a:moveTo>
                  <a:cubicBezTo>
                    <a:pt x="410684" y="442807"/>
                    <a:pt x="375844" y="423024"/>
                    <a:pt x="337217" y="423024"/>
                  </a:cubicBezTo>
                  <a:lnTo>
                    <a:pt x="85145" y="423024"/>
                  </a:lnTo>
                  <a:lnTo>
                    <a:pt x="85145" y="17632"/>
                  </a:lnTo>
                  <a:lnTo>
                    <a:pt x="335068" y="17632"/>
                  </a:lnTo>
                  <a:cubicBezTo>
                    <a:pt x="375315" y="17632"/>
                    <a:pt x="411565" y="43075"/>
                    <a:pt x="425286" y="80948"/>
                  </a:cubicBezTo>
                  <a:cubicBezTo>
                    <a:pt x="429090" y="91439"/>
                    <a:pt x="431010" y="102459"/>
                    <a:pt x="431010" y="113673"/>
                  </a:cubicBezTo>
                  <a:lnTo>
                    <a:pt x="431010" y="473134"/>
                  </a:lnTo>
                  <a:close/>
                  <a:moveTo>
                    <a:pt x="448624" y="113673"/>
                  </a:moveTo>
                  <a:cubicBezTo>
                    <a:pt x="448624" y="102459"/>
                    <a:pt x="450544" y="91439"/>
                    <a:pt x="454349" y="80948"/>
                  </a:cubicBezTo>
                  <a:cubicBezTo>
                    <a:pt x="468070" y="43075"/>
                    <a:pt x="504319" y="17632"/>
                    <a:pt x="544567" y="17632"/>
                  </a:cubicBezTo>
                  <a:lnTo>
                    <a:pt x="794489" y="17632"/>
                  </a:lnTo>
                  <a:lnTo>
                    <a:pt x="794489" y="423024"/>
                  </a:lnTo>
                  <a:lnTo>
                    <a:pt x="542418" y="423024"/>
                  </a:lnTo>
                  <a:cubicBezTo>
                    <a:pt x="503791" y="423024"/>
                    <a:pt x="468951" y="442807"/>
                    <a:pt x="448624" y="473134"/>
                  </a:cubicBezTo>
                  <a:lnTo>
                    <a:pt x="448624" y="113673"/>
                  </a:lnTo>
                  <a:close/>
                  <a:moveTo>
                    <a:pt x="862021" y="511254"/>
                  </a:moveTo>
                  <a:lnTo>
                    <a:pt x="450562" y="511254"/>
                  </a:lnTo>
                  <a:cubicBezTo>
                    <a:pt x="461095" y="470383"/>
                    <a:pt x="498894" y="440656"/>
                    <a:pt x="542418" y="440656"/>
                  </a:cubicBezTo>
                  <a:lnTo>
                    <a:pt x="803296" y="440656"/>
                  </a:lnTo>
                  <a:cubicBezTo>
                    <a:pt x="808158" y="440656"/>
                    <a:pt x="812103" y="436706"/>
                    <a:pt x="812103" y="431840"/>
                  </a:cubicBezTo>
                  <a:lnTo>
                    <a:pt x="812103" y="86749"/>
                  </a:lnTo>
                  <a:lnTo>
                    <a:pt x="862021" y="86749"/>
                  </a:lnTo>
                  <a:lnTo>
                    <a:pt x="862021" y="511254"/>
                  </a:lnTo>
                  <a:close/>
                  <a:moveTo>
                    <a:pt x="511840" y="108101"/>
                  </a:moveTo>
                  <a:cubicBezTo>
                    <a:pt x="511840" y="103235"/>
                    <a:pt x="515786" y="99285"/>
                    <a:pt x="520647" y="99285"/>
                  </a:cubicBezTo>
                  <a:lnTo>
                    <a:pt x="726641" y="99285"/>
                  </a:lnTo>
                  <a:cubicBezTo>
                    <a:pt x="731502" y="99285"/>
                    <a:pt x="735448" y="103235"/>
                    <a:pt x="735448" y="108101"/>
                  </a:cubicBezTo>
                  <a:cubicBezTo>
                    <a:pt x="735448" y="112967"/>
                    <a:pt x="731502" y="116917"/>
                    <a:pt x="726641" y="116917"/>
                  </a:cubicBezTo>
                  <a:lnTo>
                    <a:pt x="520647" y="116917"/>
                  </a:lnTo>
                  <a:cubicBezTo>
                    <a:pt x="515786" y="116917"/>
                    <a:pt x="511840" y="112967"/>
                    <a:pt x="511840" y="108101"/>
                  </a:cubicBezTo>
                  <a:close/>
                  <a:moveTo>
                    <a:pt x="511840" y="184077"/>
                  </a:moveTo>
                  <a:cubicBezTo>
                    <a:pt x="511840" y="179210"/>
                    <a:pt x="515786" y="175261"/>
                    <a:pt x="520647" y="175261"/>
                  </a:cubicBezTo>
                  <a:lnTo>
                    <a:pt x="726641" y="175261"/>
                  </a:lnTo>
                  <a:cubicBezTo>
                    <a:pt x="731502" y="175261"/>
                    <a:pt x="735448" y="179210"/>
                    <a:pt x="735448" y="184077"/>
                  </a:cubicBezTo>
                  <a:cubicBezTo>
                    <a:pt x="735448" y="188943"/>
                    <a:pt x="731502" y="192893"/>
                    <a:pt x="726641" y="192893"/>
                  </a:cubicBezTo>
                  <a:lnTo>
                    <a:pt x="520647" y="192893"/>
                  </a:lnTo>
                  <a:cubicBezTo>
                    <a:pt x="515786" y="192893"/>
                    <a:pt x="511840" y="188943"/>
                    <a:pt x="511840" y="184077"/>
                  </a:cubicBezTo>
                  <a:close/>
                  <a:moveTo>
                    <a:pt x="511840" y="260035"/>
                  </a:moveTo>
                  <a:cubicBezTo>
                    <a:pt x="511840" y="255168"/>
                    <a:pt x="515786" y="251219"/>
                    <a:pt x="520647" y="251219"/>
                  </a:cubicBezTo>
                  <a:lnTo>
                    <a:pt x="726641" y="251219"/>
                  </a:lnTo>
                  <a:cubicBezTo>
                    <a:pt x="731502" y="251219"/>
                    <a:pt x="735448" y="255168"/>
                    <a:pt x="735448" y="260035"/>
                  </a:cubicBezTo>
                  <a:cubicBezTo>
                    <a:pt x="735448" y="264901"/>
                    <a:pt x="731502" y="268851"/>
                    <a:pt x="726641" y="268851"/>
                  </a:cubicBezTo>
                  <a:lnTo>
                    <a:pt x="520647" y="268851"/>
                  </a:lnTo>
                  <a:cubicBezTo>
                    <a:pt x="515786" y="268851"/>
                    <a:pt x="511840" y="264901"/>
                    <a:pt x="511840" y="260035"/>
                  </a:cubicBezTo>
                  <a:close/>
                  <a:moveTo>
                    <a:pt x="511840" y="336011"/>
                  </a:moveTo>
                  <a:cubicBezTo>
                    <a:pt x="511840" y="331144"/>
                    <a:pt x="515786" y="327195"/>
                    <a:pt x="520647" y="327195"/>
                  </a:cubicBezTo>
                  <a:lnTo>
                    <a:pt x="726641" y="327195"/>
                  </a:lnTo>
                  <a:cubicBezTo>
                    <a:pt x="731502" y="327195"/>
                    <a:pt x="735448" y="331144"/>
                    <a:pt x="735448" y="336011"/>
                  </a:cubicBezTo>
                  <a:cubicBezTo>
                    <a:pt x="735448" y="340877"/>
                    <a:pt x="731502" y="344826"/>
                    <a:pt x="726641" y="344826"/>
                  </a:cubicBezTo>
                  <a:lnTo>
                    <a:pt x="520647" y="344826"/>
                  </a:lnTo>
                  <a:cubicBezTo>
                    <a:pt x="515786" y="344826"/>
                    <a:pt x="511840" y="340877"/>
                    <a:pt x="511840" y="336011"/>
                  </a:cubicBezTo>
                  <a:close/>
                  <a:moveTo>
                    <a:pt x="367794" y="108101"/>
                  </a:moveTo>
                  <a:cubicBezTo>
                    <a:pt x="367794" y="112967"/>
                    <a:pt x="363849" y="116917"/>
                    <a:pt x="358987" y="116917"/>
                  </a:cubicBezTo>
                  <a:lnTo>
                    <a:pt x="152994" y="116917"/>
                  </a:lnTo>
                  <a:cubicBezTo>
                    <a:pt x="148132" y="116917"/>
                    <a:pt x="144187" y="112967"/>
                    <a:pt x="144187" y="108101"/>
                  </a:cubicBezTo>
                  <a:cubicBezTo>
                    <a:pt x="144187" y="103235"/>
                    <a:pt x="148132" y="99285"/>
                    <a:pt x="152994" y="99285"/>
                  </a:cubicBezTo>
                  <a:lnTo>
                    <a:pt x="358987" y="99285"/>
                  </a:lnTo>
                  <a:cubicBezTo>
                    <a:pt x="363849" y="99285"/>
                    <a:pt x="367794" y="103235"/>
                    <a:pt x="367794" y="108101"/>
                  </a:cubicBezTo>
                  <a:close/>
                  <a:moveTo>
                    <a:pt x="367794" y="184077"/>
                  </a:moveTo>
                  <a:cubicBezTo>
                    <a:pt x="367794" y="188943"/>
                    <a:pt x="363849" y="192893"/>
                    <a:pt x="358987" y="192893"/>
                  </a:cubicBezTo>
                  <a:lnTo>
                    <a:pt x="152994" y="192893"/>
                  </a:lnTo>
                  <a:cubicBezTo>
                    <a:pt x="148132" y="192893"/>
                    <a:pt x="144187" y="188943"/>
                    <a:pt x="144187" y="184077"/>
                  </a:cubicBezTo>
                  <a:cubicBezTo>
                    <a:pt x="144187" y="179210"/>
                    <a:pt x="148132" y="175261"/>
                    <a:pt x="152994" y="175261"/>
                  </a:cubicBezTo>
                  <a:lnTo>
                    <a:pt x="358987" y="175261"/>
                  </a:lnTo>
                  <a:cubicBezTo>
                    <a:pt x="363849" y="175261"/>
                    <a:pt x="367794" y="179210"/>
                    <a:pt x="367794" y="184077"/>
                  </a:cubicBezTo>
                  <a:close/>
                  <a:moveTo>
                    <a:pt x="367794" y="260035"/>
                  </a:moveTo>
                  <a:cubicBezTo>
                    <a:pt x="367794" y="264901"/>
                    <a:pt x="363849" y="268851"/>
                    <a:pt x="358987" y="268851"/>
                  </a:cubicBezTo>
                  <a:lnTo>
                    <a:pt x="152994" y="268851"/>
                  </a:lnTo>
                  <a:cubicBezTo>
                    <a:pt x="148132" y="268851"/>
                    <a:pt x="144187" y="264901"/>
                    <a:pt x="144187" y="260035"/>
                  </a:cubicBezTo>
                  <a:cubicBezTo>
                    <a:pt x="144187" y="255168"/>
                    <a:pt x="148132" y="251219"/>
                    <a:pt x="152994" y="251219"/>
                  </a:cubicBezTo>
                  <a:lnTo>
                    <a:pt x="358987" y="251219"/>
                  </a:lnTo>
                  <a:cubicBezTo>
                    <a:pt x="363849" y="251219"/>
                    <a:pt x="367794" y="255168"/>
                    <a:pt x="367794" y="260035"/>
                  </a:cubicBezTo>
                  <a:close/>
                  <a:moveTo>
                    <a:pt x="367794" y="336011"/>
                  </a:moveTo>
                  <a:cubicBezTo>
                    <a:pt x="367794" y="340877"/>
                    <a:pt x="363849" y="344826"/>
                    <a:pt x="358987" y="344826"/>
                  </a:cubicBezTo>
                  <a:lnTo>
                    <a:pt x="152994" y="344826"/>
                  </a:lnTo>
                  <a:cubicBezTo>
                    <a:pt x="148132" y="344826"/>
                    <a:pt x="144187" y="340877"/>
                    <a:pt x="144187" y="336011"/>
                  </a:cubicBezTo>
                  <a:cubicBezTo>
                    <a:pt x="144187" y="331144"/>
                    <a:pt x="148132" y="327195"/>
                    <a:pt x="152994" y="327195"/>
                  </a:cubicBezTo>
                  <a:lnTo>
                    <a:pt x="358987" y="327195"/>
                  </a:lnTo>
                  <a:cubicBezTo>
                    <a:pt x="363849" y="327195"/>
                    <a:pt x="367794" y="331144"/>
                    <a:pt x="367794" y="3360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3" name="Google Shape;593;p36"/>
          <p:cNvGrpSpPr/>
          <p:nvPr/>
        </p:nvGrpSpPr>
        <p:grpSpPr>
          <a:xfrm>
            <a:off x="7069130" y="3099259"/>
            <a:ext cx="426001" cy="336095"/>
            <a:chOff x="7069130" y="3099259"/>
            <a:chExt cx="426001" cy="336095"/>
          </a:xfrm>
        </p:grpSpPr>
        <p:sp>
          <p:nvSpPr>
            <p:cNvPr id="594" name="Google Shape;594;p36"/>
            <p:cNvSpPr/>
            <p:nvPr/>
          </p:nvSpPr>
          <p:spPr>
            <a:xfrm>
              <a:off x="7069130" y="3099259"/>
              <a:ext cx="426001" cy="336095"/>
            </a:xfrm>
            <a:custGeom>
              <a:rect b="b" l="l" r="r" t="t"/>
              <a:pathLst>
                <a:path extrusionOk="0" h="672189" w="852002">
                  <a:moveTo>
                    <a:pt x="852003" y="8483"/>
                  </a:moveTo>
                  <a:cubicBezTo>
                    <a:pt x="852003" y="8500"/>
                    <a:pt x="852003" y="8517"/>
                    <a:pt x="852003" y="8534"/>
                  </a:cubicBezTo>
                  <a:lnTo>
                    <a:pt x="852003" y="539295"/>
                  </a:lnTo>
                  <a:cubicBezTo>
                    <a:pt x="852003" y="539346"/>
                    <a:pt x="852003" y="539380"/>
                    <a:pt x="852003" y="539431"/>
                  </a:cubicBezTo>
                  <a:lnTo>
                    <a:pt x="852003" y="539517"/>
                  </a:lnTo>
                  <a:cubicBezTo>
                    <a:pt x="852003" y="539619"/>
                    <a:pt x="851969" y="539704"/>
                    <a:pt x="851969" y="539807"/>
                  </a:cubicBezTo>
                  <a:cubicBezTo>
                    <a:pt x="851952" y="540268"/>
                    <a:pt x="851918" y="540712"/>
                    <a:pt x="851832" y="541155"/>
                  </a:cubicBezTo>
                  <a:cubicBezTo>
                    <a:pt x="851798" y="541326"/>
                    <a:pt x="851730" y="541497"/>
                    <a:pt x="851695" y="541684"/>
                  </a:cubicBezTo>
                  <a:cubicBezTo>
                    <a:pt x="851593" y="542043"/>
                    <a:pt x="851508" y="542401"/>
                    <a:pt x="851371" y="542743"/>
                  </a:cubicBezTo>
                  <a:cubicBezTo>
                    <a:pt x="851286" y="542913"/>
                    <a:pt x="851183" y="543084"/>
                    <a:pt x="851098" y="543255"/>
                  </a:cubicBezTo>
                  <a:cubicBezTo>
                    <a:pt x="850944" y="543579"/>
                    <a:pt x="850790" y="543903"/>
                    <a:pt x="850585" y="544193"/>
                  </a:cubicBezTo>
                  <a:cubicBezTo>
                    <a:pt x="850500" y="544347"/>
                    <a:pt x="850380" y="544484"/>
                    <a:pt x="850278" y="544620"/>
                  </a:cubicBezTo>
                  <a:cubicBezTo>
                    <a:pt x="850056" y="544910"/>
                    <a:pt x="849817" y="545218"/>
                    <a:pt x="849561" y="545491"/>
                  </a:cubicBezTo>
                  <a:cubicBezTo>
                    <a:pt x="849441" y="545610"/>
                    <a:pt x="849304" y="545713"/>
                    <a:pt x="849185" y="545815"/>
                  </a:cubicBezTo>
                  <a:cubicBezTo>
                    <a:pt x="848895" y="546071"/>
                    <a:pt x="848621" y="546327"/>
                    <a:pt x="848297" y="546549"/>
                  </a:cubicBezTo>
                  <a:cubicBezTo>
                    <a:pt x="848126" y="546668"/>
                    <a:pt x="847938" y="546737"/>
                    <a:pt x="847767" y="546839"/>
                  </a:cubicBezTo>
                  <a:cubicBezTo>
                    <a:pt x="847494" y="547010"/>
                    <a:pt x="847238" y="547180"/>
                    <a:pt x="846948" y="547317"/>
                  </a:cubicBezTo>
                  <a:lnTo>
                    <a:pt x="568645" y="671439"/>
                  </a:lnTo>
                  <a:cubicBezTo>
                    <a:pt x="568628" y="671456"/>
                    <a:pt x="568594" y="671456"/>
                    <a:pt x="568577" y="671473"/>
                  </a:cubicBezTo>
                  <a:cubicBezTo>
                    <a:pt x="568474" y="671507"/>
                    <a:pt x="568389" y="671541"/>
                    <a:pt x="568287" y="671575"/>
                  </a:cubicBezTo>
                  <a:cubicBezTo>
                    <a:pt x="568065" y="671661"/>
                    <a:pt x="567860" y="671746"/>
                    <a:pt x="567638" y="671814"/>
                  </a:cubicBezTo>
                  <a:cubicBezTo>
                    <a:pt x="567552" y="671831"/>
                    <a:pt x="567467" y="671848"/>
                    <a:pt x="567381" y="671883"/>
                  </a:cubicBezTo>
                  <a:cubicBezTo>
                    <a:pt x="567245" y="671917"/>
                    <a:pt x="567091" y="671968"/>
                    <a:pt x="566954" y="672002"/>
                  </a:cubicBezTo>
                  <a:cubicBezTo>
                    <a:pt x="566886" y="672002"/>
                    <a:pt x="566818" y="672019"/>
                    <a:pt x="566767" y="672036"/>
                  </a:cubicBezTo>
                  <a:cubicBezTo>
                    <a:pt x="566681" y="672036"/>
                    <a:pt x="566613" y="672053"/>
                    <a:pt x="566527" y="672070"/>
                  </a:cubicBezTo>
                  <a:cubicBezTo>
                    <a:pt x="566442" y="672087"/>
                    <a:pt x="566357" y="672087"/>
                    <a:pt x="566254" y="672104"/>
                  </a:cubicBezTo>
                  <a:cubicBezTo>
                    <a:pt x="565913" y="672156"/>
                    <a:pt x="565571" y="672173"/>
                    <a:pt x="565229" y="672190"/>
                  </a:cubicBezTo>
                  <a:cubicBezTo>
                    <a:pt x="565195" y="672190"/>
                    <a:pt x="565178" y="672190"/>
                    <a:pt x="565161" y="672190"/>
                  </a:cubicBezTo>
                  <a:cubicBezTo>
                    <a:pt x="565144" y="672190"/>
                    <a:pt x="565127" y="672190"/>
                    <a:pt x="565093" y="672190"/>
                  </a:cubicBezTo>
                  <a:cubicBezTo>
                    <a:pt x="564751" y="672173"/>
                    <a:pt x="564410" y="672156"/>
                    <a:pt x="564068" y="672104"/>
                  </a:cubicBezTo>
                  <a:cubicBezTo>
                    <a:pt x="563966" y="672087"/>
                    <a:pt x="563880" y="672087"/>
                    <a:pt x="563795" y="672070"/>
                  </a:cubicBezTo>
                  <a:cubicBezTo>
                    <a:pt x="563709" y="672053"/>
                    <a:pt x="563641" y="672036"/>
                    <a:pt x="563556" y="672036"/>
                  </a:cubicBezTo>
                  <a:cubicBezTo>
                    <a:pt x="563504" y="672019"/>
                    <a:pt x="563436" y="672002"/>
                    <a:pt x="563368" y="672002"/>
                  </a:cubicBezTo>
                  <a:cubicBezTo>
                    <a:pt x="563231" y="671968"/>
                    <a:pt x="563078" y="671917"/>
                    <a:pt x="562941" y="671883"/>
                  </a:cubicBezTo>
                  <a:cubicBezTo>
                    <a:pt x="562855" y="671848"/>
                    <a:pt x="562770" y="671831"/>
                    <a:pt x="562685" y="671814"/>
                  </a:cubicBezTo>
                  <a:cubicBezTo>
                    <a:pt x="562463" y="671746"/>
                    <a:pt x="562258" y="671661"/>
                    <a:pt x="562036" y="671575"/>
                  </a:cubicBezTo>
                  <a:cubicBezTo>
                    <a:pt x="561933" y="671541"/>
                    <a:pt x="561848" y="671507"/>
                    <a:pt x="561745" y="671473"/>
                  </a:cubicBezTo>
                  <a:cubicBezTo>
                    <a:pt x="561728" y="671456"/>
                    <a:pt x="561694" y="671456"/>
                    <a:pt x="561677" y="671439"/>
                  </a:cubicBezTo>
                  <a:lnTo>
                    <a:pt x="286859" y="548870"/>
                  </a:lnTo>
                  <a:lnTo>
                    <a:pt x="12024" y="671439"/>
                  </a:lnTo>
                  <a:cubicBezTo>
                    <a:pt x="11989" y="671456"/>
                    <a:pt x="11972" y="671473"/>
                    <a:pt x="11938" y="671473"/>
                  </a:cubicBezTo>
                  <a:cubicBezTo>
                    <a:pt x="11853" y="671507"/>
                    <a:pt x="11785" y="671541"/>
                    <a:pt x="11699" y="671575"/>
                  </a:cubicBezTo>
                  <a:cubicBezTo>
                    <a:pt x="11238" y="671746"/>
                    <a:pt x="10777" y="671900"/>
                    <a:pt x="10299" y="672002"/>
                  </a:cubicBezTo>
                  <a:cubicBezTo>
                    <a:pt x="10247" y="672019"/>
                    <a:pt x="10196" y="672019"/>
                    <a:pt x="10162" y="672019"/>
                  </a:cubicBezTo>
                  <a:cubicBezTo>
                    <a:pt x="9633" y="672122"/>
                    <a:pt x="9120" y="672190"/>
                    <a:pt x="8591" y="672190"/>
                  </a:cubicBezTo>
                  <a:cubicBezTo>
                    <a:pt x="8574" y="672190"/>
                    <a:pt x="8557" y="672190"/>
                    <a:pt x="8539" y="672190"/>
                  </a:cubicBezTo>
                  <a:cubicBezTo>
                    <a:pt x="8488" y="672190"/>
                    <a:pt x="8437" y="672173"/>
                    <a:pt x="8403" y="672173"/>
                  </a:cubicBezTo>
                  <a:cubicBezTo>
                    <a:pt x="7942" y="672173"/>
                    <a:pt x="7515" y="672122"/>
                    <a:pt x="7071" y="672036"/>
                  </a:cubicBezTo>
                  <a:cubicBezTo>
                    <a:pt x="6883" y="672002"/>
                    <a:pt x="6695" y="671968"/>
                    <a:pt x="6507" y="671917"/>
                  </a:cubicBezTo>
                  <a:cubicBezTo>
                    <a:pt x="6200" y="671848"/>
                    <a:pt x="5909" y="671746"/>
                    <a:pt x="5602" y="671644"/>
                  </a:cubicBezTo>
                  <a:cubicBezTo>
                    <a:pt x="5431" y="671575"/>
                    <a:pt x="5243" y="671524"/>
                    <a:pt x="5072" y="671439"/>
                  </a:cubicBezTo>
                  <a:cubicBezTo>
                    <a:pt x="4663" y="671268"/>
                    <a:pt x="4270" y="671046"/>
                    <a:pt x="3894" y="670807"/>
                  </a:cubicBezTo>
                  <a:cubicBezTo>
                    <a:pt x="3740" y="670705"/>
                    <a:pt x="3604" y="670585"/>
                    <a:pt x="3450" y="670483"/>
                  </a:cubicBezTo>
                  <a:cubicBezTo>
                    <a:pt x="3211" y="670295"/>
                    <a:pt x="2972" y="670090"/>
                    <a:pt x="2733" y="669886"/>
                  </a:cubicBezTo>
                  <a:cubicBezTo>
                    <a:pt x="2596" y="669749"/>
                    <a:pt x="2459" y="669612"/>
                    <a:pt x="2323" y="669476"/>
                  </a:cubicBezTo>
                  <a:cubicBezTo>
                    <a:pt x="2101" y="669237"/>
                    <a:pt x="1913" y="668998"/>
                    <a:pt x="1725" y="668759"/>
                  </a:cubicBezTo>
                  <a:cubicBezTo>
                    <a:pt x="1623" y="668605"/>
                    <a:pt x="1503" y="668469"/>
                    <a:pt x="1400" y="668298"/>
                  </a:cubicBezTo>
                  <a:cubicBezTo>
                    <a:pt x="1144" y="667940"/>
                    <a:pt x="939" y="667547"/>
                    <a:pt x="751" y="667138"/>
                  </a:cubicBezTo>
                  <a:cubicBezTo>
                    <a:pt x="751" y="667120"/>
                    <a:pt x="734" y="667120"/>
                    <a:pt x="734" y="667103"/>
                  </a:cubicBezTo>
                  <a:cubicBezTo>
                    <a:pt x="529" y="666643"/>
                    <a:pt x="376" y="666148"/>
                    <a:pt x="256" y="665653"/>
                  </a:cubicBezTo>
                  <a:cubicBezTo>
                    <a:pt x="239" y="665584"/>
                    <a:pt x="222" y="665533"/>
                    <a:pt x="205" y="665465"/>
                  </a:cubicBezTo>
                  <a:cubicBezTo>
                    <a:pt x="120" y="665123"/>
                    <a:pt x="102" y="664765"/>
                    <a:pt x="68" y="664390"/>
                  </a:cubicBezTo>
                  <a:cubicBezTo>
                    <a:pt x="51" y="664185"/>
                    <a:pt x="17" y="663980"/>
                    <a:pt x="17" y="663758"/>
                  </a:cubicBezTo>
                  <a:cubicBezTo>
                    <a:pt x="17" y="663724"/>
                    <a:pt x="0" y="663690"/>
                    <a:pt x="0" y="663656"/>
                  </a:cubicBezTo>
                  <a:lnTo>
                    <a:pt x="0" y="132656"/>
                  </a:lnTo>
                  <a:cubicBezTo>
                    <a:pt x="0" y="132366"/>
                    <a:pt x="51" y="132093"/>
                    <a:pt x="85" y="131820"/>
                  </a:cubicBezTo>
                  <a:cubicBezTo>
                    <a:pt x="102" y="131581"/>
                    <a:pt x="120" y="131342"/>
                    <a:pt x="154" y="131103"/>
                  </a:cubicBezTo>
                  <a:cubicBezTo>
                    <a:pt x="222" y="130744"/>
                    <a:pt x="325" y="130420"/>
                    <a:pt x="444" y="130096"/>
                  </a:cubicBezTo>
                  <a:cubicBezTo>
                    <a:pt x="495" y="129891"/>
                    <a:pt x="547" y="129703"/>
                    <a:pt x="615" y="129515"/>
                  </a:cubicBezTo>
                  <a:cubicBezTo>
                    <a:pt x="734" y="129191"/>
                    <a:pt x="905" y="128901"/>
                    <a:pt x="1076" y="128594"/>
                  </a:cubicBezTo>
                  <a:cubicBezTo>
                    <a:pt x="1178" y="128406"/>
                    <a:pt x="1264" y="128218"/>
                    <a:pt x="1366" y="128048"/>
                  </a:cubicBezTo>
                  <a:cubicBezTo>
                    <a:pt x="1554" y="127774"/>
                    <a:pt x="1759" y="127535"/>
                    <a:pt x="1964" y="127279"/>
                  </a:cubicBezTo>
                  <a:cubicBezTo>
                    <a:pt x="2101" y="127092"/>
                    <a:pt x="2237" y="126904"/>
                    <a:pt x="2408" y="126750"/>
                  </a:cubicBezTo>
                  <a:cubicBezTo>
                    <a:pt x="2630" y="126511"/>
                    <a:pt x="2886" y="126307"/>
                    <a:pt x="3125" y="126102"/>
                  </a:cubicBezTo>
                  <a:cubicBezTo>
                    <a:pt x="3313" y="125965"/>
                    <a:pt x="3467" y="125794"/>
                    <a:pt x="3655" y="125675"/>
                  </a:cubicBezTo>
                  <a:cubicBezTo>
                    <a:pt x="3979" y="125436"/>
                    <a:pt x="4321" y="125265"/>
                    <a:pt x="4680" y="125078"/>
                  </a:cubicBezTo>
                  <a:cubicBezTo>
                    <a:pt x="4816" y="125009"/>
                    <a:pt x="4919" y="124924"/>
                    <a:pt x="5072" y="124856"/>
                  </a:cubicBezTo>
                  <a:lnTo>
                    <a:pt x="5192" y="124805"/>
                  </a:lnTo>
                  <a:cubicBezTo>
                    <a:pt x="5209" y="124805"/>
                    <a:pt x="5226" y="124787"/>
                    <a:pt x="5243" y="124787"/>
                  </a:cubicBezTo>
                  <a:lnTo>
                    <a:pt x="283375" y="734"/>
                  </a:lnTo>
                  <a:cubicBezTo>
                    <a:pt x="283409" y="717"/>
                    <a:pt x="283460" y="717"/>
                    <a:pt x="283494" y="700"/>
                  </a:cubicBezTo>
                  <a:cubicBezTo>
                    <a:pt x="283528" y="683"/>
                    <a:pt x="283580" y="666"/>
                    <a:pt x="283631" y="649"/>
                  </a:cubicBezTo>
                  <a:cubicBezTo>
                    <a:pt x="283904" y="529"/>
                    <a:pt x="284177" y="461"/>
                    <a:pt x="284468" y="376"/>
                  </a:cubicBezTo>
                  <a:cubicBezTo>
                    <a:pt x="284690" y="307"/>
                    <a:pt x="284912" y="222"/>
                    <a:pt x="285134" y="171"/>
                  </a:cubicBezTo>
                  <a:cubicBezTo>
                    <a:pt x="285151" y="171"/>
                    <a:pt x="285185" y="171"/>
                    <a:pt x="285202" y="171"/>
                  </a:cubicBezTo>
                  <a:cubicBezTo>
                    <a:pt x="285493" y="119"/>
                    <a:pt x="285766" y="102"/>
                    <a:pt x="286056" y="68"/>
                  </a:cubicBezTo>
                  <a:cubicBezTo>
                    <a:pt x="286312" y="51"/>
                    <a:pt x="286569" y="0"/>
                    <a:pt x="286825" y="0"/>
                  </a:cubicBezTo>
                  <a:cubicBezTo>
                    <a:pt x="286842" y="0"/>
                    <a:pt x="286842" y="0"/>
                    <a:pt x="286859" y="0"/>
                  </a:cubicBezTo>
                  <a:lnTo>
                    <a:pt x="286876" y="0"/>
                  </a:lnTo>
                  <a:cubicBezTo>
                    <a:pt x="287149" y="0"/>
                    <a:pt x="287405" y="51"/>
                    <a:pt x="287662" y="68"/>
                  </a:cubicBezTo>
                  <a:cubicBezTo>
                    <a:pt x="287952" y="102"/>
                    <a:pt x="288225" y="119"/>
                    <a:pt x="288481" y="171"/>
                  </a:cubicBezTo>
                  <a:cubicBezTo>
                    <a:pt x="288533" y="171"/>
                    <a:pt x="288567" y="171"/>
                    <a:pt x="288601" y="188"/>
                  </a:cubicBezTo>
                  <a:cubicBezTo>
                    <a:pt x="288823" y="222"/>
                    <a:pt x="289028" y="307"/>
                    <a:pt x="289250" y="376"/>
                  </a:cubicBezTo>
                  <a:cubicBezTo>
                    <a:pt x="289523" y="461"/>
                    <a:pt x="289796" y="529"/>
                    <a:pt x="290053" y="632"/>
                  </a:cubicBezTo>
                  <a:cubicBezTo>
                    <a:pt x="290121" y="666"/>
                    <a:pt x="290172" y="683"/>
                    <a:pt x="290241" y="700"/>
                  </a:cubicBezTo>
                  <a:cubicBezTo>
                    <a:pt x="290275" y="717"/>
                    <a:pt x="290309" y="717"/>
                    <a:pt x="290326" y="734"/>
                  </a:cubicBezTo>
                  <a:lnTo>
                    <a:pt x="565161" y="123302"/>
                  </a:lnTo>
                  <a:lnTo>
                    <a:pt x="839996" y="734"/>
                  </a:lnTo>
                  <a:cubicBezTo>
                    <a:pt x="840013" y="717"/>
                    <a:pt x="840048" y="717"/>
                    <a:pt x="840082" y="700"/>
                  </a:cubicBezTo>
                  <a:cubicBezTo>
                    <a:pt x="840287" y="614"/>
                    <a:pt x="840526" y="563"/>
                    <a:pt x="840731" y="478"/>
                  </a:cubicBezTo>
                  <a:cubicBezTo>
                    <a:pt x="841072" y="376"/>
                    <a:pt x="841397" y="256"/>
                    <a:pt x="841721" y="188"/>
                  </a:cubicBezTo>
                  <a:cubicBezTo>
                    <a:pt x="841790" y="171"/>
                    <a:pt x="841858" y="171"/>
                    <a:pt x="841926" y="154"/>
                  </a:cubicBezTo>
                  <a:cubicBezTo>
                    <a:pt x="842439" y="68"/>
                    <a:pt x="842934" y="0"/>
                    <a:pt x="843446" y="0"/>
                  </a:cubicBezTo>
                  <a:lnTo>
                    <a:pt x="843463" y="0"/>
                  </a:lnTo>
                  <a:cubicBezTo>
                    <a:pt x="843532" y="0"/>
                    <a:pt x="843583" y="17"/>
                    <a:pt x="843651" y="17"/>
                  </a:cubicBezTo>
                  <a:cubicBezTo>
                    <a:pt x="844147" y="34"/>
                    <a:pt x="844642" y="68"/>
                    <a:pt x="845120" y="171"/>
                  </a:cubicBezTo>
                  <a:cubicBezTo>
                    <a:pt x="845274" y="205"/>
                    <a:pt x="845410" y="256"/>
                    <a:pt x="845564" y="290"/>
                  </a:cubicBezTo>
                  <a:cubicBezTo>
                    <a:pt x="845940" y="393"/>
                    <a:pt x="846333" y="495"/>
                    <a:pt x="846691" y="649"/>
                  </a:cubicBezTo>
                  <a:cubicBezTo>
                    <a:pt x="846862" y="700"/>
                    <a:pt x="846999" y="802"/>
                    <a:pt x="847152" y="870"/>
                  </a:cubicBezTo>
                  <a:cubicBezTo>
                    <a:pt x="847494" y="1041"/>
                    <a:pt x="847836" y="1212"/>
                    <a:pt x="848160" y="1417"/>
                  </a:cubicBezTo>
                  <a:cubicBezTo>
                    <a:pt x="848297" y="1502"/>
                    <a:pt x="848399" y="1604"/>
                    <a:pt x="848536" y="1690"/>
                  </a:cubicBezTo>
                  <a:cubicBezTo>
                    <a:pt x="848843" y="1929"/>
                    <a:pt x="849168" y="2168"/>
                    <a:pt x="849441" y="2458"/>
                  </a:cubicBezTo>
                  <a:cubicBezTo>
                    <a:pt x="849561" y="2560"/>
                    <a:pt x="849646" y="2680"/>
                    <a:pt x="849749" y="2799"/>
                  </a:cubicBezTo>
                  <a:cubicBezTo>
                    <a:pt x="850005" y="3089"/>
                    <a:pt x="850278" y="3380"/>
                    <a:pt x="850500" y="3704"/>
                  </a:cubicBezTo>
                  <a:cubicBezTo>
                    <a:pt x="850620" y="3875"/>
                    <a:pt x="850688" y="4045"/>
                    <a:pt x="850790" y="4233"/>
                  </a:cubicBezTo>
                  <a:cubicBezTo>
                    <a:pt x="850961" y="4489"/>
                    <a:pt x="851132" y="4745"/>
                    <a:pt x="851269" y="5052"/>
                  </a:cubicBezTo>
                  <a:cubicBezTo>
                    <a:pt x="851286" y="5086"/>
                    <a:pt x="851286" y="5121"/>
                    <a:pt x="851303" y="5172"/>
                  </a:cubicBezTo>
                  <a:cubicBezTo>
                    <a:pt x="851388" y="5342"/>
                    <a:pt x="851422" y="5530"/>
                    <a:pt x="851491" y="5718"/>
                  </a:cubicBezTo>
                  <a:cubicBezTo>
                    <a:pt x="851610" y="6076"/>
                    <a:pt x="851747" y="6435"/>
                    <a:pt x="851815" y="6793"/>
                  </a:cubicBezTo>
                  <a:cubicBezTo>
                    <a:pt x="851832" y="6879"/>
                    <a:pt x="851832" y="6964"/>
                    <a:pt x="851849" y="7049"/>
                  </a:cubicBezTo>
                  <a:cubicBezTo>
                    <a:pt x="851935" y="7527"/>
                    <a:pt x="852003" y="8005"/>
                    <a:pt x="852003" y="8483"/>
                  </a:cubicBezTo>
                  <a:close/>
                </a:path>
              </a:pathLst>
            </a:custGeom>
            <a:solidFill>
              <a:srgbClr val="E4316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7077669" y="3110097"/>
              <a:ext cx="408922" cy="314409"/>
            </a:xfrm>
            <a:custGeom>
              <a:rect b="b" l="l" r="r" t="t"/>
              <a:pathLst>
                <a:path extrusionOk="0" h="628818" w="817844">
                  <a:moveTo>
                    <a:pt x="805599" y="439393"/>
                  </a:moveTo>
                  <a:cubicBezTo>
                    <a:pt x="809271" y="440315"/>
                    <a:pt x="813012" y="440929"/>
                    <a:pt x="816752" y="441202"/>
                  </a:cubicBezTo>
                  <a:cubicBezTo>
                    <a:pt x="817128" y="441220"/>
                    <a:pt x="817486" y="441322"/>
                    <a:pt x="817845" y="441390"/>
                  </a:cubicBezTo>
                  <a:lnTo>
                    <a:pt x="817845" y="0"/>
                  </a:lnTo>
                  <a:lnTo>
                    <a:pt x="556622" y="116509"/>
                  </a:lnTo>
                  <a:lnTo>
                    <a:pt x="556622" y="252664"/>
                  </a:lnTo>
                  <a:cubicBezTo>
                    <a:pt x="559252" y="251026"/>
                    <a:pt x="561848" y="249507"/>
                    <a:pt x="564427" y="248124"/>
                  </a:cubicBezTo>
                  <a:cubicBezTo>
                    <a:pt x="568594" y="245905"/>
                    <a:pt x="573752" y="247475"/>
                    <a:pt x="575989" y="251623"/>
                  </a:cubicBezTo>
                  <a:cubicBezTo>
                    <a:pt x="578209" y="255788"/>
                    <a:pt x="576638" y="260960"/>
                    <a:pt x="572488" y="263178"/>
                  </a:cubicBezTo>
                  <a:cubicBezTo>
                    <a:pt x="567399" y="265892"/>
                    <a:pt x="562172" y="269238"/>
                    <a:pt x="556622" y="273317"/>
                  </a:cubicBezTo>
                  <a:lnTo>
                    <a:pt x="556622" y="628819"/>
                  </a:lnTo>
                  <a:lnTo>
                    <a:pt x="817845" y="512310"/>
                  </a:lnTo>
                  <a:lnTo>
                    <a:pt x="817845" y="458066"/>
                  </a:lnTo>
                  <a:cubicBezTo>
                    <a:pt x="817298" y="458186"/>
                    <a:pt x="816718" y="458254"/>
                    <a:pt x="816137" y="458254"/>
                  </a:cubicBezTo>
                  <a:cubicBezTo>
                    <a:pt x="815932" y="458254"/>
                    <a:pt x="815727" y="458237"/>
                    <a:pt x="815505" y="458220"/>
                  </a:cubicBezTo>
                  <a:cubicBezTo>
                    <a:pt x="810791" y="457878"/>
                    <a:pt x="806043" y="457110"/>
                    <a:pt x="801398" y="455933"/>
                  </a:cubicBezTo>
                  <a:cubicBezTo>
                    <a:pt x="796838" y="454772"/>
                    <a:pt x="794071" y="450129"/>
                    <a:pt x="795232" y="445572"/>
                  </a:cubicBezTo>
                  <a:cubicBezTo>
                    <a:pt x="796377" y="440998"/>
                    <a:pt x="801022" y="438233"/>
                    <a:pt x="805599" y="439393"/>
                  </a:cubicBezTo>
                  <a:close/>
                  <a:moveTo>
                    <a:pt x="634929" y="249933"/>
                  </a:moveTo>
                  <a:cubicBezTo>
                    <a:pt x="633887" y="253723"/>
                    <a:pt x="630437" y="256197"/>
                    <a:pt x="626697" y="256197"/>
                  </a:cubicBezTo>
                  <a:cubicBezTo>
                    <a:pt x="625945" y="256197"/>
                    <a:pt x="625177" y="256112"/>
                    <a:pt x="624425" y="255890"/>
                  </a:cubicBezTo>
                  <a:cubicBezTo>
                    <a:pt x="619285" y="254491"/>
                    <a:pt x="614058" y="253723"/>
                    <a:pt x="608900" y="253637"/>
                  </a:cubicBezTo>
                  <a:cubicBezTo>
                    <a:pt x="606629" y="253603"/>
                    <a:pt x="604170" y="253671"/>
                    <a:pt x="601830" y="253876"/>
                  </a:cubicBezTo>
                  <a:cubicBezTo>
                    <a:pt x="597116" y="254337"/>
                    <a:pt x="592983" y="250855"/>
                    <a:pt x="592556" y="246144"/>
                  </a:cubicBezTo>
                  <a:cubicBezTo>
                    <a:pt x="592129" y="241450"/>
                    <a:pt x="595596" y="237303"/>
                    <a:pt x="600293" y="236893"/>
                  </a:cubicBezTo>
                  <a:cubicBezTo>
                    <a:pt x="603247" y="236620"/>
                    <a:pt x="606219" y="236518"/>
                    <a:pt x="609191" y="236569"/>
                  </a:cubicBezTo>
                  <a:cubicBezTo>
                    <a:pt x="615800" y="236688"/>
                    <a:pt x="622444" y="237661"/>
                    <a:pt x="628951" y="239436"/>
                  </a:cubicBezTo>
                  <a:cubicBezTo>
                    <a:pt x="633494" y="240682"/>
                    <a:pt x="636176" y="245376"/>
                    <a:pt x="634929" y="249933"/>
                  </a:cubicBezTo>
                  <a:close/>
                  <a:moveTo>
                    <a:pt x="681606" y="287399"/>
                  </a:moveTo>
                  <a:cubicBezTo>
                    <a:pt x="679983" y="288815"/>
                    <a:pt x="677985" y="289498"/>
                    <a:pt x="676004" y="289498"/>
                  </a:cubicBezTo>
                  <a:cubicBezTo>
                    <a:pt x="673613" y="289498"/>
                    <a:pt x="671239" y="288508"/>
                    <a:pt x="669548" y="286579"/>
                  </a:cubicBezTo>
                  <a:cubicBezTo>
                    <a:pt x="664031" y="280230"/>
                    <a:pt x="658139" y="274666"/>
                    <a:pt x="652042" y="270023"/>
                  </a:cubicBezTo>
                  <a:cubicBezTo>
                    <a:pt x="648285" y="267172"/>
                    <a:pt x="647567" y="261813"/>
                    <a:pt x="650419" y="258075"/>
                  </a:cubicBezTo>
                  <a:cubicBezTo>
                    <a:pt x="653272" y="254320"/>
                    <a:pt x="658635" y="253586"/>
                    <a:pt x="662392" y="256453"/>
                  </a:cubicBezTo>
                  <a:cubicBezTo>
                    <a:pt x="669411" y="261796"/>
                    <a:pt x="676158" y="268162"/>
                    <a:pt x="682426" y="275365"/>
                  </a:cubicBezTo>
                  <a:cubicBezTo>
                    <a:pt x="685534" y="278916"/>
                    <a:pt x="685158" y="284309"/>
                    <a:pt x="681606" y="287399"/>
                  </a:cubicBezTo>
                  <a:close/>
                  <a:moveTo>
                    <a:pt x="707412" y="340806"/>
                  </a:moveTo>
                  <a:cubicBezTo>
                    <a:pt x="704218" y="340806"/>
                    <a:pt x="701144" y="338997"/>
                    <a:pt x="699692" y="335924"/>
                  </a:cubicBezTo>
                  <a:cubicBezTo>
                    <a:pt x="695440" y="326963"/>
                    <a:pt x="691785" y="319829"/>
                    <a:pt x="688181" y="313445"/>
                  </a:cubicBezTo>
                  <a:cubicBezTo>
                    <a:pt x="685876" y="309349"/>
                    <a:pt x="687327" y="304143"/>
                    <a:pt x="691426" y="301821"/>
                  </a:cubicBezTo>
                  <a:cubicBezTo>
                    <a:pt x="695542" y="299500"/>
                    <a:pt x="700734" y="300951"/>
                    <a:pt x="703057" y="305064"/>
                  </a:cubicBezTo>
                  <a:cubicBezTo>
                    <a:pt x="706866" y="311789"/>
                    <a:pt x="710691" y="319282"/>
                    <a:pt x="715132" y="328602"/>
                  </a:cubicBezTo>
                  <a:cubicBezTo>
                    <a:pt x="717147" y="332869"/>
                    <a:pt x="715320" y="337955"/>
                    <a:pt x="711067" y="339969"/>
                  </a:cubicBezTo>
                  <a:cubicBezTo>
                    <a:pt x="709889" y="340533"/>
                    <a:pt x="708642" y="340806"/>
                    <a:pt x="707412" y="340806"/>
                  </a:cubicBezTo>
                  <a:close/>
                  <a:moveTo>
                    <a:pt x="737984" y="393940"/>
                  </a:moveTo>
                  <a:cubicBezTo>
                    <a:pt x="736651" y="394708"/>
                    <a:pt x="735200" y="395066"/>
                    <a:pt x="733765" y="395066"/>
                  </a:cubicBezTo>
                  <a:cubicBezTo>
                    <a:pt x="730793" y="395066"/>
                    <a:pt x="727907" y="393513"/>
                    <a:pt x="726336" y="390748"/>
                  </a:cubicBezTo>
                  <a:cubicBezTo>
                    <a:pt x="722476" y="383989"/>
                    <a:pt x="718633" y="376496"/>
                    <a:pt x="714210" y="367211"/>
                  </a:cubicBezTo>
                  <a:cubicBezTo>
                    <a:pt x="712177" y="362961"/>
                    <a:pt x="713988" y="357857"/>
                    <a:pt x="718240" y="355843"/>
                  </a:cubicBezTo>
                  <a:cubicBezTo>
                    <a:pt x="722510" y="353812"/>
                    <a:pt x="727599" y="355621"/>
                    <a:pt x="729632" y="359888"/>
                  </a:cubicBezTo>
                  <a:cubicBezTo>
                    <a:pt x="733868" y="368781"/>
                    <a:pt x="737539" y="375916"/>
                    <a:pt x="741177" y="382299"/>
                  </a:cubicBezTo>
                  <a:cubicBezTo>
                    <a:pt x="743517" y="386396"/>
                    <a:pt x="742082" y="391602"/>
                    <a:pt x="737984" y="393940"/>
                  </a:cubicBezTo>
                  <a:close/>
                  <a:moveTo>
                    <a:pt x="779246" y="437447"/>
                  </a:moveTo>
                  <a:cubicBezTo>
                    <a:pt x="777573" y="439683"/>
                    <a:pt x="775011" y="440861"/>
                    <a:pt x="772415" y="440861"/>
                  </a:cubicBezTo>
                  <a:cubicBezTo>
                    <a:pt x="770621" y="440861"/>
                    <a:pt x="768828" y="440298"/>
                    <a:pt x="767291" y="439154"/>
                  </a:cubicBezTo>
                  <a:cubicBezTo>
                    <a:pt x="760272" y="433880"/>
                    <a:pt x="753491" y="427548"/>
                    <a:pt x="747138" y="420328"/>
                  </a:cubicBezTo>
                  <a:cubicBezTo>
                    <a:pt x="744030" y="416777"/>
                    <a:pt x="744371" y="411384"/>
                    <a:pt x="747924" y="408277"/>
                  </a:cubicBezTo>
                  <a:cubicBezTo>
                    <a:pt x="751459" y="405171"/>
                    <a:pt x="756856" y="405512"/>
                    <a:pt x="759964" y="409063"/>
                  </a:cubicBezTo>
                  <a:cubicBezTo>
                    <a:pt x="765549" y="415395"/>
                    <a:pt x="771458" y="420942"/>
                    <a:pt x="777556" y="425499"/>
                  </a:cubicBezTo>
                  <a:cubicBezTo>
                    <a:pt x="781313" y="428333"/>
                    <a:pt x="782082" y="433675"/>
                    <a:pt x="779246" y="437447"/>
                  </a:cubicBezTo>
                  <a:close/>
                  <a:moveTo>
                    <a:pt x="278319" y="512310"/>
                  </a:moveTo>
                  <a:lnTo>
                    <a:pt x="539543" y="628819"/>
                  </a:lnTo>
                  <a:lnTo>
                    <a:pt x="539543" y="274154"/>
                  </a:lnTo>
                  <a:cubicBezTo>
                    <a:pt x="538023" y="271474"/>
                    <a:pt x="538057" y="268248"/>
                    <a:pt x="539543" y="265670"/>
                  </a:cubicBezTo>
                  <a:lnTo>
                    <a:pt x="539543" y="116509"/>
                  </a:lnTo>
                  <a:lnTo>
                    <a:pt x="278319" y="0"/>
                  </a:lnTo>
                  <a:lnTo>
                    <a:pt x="278319" y="512310"/>
                  </a:lnTo>
                  <a:close/>
                  <a:moveTo>
                    <a:pt x="381050" y="341932"/>
                  </a:moveTo>
                  <a:cubicBezTo>
                    <a:pt x="373842" y="347189"/>
                    <a:pt x="366191" y="352054"/>
                    <a:pt x="358300" y="356372"/>
                  </a:cubicBezTo>
                  <a:cubicBezTo>
                    <a:pt x="357002" y="357089"/>
                    <a:pt x="355585" y="357430"/>
                    <a:pt x="354201" y="357430"/>
                  </a:cubicBezTo>
                  <a:cubicBezTo>
                    <a:pt x="351178" y="357430"/>
                    <a:pt x="348258" y="355826"/>
                    <a:pt x="346704" y="353010"/>
                  </a:cubicBezTo>
                  <a:cubicBezTo>
                    <a:pt x="344432" y="348879"/>
                    <a:pt x="345935" y="343690"/>
                    <a:pt x="350085" y="341420"/>
                  </a:cubicBezTo>
                  <a:cubicBezTo>
                    <a:pt x="357327" y="337443"/>
                    <a:pt x="364363" y="332971"/>
                    <a:pt x="370973" y="328141"/>
                  </a:cubicBezTo>
                  <a:cubicBezTo>
                    <a:pt x="374782" y="325359"/>
                    <a:pt x="380127" y="326195"/>
                    <a:pt x="382911" y="330001"/>
                  </a:cubicBezTo>
                  <a:cubicBezTo>
                    <a:pt x="385695" y="333808"/>
                    <a:pt x="384858" y="339150"/>
                    <a:pt x="381050" y="341932"/>
                  </a:cubicBezTo>
                  <a:close/>
                  <a:moveTo>
                    <a:pt x="418265" y="356901"/>
                  </a:moveTo>
                  <a:cubicBezTo>
                    <a:pt x="417991" y="356901"/>
                    <a:pt x="417718" y="356884"/>
                    <a:pt x="417462" y="356867"/>
                  </a:cubicBezTo>
                  <a:cubicBezTo>
                    <a:pt x="408069" y="355980"/>
                    <a:pt x="398778" y="353385"/>
                    <a:pt x="389811" y="349135"/>
                  </a:cubicBezTo>
                  <a:cubicBezTo>
                    <a:pt x="385558" y="347121"/>
                    <a:pt x="383748" y="342035"/>
                    <a:pt x="385763" y="337768"/>
                  </a:cubicBezTo>
                  <a:cubicBezTo>
                    <a:pt x="387779" y="333518"/>
                    <a:pt x="392885" y="331691"/>
                    <a:pt x="397138" y="333722"/>
                  </a:cubicBezTo>
                  <a:cubicBezTo>
                    <a:pt x="404294" y="337102"/>
                    <a:pt x="411655" y="339184"/>
                    <a:pt x="419050" y="339867"/>
                  </a:cubicBezTo>
                  <a:cubicBezTo>
                    <a:pt x="423747" y="340311"/>
                    <a:pt x="427197" y="344476"/>
                    <a:pt x="426753" y="349169"/>
                  </a:cubicBezTo>
                  <a:cubicBezTo>
                    <a:pt x="426343" y="353590"/>
                    <a:pt x="422620" y="356901"/>
                    <a:pt x="418265" y="356901"/>
                  </a:cubicBezTo>
                  <a:close/>
                  <a:moveTo>
                    <a:pt x="496162" y="303750"/>
                  </a:moveTo>
                  <a:cubicBezTo>
                    <a:pt x="500927" y="299483"/>
                    <a:pt x="505777" y="294977"/>
                    <a:pt x="510457" y="290625"/>
                  </a:cubicBezTo>
                  <a:lnTo>
                    <a:pt x="515086" y="286323"/>
                  </a:lnTo>
                  <a:cubicBezTo>
                    <a:pt x="518553" y="283114"/>
                    <a:pt x="523950" y="283319"/>
                    <a:pt x="527160" y="286767"/>
                  </a:cubicBezTo>
                  <a:cubicBezTo>
                    <a:pt x="530371" y="290232"/>
                    <a:pt x="530166" y="295626"/>
                    <a:pt x="526699" y="298834"/>
                  </a:cubicBezTo>
                  <a:lnTo>
                    <a:pt x="522088" y="303119"/>
                  </a:lnTo>
                  <a:cubicBezTo>
                    <a:pt x="517340" y="307539"/>
                    <a:pt x="512438" y="312097"/>
                    <a:pt x="507554" y="316466"/>
                  </a:cubicBezTo>
                  <a:cubicBezTo>
                    <a:pt x="505914" y="317934"/>
                    <a:pt x="503882" y="318651"/>
                    <a:pt x="501849" y="318651"/>
                  </a:cubicBezTo>
                  <a:cubicBezTo>
                    <a:pt x="499509" y="318651"/>
                    <a:pt x="497187" y="317695"/>
                    <a:pt x="495496" y="315818"/>
                  </a:cubicBezTo>
                  <a:cubicBezTo>
                    <a:pt x="492353" y="312301"/>
                    <a:pt x="492644" y="306908"/>
                    <a:pt x="496162" y="303750"/>
                  </a:cubicBezTo>
                  <a:close/>
                  <a:moveTo>
                    <a:pt x="481986" y="326844"/>
                  </a:moveTo>
                  <a:cubicBezTo>
                    <a:pt x="484599" y="330770"/>
                    <a:pt x="483541" y="336061"/>
                    <a:pt x="479612" y="338689"/>
                  </a:cubicBezTo>
                  <a:cubicBezTo>
                    <a:pt x="471158" y="344322"/>
                    <a:pt x="463114" y="348538"/>
                    <a:pt x="455036" y="351559"/>
                  </a:cubicBezTo>
                  <a:cubicBezTo>
                    <a:pt x="454062" y="351934"/>
                    <a:pt x="453038" y="352105"/>
                    <a:pt x="452047" y="352105"/>
                  </a:cubicBezTo>
                  <a:cubicBezTo>
                    <a:pt x="448580" y="352105"/>
                    <a:pt x="445335" y="349989"/>
                    <a:pt x="444054" y="346575"/>
                  </a:cubicBezTo>
                  <a:cubicBezTo>
                    <a:pt x="442397" y="342154"/>
                    <a:pt x="444635" y="337238"/>
                    <a:pt x="449041" y="335583"/>
                  </a:cubicBezTo>
                  <a:cubicBezTo>
                    <a:pt x="455890" y="333023"/>
                    <a:pt x="462790" y="329387"/>
                    <a:pt x="470151" y="324488"/>
                  </a:cubicBezTo>
                  <a:cubicBezTo>
                    <a:pt x="474062" y="321860"/>
                    <a:pt x="479373" y="322935"/>
                    <a:pt x="481986" y="326844"/>
                  </a:cubicBezTo>
                  <a:close/>
                  <a:moveTo>
                    <a:pt x="450646" y="238805"/>
                  </a:moveTo>
                  <a:cubicBezTo>
                    <a:pt x="449451" y="247612"/>
                    <a:pt x="446957" y="256675"/>
                    <a:pt x="443251" y="265756"/>
                  </a:cubicBezTo>
                  <a:cubicBezTo>
                    <a:pt x="441902" y="269050"/>
                    <a:pt x="438708" y="271064"/>
                    <a:pt x="435344" y="271064"/>
                  </a:cubicBezTo>
                  <a:cubicBezTo>
                    <a:pt x="434268" y="271064"/>
                    <a:pt x="433175" y="270859"/>
                    <a:pt x="432116" y="270433"/>
                  </a:cubicBezTo>
                  <a:cubicBezTo>
                    <a:pt x="427761" y="268640"/>
                    <a:pt x="425660" y="263656"/>
                    <a:pt x="427453" y="259304"/>
                  </a:cubicBezTo>
                  <a:cubicBezTo>
                    <a:pt x="430613" y="251555"/>
                    <a:pt x="432713" y="243891"/>
                    <a:pt x="433721" y="236518"/>
                  </a:cubicBezTo>
                  <a:cubicBezTo>
                    <a:pt x="434353" y="231841"/>
                    <a:pt x="438640" y="228564"/>
                    <a:pt x="443320" y="229195"/>
                  </a:cubicBezTo>
                  <a:cubicBezTo>
                    <a:pt x="447999" y="229827"/>
                    <a:pt x="451278" y="234128"/>
                    <a:pt x="450646" y="238805"/>
                  </a:cubicBezTo>
                  <a:close/>
                  <a:moveTo>
                    <a:pt x="420536" y="175054"/>
                  </a:moveTo>
                  <a:cubicBezTo>
                    <a:pt x="424054" y="171913"/>
                    <a:pt x="429468" y="172238"/>
                    <a:pt x="432594" y="175754"/>
                  </a:cubicBezTo>
                  <a:cubicBezTo>
                    <a:pt x="438913" y="182854"/>
                    <a:pt x="443969" y="191525"/>
                    <a:pt x="447214" y="200827"/>
                  </a:cubicBezTo>
                  <a:cubicBezTo>
                    <a:pt x="448768" y="205282"/>
                    <a:pt x="446428" y="210147"/>
                    <a:pt x="441970" y="211700"/>
                  </a:cubicBezTo>
                  <a:cubicBezTo>
                    <a:pt x="441048" y="212024"/>
                    <a:pt x="440092" y="212178"/>
                    <a:pt x="439152" y="212178"/>
                  </a:cubicBezTo>
                  <a:cubicBezTo>
                    <a:pt x="435634" y="212178"/>
                    <a:pt x="432321" y="209976"/>
                    <a:pt x="431091" y="206460"/>
                  </a:cubicBezTo>
                  <a:cubicBezTo>
                    <a:pt x="428563" y="199240"/>
                    <a:pt x="424669" y="192549"/>
                    <a:pt x="419836" y="187104"/>
                  </a:cubicBezTo>
                  <a:cubicBezTo>
                    <a:pt x="416693" y="183571"/>
                    <a:pt x="417018" y="178178"/>
                    <a:pt x="420536" y="175054"/>
                  </a:cubicBezTo>
                  <a:close/>
                  <a:moveTo>
                    <a:pt x="423440" y="285572"/>
                  </a:moveTo>
                  <a:cubicBezTo>
                    <a:pt x="427265" y="288320"/>
                    <a:pt x="428153" y="293646"/>
                    <a:pt x="425404" y="297469"/>
                  </a:cubicBezTo>
                  <a:cubicBezTo>
                    <a:pt x="420195" y="304723"/>
                    <a:pt x="414388" y="311721"/>
                    <a:pt x="408120" y="318275"/>
                  </a:cubicBezTo>
                  <a:cubicBezTo>
                    <a:pt x="406446" y="320033"/>
                    <a:pt x="404192" y="320904"/>
                    <a:pt x="401954" y="320904"/>
                  </a:cubicBezTo>
                  <a:cubicBezTo>
                    <a:pt x="399819" y="320904"/>
                    <a:pt x="397702" y="320119"/>
                    <a:pt x="396045" y="318549"/>
                  </a:cubicBezTo>
                  <a:cubicBezTo>
                    <a:pt x="392629" y="315288"/>
                    <a:pt x="392510" y="309878"/>
                    <a:pt x="395772" y="306481"/>
                  </a:cubicBezTo>
                  <a:cubicBezTo>
                    <a:pt x="401476" y="300507"/>
                    <a:pt x="406788" y="294124"/>
                    <a:pt x="411518" y="287518"/>
                  </a:cubicBezTo>
                  <a:cubicBezTo>
                    <a:pt x="414268" y="283695"/>
                    <a:pt x="419614" y="282824"/>
                    <a:pt x="423440" y="285572"/>
                  </a:cubicBezTo>
                  <a:close/>
                  <a:moveTo>
                    <a:pt x="368496" y="159215"/>
                  </a:moveTo>
                  <a:cubicBezTo>
                    <a:pt x="375328" y="156654"/>
                    <a:pt x="382313" y="155357"/>
                    <a:pt x="389265" y="155357"/>
                  </a:cubicBezTo>
                  <a:cubicBezTo>
                    <a:pt x="392236" y="155340"/>
                    <a:pt x="395362" y="155613"/>
                    <a:pt x="398351" y="156108"/>
                  </a:cubicBezTo>
                  <a:cubicBezTo>
                    <a:pt x="402996" y="156893"/>
                    <a:pt x="406121" y="161297"/>
                    <a:pt x="405336" y="165957"/>
                  </a:cubicBezTo>
                  <a:cubicBezTo>
                    <a:pt x="404550" y="170599"/>
                    <a:pt x="400144" y="173740"/>
                    <a:pt x="395498" y="172938"/>
                  </a:cubicBezTo>
                  <a:cubicBezTo>
                    <a:pt x="393449" y="172596"/>
                    <a:pt x="391365" y="172426"/>
                    <a:pt x="389282" y="172426"/>
                  </a:cubicBezTo>
                  <a:lnTo>
                    <a:pt x="389265" y="172426"/>
                  </a:lnTo>
                  <a:cubicBezTo>
                    <a:pt x="384380" y="172426"/>
                    <a:pt x="379410" y="173347"/>
                    <a:pt x="374491" y="175191"/>
                  </a:cubicBezTo>
                  <a:cubicBezTo>
                    <a:pt x="373501" y="175566"/>
                    <a:pt x="372493" y="175754"/>
                    <a:pt x="371485" y="175754"/>
                  </a:cubicBezTo>
                  <a:cubicBezTo>
                    <a:pt x="368035" y="175754"/>
                    <a:pt x="364790" y="173637"/>
                    <a:pt x="363492" y="170207"/>
                  </a:cubicBezTo>
                  <a:cubicBezTo>
                    <a:pt x="361836" y="165803"/>
                    <a:pt x="364073" y="160870"/>
                    <a:pt x="368496" y="159215"/>
                  </a:cubicBezTo>
                  <a:close/>
                  <a:moveTo>
                    <a:pt x="357002" y="296325"/>
                  </a:moveTo>
                  <a:cubicBezTo>
                    <a:pt x="361426" y="303272"/>
                    <a:pt x="366430" y="309639"/>
                    <a:pt x="371878" y="315237"/>
                  </a:cubicBezTo>
                  <a:cubicBezTo>
                    <a:pt x="375174" y="318617"/>
                    <a:pt x="375106" y="324010"/>
                    <a:pt x="371724" y="327305"/>
                  </a:cubicBezTo>
                  <a:cubicBezTo>
                    <a:pt x="370068" y="328926"/>
                    <a:pt x="367916" y="329728"/>
                    <a:pt x="365764" y="329728"/>
                  </a:cubicBezTo>
                  <a:cubicBezTo>
                    <a:pt x="363544" y="329728"/>
                    <a:pt x="361323" y="328858"/>
                    <a:pt x="359650" y="327151"/>
                  </a:cubicBezTo>
                  <a:cubicBezTo>
                    <a:pt x="353364" y="320716"/>
                    <a:pt x="347626" y="313411"/>
                    <a:pt x="342588" y="305474"/>
                  </a:cubicBezTo>
                  <a:cubicBezTo>
                    <a:pt x="340060" y="301497"/>
                    <a:pt x="341238" y="296223"/>
                    <a:pt x="345218" y="293697"/>
                  </a:cubicBezTo>
                  <a:cubicBezTo>
                    <a:pt x="349197" y="291171"/>
                    <a:pt x="354475" y="292348"/>
                    <a:pt x="357002" y="296325"/>
                  </a:cubicBezTo>
                  <a:close/>
                  <a:moveTo>
                    <a:pt x="324211" y="207996"/>
                  </a:moveTo>
                  <a:cubicBezTo>
                    <a:pt x="324894" y="205624"/>
                    <a:pt x="325697" y="203268"/>
                    <a:pt x="326585" y="200998"/>
                  </a:cubicBezTo>
                  <a:cubicBezTo>
                    <a:pt x="329181" y="194324"/>
                    <a:pt x="332836" y="188009"/>
                    <a:pt x="337430" y="182223"/>
                  </a:cubicBezTo>
                  <a:cubicBezTo>
                    <a:pt x="340367" y="178536"/>
                    <a:pt x="345730" y="177904"/>
                    <a:pt x="349436" y="180840"/>
                  </a:cubicBezTo>
                  <a:cubicBezTo>
                    <a:pt x="353125" y="183759"/>
                    <a:pt x="353740" y="189136"/>
                    <a:pt x="350820" y="192822"/>
                  </a:cubicBezTo>
                  <a:cubicBezTo>
                    <a:pt x="347284" y="197277"/>
                    <a:pt x="344483" y="202125"/>
                    <a:pt x="342502" y="207194"/>
                  </a:cubicBezTo>
                  <a:cubicBezTo>
                    <a:pt x="341802" y="209003"/>
                    <a:pt x="341153" y="210881"/>
                    <a:pt x="340606" y="212775"/>
                  </a:cubicBezTo>
                  <a:cubicBezTo>
                    <a:pt x="339513" y="216496"/>
                    <a:pt x="336115" y="218920"/>
                    <a:pt x="332409" y="218920"/>
                  </a:cubicBezTo>
                  <a:cubicBezTo>
                    <a:pt x="331623" y="218920"/>
                    <a:pt x="330820" y="218818"/>
                    <a:pt x="330017" y="218579"/>
                  </a:cubicBezTo>
                  <a:cubicBezTo>
                    <a:pt x="325492" y="217264"/>
                    <a:pt x="322878" y="212519"/>
                    <a:pt x="324211" y="207996"/>
                  </a:cubicBezTo>
                  <a:close/>
                  <a:moveTo>
                    <a:pt x="328822" y="236057"/>
                  </a:moveTo>
                  <a:cubicBezTo>
                    <a:pt x="333519" y="235562"/>
                    <a:pt x="337703" y="238975"/>
                    <a:pt x="338198" y="243652"/>
                  </a:cubicBezTo>
                  <a:cubicBezTo>
                    <a:pt x="338984" y="251265"/>
                    <a:pt x="340709" y="259167"/>
                    <a:pt x="343305" y="267121"/>
                  </a:cubicBezTo>
                  <a:cubicBezTo>
                    <a:pt x="344757" y="271593"/>
                    <a:pt x="342314" y="276424"/>
                    <a:pt x="337823" y="277874"/>
                  </a:cubicBezTo>
                  <a:cubicBezTo>
                    <a:pt x="336952" y="278165"/>
                    <a:pt x="336063" y="278301"/>
                    <a:pt x="335175" y="278301"/>
                  </a:cubicBezTo>
                  <a:cubicBezTo>
                    <a:pt x="331589" y="278301"/>
                    <a:pt x="328241" y="276014"/>
                    <a:pt x="327063" y="272413"/>
                  </a:cubicBezTo>
                  <a:cubicBezTo>
                    <a:pt x="324091" y="263315"/>
                    <a:pt x="322127" y="254235"/>
                    <a:pt x="321205" y="245427"/>
                  </a:cubicBezTo>
                  <a:cubicBezTo>
                    <a:pt x="320727" y="240733"/>
                    <a:pt x="324125" y="236535"/>
                    <a:pt x="328822" y="236057"/>
                  </a:cubicBezTo>
                  <a:close/>
                  <a:moveTo>
                    <a:pt x="296030" y="361373"/>
                  </a:moveTo>
                  <a:cubicBezTo>
                    <a:pt x="304057" y="359701"/>
                    <a:pt x="312085" y="357499"/>
                    <a:pt x="319907" y="354802"/>
                  </a:cubicBezTo>
                  <a:cubicBezTo>
                    <a:pt x="324364" y="353249"/>
                    <a:pt x="329215" y="355621"/>
                    <a:pt x="330769" y="360076"/>
                  </a:cubicBezTo>
                  <a:cubicBezTo>
                    <a:pt x="332306" y="364531"/>
                    <a:pt x="329932" y="369378"/>
                    <a:pt x="325474" y="370932"/>
                  </a:cubicBezTo>
                  <a:cubicBezTo>
                    <a:pt x="316969" y="373867"/>
                    <a:pt x="308242" y="376274"/>
                    <a:pt x="299497" y="378083"/>
                  </a:cubicBezTo>
                  <a:cubicBezTo>
                    <a:pt x="298917" y="378203"/>
                    <a:pt x="298336" y="378254"/>
                    <a:pt x="297755" y="378254"/>
                  </a:cubicBezTo>
                  <a:cubicBezTo>
                    <a:pt x="293793" y="378254"/>
                    <a:pt x="290241" y="375489"/>
                    <a:pt x="289404" y="371461"/>
                  </a:cubicBezTo>
                  <a:cubicBezTo>
                    <a:pt x="288447" y="366835"/>
                    <a:pt x="291419" y="362329"/>
                    <a:pt x="296030" y="361373"/>
                  </a:cubicBezTo>
                  <a:close/>
                  <a:moveTo>
                    <a:pt x="0" y="399760"/>
                  </a:moveTo>
                  <a:cubicBezTo>
                    <a:pt x="2869" y="401535"/>
                    <a:pt x="4543" y="404915"/>
                    <a:pt x="3945" y="408431"/>
                  </a:cubicBezTo>
                  <a:cubicBezTo>
                    <a:pt x="3330" y="412050"/>
                    <a:pt x="3125" y="415685"/>
                    <a:pt x="3330" y="419287"/>
                  </a:cubicBezTo>
                  <a:cubicBezTo>
                    <a:pt x="3501" y="422222"/>
                    <a:pt x="2169" y="424885"/>
                    <a:pt x="0" y="426558"/>
                  </a:cubicBezTo>
                  <a:lnTo>
                    <a:pt x="0" y="628819"/>
                  </a:lnTo>
                  <a:lnTo>
                    <a:pt x="261240" y="512310"/>
                  </a:lnTo>
                  <a:lnTo>
                    <a:pt x="261240" y="382282"/>
                  </a:lnTo>
                  <a:cubicBezTo>
                    <a:pt x="260369" y="382282"/>
                    <a:pt x="259515" y="382316"/>
                    <a:pt x="258644" y="382316"/>
                  </a:cubicBezTo>
                  <a:cubicBezTo>
                    <a:pt x="251625" y="382316"/>
                    <a:pt x="244571" y="381924"/>
                    <a:pt x="237671" y="381173"/>
                  </a:cubicBezTo>
                  <a:lnTo>
                    <a:pt x="236766" y="381070"/>
                  </a:lnTo>
                  <a:cubicBezTo>
                    <a:pt x="232087" y="380541"/>
                    <a:pt x="228705" y="376308"/>
                    <a:pt x="229234" y="371631"/>
                  </a:cubicBezTo>
                  <a:cubicBezTo>
                    <a:pt x="229764" y="366955"/>
                    <a:pt x="233982" y="363575"/>
                    <a:pt x="238679" y="364104"/>
                  </a:cubicBezTo>
                  <a:lnTo>
                    <a:pt x="239567" y="364207"/>
                  </a:lnTo>
                  <a:cubicBezTo>
                    <a:pt x="246672" y="364992"/>
                    <a:pt x="253982" y="365316"/>
                    <a:pt x="261240" y="365197"/>
                  </a:cubicBezTo>
                  <a:lnTo>
                    <a:pt x="261240" y="0"/>
                  </a:lnTo>
                  <a:lnTo>
                    <a:pt x="0" y="116509"/>
                  </a:lnTo>
                  <a:lnTo>
                    <a:pt x="0" y="399760"/>
                  </a:lnTo>
                  <a:close/>
                  <a:moveTo>
                    <a:pt x="170670" y="357055"/>
                  </a:moveTo>
                  <a:cubicBezTo>
                    <a:pt x="171968" y="352532"/>
                    <a:pt x="176699" y="349903"/>
                    <a:pt x="181242" y="351200"/>
                  </a:cubicBezTo>
                  <a:cubicBezTo>
                    <a:pt x="189116" y="353471"/>
                    <a:pt x="197553" y="355843"/>
                    <a:pt x="205904" y="357925"/>
                  </a:cubicBezTo>
                  <a:cubicBezTo>
                    <a:pt x="210482" y="359052"/>
                    <a:pt x="213265" y="363678"/>
                    <a:pt x="212138" y="368252"/>
                  </a:cubicBezTo>
                  <a:cubicBezTo>
                    <a:pt x="211165" y="372143"/>
                    <a:pt x="207681" y="374738"/>
                    <a:pt x="203855" y="374738"/>
                  </a:cubicBezTo>
                  <a:cubicBezTo>
                    <a:pt x="203172" y="374738"/>
                    <a:pt x="202472" y="374653"/>
                    <a:pt x="201788" y="374482"/>
                  </a:cubicBezTo>
                  <a:cubicBezTo>
                    <a:pt x="193181" y="372348"/>
                    <a:pt x="184556" y="369925"/>
                    <a:pt x="176511" y="367620"/>
                  </a:cubicBezTo>
                  <a:cubicBezTo>
                    <a:pt x="171986" y="366306"/>
                    <a:pt x="169372" y="361578"/>
                    <a:pt x="170670" y="357055"/>
                  </a:cubicBezTo>
                  <a:close/>
                  <a:moveTo>
                    <a:pt x="111919" y="343366"/>
                  </a:moveTo>
                  <a:cubicBezTo>
                    <a:pt x="112704" y="338723"/>
                    <a:pt x="117077" y="335566"/>
                    <a:pt x="121739" y="336334"/>
                  </a:cubicBezTo>
                  <a:cubicBezTo>
                    <a:pt x="129647" y="337648"/>
                    <a:pt x="137845" y="339372"/>
                    <a:pt x="146845" y="341642"/>
                  </a:cubicBezTo>
                  <a:lnTo>
                    <a:pt x="147682" y="341864"/>
                  </a:lnTo>
                  <a:cubicBezTo>
                    <a:pt x="152242" y="343025"/>
                    <a:pt x="155043" y="347684"/>
                    <a:pt x="153882" y="352259"/>
                  </a:cubicBezTo>
                  <a:cubicBezTo>
                    <a:pt x="152891" y="356116"/>
                    <a:pt x="149441" y="358694"/>
                    <a:pt x="145650" y="358694"/>
                  </a:cubicBezTo>
                  <a:cubicBezTo>
                    <a:pt x="144949" y="358694"/>
                    <a:pt x="144249" y="358591"/>
                    <a:pt x="143532" y="358420"/>
                  </a:cubicBezTo>
                  <a:lnTo>
                    <a:pt x="142678" y="358199"/>
                  </a:lnTo>
                  <a:cubicBezTo>
                    <a:pt x="134138" y="356048"/>
                    <a:pt x="126385" y="354409"/>
                    <a:pt x="118955" y="353180"/>
                  </a:cubicBezTo>
                  <a:cubicBezTo>
                    <a:pt x="114310" y="352412"/>
                    <a:pt x="111150" y="348026"/>
                    <a:pt x="111919" y="343366"/>
                  </a:cubicBezTo>
                  <a:close/>
                  <a:moveTo>
                    <a:pt x="58444" y="336812"/>
                  </a:moveTo>
                  <a:cubicBezTo>
                    <a:pt x="67035" y="334849"/>
                    <a:pt x="76241" y="333739"/>
                    <a:pt x="85822" y="333518"/>
                  </a:cubicBezTo>
                  <a:cubicBezTo>
                    <a:pt x="90536" y="333381"/>
                    <a:pt x="94447" y="337153"/>
                    <a:pt x="94549" y="341864"/>
                  </a:cubicBezTo>
                  <a:cubicBezTo>
                    <a:pt x="94652" y="346575"/>
                    <a:pt x="90912" y="350484"/>
                    <a:pt x="86198" y="350586"/>
                  </a:cubicBezTo>
                  <a:cubicBezTo>
                    <a:pt x="77778" y="350774"/>
                    <a:pt x="69734" y="351747"/>
                    <a:pt x="62287" y="353454"/>
                  </a:cubicBezTo>
                  <a:cubicBezTo>
                    <a:pt x="61638" y="353607"/>
                    <a:pt x="60989" y="353675"/>
                    <a:pt x="60357" y="353675"/>
                  </a:cubicBezTo>
                  <a:cubicBezTo>
                    <a:pt x="56463" y="353675"/>
                    <a:pt x="52962" y="350996"/>
                    <a:pt x="52040" y="347053"/>
                  </a:cubicBezTo>
                  <a:cubicBezTo>
                    <a:pt x="50981" y="342461"/>
                    <a:pt x="53850" y="337870"/>
                    <a:pt x="58444" y="336812"/>
                  </a:cubicBezTo>
                  <a:close/>
                  <a:moveTo>
                    <a:pt x="3194" y="370744"/>
                  </a:moveTo>
                  <a:cubicBezTo>
                    <a:pt x="9035" y="363456"/>
                    <a:pt x="16037" y="357004"/>
                    <a:pt x="24047" y="351559"/>
                  </a:cubicBezTo>
                  <a:cubicBezTo>
                    <a:pt x="27941" y="348913"/>
                    <a:pt x="33253" y="349937"/>
                    <a:pt x="35900" y="353829"/>
                  </a:cubicBezTo>
                  <a:cubicBezTo>
                    <a:pt x="38547" y="357721"/>
                    <a:pt x="37540" y="363029"/>
                    <a:pt x="33646" y="365675"/>
                  </a:cubicBezTo>
                  <a:cubicBezTo>
                    <a:pt x="27053" y="370146"/>
                    <a:pt x="21315" y="375438"/>
                    <a:pt x="16550" y="381395"/>
                  </a:cubicBezTo>
                  <a:cubicBezTo>
                    <a:pt x="14859" y="383511"/>
                    <a:pt x="12382" y="384603"/>
                    <a:pt x="9872" y="384603"/>
                  </a:cubicBezTo>
                  <a:cubicBezTo>
                    <a:pt x="7993" y="384603"/>
                    <a:pt x="6114" y="383989"/>
                    <a:pt x="4543" y="382743"/>
                  </a:cubicBezTo>
                  <a:cubicBezTo>
                    <a:pt x="854" y="379790"/>
                    <a:pt x="256" y="374431"/>
                    <a:pt x="3194" y="3707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36"/>
            <p:cNvSpPr/>
            <p:nvPr/>
          </p:nvSpPr>
          <p:spPr>
            <a:xfrm>
              <a:off x="7069130" y="3099259"/>
              <a:ext cx="426001" cy="336095"/>
            </a:xfrm>
            <a:custGeom>
              <a:rect b="b" l="l" r="r" t="t"/>
              <a:pathLst>
                <a:path extrusionOk="0" h="672189" w="852002">
                  <a:moveTo>
                    <a:pt x="764217" y="442005"/>
                  </a:moveTo>
                  <a:cubicBezTo>
                    <a:pt x="761109" y="438454"/>
                    <a:pt x="761450" y="433061"/>
                    <a:pt x="765003" y="429954"/>
                  </a:cubicBezTo>
                  <a:cubicBezTo>
                    <a:pt x="768538" y="426848"/>
                    <a:pt x="773935" y="427189"/>
                    <a:pt x="777043" y="430739"/>
                  </a:cubicBezTo>
                  <a:cubicBezTo>
                    <a:pt x="782628" y="437072"/>
                    <a:pt x="788537" y="442619"/>
                    <a:pt x="794635" y="447176"/>
                  </a:cubicBezTo>
                  <a:cubicBezTo>
                    <a:pt x="798392" y="450010"/>
                    <a:pt x="799161" y="455352"/>
                    <a:pt x="796325" y="459124"/>
                  </a:cubicBezTo>
                  <a:cubicBezTo>
                    <a:pt x="794652" y="461360"/>
                    <a:pt x="792090" y="462538"/>
                    <a:pt x="789494" y="462538"/>
                  </a:cubicBezTo>
                  <a:cubicBezTo>
                    <a:pt x="787700" y="462538"/>
                    <a:pt x="785907" y="461975"/>
                    <a:pt x="784370" y="460831"/>
                  </a:cubicBezTo>
                  <a:cubicBezTo>
                    <a:pt x="777351" y="455557"/>
                    <a:pt x="770570" y="449225"/>
                    <a:pt x="764217" y="442005"/>
                  </a:cubicBezTo>
                  <a:close/>
                  <a:moveTo>
                    <a:pt x="731289" y="388888"/>
                  </a:moveTo>
                  <a:cubicBezTo>
                    <a:pt x="735712" y="398173"/>
                    <a:pt x="739555" y="405666"/>
                    <a:pt x="743415" y="412425"/>
                  </a:cubicBezTo>
                  <a:cubicBezTo>
                    <a:pt x="744986" y="415190"/>
                    <a:pt x="747872" y="416743"/>
                    <a:pt x="750844" y="416743"/>
                  </a:cubicBezTo>
                  <a:cubicBezTo>
                    <a:pt x="752279" y="416743"/>
                    <a:pt x="753730" y="416385"/>
                    <a:pt x="755063" y="415617"/>
                  </a:cubicBezTo>
                  <a:cubicBezTo>
                    <a:pt x="759161" y="413278"/>
                    <a:pt x="760596" y="408073"/>
                    <a:pt x="758256" y="403976"/>
                  </a:cubicBezTo>
                  <a:cubicBezTo>
                    <a:pt x="754618" y="397593"/>
                    <a:pt x="750946" y="390458"/>
                    <a:pt x="746711" y="381565"/>
                  </a:cubicBezTo>
                  <a:cubicBezTo>
                    <a:pt x="744678" y="377298"/>
                    <a:pt x="739589" y="375489"/>
                    <a:pt x="735319" y="377520"/>
                  </a:cubicBezTo>
                  <a:cubicBezTo>
                    <a:pt x="731067" y="379534"/>
                    <a:pt x="729256" y="384638"/>
                    <a:pt x="731289" y="388888"/>
                  </a:cubicBezTo>
                  <a:close/>
                  <a:moveTo>
                    <a:pt x="716771" y="357601"/>
                  </a:moveTo>
                  <a:cubicBezTo>
                    <a:pt x="718223" y="360673"/>
                    <a:pt x="721297" y="362483"/>
                    <a:pt x="724491" y="362483"/>
                  </a:cubicBezTo>
                  <a:cubicBezTo>
                    <a:pt x="725721" y="362483"/>
                    <a:pt x="726968" y="362210"/>
                    <a:pt x="728146" y="361646"/>
                  </a:cubicBezTo>
                  <a:cubicBezTo>
                    <a:pt x="732399" y="359632"/>
                    <a:pt x="734226" y="354546"/>
                    <a:pt x="732211" y="350279"/>
                  </a:cubicBezTo>
                  <a:cubicBezTo>
                    <a:pt x="727770" y="340959"/>
                    <a:pt x="723945" y="333466"/>
                    <a:pt x="720136" y="326741"/>
                  </a:cubicBezTo>
                  <a:cubicBezTo>
                    <a:pt x="717813" y="322628"/>
                    <a:pt x="712621" y="321177"/>
                    <a:pt x="708505" y="323498"/>
                  </a:cubicBezTo>
                  <a:cubicBezTo>
                    <a:pt x="704406" y="325820"/>
                    <a:pt x="702955" y="331026"/>
                    <a:pt x="705260" y="335122"/>
                  </a:cubicBezTo>
                  <a:cubicBezTo>
                    <a:pt x="708864" y="341506"/>
                    <a:pt x="712519" y="348640"/>
                    <a:pt x="716771" y="357601"/>
                  </a:cubicBezTo>
                  <a:close/>
                  <a:moveTo>
                    <a:pt x="669121" y="291700"/>
                  </a:moveTo>
                  <a:cubicBezTo>
                    <a:pt x="675218" y="296342"/>
                    <a:pt x="681110" y="301907"/>
                    <a:pt x="686627" y="308256"/>
                  </a:cubicBezTo>
                  <a:cubicBezTo>
                    <a:pt x="688318" y="310185"/>
                    <a:pt x="690692" y="311175"/>
                    <a:pt x="693083" y="311175"/>
                  </a:cubicBezTo>
                  <a:cubicBezTo>
                    <a:pt x="695064" y="311175"/>
                    <a:pt x="697062" y="310492"/>
                    <a:pt x="698685" y="309076"/>
                  </a:cubicBezTo>
                  <a:cubicBezTo>
                    <a:pt x="702237" y="305986"/>
                    <a:pt x="702613" y="300593"/>
                    <a:pt x="699505" y="297042"/>
                  </a:cubicBezTo>
                  <a:cubicBezTo>
                    <a:pt x="693237" y="289839"/>
                    <a:pt x="686490" y="283473"/>
                    <a:pt x="679471" y="278130"/>
                  </a:cubicBezTo>
                  <a:cubicBezTo>
                    <a:pt x="675714" y="275263"/>
                    <a:pt x="670351" y="275997"/>
                    <a:pt x="667498" y="279752"/>
                  </a:cubicBezTo>
                  <a:cubicBezTo>
                    <a:pt x="664646" y="283490"/>
                    <a:pt x="665364" y="288849"/>
                    <a:pt x="669121" y="291700"/>
                  </a:cubicBezTo>
                  <a:close/>
                  <a:moveTo>
                    <a:pt x="618909" y="275553"/>
                  </a:moveTo>
                  <a:cubicBezTo>
                    <a:pt x="621249" y="275348"/>
                    <a:pt x="623708" y="275280"/>
                    <a:pt x="625979" y="275314"/>
                  </a:cubicBezTo>
                  <a:cubicBezTo>
                    <a:pt x="631137" y="275399"/>
                    <a:pt x="636364" y="276168"/>
                    <a:pt x="641504" y="277567"/>
                  </a:cubicBezTo>
                  <a:cubicBezTo>
                    <a:pt x="642256" y="277789"/>
                    <a:pt x="643024" y="277874"/>
                    <a:pt x="643776" y="277874"/>
                  </a:cubicBezTo>
                  <a:cubicBezTo>
                    <a:pt x="647516" y="277874"/>
                    <a:pt x="650966" y="275399"/>
                    <a:pt x="652008" y="271610"/>
                  </a:cubicBezTo>
                  <a:cubicBezTo>
                    <a:pt x="653255" y="267053"/>
                    <a:pt x="650573" y="262359"/>
                    <a:pt x="646030" y="261113"/>
                  </a:cubicBezTo>
                  <a:cubicBezTo>
                    <a:pt x="639523" y="259338"/>
                    <a:pt x="632879" y="258365"/>
                    <a:pt x="626270" y="258246"/>
                  </a:cubicBezTo>
                  <a:cubicBezTo>
                    <a:pt x="623298" y="258194"/>
                    <a:pt x="620326" y="258297"/>
                    <a:pt x="617372" y="258570"/>
                  </a:cubicBezTo>
                  <a:cubicBezTo>
                    <a:pt x="612675" y="258980"/>
                    <a:pt x="609208" y="263127"/>
                    <a:pt x="609635" y="267821"/>
                  </a:cubicBezTo>
                  <a:cubicBezTo>
                    <a:pt x="610062" y="272532"/>
                    <a:pt x="614195" y="276014"/>
                    <a:pt x="618909" y="275553"/>
                  </a:cubicBezTo>
                  <a:close/>
                  <a:moveTo>
                    <a:pt x="518928" y="340328"/>
                  </a:moveTo>
                  <a:cubicBezTo>
                    <a:pt x="520961" y="340328"/>
                    <a:pt x="522993" y="339611"/>
                    <a:pt x="524633" y="338143"/>
                  </a:cubicBezTo>
                  <a:cubicBezTo>
                    <a:pt x="529517" y="333774"/>
                    <a:pt x="534419" y="329216"/>
                    <a:pt x="539167" y="324796"/>
                  </a:cubicBezTo>
                  <a:lnTo>
                    <a:pt x="543778" y="320511"/>
                  </a:lnTo>
                  <a:cubicBezTo>
                    <a:pt x="547245" y="317303"/>
                    <a:pt x="547450" y="311909"/>
                    <a:pt x="544239" y="308444"/>
                  </a:cubicBezTo>
                  <a:cubicBezTo>
                    <a:pt x="541029" y="304996"/>
                    <a:pt x="535632" y="304791"/>
                    <a:pt x="532165" y="308000"/>
                  </a:cubicBezTo>
                  <a:lnTo>
                    <a:pt x="527536" y="312301"/>
                  </a:lnTo>
                  <a:cubicBezTo>
                    <a:pt x="522856" y="316654"/>
                    <a:pt x="518006" y="321160"/>
                    <a:pt x="513241" y="325427"/>
                  </a:cubicBezTo>
                  <a:cubicBezTo>
                    <a:pt x="509723" y="328585"/>
                    <a:pt x="509432" y="333978"/>
                    <a:pt x="512575" y="337495"/>
                  </a:cubicBezTo>
                  <a:cubicBezTo>
                    <a:pt x="514266" y="339372"/>
                    <a:pt x="516588" y="340328"/>
                    <a:pt x="518928" y="340328"/>
                  </a:cubicBezTo>
                  <a:close/>
                  <a:moveTo>
                    <a:pt x="461133" y="368252"/>
                  </a:moveTo>
                  <a:cubicBezTo>
                    <a:pt x="462414" y="371666"/>
                    <a:pt x="465659" y="373782"/>
                    <a:pt x="469126" y="373782"/>
                  </a:cubicBezTo>
                  <a:cubicBezTo>
                    <a:pt x="470117" y="373782"/>
                    <a:pt x="471141" y="373611"/>
                    <a:pt x="472115" y="373236"/>
                  </a:cubicBezTo>
                  <a:cubicBezTo>
                    <a:pt x="480193" y="370215"/>
                    <a:pt x="488237" y="365999"/>
                    <a:pt x="496691" y="360366"/>
                  </a:cubicBezTo>
                  <a:cubicBezTo>
                    <a:pt x="500620" y="357738"/>
                    <a:pt x="501678" y="352446"/>
                    <a:pt x="499065" y="348521"/>
                  </a:cubicBezTo>
                  <a:cubicBezTo>
                    <a:pt x="496452" y="344612"/>
                    <a:pt x="491141" y="343537"/>
                    <a:pt x="487230" y="346165"/>
                  </a:cubicBezTo>
                  <a:cubicBezTo>
                    <a:pt x="479869" y="351064"/>
                    <a:pt x="472969" y="354700"/>
                    <a:pt x="466120" y="357260"/>
                  </a:cubicBezTo>
                  <a:cubicBezTo>
                    <a:pt x="461714" y="358915"/>
                    <a:pt x="459476" y="363831"/>
                    <a:pt x="461133" y="368252"/>
                  </a:cubicBezTo>
                  <a:close/>
                  <a:moveTo>
                    <a:pt x="450800" y="258194"/>
                  </a:moveTo>
                  <a:cubicBezTo>
                    <a:pt x="449792" y="265568"/>
                    <a:pt x="447692" y="273232"/>
                    <a:pt x="444532" y="280981"/>
                  </a:cubicBezTo>
                  <a:cubicBezTo>
                    <a:pt x="442739" y="285333"/>
                    <a:pt x="444840" y="290317"/>
                    <a:pt x="449195" y="292109"/>
                  </a:cubicBezTo>
                  <a:cubicBezTo>
                    <a:pt x="450254" y="292536"/>
                    <a:pt x="451347" y="292741"/>
                    <a:pt x="452423" y="292741"/>
                  </a:cubicBezTo>
                  <a:cubicBezTo>
                    <a:pt x="455787" y="292741"/>
                    <a:pt x="458981" y="290727"/>
                    <a:pt x="460330" y="287433"/>
                  </a:cubicBezTo>
                  <a:cubicBezTo>
                    <a:pt x="464036" y="278352"/>
                    <a:pt x="466530" y="269289"/>
                    <a:pt x="467725" y="260482"/>
                  </a:cubicBezTo>
                  <a:cubicBezTo>
                    <a:pt x="468357" y="255805"/>
                    <a:pt x="465078" y="251504"/>
                    <a:pt x="460399" y="250872"/>
                  </a:cubicBezTo>
                  <a:cubicBezTo>
                    <a:pt x="455719" y="250241"/>
                    <a:pt x="451432" y="253518"/>
                    <a:pt x="450800" y="258194"/>
                  </a:cubicBezTo>
                  <a:close/>
                  <a:moveTo>
                    <a:pt x="448170" y="228137"/>
                  </a:moveTo>
                  <a:cubicBezTo>
                    <a:pt x="449400" y="231653"/>
                    <a:pt x="452713" y="233855"/>
                    <a:pt x="456231" y="233855"/>
                  </a:cubicBezTo>
                  <a:cubicBezTo>
                    <a:pt x="457171" y="233855"/>
                    <a:pt x="458127" y="233701"/>
                    <a:pt x="459049" y="233377"/>
                  </a:cubicBezTo>
                  <a:cubicBezTo>
                    <a:pt x="463507" y="231824"/>
                    <a:pt x="465847" y="226959"/>
                    <a:pt x="464293" y="222504"/>
                  </a:cubicBezTo>
                  <a:cubicBezTo>
                    <a:pt x="461048" y="213202"/>
                    <a:pt x="455992" y="204531"/>
                    <a:pt x="449673" y="197431"/>
                  </a:cubicBezTo>
                  <a:cubicBezTo>
                    <a:pt x="446547" y="193915"/>
                    <a:pt x="441133" y="193590"/>
                    <a:pt x="437615" y="196731"/>
                  </a:cubicBezTo>
                  <a:cubicBezTo>
                    <a:pt x="434097" y="199855"/>
                    <a:pt x="433772" y="205248"/>
                    <a:pt x="436915" y="208781"/>
                  </a:cubicBezTo>
                  <a:cubicBezTo>
                    <a:pt x="441748" y="214226"/>
                    <a:pt x="445642" y="220917"/>
                    <a:pt x="448170" y="228137"/>
                  </a:cubicBezTo>
                  <a:close/>
                  <a:moveTo>
                    <a:pt x="436129" y="361544"/>
                  </a:moveTo>
                  <a:cubicBezTo>
                    <a:pt x="428734" y="360861"/>
                    <a:pt x="421373" y="358779"/>
                    <a:pt x="414217" y="355399"/>
                  </a:cubicBezTo>
                  <a:cubicBezTo>
                    <a:pt x="409964" y="353368"/>
                    <a:pt x="404858" y="355195"/>
                    <a:pt x="402842" y="359445"/>
                  </a:cubicBezTo>
                  <a:cubicBezTo>
                    <a:pt x="400827" y="363712"/>
                    <a:pt x="402637" y="368798"/>
                    <a:pt x="406890" y="370812"/>
                  </a:cubicBezTo>
                  <a:cubicBezTo>
                    <a:pt x="415857" y="375062"/>
                    <a:pt x="425148" y="377657"/>
                    <a:pt x="434541" y="378544"/>
                  </a:cubicBezTo>
                  <a:cubicBezTo>
                    <a:pt x="434797" y="378561"/>
                    <a:pt x="435070" y="378578"/>
                    <a:pt x="435344" y="378578"/>
                  </a:cubicBezTo>
                  <a:cubicBezTo>
                    <a:pt x="439699" y="378578"/>
                    <a:pt x="443422" y="375267"/>
                    <a:pt x="443832" y="370846"/>
                  </a:cubicBezTo>
                  <a:cubicBezTo>
                    <a:pt x="444276" y="366152"/>
                    <a:pt x="440826" y="361988"/>
                    <a:pt x="436129" y="361544"/>
                  </a:cubicBezTo>
                  <a:close/>
                  <a:moveTo>
                    <a:pt x="413124" y="340225"/>
                  </a:moveTo>
                  <a:cubicBezTo>
                    <a:pt x="414781" y="341796"/>
                    <a:pt x="416898" y="342581"/>
                    <a:pt x="419033" y="342581"/>
                  </a:cubicBezTo>
                  <a:cubicBezTo>
                    <a:pt x="421271" y="342581"/>
                    <a:pt x="423525" y="341710"/>
                    <a:pt x="425199" y="339952"/>
                  </a:cubicBezTo>
                  <a:cubicBezTo>
                    <a:pt x="431467" y="333398"/>
                    <a:pt x="437274" y="326400"/>
                    <a:pt x="442483" y="319146"/>
                  </a:cubicBezTo>
                  <a:cubicBezTo>
                    <a:pt x="445232" y="315323"/>
                    <a:pt x="444344" y="309997"/>
                    <a:pt x="440519" y="307249"/>
                  </a:cubicBezTo>
                  <a:cubicBezTo>
                    <a:pt x="436693" y="304501"/>
                    <a:pt x="431347" y="305372"/>
                    <a:pt x="428597" y="309195"/>
                  </a:cubicBezTo>
                  <a:cubicBezTo>
                    <a:pt x="423867" y="315801"/>
                    <a:pt x="418555" y="322184"/>
                    <a:pt x="412851" y="328158"/>
                  </a:cubicBezTo>
                  <a:cubicBezTo>
                    <a:pt x="409589" y="331555"/>
                    <a:pt x="409708" y="336965"/>
                    <a:pt x="413124" y="340225"/>
                  </a:cubicBezTo>
                  <a:close/>
                  <a:moveTo>
                    <a:pt x="388564" y="197431"/>
                  </a:moveTo>
                  <a:cubicBezTo>
                    <a:pt x="389572" y="197431"/>
                    <a:pt x="390580" y="197243"/>
                    <a:pt x="391570" y="196868"/>
                  </a:cubicBezTo>
                  <a:cubicBezTo>
                    <a:pt x="396489" y="195024"/>
                    <a:pt x="401459" y="194102"/>
                    <a:pt x="406344" y="194102"/>
                  </a:cubicBezTo>
                  <a:lnTo>
                    <a:pt x="406361" y="194102"/>
                  </a:lnTo>
                  <a:cubicBezTo>
                    <a:pt x="408444" y="194102"/>
                    <a:pt x="410528" y="194273"/>
                    <a:pt x="412577" y="194614"/>
                  </a:cubicBezTo>
                  <a:cubicBezTo>
                    <a:pt x="417223" y="195417"/>
                    <a:pt x="421629" y="192276"/>
                    <a:pt x="422415" y="187633"/>
                  </a:cubicBezTo>
                  <a:cubicBezTo>
                    <a:pt x="423200" y="182974"/>
                    <a:pt x="420075" y="178570"/>
                    <a:pt x="415430" y="177785"/>
                  </a:cubicBezTo>
                  <a:cubicBezTo>
                    <a:pt x="412441" y="177290"/>
                    <a:pt x="409315" y="177017"/>
                    <a:pt x="406344" y="177034"/>
                  </a:cubicBezTo>
                  <a:cubicBezTo>
                    <a:pt x="399392" y="177034"/>
                    <a:pt x="392407" y="178331"/>
                    <a:pt x="385575" y="180891"/>
                  </a:cubicBezTo>
                  <a:cubicBezTo>
                    <a:pt x="381152" y="182547"/>
                    <a:pt x="378915" y="187480"/>
                    <a:pt x="380571" y="191884"/>
                  </a:cubicBezTo>
                  <a:cubicBezTo>
                    <a:pt x="381869" y="195314"/>
                    <a:pt x="385114" y="197431"/>
                    <a:pt x="388564" y="197431"/>
                  </a:cubicBezTo>
                  <a:close/>
                  <a:moveTo>
                    <a:pt x="388052" y="349818"/>
                  </a:moveTo>
                  <a:cubicBezTo>
                    <a:pt x="381442" y="354648"/>
                    <a:pt x="374406" y="359120"/>
                    <a:pt x="367164" y="363097"/>
                  </a:cubicBezTo>
                  <a:cubicBezTo>
                    <a:pt x="363014" y="365367"/>
                    <a:pt x="361511" y="370556"/>
                    <a:pt x="363783" y="374687"/>
                  </a:cubicBezTo>
                  <a:cubicBezTo>
                    <a:pt x="365337" y="377503"/>
                    <a:pt x="368257" y="379107"/>
                    <a:pt x="371280" y="379107"/>
                  </a:cubicBezTo>
                  <a:cubicBezTo>
                    <a:pt x="372664" y="379107"/>
                    <a:pt x="374081" y="378766"/>
                    <a:pt x="375379" y="378049"/>
                  </a:cubicBezTo>
                  <a:cubicBezTo>
                    <a:pt x="383270" y="373731"/>
                    <a:pt x="390921" y="368866"/>
                    <a:pt x="398129" y="363609"/>
                  </a:cubicBezTo>
                  <a:cubicBezTo>
                    <a:pt x="401937" y="360827"/>
                    <a:pt x="402774" y="355485"/>
                    <a:pt x="399990" y="351678"/>
                  </a:cubicBezTo>
                  <a:cubicBezTo>
                    <a:pt x="397206" y="347872"/>
                    <a:pt x="391861" y="347036"/>
                    <a:pt x="388052" y="349818"/>
                  </a:cubicBezTo>
                  <a:close/>
                  <a:moveTo>
                    <a:pt x="362297" y="315374"/>
                  </a:moveTo>
                  <a:cubicBezTo>
                    <a:pt x="358317" y="317900"/>
                    <a:pt x="357139" y="323174"/>
                    <a:pt x="359667" y="327151"/>
                  </a:cubicBezTo>
                  <a:cubicBezTo>
                    <a:pt x="364705" y="335088"/>
                    <a:pt x="370443" y="342393"/>
                    <a:pt x="376729" y="348828"/>
                  </a:cubicBezTo>
                  <a:cubicBezTo>
                    <a:pt x="378402" y="350535"/>
                    <a:pt x="380623" y="351405"/>
                    <a:pt x="382843" y="351405"/>
                  </a:cubicBezTo>
                  <a:cubicBezTo>
                    <a:pt x="384995" y="351405"/>
                    <a:pt x="387147" y="350603"/>
                    <a:pt x="388803" y="348982"/>
                  </a:cubicBezTo>
                  <a:cubicBezTo>
                    <a:pt x="392185" y="345687"/>
                    <a:pt x="392253" y="340294"/>
                    <a:pt x="388957" y="336914"/>
                  </a:cubicBezTo>
                  <a:cubicBezTo>
                    <a:pt x="383509" y="331316"/>
                    <a:pt x="378505" y="324949"/>
                    <a:pt x="374081" y="318002"/>
                  </a:cubicBezTo>
                  <a:cubicBezTo>
                    <a:pt x="371554" y="314025"/>
                    <a:pt x="366276" y="312848"/>
                    <a:pt x="362297" y="315374"/>
                  </a:cubicBezTo>
                  <a:close/>
                  <a:moveTo>
                    <a:pt x="347096" y="240256"/>
                  </a:moveTo>
                  <a:cubicBezTo>
                    <a:pt x="347899" y="240494"/>
                    <a:pt x="348702" y="240597"/>
                    <a:pt x="349488" y="240597"/>
                  </a:cubicBezTo>
                  <a:cubicBezTo>
                    <a:pt x="353194" y="240597"/>
                    <a:pt x="356592" y="238173"/>
                    <a:pt x="357685" y="234452"/>
                  </a:cubicBezTo>
                  <a:cubicBezTo>
                    <a:pt x="358232" y="232558"/>
                    <a:pt x="358881" y="230680"/>
                    <a:pt x="359581" y="228871"/>
                  </a:cubicBezTo>
                  <a:cubicBezTo>
                    <a:pt x="361562" y="223802"/>
                    <a:pt x="364363" y="218954"/>
                    <a:pt x="367899" y="214499"/>
                  </a:cubicBezTo>
                  <a:cubicBezTo>
                    <a:pt x="370819" y="210812"/>
                    <a:pt x="370204" y="205436"/>
                    <a:pt x="366515" y="202517"/>
                  </a:cubicBezTo>
                  <a:cubicBezTo>
                    <a:pt x="362809" y="199581"/>
                    <a:pt x="357446" y="200213"/>
                    <a:pt x="354509" y="203900"/>
                  </a:cubicBezTo>
                  <a:cubicBezTo>
                    <a:pt x="349915" y="209686"/>
                    <a:pt x="346260" y="216001"/>
                    <a:pt x="343664" y="222675"/>
                  </a:cubicBezTo>
                  <a:cubicBezTo>
                    <a:pt x="342776" y="224945"/>
                    <a:pt x="341973" y="227301"/>
                    <a:pt x="341290" y="229673"/>
                  </a:cubicBezTo>
                  <a:cubicBezTo>
                    <a:pt x="339957" y="234196"/>
                    <a:pt x="342571" y="238941"/>
                    <a:pt x="347096" y="240256"/>
                  </a:cubicBezTo>
                  <a:close/>
                  <a:moveTo>
                    <a:pt x="344142" y="294089"/>
                  </a:moveTo>
                  <a:cubicBezTo>
                    <a:pt x="345320" y="297691"/>
                    <a:pt x="348668" y="299978"/>
                    <a:pt x="352254" y="299978"/>
                  </a:cubicBezTo>
                  <a:cubicBezTo>
                    <a:pt x="353142" y="299978"/>
                    <a:pt x="354031" y="299842"/>
                    <a:pt x="354902" y="299551"/>
                  </a:cubicBezTo>
                  <a:cubicBezTo>
                    <a:pt x="359393" y="298101"/>
                    <a:pt x="361836" y="293270"/>
                    <a:pt x="360384" y="288798"/>
                  </a:cubicBezTo>
                  <a:cubicBezTo>
                    <a:pt x="357788" y="280844"/>
                    <a:pt x="356063" y="272942"/>
                    <a:pt x="355277" y="265329"/>
                  </a:cubicBezTo>
                  <a:cubicBezTo>
                    <a:pt x="354782" y="260652"/>
                    <a:pt x="350598" y="257239"/>
                    <a:pt x="345901" y="257734"/>
                  </a:cubicBezTo>
                  <a:cubicBezTo>
                    <a:pt x="341204" y="258212"/>
                    <a:pt x="337806" y="262410"/>
                    <a:pt x="338284" y="267104"/>
                  </a:cubicBezTo>
                  <a:cubicBezTo>
                    <a:pt x="339206" y="275912"/>
                    <a:pt x="341170" y="284992"/>
                    <a:pt x="344142" y="294089"/>
                  </a:cubicBezTo>
                  <a:close/>
                  <a:moveTo>
                    <a:pt x="314834" y="399931"/>
                  </a:moveTo>
                  <a:cubicBezTo>
                    <a:pt x="315415" y="399931"/>
                    <a:pt x="315996" y="399880"/>
                    <a:pt x="316576" y="399760"/>
                  </a:cubicBezTo>
                  <a:cubicBezTo>
                    <a:pt x="325321" y="397951"/>
                    <a:pt x="334048" y="395544"/>
                    <a:pt x="342553" y="392609"/>
                  </a:cubicBezTo>
                  <a:cubicBezTo>
                    <a:pt x="347011" y="391055"/>
                    <a:pt x="349385" y="386208"/>
                    <a:pt x="347848" y="381753"/>
                  </a:cubicBezTo>
                  <a:cubicBezTo>
                    <a:pt x="346294" y="377298"/>
                    <a:pt x="341443" y="374926"/>
                    <a:pt x="336986" y="376479"/>
                  </a:cubicBezTo>
                  <a:cubicBezTo>
                    <a:pt x="329164" y="379176"/>
                    <a:pt x="321136" y="381378"/>
                    <a:pt x="313109" y="383050"/>
                  </a:cubicBezTo>
                  <a:cubicBezTo>
                    <a:pt x="308498" y="384006"/>
                    <a:pt x="305526" y="388512"/>
                    <a:pt x="306483" y="393138"/>
                  </a:cubicBezTo>
                  <a:cubicBezTo>
                    <a:pt x="307320" y="397166"/>
                    <a:pt x="310872" y="399931"/>
                    <a:pt x="314834" y="399931"/>
                  </a:cubicBezTo>
                  <a:close/>
                  <a:moveTo>
                    <a:pt x="193590" y="389297"/>
                  </a:moveTo>
                  <a:cubicBezTo>
                    <a:pt x="201635" y="391601"/>
                    <a:pt x="210260" y="394025"/>
                    <a:pt x="218867" y="396159"/>
                  </a:cubicBezTo>
                  <a:cubicBezTo>
                    <a:pt x="219551" y="396329"/>
                    <a:pt x="220251" y="396415"/>
                    <a:pt x="220934" y="396415"/>
                  </a:cubicBezTo>
                  <a:cubicBezTo>
                    <a:pt x="224760" y="396415"/>
                    <a:pt x="228244" y="393820"/>
                    <a:pt x="229217" y="389929"/>
                  </a:cubicBezTo>
                  <a:cubicBezTo>
                    <a:pt x="230344" y="385354"/>
                    <a:pt x="227561" y="380729"/>
                    <a:pt x="222983" y="379602"/>
                  </a:cubicBezTo>
                  <a:cubicBezTo>
                    <a:pt x="214632" y="377520"/>
                    <a:pt x="206195" y="375148"/>
                    <a:pt x="198321" y="372877"/>
                  </a:cubicBezTo>
                  <a:cubicBezTo>
                    <a:pt x="193778" y="371580"/>
                    <a:pt x="189047" y="374209"/>
                    <a:pt x="187749" y="378732"/>
                  </a:cubicBezTo>
                  <a:cubicBezTo>
                    <a:pt x="186451" y="383255"/>
                    <a:pt x="189065" y="387983"/>
                    <a:pt x="193590" y="389297"/>
                  </a:cubicBezTo>
                  <a:close/>
                  <a:moveTo>
                    <a:pt x="136034" y="374857"/>
                  </a:moveTo>
                  <a:cubicBezTo>
                    <a:pt x="143464" y="376086"/>
                    <a:pt x="151217" y="377725"/>
                    <a:pt x="159757" y="379875"/>
                  </a:cubicBezTo>
                  <a:lnTo>
                    <a:pt x="160611" y="380097"/>
                  </a:lnTo>
                  <a:cubicBezTo>
                    <a:pt x="161328" y="380268"/>
                    <a:pt x="162028" y="380370"/>
                    <a:pt x="162729" y="380370"/>
                  </a:cubicBezTo>
                  <a:cubicBezTo>
                    <a:pt x="166520" y="380370"/>
                    <a:pt x="169970" y="377793"/>
                    <a:pt x="170961" y="373936"/>
                  </a:cubicBezTo>
                  <a:cubicBezTo>
                    <a:pt x="172122" y="369361"/>
                    <a:pt x="169321" y="364702"/>
                    <a:pt x="164761" y="363541"/>
                  </a:cubicBezTo>
                  <a:lnTo>
                    <a:pt x="163924" y="363319"/>
                  </a:lnTo>
                  <a:cubicBezTo>
                    <a:pt x="154924" y="361049"/>
                    <a:pt x="146726" y="359325"/>
                    <a:pt x="138818" y="358011"/>
                  </a:cubicBezTo>
                  <a:cubicBezTo>
                    <a:pt x="134156" y="357243"/>
                    <a:pt x="129783" y="360400"/>
                    <a:pt x="128998" y="365043"/>
                  </a:cubicBezTo>
                  <a:cubicBezTo>
                    <a:pt x="128229" y="369703"/>
                    <a:pt x="131389" y="374089"/>
                    <a:pt x="136034" y="374857"/>
                  </a:cubicBezTo>
                  <a:close/>
                  <a:moveTo>
                    <a:pt x="77436" y="375352"/>
                  </a:moveTo>
                  <a:cubicBezTo>
                    <a:pt x="78068" y="375352"/>
                    <a:pt x="78717" y="375284"/>
                    <a:pt x="79366" y="375130"/>
                  </a:cubicBezTo>
                  <a:cubicBezTo>
                    <a:pt x="86813" y="373424"/>
                    <a:pt x="94857" y="372451"/>
                    <a:pt x="103277" y="372263"/>
                  </a:cubicBezTo>
                  <a:cubicBezTo>
                    <a:pt x="107991" y="372161"/>
                    <a:pt x="111731" y="368252"/>
                    <a:pt x="111628" y="363541"/>
                  </a:cubicBezTo>
                  <a:cubicBezTo>
                    <a:pt x="111526" y="358830"/>
                    <a:pt x="107615" y="355058"/>
                    <a:pt x="102901" y="355195"/>
                  </a:cubicBezTo>
                  <a:cubicBezTo>
                    <a:pt x="93320" y="355416"/>
                    <a:pt x="84114" y="356526"/>
                    <a:pt x="75523" y="358489"/>
                  </a:cubicBezTo>
                  <a:cubicBezTo>
                    <a:pt x="70929" y="359547"/>
                    <a:pt x="68060" y="364138"/>
                    <a:pt x="69119" y="368730"/>
                  </a:cubicBezTo>
                  <a:cubicBezTo>
                    <a:pt x="70041" y="372673"/>
                    <a:pt x="73542" y="375352"/>
                    <a:pt x="77436" y="375352"/>
                  </a:cubicBezTo>
                  <a:close/>
                  <a:moveTo>
                    <a:pt x="21622" y="404420"/>
                  </a:moveTo>
                  <a:cubicBezTo>
                    <a:pt x="23193" y="405666"/>
                    <a:pt x="25072" y="406280"/>
                    <a:pt x="26951" y="406280"/>
                  </a:cubicBezTo>
                  <a:cubicBezTo>
                    <a:pt x="29461" y="406280"/>
                    <a:pt x="31938" y="405188"/>
                    <a:pt x="33629" y="403071"/>
                  </a:cubicBezTo>
                  <a:cubicBezTo>
                    <a:pt x="38394" y="397115"/>
                    <a:pt x="44132" y="391823"/>
                    <a:pt x="50725" y="387351"/>
                  </a:cubicBezTo>
                  <a:cubicBezTo>
                    <a:pt x="54619" y="384706"/>
                    <a:pt x="55626" y="379398"/>
                    <a:pt x="52979" y="375506"/>
                  </a:cubicBezTo>
                  <a:cubicBezTo>
                    <a:pt x="50332" y="371614"/>
                    <a:pt x="45020" y="370590"/>
                    <a:pt x="41126" y="373236"/>
                  </a:cubicBezTo>
                  <a:cubicBezTo>
                    <a:pt x="33116" y="378681"/>
                    <a:pt x="26114" y="385133"/>
                    <a:pt x="20273" y="392421"/>
                  </a:cubicBezTo>
                  <a:cubicBezTo>
                    <a:pt x="17335" y="396108"/>
                    <a:pt x="17933" y="401467"/>
                    <a:pt x="21622" y="404420"/>
                  </a:cubicBezTo>
                  <a:close/>
                  <a:moveTo>
                    <a:pt x="852003" y="8483"/>
                  </a:moveTo>
                  <a:cubicBezTo>
                    <a:pt x="852003" y="8500"/>
                    <a:pt x="852003" y="8517"/>
                    <a:pt x="852003" y="8534"/>
                  </a:cubicBezTo>
                  <a:lnTo>
                    <a:pt x="852003" y="539295"/>
                  </a:lnTo>
                  <a:cubicBezTo>
                    <a:pt x="852003" y="539346"/>
                    <a:pt x="852003" y="539380"/>
                    <a:pt x="852003" y="539431"/>
                  </a:cubicBezTo>
                  <a:lnTo>
                    <a:pt x="852003" y="539517"/>
                  </a:lnTo>
                  <a:cubicBezTo>
                    <a:pt x="852003" y="539619"/>
                    <a:pt x="851969" y="539704"/>
                    <a:pt x="851969" y="539807"/>
                  </a:cubicBezTo>
                  <a:cubicBezTo>
                    <a:pt x="851952" y="540268"/>
                    <a:pt x="851918" y="540712"/>
                    <a:pt x="851832" y="541155"/>
                  </a:cubicBezTo>
                  <a:cubicBezTo>
                    <a:pt x="851798" y="541326"/>
                    <a:pt x="851730" y="541497"/>
                    <a:pt x="851695" y="541684"/>
                  </a:cubicBezTo>
                  <a:cubicBezTo>
                    <a:pt x="851593" y="542043"/>
                    <a:pt x="851508" y="542401"/>
                    <a:pt x="851371" y="542743"/>
                  </a:cubicBezTo>
                  <a:cubicBezTo>
                    <a:pt x="851286" y="542913"/>
                    <a:pt x="851183" y="543084"/>
                    <a:pt x="851098" y="543255"/>
                  </a:cubicBezTo>
                  <a:cubicBezTo>
                    <a:pt x="850944" y="543579"/>
                    <a:pt x="850790" y="543903"/>
                    <a:pt x="850585" y="544193"/>
                  </a:cubicBezTo>
                  <a:cubicBezTo>
                    <a:pt x="850500" y="544347"/>
                    <a:pt x="850380" y="544484"/>
                    <a:pt x="850278" y="544620"/>
                  </a:cubicBezTo>
                  <a:cubicBezTo>
                    <a:pt x="850056" y="544910"/>
                    <a:pt x="849817" y="545218"/>
                    <a:pt x="849561" y="545491"/>
                  </a:cubicBezTo>
                  <a:cubicBezTo>
                    <a:pt x="849441" y="545610"/>
                    <a:pt x="849304" y="545713"/>
                    <a:pt x="849185" y="545815"/>
                  </a:cubicBezTo>
                  <a:cubicBezTo>
                    <a:pt x="848895" y="546071"/>
                    <a:pt x="848621" y="546327"/>
                    <a:pt x="848297" y="546549"/>
                  </a:cubicBezTo>
                  <a:cubicBezTo>
                    <a:pt x="848126" y="546668"/>
                    <a:pt x="847938" y="546737"/>
                    <a:pt x="847767" y="546839"/>
                  </a:cubicBezTo>
                  <a:cubicBezTo>
                    <a:pt x="847494" y="547010"/>
                    <a:pt x="847238" y="547180"/>
                    <a:pt x="846948" y="547317"/>
                  </a:cubicBezTo>
                  <a:lnTo>
                    <a:pt x="568645" y="671439"/>
                  </a:lnTo>
                  <a:cubicBezTo>
                    <a:pt x="568628" y="671456"/>
                    <a:pt x="568594" y="671456"/>
                    <a:pt x="568577" y="671473"/>
                  </a:cubicBezTo>
                  <a:cubicBezTo>
                    <a:pt x="568474" y="671507"/>
                    <a:pt x="568389" y="671541"/>
                    <a:pt x="568287" y="671575"/>
                  </a:cubicBezTo>
                  <a:cubicBezTo>
                    <a:pt x="568065" y="671661"/>
                    <a:pt x="567860" y="671746"/>
                    <a:pt x="567638" y="671814"/>
                  </a:cubicBezTo>
                  <a:cubicBezTo>
                    <a:pt x="567552" y="671831"/>
                    <a:pt x="567467" y="671848"/>
                    <a:pt x="567381" y="671883"/>
                  </a:cubicBezTo>
                  <a:cubicBezTo>
                    <a:pt x="567245" y="671917"/>
                    <a:pt x="567091" y="671968"/>
                    <a:pt x="566954" y="672002"/>
                  </a:cubicBezTo>
                  <a:cubicBezTo>
                    <a:pt x="566886" y="672002"/>
                    <a:pt x="566818" y="672019"/>
                    <a:pt x="566767" y="672036"/>
                  </a:cubicBezTo>
                  <a:cubicBezTo>
                    <a:pt x="566681" y="672036"/>
                    <a:pt x="566613" y="672053"/>
                    <a:pt x="566527" y="672070"/>
                  </a:cubicBezTo>
                  <a:cubicBezTo>
                    <a:pt x="566442" y="672087"/>
                    <a:pt x="566357" y="672087"/>
                    <a:pt x="566254" y="672104"/>
                  </a:cubicBezTo>
                  <a:cubicBezTo>
                    <a:pt x="565913" y="672156"/>
                    <a:pt x="565571" y="672173"/>
                    <a:pt x="565229" y="672190"/>
                  </a:cubicBezTo>
                  <a:cubicBezTo>
                    <a:pt x="565195" y="672190"/>
                    <a:pt x="565178" y="672190"/>
                    <a:pt x="565161" y="672190"/>
                  </a:cubicBezTo>
                  <a:cubicBezTo>
                    <a:pt x="565144" y="672190"/>
                    <a:pt x="565127" y="672190"/>
                    <a:pt x="565093" y="672190"/>
                  </a:cubicBezTo>
                  <a:cubicBezTo>
                    <a:pt x="564751" y="672173"/>
                    <a:pt x="564410" y="672156"/>
                    <a:pt x="564068" y="672104"/>
                  </a:cubicBezTo>
                  <a:cubicBezTo>
                    <a:pt x="563966" y="672087"/>
                    <a:pt x="563880" y="672087"/>
                    <a:pt x="563795" y="672070"/>
                  </a:cubicBezTo>
                  <a:cubicBezTo>
                    <a:pt x="563709" y="672053"/>
                    <a:pt x="563641" y="672036"/>
                    <a:pt x="563556" y="672036"/>
                  </a:cubicBezTo>
                  <a:cubicBezTo>
                    <a:pt x="563504" y="672019"/>
                    <a:pt x="563436" y="672002"/>
                    <a:pt x="563368" y="672002"/>
                  </a:cubicBezTo>
                  <a:cubicBezTo>
                    <a:pt x="563231" y="671968"/>
                    <a:pt x="563078" y="671917"/>
                    <a:pt x="562941" y="671883"/>
                  </a:cubicBezTo>
                  <a:cubicBezTo>
                    <a:pt x="562855" y="671848"/>
                    <a:pt x="562770" y="671831"/>
                    <a:pt x="562685" y="671814"/>
                  </a:cubicBezTo>
                  <a:cubicBezTo>
                    <a:pt x="562463" y="671746"/>
                    <a:pt x="562258" y="671661"/>
                    <a:pt x="562036" y="671575"/>
                  </a:cubicBezTo>
                  <a:cubicBezTo>
                    <a:pt x="561933" y="671541"/>
                    <a:pt x="561848" y="671507"/>
                    <a:pt x="561745" y="671473"/>
                  </a:cubicBezTo>
                  <a:cubicBezTo>
                    <a:pt x="561728" y="671456"/>
                    <a:pt x="561694" y="671456"/>
                    <a:pt x="561677" y="671439"/>
                  </a:cubicBezTo>
                  <a:lnTo>
                    <a:pt x="286859" y="548870"/>
                  </a:lnTo>
                  <a:lnTo>
                    <a:pt x="12024" y="671439"/>
                  </a:lnTo>
                  <a:cubicBezTo>
                    <a:pt x="11989" y="671456"/>
                    <a:pt x="11972" y="671473"/>
                    <a:pt x="11938" y="671473"/>
                  </a:cubicBezTo>
                  <a:cubicBezTo>
                    <a:pt x="11853" y="671507"/>
                    <a:pt x="11785" y="671541"/>
                    <a:pt x="11699" y="671575"/>
                  </a:cubicBezTo>
                  <a:cubicBezTo>
                    <a:pt x="11238" y="671746"/>
                    <a:pt x="10777" y="671900"/>
                    <a:pt x="10299" y="672002"/>
                  </a:cubicBezTo>
                  <a:cubicBezTo>
                    <a:pt x="10247" y="672019"/>
                    <a:pt x="10196" y="672019"/>
                    <a:pt x="10162" y="672019"/>
                  </a:cubicBezTo>
                  <a:cubicBezTo>
                    <a:pt x="9633" y="672122"/>
                    <a:pt x="9120" y="672190"/>
                    <a:pt x="8591" y="672190"/>
                  </a:cubicBezTo>
                  <a:cubicBezTo>
                    <a:pt x="8574" y="672190"/>
                    <a:pt x="8557" y="672190"/>
                    <a:pt x="8539" y="672190"/>
                  </a:cubicBezTo>
                  <a:cubicBezTo>
                    <a:pt x="8488" y="672190"/>
                    <a:pt x="8437" y="672173"/>
                    <a:pt x="8403" y="672173"/>
                  </a:cubicBezTo>
                  <a:cubicBezTo>
                    <a:pt x="7942" y="672173"/>
                    <a:pt x="7515" y="672122"/>
                    <a:pt x="7071" y="672036"/>
                  </a:cubicBezTo>
                  <a:cubicBezTo>
                    <a:pt x="6883" y="672002"/>
                    <a:pt x="6695" y="671968"/>
                    <a:pt x="6507" y="671917"/>
                  </a:cubicBezTo>
                  <a:cubicBezTo>
                    <a:pt x="6200" y="671848"/>
                    <a:pt x="5909" y="671746"/>
                    <a:pt x="5602" y="671644"/>
                  </a:cubicBezTo>
                  <a:cubicBezTo>
                    <a:pt x="5431" y="671575"/>
                    <a:pt x="5243" y="671524"/>
                    <a:pt x="5072" y="671439"/>
                  </a:cubicBezTo>
                  <a:cubicBezTo>
                    <a:pt x="4663" y="671268"/>
                    <a:pt x="4270" y="671046"/>
                    <a:pt x="3894" y="670807"/>
                  </a:cubicBezTo>
                  <a:cubicBezTo>
                    <a:pt x="3740" y="670705"/>
                    <a:pt x="3604" y="670585"/>
                    <a:pt x="3450" y="670483"/>
                  </a:cubicBezTo>
                  <a:cubicBezTo>
                    <a:pt x="3211" y="670295"/>
                    <a:pt x="2972" y="670090"/>
                    <a:pt x="2733" y="669886"/>
                  </a:cubicBezTo>
                  <a:cubicBezTo>
                    <a:pt x="2596" y="669749"/>
                    <a:pt x="2459" y="669612"/>
                    <a:pt x="2323" y="669476"/>
                  </a:cubicBezTo>
                  <a:cubicBezTo>
                    <a:pt x="2101" y="669237"/>
                    <a:pt x="1913" y="668998"/>
                    <a:pt x="1725" y="668759"/>
                  </a:cubicBezTo>
                  <a:cubicBezTo>
                    <a:pt x="1623" y="668605"/>
                    <a:pt x="1503" y="668469"/>
                    <a:pt x="1400" y="668298"/>
                  </a:cubicBezTo>
                  <a:cubicBezTo>
                    <a:pt x="1144" y="667940"/>
                    <a:pt x="939" y="667547"/>
                    <a:pt x="751" y="667138"/>
                  </a:cubicBezTo>
                  <a:cubicBezTo>
                    <a:pt x="751" y="667120"/>
                    <a:pt x="734" y="667120"/>
                    <a:pt x="734" y="667103"/>
                  </a:cubicBezTo>
                  <a:cubicBezTo>
                    <a:pt x="529" y="666643"/>
                    <a:pt x="376" y="666148"/>
                    <a:pt x="256" y="665653"/>
                  </a:cubicBezTo>
                  <a:cubicBezTo>
                    <a:pt x="239" y="665584"/>
                    <a:pt x="222" y="665533"/>
                    <a:pt x="205" y="665465"/>
                  </a:cubicBezTo>
                  <a:cubicBezTo>
                    <a:pt x="120" y="665123"/>
                    <a:pt x="102" y="664765"/>
                    <a:pt x="68" y="664390"/>
                  </a:cubicBezTo>
                  <a:cubicBezTo>
                    <a:pt x="51" y="664185"/>
                    <a:pt x="17" y="663980"/>
                    <a:pt x="17" y="663758"/>
                  </a:cubicBezTo>
                  <a:cubicBezTo>
                    <a:pt x="17" y="663724"/>
                    <a:pt x="0" y="663690"/>
                    <a:pt x="0" y="663656"/>
                  </a:cubicBezTo>
                  <a:lnTo>
                    <a:pt x="0" y="132656"/>
                  </a:lnTo>
                  <a:cubicBezTo>
                    <a:pt x="0" y="132366"/>
                    <a:pt x="51" y="132093"/>
                    <a:pt x="85" y="131820"/>
                  </a:cubicBezTo>
                  <a:cubicBezTo>
                    <a:pt x="102" y="131581"/>
                    <a:pt x="120" y="131342"/>
                    <a:pt x="154" y="131103"/>
                  </a:cubicBezTo>
                  <a:cubicBezTo>
                    <a:pt x="222" y="130744"/>
                    <a:pt x="325" y="130420"/>
                    <a:pt x="444" y="130096"/>
                  </a:cubicBezTo>
                  <a:cubicBezTo>
                    <a:pt x="495" y="129891"/>
                    <a:pt x="547" y="129703"/>
                    <a:pt x="615" y="129515"/>
                  </a:cubicBezTo>
                  <a:cubicBezTo>
                    <a:pt x="734" y="129191"/>
                    <a:pt x="905" y="128901"/>
                    <a:pt x="1076" y="128594"/>
                  </a:cubicBezTo>
                  <a:cubicBezTo>
                    <a:pt x="1178" y="128406"/>
                    <a:pt x="1264" y="128218"/>
                    <a:pt x="1366" y="128048"/>
                  </a:cubicBezTo>
                  <a:cubicBezTo>
                    <a:pt x="1554" y="127774"/>
                    <a:pt x="1759" y="127535"/>
                    <a:pt x="1964" y="127279"/>
                  </a:cubicBezTo>
                  <a:cubicBezTo>
                    <a:pt x="2101" y="127092"/>
                    <a:pt x="2237" y="126904"/>
                    <a:pt x="2408" y="126750"/>
                  </a:cubicBezTo>
                  <a:cubicBezTo>
                    <a:pt x="2630" y="126511"/>
                    <a:pt x="2886" y="126307"/>
                    <a:pt x="3125" y="126102"/>
                  </a:cubicBezTo>
                  <a:cubicBezTo>
                    <a:pt x="3313" y="125965"/>
                    <a:pt x="3467" y="125794"/>
                    <a:pt x="3655" y="125675"/>
                  </a:cubicBezTo>
                  <a:cubicBezTo>
                    <a:pt x="3979" y="125436"/>
                    <a:pt x="4321" y="125265"/>
                    <a:pt x="4680" y="125078"/>
                  </a:cubicBezTo>
                  <a:cubicBezTo>
                    <a:pt x="4816" y="125009"/>
                    <a:pt x="4919" y="124924"/>
                    <a:pt x="5072" y="124856"/>
                  </a:cubicBezTo>
                  <a:lnTo>
                    <a:pt x="5192" y="124805"/>
                  </a:lnTo>
                  <a:cubicBezTo>
                    <a:pt x="5209" y="124805"/>
                    <a:pt x="5226" y="124787"/>
                    <a:pt x="5243" y="124787"/>
                  </a:cubicBezTo>
                  <a:lnTo>
                    <a:pt x="283375" y="734"/>
                  </a:lnTo>
                  <a:cubicBezTo>
                    <a:pt x="283409" y="717"/>
                    <a:pt x="283460" y="717"/>
                    <a:pt x="283494" y="700"/>
                  </a:cubicBezTo>
                  <a:cubicBezTo>
                    <a:pt x="283528" y="683"/>
                    <a:pt x="283580" y="666"/>
                    <a:pt x="283631" y="649"/>
                  </a:cubicBezTo>
                  <a:cubicBezTo>
                    <a:pt x="283904" y="529"/>
                    <a:pt x="284177" y="461"/>
                    <a:pt x="284468" y="376"/>
                  </a:cubicBezTo>
                  <a:cubicBezTo>
                    <a:pt x="284690" y="307"/>
                    <a:pt x="284912" y="222"/>
                    <a:pt x="285134" y="171"/>
                  </a:cubicBezTo>
                  <a:cubicBezTo>
                    <a:pt x="285151" y="171"/>
                    <a:pt x="285185" y="171"/>
                    <a:pt x="285202" y="171"/>
                  </a:cubicBezTo>
                  <a:cubicBezTo>
                    <a:pt x="285493" y="119"/>
                    <a:pt x="285766" y="102"/>
                    <a:pt x="286056" y="68"/>
                  </a:cubicBezTo>
                  <a:cubicBezTo>
                    <a:pt x="286312" y="51"/>
                    <a:pt x="286569" y="0"/>
                    <a:pt x="286825" y="0"/>
                  </a:cubicBezTo>
                  <a:cubicBezTo>
                    <a:pt x="286842" y="0"/>
                    <a:pt x="286842" y="0"/>
                    <a:pt x="286859" y="0"/>
                  </a:cubicBezTo>
                  <a:lnTo>
                    <a:pt x="286876" y="0"/>
                  </a:lnTo>
                  <a:cubicBezTo>
                    <a:pt x="287149" y="0"/>
                    <a:pt x="287405" y="51"/>
                    <a:pt x="287662" y="68"/>
                  </a:cubicBezTo>
                  <a:cubicBezTo>
                    <a:pt x="287952" y="102"/>
                    <a:pt x="288225" y="119"/>
                    <a:pt x="288481" y="171"/>
                  </a:cubicBezTo>
                  <a:cubicBezTo>
                    <a:pt x="288533" y="171"/>
                    <a:pt x="288567" y="171"/>
                    <a:pt x="288601" y="188"/>
                  </a:cubicBezTo>
                  <a:cubicBezTo>
                    <a:pt x="288823" y="222"/>
                    <a:pt x="289028" y="307"/>
                    <a:pt x="289250" y="376"/>
                  </a:cubicBezTo>
                  <a:cubicBezTo>
                    <a:pt x="289523" y="461"/>
                    <a:pt x="289796" y="529"/>
                    <a:pt x="290053" y="632"/>
                  </a:cubicBezTo>
                  <a:cubicBezTo>
                    <a:pt x="290121" y="666"/>
                    <a:pt x="290172" y="683"/>
                    <a:pt x="290241" y="700"/>
                  </a:cubicBezTo>
                  <a:cubicBezTo>
                    <a:pt x="290275" y="717"/>
                    <a:pt x="290309" y="717"/>
                    <a:pt x="290326" y="734"/>
                  </a:cubicBezTo>
                  <a:lnTo>
                    <a:pt x="565161" y="123302"/>
                  </a:lnTo>
                  <a:lnTo>
                    <a:pt x="839996" y="734"/>
                  </a:lnTo>
                  <a:cubicBezTo>
                    <a:pt x="840013" y="717"/>
                    <a:pt x="840048" y="717"/>
                    <a:pt x="840082" y="700"/>
                  </a:cubicBezTo>
                  <a:cubicBezTo>
                    <a:pt x="840287" y="614"/>
                    <a:pt x="840526" y="563"/>
                    <a:pt x="840731" y="478"/>
                  </a:cubicBezTo>
                  <a:cubicBezTo>
                    <a:pt x="841072" y="376"/>
                    <a:pt x="841397" y="256"/>
                    <a:pt x="841721" y="188"/>
                  </a:cubicBezTo>
                  <a:cubicBezTo>
                    <a:pt x="841790" y="171"/>
                    <a:pt x="841858" y="171"/>
                    <a:pt x="841926" y="154"/>
                  </a:cubicBezTo>
                  <a:cubicBezTo>
                    <a:pt x="842439" y="68"/>
                    <a:pt x="842934" y="0"/>
                    <a:pt x="843446" y="0"/>
                  </a:cubicBezTo>
                  <a:lnTo>
                    <a:pt x="843463" y="0"/>
                  </a:lnTo>
                  <a:cubicBezTo>
                    <a:pt x="843532" y="0"/>
                    <a:pt x="843583" y="17"/>
                    <a:pt x="843651" y="17"/>
                  </a:cubicBezTo>
                  <a:cubicBezTo>
                    <a:pt x="844147" y="34"/>
                    <a:pt x="844642" y="68"/>
                    <a:pt x="845120" y="171"/>
                  </a:cubicBezTo>
                  <a:cubicBezTo>
                    <a:pt x="845274" y="205"/>
                    <a:pt x="845410" y="256"/>
                    <a:pt x="845564" y="290"/>
                  </a:cubicBezTo>
                  <a:cubicBezTo>
                    <a:pt x="845940" y="393"/>
                    <a:pt x="846333" y="495"/>
                    <a:pt x="846691" y="649"/>
                  </a:cubicBezTo>
                  <a:cubicBezTo>
                    <a:pt x="846862" y="700"/>
                    <a:pt x="846999" y="802"/>
                    <a:pt x="847152" y="870"/>
                  </a:cubicBezTo>
                  <a:cubicBezTo>
                    <a:pt x="847494" y="1041"/>
                    <a:pt x="847836" y="1212"/>
                    <a:pt x="848160" y="1417"/>
                  </a:cubicBezTo>
                  <a:cubicBezTo>
                    <a:pt x="848297" y="1502"/>
                    <a:pt x="848399" y="1604"/>
                    <a:pt x="848536" y="1690"/>
                  </a:cubicBezTo>
                  <a:cubicBezTo>
                    <a:pt x="848843" y="1929"/>
                    <a:pt x="849168" y="2168"/>
                    <a:pt x="849441" y="2458"/>
                  </a:cubicBezTo>
                  <a:cubicBezTo>
                    <a:pt x="849561" y="2560"/>
                    <a:pt x="849646" y="2680"/>
                    <a:pt x="849749" y="2799"/>
                  </a:cubicBezTo>
                  <a:cubicBezTo>
                    <a:pt x="850005" y="3089"/>
                    <a:pt x="850278" y="3380"/>
                    <a:pt x="850500" y="3704"/>
                  </a:cubicBezTo>
                  <a:cubicBezTo>
                    <a:pt x="850620" y="3875"/>
                    <a:pt x="850688" y="4045"/>
                    <a:pt x="850790" y="4233"/>
                  </a:cubicBezTo>
                  <a:cubicBezTo>
                    <a:pt x="850961" y="4489"/>
                    <a:pt x="851132" y="4745"/>
                    <a:pt x="851269" y="5052"/>
                  </a:cubicBezTo>
                  <a:cubicBezTo>
                    <a:pt x="851286" y="5086"/>
                    <a:pt x="851286" y="5121"/>
                    <a:pt x="851303" y="5172"/>
                  </a:cubicBezTo>
                  <a:cubicBezTo>
                    <a:pt x="851388" y="5342"/>
                    <a:pt x="851422" y="5530"/>
                    <a:pt x="851491" y="5718"/>
                  </a:cubicBezTo>
                  <a:cubicBezTo>
                    <a:pt x="851610" y="6076"/>
                    <a:pt x="851747" y="6435"/>
                    <a:pt x="851815" y="6793"/>
                  </a:cubicBezTo>
                  <a:cubicBezTo>
                    <a:pt x="851832" y="6879"/>
                    <a:pt x="851832" y="6964"/>
                    <a:pt x="851849" y="7049"/>
                  </a:cubicBezTo>
                  <a:cubicBezTo>
                    <a:pt x="851935" y="7527"/>
                    <a:pt x="852003" y="8005"/>
                    <a:pt x="852003" y="8483"/>
                  </a:cubicBezTo>
                  <a:close/>
                  <a:moveTo>
                    <a:pt x="278319" y="21677"/>
                  </a:moveTo>
                  <a:lnTo>
                    <a:pt x="17079" y="138186"/>
                  </a:lnTo>
                  <a:lnTo>
                    <a:pt x="17079" y="421437"/>
                  </a:lnTo>
                  <a:cubicBezTo>
                    <a:pt x="19948" y="423212"/>
                    <a:pt x="21622" y="426592"/>
                    <a:pt x="21024" y="430108"/>
                  </a:cubicBezTo>
                  <a:cubicBezTo>
                    <a:pt x="20409" y="433726"/>
                    <a:pt x="20204" y="437362"/>
                    <a:pt x="20409" y="440963"/>
                  </a:cubicBezTo>
                  <a:cubicBezTo>
                    <a:pt x="20580" y="443899"/>
                    <a:pt x="19248" y="446562"/>
                    <a:pt x="17079" y="448235"/>
                  </a:cubicBezTo>
                  <a:lnTo>
                    <a:pt x="17079" y="650496"/>
                  </a:lnTo>
                  <a:lnTo>
                    <a:pt x="278319" y="533987"/>
                  </a:lnTo>
                  <a:lnTo>
                    <a:pt x="278319" y="403959"/>
                  </a:lnTo>
                  <a:cubicBezTo>
                    <a:pt x="277448" y="403959"/>
                    <a:pt x="276594" y="403993"/>
                    <a:pt x="275723" y="403993"/>
                  </a:cubicBezTo>
                  <a:cubicBezTo>
                    <a:pt x="268704" y="403993"/>
                    <a:pt x="261650" y="403601"/>
                    <a:pt x="254750" y="402850"/>
                  </a:cubicBezTo>
                  <a:lnTo>
                    <a:pt x="253845" y="402747"/>
                  </a:lnTo>
                  <a:cubicBezTo>
                    <a:pt x="249166" y="402218"/>
                    <a:pt x="245784" y="397985"/>
                    <a:pt x="246313" y="393308"/>
                  </a:cubicBezTo>
                  <a:cubicBezTo>
                    <a:pt x="246843" y="388632"/>
                    <a:pt x="251061" y="385252"/>
                    <a:pt x="255758" y="385781"/>
                  </a:cubicBezTo>
                  <a:lnTo>
                    <a:pt x="256646" y="385884"/>
                  </a:lnTo>
                  <a:cubicBezTo>
                    <a:pt x="263751" y="386669"/>
                    <a:pt x="271061" y="386993"/>
                    <a:pt x="278319" y="386874"/>
                  </a:cubicBezTo>
                  <a:lnTo>
                    <a:pt x="278319" y="21677"/>
                  </a:lnTo>
                  <a:close/>
                  <a:moveTo>
                    <a:pt x="556622" y="138186"/>
                  </a:moveTo>
                  <a:lnTo>
                    <a:pt x="295398" y="21677"/>
                  </a:lnTo>
                  <a:lnTo>
                    <a:pt x="295398" y="533987"/>
                  </a:lnTo>
                  <a:lnTo>
                    <a:pt x="556622" y="650496"/>
                  </a:lnTo>
                  <a:lnTo>
                    <a:pt x="556622" y="295830"/>
                  </a:lnTo>
                  <a:cubicBezTo>
                    <a:pt x="555102" y="293151"/>
                    <a:pt x="555136" y="289925"/>
                    <a:pt x="556622" y="287347"/>
                  </a:cubicBezTo>
                  <a:lnTo>
                    <a:pt x="556622" y="138186"/>
                  </a:lnTo>
                  <a:close/>
                  <a:moveTo>
                    <a:pt x="834924" y="21677"/>
                  </a:moveTo>
                  <a:lnTo>
                    <a:pt x="573701" y="138186"/>
                  </a:lnTo>
                  <a:lnTo>
                    <a:pt x="573701" y="274341"/>
                  </a:lnTo>
                  <a:cubicBezTo>
                    <a:pt x="576331" y="272703"/>
                    <a:pt x="578927" y="271184"/>
                    <a:pt x="581506" y="269801"/>
                  </a:cubicBezTo>
                  <a:cubicBezTo>
                    <a:pt x="585673" y="267582"/>
                    <a:pt x="590831" y="269152"/>
                    <a:pt x="593068" y="273300"/>
                  </a:cubicBezTo>
                  <a:cubicBezTo>
                    <a:pt x="595288" y="277465"/>
                    <a:pt x="593717" y="282637"/>
                    <a:pt x="589567" y="284855"/>
                  </a:cubicBezTo>
                  <a:cubicBezTo>
                    <a:pt x="584478" y="287569"/>
                    <a:pt x="579251" y="290915"/>
                    <a:pt x="573701" y="294994"/>
                  </a:cubicBezTo>
                  <a:lnTo>
                    <a:pt x="573701" y="650496"/>
                  </a:lnTo>
                  <a:lnTo>
                    <a:pt x="834924" y="533987"/>
                  </a:lnTo>
                  <a:lnTo>
                    <a:pt x="834924" y="479743"/>
                  </a:lnTo>
                  <a:cubicBezTo>
                    <a:pt x="834377" y="479862"/>
                    <a:pt x="833797" y="479931"/>
                    <a:pt x="833216" y="479931"/>
                  </a:cubicBezTo>
                  <a:cubicBezTo>
                    <a:pt x="833011" y="479931"/>
                    <a:pt x="832806" y="479914"/>
                    <a:pt x="832584" y="479897"/>
                  </a:cubicBezTo>
                  <a:cubicBezTo>
                    <a:pt x="827870" y="479555"/>
                    <a:pt x="823122" y="478787"/>
                    <a:pt x="818477" y="477609"/>
                  </a:cubicBezTo>
                  <a:cubicBezTo>
                    <a:pt x="813917" y="476449"/>
                    <a:pt x="811150" y="471806"/>
                    <a:pt x="812311" y="467249"/>
                  </a:cubicBezTo>
                  <a:cubicBezTo>
                    <a:pt x="813456" y="462675"/>
                    <a:pt x="818101" y="459909"/>
                    <a:pt x="822678" y="461070"/>
                  </a:cubicBezTo>
                  <a:cubicBezTo>
                    <a:pt x="826350" y="461992"/>
                    <a:pt x="830091" y="462606"/>
                    <a:pt x="833831" y="462879"/>
                  </a:cubicBezTo>
                  <a:cubicBezTo>
                    <a:pt x="834207" y="462896"/>
                    <a:pt x="834565" y="462999"/>
                    <a:pt x="834924" y="463067"/>
                  </a:cubicBezTo>
                  <a:lnTo>
                    <a:pt x="834924" y="2167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7376381" y="3297910"/>
              <a:ext cx="89818" cy="116518"/>
            </a:xfrm>
            <a:custGeom>
              <a:rect b="b" l="l" r="r" t="t"/>
              <a:pathLst>
                <a:path extrusionOk="0" h="233035" w="179636">
                  <a:moveTo>
                    <a:pt x="179637" y="89763"/>
                  </a:moveTo>
                  <a:cubicBezTo>
                    <a:pt x="179637" y="154845"/>
                    <a:pt x="115369" y="214192"/>
                    <a:pt x="95557" y="230936"/>
                  </a:cubicBezTo>
                  <a:cubicBezTo>
                    <a:pt x="92244" y="233735"/>
                    <a:pt x="87393" y="233735"/>
                    <a:pt x="84080" y="230936"/>
                  </a:cubicBezTo>
                  <a:cubicBezTo>
                    <a:pt x="64268" y="214192"/>
                    <a:pt x="0" y="154845"/>
                    <a:pt x="0" y="89763"/>
                  </a:cubicBezTo>
                  <a:cubicBezTo>
                    <a:pt x="0" y="40179"/>
                    <a:pt x="40221" y="0"/>
                    <a:pt x="89819" y="0"/>
                  </a:cubicBezTo>
                  <a:cubicBezTo>
                    <a:pt x="139416" y="0"/>
                    <a:pt x="179637" y="40196"/>
                    <a:pt x="179637" y="897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7372111" y="3293643"/>
              <a:ext cx="98357" cy="125061"/>
            </a:xfrm>
            <a:custGeom>
              <a:rect b="b" l="l" r="r" t="t"/>
              <a:pathLst>
                <a:path extrusionOk="0" h="250121" w="196715">
                  <a:moveTo>
                    <a:pt x="98358" y="0"/>
                  </a:moveTo>
                  <a:cubicBezTo>
                    <a:pt x="44115" y="0"/>
                    <a:pt x="0" y="44088"/>
                    <a:pt x="0" y="98297"/>
                  </a:cubicBezTo>
                  <a:cubicBezTo>
                    <a:pt x="0" y="167015"/>
                    <a:pt x="66676" y="228717"/>
                    <a:pt x="87103" y="245991"/>
                  </a:cubicBezTo>
                  <a:cubicBezTo>
                    <a:pt x="90365" y="248739"/>
                    <a:pt x="94361" y="250121"/>
                    <a:pt x="98358" y="250121"/>
                  </a:cubicBezTo>
                  <a:cubicBezTo>
                    <a:pt x="102354" y="250121"/>
                    <a:pt x="106351" y="248739"/>
                    <a:pt x="109613" y="245991"/>
                  </a:cubicBezTo>
                  <a:cubicBezTo>
                    <a:pt x="130040" y="228717"/>
                    <a:pt x="196716" y="167015"/>
                    <a:pt x="196716" y="98297"/>
                  </a:cubicBezTo>
                  <a:cubicBezTo>
                    <a:pt x="196716" y="44105"/>
                    <a:pt x="152584" y="0"/>
                    <a:pt x="98358" y="0"/>
                  </a:cubicBezTo>
                  <a:close/>
                  <a:moveTo>
                    <a:pt x="98580" y="232950"/>
                  </a:moveTo>
                  <a:cubicBezTo>
                    <a:pt x="98443" y="233070"/>
                    <a:pt x="98255" y="233070"/>
                    <a:pt x="98136" y="232950"/>
                  </a:cubicBezTo>
                  <a:cubicBezTo>
                    <a:pt x="87803" y="224211"/>
                    <a:pt x="67787" y="205948"/>
                    <a:pt x="50024" y="181933"/>
                  </a:cubicBezTo>
                  <a:cubicBezTo>
                    <a:pt x="28163" y="152387"/>
                    <a:pt x="17079" y="124258"/>
                    <a:pt x="17079" y="98297"/>
                  </a:cubicBezTo>
                  <a:cubicBezTo>
                    <a:pt x="17079" y="53510"/>
                    <a:pt x="53543" y="17068"/>
                    <a:pt x="98358" y="17068"/>
                  </a:cubicBezTo>
                  <a:cubicBezTo>
                    <a:pt x="143173" y="17068"/>
                    <a:pt x="179637" y="53510"/>
                    <a:pt x="179637" y="98297"/>
                  </a:cubicBezTo>
                  <a:cubicBezTo>
                    <a:pt x="179637" y="159675"/>
                    <a:pt x="117589" y="216889"/>
                    <a:pt x="98580" y="232950"/>
                  </a:cubicBezTo>
                  <a:close/>
                  <a:moveTo>
                    <a:pt x="98358" y="54909"/>
                  </a:moveTo>
                  <a:cubicBezTo>
                    <a:pt x="74157" y="54909"/>
                    <a:pt x="54465" y="74589"/>
                    <a:pt x="54465" y="98775"/>
                  </a:cubicBezTo>
                  <a:cubicBezTo>
                    <a:pt x="54465" y="122961"/>
                    <a:pt x="74157" y="142641"/>
                    <a:pt x="98358" y="142641"/>
                  </a:cubicBezTo>
                  <a:cubicBezTo>
                    <a:pt x="122559" y="142641"/>
                    <a:pt x="142251" y="122961"/>
                    <a:pt x="142251" y="98775"/>
                  </a:cubicBezTo>
                  <a:cubicBezTo>
                    <a:pt x="142251" y="74589"/>
                    <a:pt x="122559" y="54909"/>
                    <a:pt x="98358" y="54909"/>
                  </a:cubicBezTo>
                  <a:close/>
                  <a:moveTo>
                    <a:pt x="98358" y="125556"/>
                  </a:moveTo>
                  <a:cubicBezTo>
                    <a:pt x="83568" y="125556"/>
                    <a:pt x="71544" y="113539"/>
                    <a:pt x="71544" y="98758"/>
                  </a:cubicBezTo>
                  <a:cubicBezTo>
                    <a:pt x="71544" y="83977"/>
                    <a:pt x="83568" y="71961"/>
                    <a:pt x="98358" y="71961"/>
                  </a:cubicBezTo>
                  <a:cubicBezTo>
                    <a:pt x="113148" y="71961"/>
                    <a:pt x="125172" y="83977"/>
                    <a:pt x="125172" y="98758"/>
                  </a:cubicBezTo>
                  <a:cubicBezTo>
                    <a:pt x="125172" y="113539"/>
                    <a:pt x="113131" y="125556"/>
                    <a:pt x="98358" y="1255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9" name="Google Shape;599;p36"/>
          <p:cNvGrpSpPr/>
          <p:nvPr/>
        </p:nvGrpSpPr>
        <p:grpSpPr>
          <a:xfrm>
            <a:off x="7709463" y="3099259"/>
            <a:ext cx="336356" cy="336329"/>
            <a:chOff x="7709463" y="3099259"/>
            <a:chExt cx="336356" cy="336329"/>
          </a:xfrm>
        </p:grpSpPr>
        <p:sp>
          <p:nvSpPr>
            <p:cNvPr id="600" name="Google Shape;600;p36"/>
            <p:cNvSpPr/>
            <p:nvPr/>
          </p:nvSpPr>
          <p:spPr>
            <a:xfrm>
              <a:off x="7709463" y="3099259"/>
              <a:ext cx="336356" cy="336329"/>
            </a:xfrm>
            <a:custGeom>
              <a:rect b="b" l="l" r="r" t="t"/>
              <a:pathLst>
                <a:path extrusionOk="0" h="672658" w="672712">
                  <a:moveTo>
                    <a:pt x="658267" y="268420"/>
                  </a:moveTo>
                  <a:lnTo>
                    <a:pt x="583593" y="268420"/>
                  </a:lnTo>
                  <a:cubicBezTo>
                    <a:pt x="583163" y="268420"/>
                    <a:pt x="582772" y="268151"/>
                    <a:pt x="582665" y="267748"/>
                  </a:cubicBezTo>
                  <a:cubicBezTo>
                    <a:pt x="577137" y="247896"/>
                    <a:pt x="569175" y="228703"/>
                    <a:pt x="559006" y="210707"/>
                  </a:cubicBezTo>
                  <a:cubicBezTo>
                    <a:pt x="558805" y="210344"/>
                    <a:pt x="558872" y="209873"/>
                    <a:pt x="559181" y="209564"/>
                  </a:cubicBezTo>
                  <a:lnTo>
                    <a:pt x="611999" y="156746"/>
                  </a:lnTo>
                  <a:cubicBezTo>
                    <a:pt x="614730" y="154015"/>
                    <a:pt x="616236" y="150397"/>
                    <a:pt x="616236" y="146537"/>
                  </a:cubicBezTo>
                  <a:cubicBezTo>
                    <a:pt x="616236" y="142677"/>
                    <a:pt x="614730" y="139045"/>
                    <a:pt x="611999" y="136315"/>
                  </a:cubicBezTo>
                  <a:lnTo>
                    <a:pt x="536384" y="60713"/>
                  </a:lnTo>
                  <a:cubicBezTo>
                    <a:pt x="530748" y="55091"/>
                    <a:pt x="521589" y="55091"/>
                    <a:pt x="515953" y="60713"/>
                  </a:cubicBezTo>
                  <a:lnTo>
                    <a:pt x="463122" y="113517"/>
                  </a:lnTo>
                  <a:cubicBezTo>
                    <a:pt x="462812" y="113827"/>
                    <a:pt x="462342" y="113908"/>
                    <a:pt x="461979" y="113706"/>
                  </a:cubicBezTo>
                  <a:cubicBezTo>
                    <a:pt x="443942" y="103497"/>
                    <a:pt x="424736" y="95535"/>
                    <a:pt x="404937" y="90034"/>
                  </a:cubicBezTo>
                  <a:cubicBezTo>
                    <a:pt x="404534" y="89926"/>
                    <a:pt x="404265" y="89536"/>
                    <a:pt x="404265" y="89106"/>
                  </a:cubicBezTo>
                  <a:lnTo>
                    <a:pt x="404265" y="14445"/>
                  </a:lnTo>
                  <a:cubicBezTo>
                    <a:pt x="404265" y="6469"/>
                    <a:pt x="397782" y="0"/>
                    <a:pt x="389820" y="0"/>
                  </a:cubicBezTo>
                  <a:lnTo>
                    <a:pt x="282893" y="0"/>
                  </a:lnTo>
                  <a:cubicBezTo>
                    <a:pt x="274930" y="0"/>
                    <a:pt x="268447" y="6469"/>
                    <a:pt x="268447" y="14445"/>
                  </a:cubicBezTo>
                  <a:lnTo>
                    <a:pt x="268447" y="89106"/>
                  </a:lnTo>
                  <a:cubicBezTo>
                    <a:pt x="268447" y="89550"/>
                    <a:pt x="268178" y="89926"/>
                    <a:pt x="267775" y="90034"/>
                  </a:cubicBezTo>
                  <a:cubicBezTo>
                    <a:pt x="247963" y="95548"/>
                    <a:pt x="228757" y="103511"/>
                    <a:pt x="210720" y="113719"/>
                  </a:cubicBezTo>
                  <a:cubicBezTo>
                    <a:pt x="210371" y="113921"/>
                    <a:pt x="209900" y="113840"/>
                    <a:pt x="209590" y="113531"/>
                  </a:cubicBezTo>
                  <a:lnTo>
                    <a:pt x="156759" y="60713"/>
                  </a:lnTo>
                  <a:cubicBezTo>
                    <a:pt x="151124" y="55091"/>
                    <a:pt x="141964" y="55091"/>
                    <a:pt x="136329" y="60713"/>
                  </a:cubicBezTo>
                  <a:lnTo>
                    <a:pt x="60700" y="136329"/>
                  </a:lnTo>
                  <a:cubicBezTo>
                    <a:pt x="57969" y="139059"/>
                    <a:pt x="56463" y="142690"/>
                    <a:pt x="56463" y="146551"/>
                  </a:cubicBezTo>
                  <a:cubicBezTo>
                    <a:pt x="56463" y="150411"/>
                    <a:pt x="57969" y="154042"/>
                    <a:pt x="60700" y="156773"/>
                  </a:cubicBezTo>
                  <a:lnTo>
                    <a:pt x="113531" y="209564"/>
                  </a:lnTo>
                  <a:cubicBezTo>
                    <a:pt x="113840" y="209873"/>
                    <a:pt x="113908" y="210344"/>
                    <a:pt x="113706" y="210707"/>
                  </a:cubicBezTo>
                  <a:cubicBezTo>
                    <a:pt x="103511" y="228770"/>
                    <a:pt x="95548" y="247963"/>
                    <a:pt x="90047" y="267748"/>
                  </a:cubicBezTo>
                  <a:cubicBezTo>
                    <a:pt x="89940" y="268151"/>
                    <a:pt x="89550" y="268420"/>
                    <a:pt x="89106" y="268420"/>
                  </a:cubicBezTo>
                  <a:lnTo>
                    <a:pt x="14445" y="268420"/>
                  </a:lnTo>
                  <a:cubicBezTo>
                    <a:pt x="6483" y="268420"/>
                    <a:pt x="0" y="274903"/>
                    <a:pt x="0" y="282866"/>
                  </a:cubicBezTo>
                  <a:lnTo>
                    <a:pt x="0" y="389820"/>
                  </a:lnTo>
                  <a:cubicBezTo>
                    <a:pt x="0" y="397795"/>
                    <a:pt x="6483" y="404265"/>
                    <a:pt x="14445" y="404265"/>
                  </a:cubicBezTo>
                  <a:lnTo>
                    <a:pt x="89119" y="404265"/>
                  </a:lnTo>
                  <a:cubicBezTo>
                    <a:pt x="89550" y="404265"/>
                    <a:pt x="89940" y="404547"/>
                    <a:pt x="90047" y="404937"/>
                  </a:cubicBezTo>
                  <a:cubicBezTo>
                    <a:pt x="95575" y="424776"/>
                    <a:pt x="103538" y="443969"/>
                    <a:pt x="113706" y="461992"/>
                  </a:cubicBezTo>
                  <a:cubicBezTo>
                    <a:pt x="113921" y="462355"/>
                    <a:pt x="113840" y="462812"/>
                    <a:pt x="113531" y="463135"/>
                  </a:cubicBezTo>
                  <a:lnTo>
                    <a:pt x="60713" y="515940"/>
                  </a:lnTo>
                  <a:cubicBezTo>
                    <a:pt x="57983" y="518670"/>
                    <a:pt x="56476" y="522302"/>
                    <a:pt x="56476" y="526162"/>
                  </a:cubicBezTo>
                  <a:cubicBezTo>
                    <a:pt x="56476" y="530022"/>
                    <a:pt x="57983" y="533653"/>
                    <a:pt x="60713" y="536370"/>
                  </a:cubicBezTo>
                  <a:lnTo>
                    <a:pt x="136342" y="611959"/>
                  </a:lnTo>
                  <a:cubicBezTo>
                    <a:pt x="141978" y="617594"/>
                    <a:pt x="151150" y="617594"/>
                    <a:pt x="156773" y="611959"/>
                  </a:cubicBezTo>
                  <a:lnTo>
                    <a:pt x="209590" y="559141"/>
                  </a:lnTo>
                  <a:cubicBezTo>
                    <a:pt x="209900" y="558832"/>
                    <a:pt x="210371" y="558764"/>
                    <a:pt x="210720" y="558966"/>
                  </a:cubicBezTo>
                  <a:cubicBezTo>
                    <a:pt x="228703" y="569134"/>
                    <a:pt x="247896" y="577097"/>
                    <a:pt x="267775" y="582638"/>
                  </a:cubicBezTo>
                  <a:cubicBezTo>
                    <a:pt x="268178" y="582746"/>
                    <a:pt x="268447" y="583136"/>
                    <a:pt x="268447" y="583566"/>
                  </a:cubicBezTo>
                  <a:lnTo>
                    <a:pt x="268447" y="658213"/>
                  </a:lnTo>
                  <a:cubicBezTo>
                    <a:pt x="268447" y="666176"/>
                    <a:pt x="274930" y="672658"/>
                    <a:pt x="282893" y="672658"/>
                  </a:cubicBezTo>
                  <a:lnTo>
                    <a:pt x="389833" y="672658"/>
                  </a:lnTo>
                  <a:cubicBezTo>
                    <a:pt x="397795" y="672658"/>
                    <a:pt x="404278" y="666176"/>
                    <a:pt x="404278" y="658213"/>
                  </a:cubicBezTo>
                  <a:lnTo>
                    <a:pt x="404278" y="583566"/>
                  </a:lnTo>
                  <a:cubicBezTo>
                    <a:pt x="404278" y="583136"/>
                    <a:pt x="404561" y="582746"/>
                    <a:pt x="404951" y="582638"/>
                  </a:cubicBezTo>
                  <a:cubicBezTo>
                    <a:pt x="424830" y="577097"/>
                    <a:pt x="444023" y="569134"/>
                    <a:pt x="462005" y="558966"/>
                  </a:cubicBezTo>
                  <a:cubicBezTo>
                    <a:pt x="462355" y="558764"/>
                    <a:pt x="462826" y="558832"/>
                    <a:pt x="463149" y="559141"/>
                  </a:cubicBezTo>
                  <a:lnTo>
                    <a:pt x="515953" y="611959"/>
                  </a:lnTo>
                  <a:cubicBezTo>
                    <a:pt x="521589" y="617594"/>
                    <a:pt x="530748" y="617594"/>
                    <a:pt x="536384" y="611959"/>
                  </a:cubicBezTo>
                  <a:lnTo>
                    <a:pt x="612013" y="536384"/>
                  </a:lnTo>
                  <a:cubicBezTo>
                    <a:pt x="614743" y="533653"/>
                    <a:pt x="616249" y="530022"/>
                    <a:pt x="616249" y="526162"/>
                  </a:cubicBezTo>
                  <a:cubicBezTo>
                    <a:pt x="616249" y="522302"/>
                    <a:pt x="614743" y="518670"/>
                    <a:pt x="612013" y="515940"/>
                  </a:cubicBezTo>
                  <a:lnTo>
                    <a:pt x="559208" y="463135"/>
                  </a:lnTo>
                  <a:cubicBezTo>
                    <a:pt x="558885" y="462812"/>
                    <a:pt x="558818" y="462355"/>
                    <a:pt x="559020" y="461992"/>
                  </a:cubicBezTo>
                  <a:cubicBezTo>
                    <a:pt x="564117" y="452967"/>
                    <a:pt x="568663" y="443646"/>
                    <a:pt x="572604" y="434110"/>
                  </a:cubicBezTo>
                  <a:cubicBezTo>
                    <a:pt x="576559" y="424588"/>
                    <a:pt x="579935" y="414837"/>
                    <a:pt x="582678" y="404937"/>
                  </a:cubicBezTo>
                  <a:cubicBezTo>
                    <a:pt x="582786" y="404547"/>
                    <a:pt x="583176" y="404265"/>
                    <a:pt x="583620" y="404265"/>
                  </a:cubicBezTo>
                  <a:lnTo>
                    <a:pt x="658267" y="404265"/>
                  </a:lnTo>
                  <a:cubicBezTo>
                    <a:pt x="666229" y="404265"/>
                    <a:pt x="672712" y="397795"/>
                    <a:pt x="672712" y="389820"/>
                  </a:cubicBezTo>
                  <a:lnTo>
                    <a:pt x="672712" y="282866"/>
                  </a:lnTo>
                  <a:cubicBezTo>
                    <a:pt x="672712" y="274903"/>
                    <a:pt x="666229" y="268420"/>
                    <a:pt x="658267" y="268420"/>
                  </a:cubicBezTo>
                  <a:close/>
                  <a:moveTo>
                    <a:pt x="469255" y="336329"/>
                  </a:moveTo>
                  <a:cubicBezTo>
                    <a:pt x="469255" y="409618"/>
                    <a:pt x="409645" y="469228"/>
                    <a:pt x="336356" y="469228"/>
                  </a:cubicBezTo>
                  <a:cubicBezTo>
                    <a:pt x="263067" y="469228"/>
                    <a:pt x="203457" y="409618"/>
                    <a:pt x="203457" y="336329"/>
                  </a:cubicBezTo>
                  <a:cubicBezTo>
                    <a:pt x="203457" y="263041"/>
                    <a:pt x="263067" y="203430"/>
                    <a:pt x="336356" y="203430"/>
                  </a:cubicBezTo>
                  <a:cubicBezTo>
                    <a:pt x="409645" y="203430"/>
                    <a:pt x="469255" y="263041"/>
                    <a:pt x="469255" y="336329"/>
                  </a:cubicBezTo>
                  <a:close/>
                </a:path>
              </a:pathLst>
            </a:custGeom>
            <a:solidFill>
              <a:srgbClr val="E4316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36"/>
            <p:cNvSpPr/>
            <p:nvPr/>
          </p:nvSpPr>
          <p:spPr>
            <a:xfrm>
              <a:off x="7716187" y="3105984"/>
              <a:ext cx="322906" cy="322879"/>
            </a:xfrm>
            <a:custGeom>
              <a:rect b="b" l="l" r="r" t="t"/>
              <a:pathLst>
                <a:path extrusionOk="0" h="645758" w="645812">
                  <a:moveTo>
                    <a:pt x="645812" y="269416"/>
                  </a:moveTo>
                  <a:lnTo>
                    <a:pt x="645812" y="376370"/>
                  </a:lnTo>
                  <a:cubicBezTo>
                    <a:pt x="645812" y="376921"/>
                    <a:pt x="645355" y="377365"/>
                    <a:pt x="644817" y="377365"/>
                  </a:cubicBezTo>
                  <a:lnTo>
                    <a:pt x="570170" y="377365"/>
                  </a:lnTo>
                  <a:cubicBezTo>
                    <a:pt x="563714" y="377365"/>
                    <a:pt x="557998" y="381696"/>
                    <a:pt x="556276" y="387896"/>
                  </a:cubicBezTo>
                  <a:cubicBezTo>
                    <a:pt x="551058" y="406632"/>
                    <a:pt x="543526" y="424816"/>
                    <a:pt x="533855" y="441925"/>
                  </a:cubicBezTo>
                  <a:cubicBezTo>
                    <a:pt x="530694" y="447520"/>
                    <a:pt x="531676" y="454621"/>
                    <a:pt x="536249" y="459194"/>
                  </a:cubicBezTo>
                  <a:lnTo>
                    <a:pt x="589054" y="511999"/>
                  </a:lnTo>
                  <a:cubicBezTo>
                    <a:pt x="589296" y="512241"/>
                    <a:pt x="589349" y="512523"/>
                    <a:pt x="589349" y="512712"/>
                  </a:cubicBezTo>
                  <a:cubicBezTo>
                    <a:pt x="589349" y="512900"/>
                    <a:pt x="589296" y="513169"/>
                    <a:pt x="589054" y="513411"/>
                  </a:cubicBezTo>
                  <a:lnTo>
                    <a:pt x="513425" y="589000"/>
                  </a:lnTo>
                  <a:cubicBezTo>
                    <a:pt x="513035" y="589390"/>
                    <a:pt x="512402" y="589390"/>
                    <a:pt x="512012" y="589000"/>
                  </a:cubicBezTo>
                  <a:lnTo>
                    <a:pt x="459208" y="536182"/>
                  </a:lnTo>
                  <a:cubicBezTo>
                    <a:pt x="454635" y="531609"/>
                    <a:pt x="447533" y="530641"/>
                    <a:pt x="441925" y="533801"/>
                  </a:cubicBezTo>
                  <a:cubicBezTo>
                    <a:pt x="424911" y="543445"/>
                    <a:pt x="406726" y="550990"/>
                    <a:pt x="387896" y="556222"/>
                  </a:cubicBezTo>
                  <a:cubicBezTo>
                    <a:pt x="381709" y="557944"/>
                    <a:pt x="377378" y="563660"/>
                    <a:pt x="377378" y="570116"/>
                  </a:cubicBezTo>
                  <a:lnTo>
                    <a:pt x="377378" y="644763"/>
                  </a:lnTo>
                  <a:cubicBezTo>
                    <a:pt x="377378" y="645315"/>
                    <a:pt x="376935" y="645759"/>
                    <a:pt x="376383" y="645759"/>
                  </a:cubicBezTo>
                  <a:lnTo>
                    <a:pt x="269443" y="645759"/>
                  </a:lnTo>
                  <a:cubicBezTo>
                    <a:pt x="268891" y="645759"/>
                    <a:pt x="268447" y="645315"/>
                    <a:pt x="268447" y="644763"/>
                  </a:cubicBezTo>
                  <a:lnTo>
                    <a:pt x="268447" y="570116"/>
                  </a:lnTo>
                  <a:cubicBezTo>
                    <a:pt x="268447" y="563660"/>
                    <a:pt x="264130" y="557944"/>
                    <a:pt x="257930" y="556222"/>
                  </a:cubicBezTo>
                  <a:cubicBezTo>
                    <a:pt x="239100" y="550990"/>
                    <a:pt x="220929" y="543445"/>
                    <a:pt x="203901" y="533801"/>
                  </a:cubicBezTo>
                  <a:cubicBezTo>
                    <a:pt x="201709" y="532564"/>
                    <a:pt x="199274" y="531959"/>
                    <a:pt x="196853" y="531959"/>
                  </a:cubicBezTo>
                  <a:cubicBezTo>
                    <a:pt x="193114" y="531959"/>
                    <a:pt x="189402" y="533411"/>
                    <a:pt x="186618" y="536182"/>
                  </a:cubicBezTo>
                  <a:lnTo>
                    <a:pt x="133813" y="589000"/>
                  </a:lnTo>
                  <a:cubicBezTo>
                    <a:pt x="133423" y="589390"/>
                    <a:pt x="132791" y="589390"/>
                    <a:pt x="132401" y="589000"/>
                  </a:cubicBezTo>
                  <a:lnTo>
                    <a:pt x="56772" y="513411"/>
                  </a:lnTo>
                  <a:cubicBezTo>
                    <a:pt x="56530" y="513169"/>
                    <a:pt x="56476" y="512900"/>
                    <a:pt x="56476" y="512712"/>
                  </a:cubicBezTo>
                  <a:cubicBezTo>
                    <a:pt x="56476" y="512523"/>
                    <a:pt x="56530" y="512241"/>
                    <a:pt x="56772" y="511999"/>
                  </a:cubicBezTo>
                  <a:lnTo>
                    <a:pt x="109590" y="459194"/>
                  </a:lnTo>
                  <a:cubicBezTo>
                    <a:pt x="114150" y="454621"/>
                    <a:pt x="115131" y="447520"/>
                    <a:pt x="111971" y="441925"/>
                  </a:cubicBezTo>
                  <a:cubicBezTo>
                    <a:pt x="102327" y="424843"/>
                    <a:pt x="94795" y="406672"/>
                    <a:pt x="89563" y="387883"/>
                  </a:cubicBezTo>
                  <a:cubicBezTo>
                    <a:pt x="87842" y="381696"/>
                    <a:pt x="82125" y="377365"/>
                    <a:pt x="75669" y="377365"/>
                  </a:cubicBezTo>
                  <a:lnTo>
                    <a:pt x="995" y="377365"/>
                  </a:lnTo>
                  <a:cubicBezTo>
                    <a:pt x="457" y="377365"/>
                    <a:pt x="0" y="376921"/>
                    <a:pt x="0" y="376370"/>
                  </a:cubicBezTo>
                  <a:lnTo>
                    <a:pt x="0" y="269416"/>
                  </a:lnTo>
                  <a:cubicBezTo>
                    <a:pt x="0" y="268864"/>
                    <a:pt x="457" y="268420"/>
                    <a:pt x="995" y="268420"/>
                  </a:cubicBezTo>
                  <a:lnTo>
                    <a:pt x="75656" y="268420"/>
                  </a:lnTo>
                  <a:cubicBezTo>
                    <a:pt x="82125" y="268420"/>
                    <a:pt x="87842" y="264090"/>
                    <a:pt x="89550" y="257903"/>
                  </a:cubicBezTo>
                  <a:cubicBezTo>
                    <a:pt x="94755" y="239167"/>
                    <a:pt x="102300" y="220996"/>
                    <a:pt x="111971" y="203874"/>
                  </a:cubicBezTo>
                  <a:cubicBezTo>
                    <a:pt x="115131" y="198266"/>
                    <a:pt x="114150" y="191164"/>
                    <a:pt x="109590" y="186604"/>
                  </a:cubicBezTo>
                  <a:lnTo>
                    <a:pt x="56759" y="133800"/>
                  </a:lnTo>
                  <a:cubicBezTo>
                    <a:pt x="56517" y="133558"/>
                    <a:pt x="56463" y="133289"/>
                    <a:pt x="56463" y="133101"/>
                  </a:cubicBezTo>
                  <a:cubicBezTo>
                    <a:pt x="56463" y="132912"/>
                    <a:pt x="56517" y="132643"/>
                    <a:pt x="56759" y="132401"/>
                  </a:cubicBezTo>
                  <a:lnTo>
                    <a:pt x="132388" y="56772"/>
                  </a:lnTo>
                  <a:cubicBezTo>
                    <a:pt x="132778" y="56396"/>
                    <a:pt x="133410" y="56396"/>
                    <a:pt x="133800" y="56772"/>
                  </a:cubicBezTo>
                  <a:lnTo>
                    <a:pt x="186631" y="109590"/>
                  </a:lnTo>
                  <a:cubicBezTo>
                    <a:pt x="191204" y="114163"/>
                    <a:pt x="198306" y="115145"/>
                    <a:pt x="203901" y="111971"/>
                  </a:cubicBezTo>
                  <a:cubicBezTo>
                    <a:pt x="220983" y="102300"/>
                    <a:pt x="239167" y="94755"/>
                    <a:pt x="257930" y="89550"/>
                  </a:cubicBezTo>
                  <a:cubicBezTo>
                    <a:pt x="264116" y="87828"/>
                    <a:pt x="268447" y="82112"/>
                    <a:pt x="268447" y="75656"/>
                  </a:cubicBezTo>
                  <a:lnTo>
                    <a:pt x="268447" y="995"/>
                  </a:lnTo>
                  <a:cubicBezTo>
                    <a:pt x="268447" y="444"/>
                    <a:pt x="268891" y="0"/>
                    <a:pt x="269443" y="0"/>
                  </a:cubicBezTo>
                  <a:lnTo>
                    <a:pt x="376370" y="0"/>
                  </a:lnTo>
                  <a:cubicBezTo>
                    <a:pt x="376921" y="0"/>
                    <a:pt x="377365" y="444"/>
                    <a:pt x="377365" y="995"/>
                  </a:cubicBezTo>
                  <a:lnTo>
                    <a:pt x="377365" y="75656"/>
                  </a:lnTo>
                  <a:cubicBezTo>
                    <a:pt x="377365" y="82112"/>
                    <a:pt x="381696" y="87828"/>
                    <a:pt x="387883" y="89550"/>
                  </a:cubicBezTo>
                  <a:cubicBezTo>
                    <a:pt x="406645" y="94755"/>
                    <a:pt x="424816" y="102300"/>
                    <a:pt x="441911" y="111957"/>
                  </a:cubicBezTo>
                  <a:cubicBezTo>
                    <a:pt x="447520" y="115131"/>
                    <a:pt x="454608" y="114150"/>
                    <a:pt x="459181" y="109577"/>
                  </a:cubicBezTo>
                  <a:lnTo>
                    <a:pt x="512012" y="56772"/>
                  </a:lnTo>
                  <a:cubicBezTo>
                    <a:pt x="512402" y="56396"/>
                    <a:pt x="513035" y="56396"/>
                    <a:pt x="513425" y="56772"/>
                  </a:cubicBezTo>
                  <a:lnTo>
                    <a:pt x="589040" y="132374"/>
                  </a:lnTo>
                  <a:cubicBezTo>
                    <a:pt x="589282" y="132616"/>
                    <a:pt x="589336" y="132899"/>
                    <a:pt x="589336" y="133087"/>
                  </a:cubicBezTo>
                  <a:cubicBezTo>
                    <a:pt x="589336" y="133275"/>
                    <a:pt x="589282" y="133544"/>
                    <a:pt x="589040" y="133787"/>
                  </a:cubicBezTo>
                  <a:lnTo>
                    <a:pt x="536222" y="186604"/>
                  </a:lnTo>
                  <a:cubicBezTo>
                    <a:pt x="531663" y="191164"/>
                    <a:pt x="530681" y="198266"/>
                    <a:pt x="533842" y="203874"/>
                  </a:cubicBezTo>
                  <a:cubicBezTo>
                    <a:pt x="543485" y="220915"/>
                    <a:pt x="551017" y="239100"/>
                    <a:pt x="556249" y="257903"/>
                  </a:cubicBezTo>
                  <a:cubicBezTo>
                    <a:pt x="557971" y="264103"/>
                    <a:pt x="563687" y="268420"/>
                    <a:pt x="570143" y="268420"/>
                  </a:cubicBezTo>
                  <a:lnTo>
                    <a:pt x="644817" y="268420"/>
                  </a:lnTo>
                  <a:cubicBezTo>
                    <a:pt x="645355" y="268420"/>
                    <a:pt x="645812" y="268864"/>
                    <a:pt x="645812" y="269416"/>
                  </a:cubicBezTo>
                  <a:close/>
                  <a:moveTo>
                    <a:pt x="469255" y="322879"/>
                  </a:moveTo>
                  <a:cubicBezTo>
                    <a:pt x="469255" y="242180"/>
                    <a:pt x="403606" y="176530"/>
                    <a:pt x="322906" y="176530"/>
                  </a:cubicBezTo>
                  <a:cubicBezTo>
                    <a:pt x="242207" y="176530"/>
                    <a:pt x="176557" y="242180"/>
                    <a:pt x="176557" y="322879"/>
                  </a:cubicBezTo>
                  <a:cubicBezTo>
                    <a:pt x="176557" y="403579"/>
                    <a:pt x="242207" y="469228"/>
                    <a:pt x="322906" y="469228"/>
                  </a:cubicBezTo>
                  <a:cubicBezTo>
                    <a:pt x="403606" y="469228"/>
                    <a:pt x="469255" y="403579"/>
                    <a:pt x="469255" y="3228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7709463" y="3099259"/>
              <a:ext cx="336356" cy="336329"/>
            </a:xfrm>
            <a:custGeom>
              <a:rect b="b" l="l" r="r" t="t"/>
              <a:pathLst>
                <a:path extrusionOk="0" h="672658" w="672712">
                  <a:moveTo>
                    <a:pt x="658267" y="268420"/>
                  </a:moveTo>
                  <a:lnTo>
                    <a:pt x="583593" y="268420"/>
                  </a:lnTo>
                  <a:cubicBezTo>
                    <a:pt x="583163" y="268420"/>
                    <a:pt x="582772" y="268151"/>
                    <a:pt x="582665" y="267748"/>
                  </a:cubicBezTo>
                  <a:cubicBezTo>
                    <a:pt x="577137" y="247896"/>
                    <a:pt x="569175" y="228703"/>
                    <a:pt x="559006" y="210707"/>
                  </a:cubicBezTo>
                  <a:cubicBezTo>
                    <a:pt x="558805" y="210344"/>
                    <a:pt x="558872" y="209873"/>
                    <a:pt x="559181" y="209564"/>
                  </a:cubicBezTo>
                  <a:lnTo>
                    <a:pt x="611999" y="156746"/>
                  </a:lnTo>
                  <a:cubicBezTo>
                    <a:pt x="614730" y="154015"/>
                    <a:pt x="616236" y="150397"/>
                    <a:pt x="616236" y="146537"/>
                  </a:cubicBezTo>
                  <a:cubicBezTo>
                    <a:pt x="616236" y="142677"/>
                    <a:pt x="614730" y="139045"/>
                    <a:pt x="611999" y="136315"/>
                  </a:cubicBezTo>
                  <a:lnTo>
                    <a:pt x="536384" y="60713"/>
                  </a:lnTo>
                  <a:cubicBezTo>
                    <a:pt x="530748" y="55091"/>
                    <a:pt x="521589" y="55091"/>
                    <a:pt x="515953" y="60713"/>
                  </a:cubicBezTo>
                  <a:lnTo>
                    <a:pt x="463122" y="113517"/>
                  </a:lnTo>
                  <a:cubicBezTo>
                    <a:pt x="462812" y="113827"/>
                    <a:pt x="462342" y="113908"/>
                    <a:pt x="461979" y="113706"/>
                  </a:cubicBezTo>
                  <a:cubicBezTo>
                    <a:pt x="443942" y="103497"/>
                    <a:pt x="424736" y="95535"/>
                    <a:pt x="404937" y="90034"/>
                  </a:cubicBezTo>
                  <a:cubicBezTo>
                    <a:pt x="404534" y="89926"/>
                    <a:pt x="404265" y="89536"/>
                    <a:pt x="404265" y="89106"/>
                  </a:cubicBezTo>
                  <a:lnTo>
                    <a:pt x="404265" y="14445"/>
                  </a:lnTo>
                  <a:cubicBezTo>
                    <a:pt x="404265" y="6469"/>
                    <a:pt x="397782" y="0"/>
                    <a:pt x="389820" y="0"/>
                  </a:cubicBezTo>
                  <a:lnTo>
                    <a:pt x="282893" y="0"/>
                  </a:lnTo>
                  <a:cubicBezTo>
                    <a:pt x="274930" y="0"/>
                    <a:pt x="268447" y="6469"/>
                    <a:pt x="268447" y="14445"/>
                  </a:cubicBezTo>
                  <a:lnTo>
                    <a:pt x="268447" y="89106"/>
                  </a:lnTo>
                  <a:cubicBezTo>
                    <a:pt x="268447" y="89550"/>
                    <a:pt x="268178" y="89926"/>
                    <a:pt x="267775" y="90034"/>
                  </a:cubicBezTo>
                  <a:cubicBezTo>
                    <a:pt x="247963" y="95548"/>
                    <a:pt x="228757" y="103511"/>
                    <a:pt x="210720" y="113719"/>
                  </a:cubicBezTo>
                  <a:cubicBezTo>
                    <a:pt x="210371" y="113921"/>
                    <a:pt x="209900" y="113840"/>
                    <a:pt x="209590" y="113531"/>
                  </a:cubicBezTo>
                  <a:lnTo>
                    <a:pt x="156759" y="60713"/>
                  </a:lnTo>
                  <a:cubicBezTo>
                    <a:pt x="151124" y="55091"/>
                    <a:pt x="141964" y="55091"/>
                    <a:pt x="136329" y="60713"/>
                  </a:cubicBezTo>
                  <a:lnTo>
                    <a:pt x="60700" y="136329"/>
                  </a:lnTo>
                  <a:cubicBezTo>
                    <a:pt x="57969" y="139059"/>
                    <a:pt x="56463" y="142690"/>
                    <a:pt x="56463" y="146551"/>
                  </a:cubicBezTo>
                  <a:cubicBezTo>
                    <a:pt x="56463" y="150411"/>
                    <a:pt x="57969" y="154042"/>
                    <a:pt x="60700" y="156773"/>
                  </a:cubicBezTo>
                  <a:lnTo>
                    <a:pt x="113531" y="209564"/>
                  </a:lnTo>
                  <a:cubicBezTo>
                    <a:pt x="113840" y="209873"/>
                    <a:pt x="113908" y="210344"/>
                    <a:pt x="113706" y="210707"/>
                  </a:cubicBezTo>
                  <a:cubicBezTo>
                    <a:pt x="103511" y="228770"/>
                    <a:pt x="95548" y="247963"/>
                    <a:pt x="90047" y="267748"/>
                  </a:cubicBezTo>
                  <a:cubicBezTo>
                    <a:pt x="89940" y="268151"/>
                    <a:pt x="89550" y="268420"/>
                    <a:pt x="89106" y="268420"/>
                  </a:cubicBezTo>
                  <a:lnTo>
                    <a:pt x="14445" y="268420"/>
                  </a:lnTo>
                  <a:cubicBezTo>
                    <a:pt x="6483" y="268420"/>
                    <a:pt x="0" y="274903"/>
                    <a:pt x="0" y="282866"/>
                  </a:cubicBezTo>
                  <a:lnTo>
                    <a:pt x="0" y="389820"/>
                  </a:lnTo>
                  <a:cubicBezTo>
                    <a:pt x="0" y="397795"/>
                    <a:pt x="6483" y="404265"/>
                    <a:pt x="14445" y="404265"/>
                  </a:cubicBezTo>
                  <a:lnTo>
                    <a:pt x="89119" y="404265"/>
                  </a:lnTo>
                  <a:cubicBezTo>
                    <a:pt x="89550" y="404265"/>
                    <a:pt x="89940" y="404547"/>
                    <a:pt x="90047" y="404937"/>
                  </a:cubicBezTo>
                  <a:cubicBezTo>
                    <a:pt x="95575" y="424776"/>
                    <a:pt x="103538" y="443969"/>
                    <a:pt x="113706" y="461992"/>
                  </a:cubicBezTo>
                  <a:cubicBezTo>
                    <a:pt x="113921" y="462355"/>
                    <a:pt x="113840" y="462812"/>
                    <a:pt x="113531" y="463135"/>
                  </a:cubicBezTo>
                  <a:lnTo>
                    <a:pt x="60713" y="515940"/>
                  </a:lnTo>
                  <a:cubicBezTo>
                    <a:pt x="57983" y="518670"/>
                    <a:pt x="56476" y="522302"/>
                    <a:pt x="56476" y="526162"/>
                  </a:cubicBezTo>
                  <a:cubicBezTo>
                    <a:pt x="56476" y="530022"/>
                    <a:pt x="57983" y="533653"/>
                    <a:pt x="60713" y="536370"/>
                  </a:cubicBezTo>
                  <a:lnTo>
                    <a:pt x="136342" y="611959"/>
                  </a:lnTo>
                  <a:cubicBezTo>
                    <a:pt x="141978" y="617594"/>
                    <a:pt x="151150" y="617594"/>
                    <a:pt x="156773" y="611959"/>
                  </a:cubicBezTo>
                  <a:lnTo>
                    <a:pt x="209590" y="559141"/>
                  </a:lnTo>
                  <a:cubicBezTo>
                    <a:pt x="209900" y="558832"/>
                    <a:pt x="210371" y="558764"/>
                    <a:pt x="210720" y="558966"/>
                  </a:cubicBezTo>
                  <a:cubicBezTo>
                    <a:pt x="228703" y="569134"/>
                    <a:pt x="247896" y="577097"/>
                    <a:pt x="267775" y="582638"/>
                  </a:cubicBezTo>
                  <a:cubicBezTo>
                    <a:pt x="268178" y="582746"/>
                    <a:pt x="268447" y="583136"/>
                    <a:pt x="268447" y="583566"/>
                  </a:cubicBezTo>
                  <a:lnTo>
                    <a:pt x="268447" y="658213"/>
                  </a:lnTo>
                  <a:cubicBezTo>
                    <a:pt x="268447" y="666176"/>
                    <a:pt x="274930" y="672658"/>
                    <a:pt x="282893" y="672658"/>
                  </a:cubicBezTo>
                  <a:lnTo>
                    <a:pt x="389833" y="672658"/>
                  </a:lnTo>
                  <a:cubicBezTo>
                    <a:pt x="397795" y="672658"/>
                    <a:pt x="404278" y="666176"/>
                    <a:pt x="404278" y="658213"/>
                  </a:cubicBezTo>
                  <a:lnTo>
                    <a:pt x="404278" y="583566"/>
                  </a:lnTo>
                  <a:cubicBezTo>
                    <a:pt x="404278" y="583136"/>
                    <a:pt x="404561" y="582746"/>
                    <a:pt x="404951" y="582638"/>
                  </a:cubicBezTo>
                  <a:cubicBezTo>
                    <a:pt x="424830" y="577097"/>
                    <a:pt x="444023" y="569134"/>
                    <a:pt x="462005" y="558966"/>
                  </a:cubicBezTo>
                  <a:cubicBezTo>
                    <a:pt x="462355" y="558764"/>
                    <a:pt x="462826" y="558832"/>
                    <a:pt x="463149" y="559141"/>
                  </a:cubicBezTo>
                  <a:lnTo>
                    <a:pt x="515953" y="611959"/>
                  </a:lnTo>
                  <a:cubicBezTo>
                    <a:pt x="521589" y="617594"/>
                    <a:pt x="530748" y="617594"/>
                    <a:pt x="536384" y="611959"/>
                  </a:cubicBezTo>
                  <a:lnTo>
                    <a:pt x="612013" y="536384"/>
                  </a:lnTo>
                  <a:cubicBezTo>
                    <a:pt x="614743" y="533653"/>
                    <a:pt x="616249" y="530022"/>
                    <a:pt x="616249" y="526162"/>
                  </a:cubicBezTo>
                  <a:cubicBezTo>
                    <a:pt x="616249" y="522302"/>
                    <a:pt x="614743" y="518670"/>
                    <a:pt x="612013" y="515940"/>
                  </a:cubicBezTo>
                  <a:lnTo>
                    <a:pt x="559208" y="463135"/>
                  </a:lnTo>
                  <a:cubicBezTo>
                    <a:pt x="558885" y="462812"/>
                    <a:pt x="558818" y="462355"/>
                    <a:pt x="559020" y="461992"/>
                  </a:cubicBezTo>
                  <a:cubicBezTo>
                    <a:pt x="564117" y="452967"/>
                    <a:pt x="568663" y="443646"/>
                    <a:pt x="572604" y="434110"/>
                  </a:cubicBezTo>
                  <a:cubicBezTo>
                    <a:pt x="576559" y="424588"/>
                    <a:pt x="579935" y="414837"/>
                    <a:pt x="582678" y="404937"/>
                  </a:cubicBezTo>
                  <a:cubicBezTo>
                    <a:pt x="582786" y="404547"/>
                    <a:pt x="583176" y="404265"/>
                    <a:pt x="583620" y="404265"/>
                  </a:cubicBezTo>
                  <a:lnTo>
                    <a:pt x="658267" y="404265"/>
                  </a:lnTo>
                  <a:cubicBezTo>
                    <a:pt x="666229" y="404265"/>
                    <a:pt x="672712" y="397795"/>
                    <a:pt x="672712" y="389820"/>
                  </a:cubicBezTo>
                  <a:lnTo>
                    <a:pt x="672712" y="282866"/>
                  </a:lnTo>
                  <a:cubicBezTo>
                    <a:pt x="672712" y="274903"/>
                    <a:pt x="666229" y="268420"/>
                    <a:pt x="658267" y="268420"/>
                  </a:cubicBezTo>
                  <a:close/>
                  <a:moveTo>
                    <a:pt x="659262" y="389820"/>
                  </a:moveTo>
                  <a:cubicBezTo>
                    <a:pt x="659262" y="390371"/>
                    <a:pt x="658805" y="390815"/>
                    <a:pt x="658267" y="390815"/>
                  </a:cubicBezTo>
                  <a:lnTo>
                    <a:pt x="583620" y="390815"/>
                  </a:lnTo>
                  <a:cubicBezTo>
                    <a:pt x="577164" y="390815"/>
                    <a:pt x="571448" y="395146"/>
                    <a:pt x="569726" y="401346"/>
                  </a:cubicBezTo>
                  <a:cubicBezTo>
                    <a:pt x="564507" y="420082"/>
                    <a:pt x="556975" y="438266"/>
                    <a:pt x="547305" y="455375"/>
                  </a:cubicBezTo>
                  <a:cubicBezTo>
                    <a:pt x="544144" y="460970"/>
                    <a:pt x="545126" y="468071"/>
                    <a:pt x="549699" y="472644"/>
                  </a:cubicBezTo>
                  <a:lnTo>
                    <a:pt x="602504" y="525449"/>
                  </a:lnTo>
                  <a:cubicBezTo>
                    <a:pt x="602746" y="525691"/>
                    <a:pt x="602799" y="525973"/>
                    <a:pt x="602799" y="526162"/>
                  </a:cubicBezTo>
                  <a:cubicBezTo>
                    <a:pt x="602799" y="526350"/>
                    <a:pt x="602746" y="526619"/>
                    <a:pt x="602504" y="526861"/>
                  </a:cubicBezTo>
                  <a:lnTo>
                    <a:pt x="526875" y="602450"/>
                  </a:lnTo>
                  <a:cubicBezTo>
                    <a:pt x="526484" y="602840"/>
                    <a:pt x="525852" y="602840"/>
                    <a:pt x="525462" y="602450"/>
                  </a:cubicBezTo>
                  <a:lnTo>
                    <a:pt x="472658" y="549632"/>
                  </a:lnTo>
                  <a:cubicBezTo>
                    <a:pt x="468085" y="545059"/>
                    <a:pt x="460983" y="544090"/>
                    <a:pt x="455375" y="547251"/>
                  </a:cubicBezTo>
                  <a:cubicBezTo>
                    <a:pt x="438360" y="556895"/>
                    <a:pt x="420176" y="564440"/>
                    <a:pt x="401346" y="569672"/>
                  </a:cubicBezTo>
                  <a:cubicBezTo>
                    <a:pt x="395159" y="571394"/>
                    <a:pt x="390828" y="577110"/>
                    <a:pt x="390828" y="583566"/>
                  </a:cubicBezTo>
                  <a:lnTo>
                    <a:pt x="390828" y="658213"/>
                  </a:lnTo>
                  <a:cubicBezTo>
                    <a:pt x="390828" y="658765"/>
                    <a:pt x="390385" y="659208"/>
                    <a:pt x="389833" y="659208"/>
                  </a:cubicBezTo>
                  <a:lnTo>
                    <a:pt x="282893" y="659208"/>
                  </a:lnTo>
                  <a:cubicBezTo>
                    <a:pt x="282341" y="659208"/>
                    <a:pt x="281897" y="658765"/>
                    <a:pt x="281897" y="658213"/>
                  </a:cubicBezTo>
                  <a:lnTo>
                    <a:pt x="281897" y="583566"/>
                  </a:lnTo>
                  <a:cubicBezTo>
                    <a:pt x="281897" y="577110"/>
                    <a:pt x="277580" y="571394"/>
                    <a:pt x="271379" y="569672"/>
                  </a:cubicBezTo>
                  <a:cubicBezTo>
                    <a:pt x="252550" y="564440"/>
                    <a:pt x="234379" y="556895"/>
                    <a:pt x="217351" y="547251"/>
                  </a:cubicBezTo>
                  <a:cubicBezTo>
                    <a:pt x="215159" y="546014"/>
                    <a:pt x="212724" y="545409"/>
                    <a:pt x="210303" y="545409"/>
                  </a:cubicBezTo>
                  <a:cubicBezTo>
                    <a:pt x="206564" y="545409"/>
                    <a:pt x="202852" y="546861"/>
                    <a:pt x="200068" y="549632"/>
                  </a:cubicBezTo>
                  <a:lnTo>
                    <a:pt x="147263" y="602450"/>
                  </a:lnTo>
                  <a:cubicBezTo>
                    <a:pt x="146873" y="602840"/>
                    <a:pt x="146241" y="602840"/>
                    <a:pt x="145851" y="602450"/>
                  </a:cubicBezTo>
                  <a:lnTo>
                    <a:pt x="70222" y="526861"/>
                  </a:lnTo>
                  <a:cubicBezTo>
                    <a:pt x="69980" y="526619"/>
                    <a:pt x="69926" y="526350"/>
                    <a:pt x="69926" y="526162"/>
                  </a:cubicBezTo>
                  <a:cubicBezTo>
                    <a:pt x="69926" y="525973"/>
                    <a:pt x="69980" y="525691"/>
                    <a:pt x="70222" y="525449"/>
                  </a:cubicBezTo>
                  <a:lnTo>
                    <a:pt x="123040" y="472644"/>
                  </a:lnTo>
                  <a:cubicBezTo>
                    <a:pt x="127600" y="468071"/>
                    <a:pt x="128581" y="460970"/>
                    <a:pt x="125421" y="455375"/>
                  </a:cubicBezTo>
                  <a:cubicBezTo>
                    <a:pt x="115777" y="438293"/>
                    <a:pt x="108245" y="420122"/>
                    <a:pt x="103013" y="401333"/>
                  </a:cubicBezTo>
                  <a:cubicBezTo>
                    <a:pt x="101291" y="395146"/>
                    <a:pt x="95575" y="390815"/>
                    <a:pt x="89119" y="390815"/>
                  </a:cubicBezTo>
                  <a:lnTo>
                    <a:pt x="14445" y="390815"/>
                  </a:lnTo>
                  <a:cubicBezTo>
                    <a:pt x="13907" y="390815"/>
                    <a:pt x="13450" y="390371"/>
                    <a:pt x="13450" y="389820"/>
                  </a:cubicBezTo>
                  <a:lnTo>
                    <a:pt x="13450" y="282866"/>
                  </a:lnTo>
                  <a:cubicBezTo>
                    <a:pt x="13450" y="282314"/>
                    <a:pt x="13907" y="281870"/>
                    <a:pt x="14445" y="281870"/>
                  </a:cubicBezTo>
                  <a:lnTo>
                    <a:pt x="89106" y="281870"/>
                  </a:lnTo>
                  <a:cubicBezTo>
                    <a:pt x="95575" y="281870"/>
                    <a:pt x="101291" y="277540"/>
                    <a:pt x="103000" y="271353"/>
                  </a:cubicBezTo>
                  <a:cubicBezTo>
                    <a:pt x="108205" y="252617"/>
                    <a:pt x="115750" y="234446"/>
                    <a:pt x="125421" y="217324"/>
                  </a:cubicBezTo>
                  <a:cubicBezTo>
                    <a:pt x="128581" y="211716"/>
                    <a:pt x="127600" y="204614"/>
                    <a:pt x="123040" y="200054"/>
                  </a:cubicBezTo>
                  <a:lnTo>
                    <a:pt x="70209" y="147250"/>
                  </a:lnTo>
                  <a:cubicBezTo>
                    <a:pt x="69967" y="147008"/>
                    <a:pt x="69913" y="146739"/>
                    <a:pt x="69913" y="146551"/>
                  </a:cubicBezTo>
                  <a:cubicBezTo>
                    <a:pt x="69913" y="146362"/>
                    <a:pt x="69967" y="146093"/>
                    <a:pt x="70209" y="145851"/>
                  </a:cubicBezTo>
                  <a:lnTo>
                    <a:pt x="145838" y="70222"/>
                  </a:lnTo>
                  <a:cubicBezTo>
                    <a:pt x="146228" y="69846"/>
                    <a:pt x="146860" y="69846"/>
                    <a:pt x="147250" y="70222"/>
                  </a:cubicBezTo>
                  <a:lnTo>
                    <a:pt x="200081" y="123040"/>
                  </a:lnTo>
                  <a:cubicBezTo>
                    <a:pt x="204654" y="127613"/>
                    <a:pt x="211756" y="128595"/>
                    <a:pt x="217351" y="125421"/>
                  </a:cubicBezTo>
                  <a:cubicBezTo>
                    <a:pt x="234432" y="115750"/>
                    <a:pt x="252617" y="108205"/>
                    <a:pt x="271379" y="103000"/>
                  </a:cubicBezTo>
                  <a:cubicBezTo>
                    <a:pt x="277566" y="101278"/>
                    <a:pt x="281897" y="95562"/>
                    <a:pt x="281897" y="89106"/>
                  </a:cubicBezTo>
                  <a:lnTo>
                    <a:pt x="281897" y="14445"/>
                  </a:lnTo>
                  <a:cubicBezTo>
                    <a:pt x="281897" y="13894"/>
                    <a:pt x="282341" y="13450"/>
                    <a:pt x="282893" y="13450"/>
                  </a:cubicBezTo>
                  <a:lnTo>
                    <a:pt x="389820" y="13450"/>
                  </a:lnTo>
                  <a:cubicBezTo>
                    <a:pt x="390371" y="13450"/>
                    <a:pt x="390815" y="13894"/>
                    <a:pt x="390815" y="14445"/>
                  </a:cubicBezTo>
                  <a:lnTo>
                    <a:pt x="390815" y="89106"/>
                  </a:lnTo>
                  <a:cubicBezTo>
                    <a:pt x="390815" y="95562"/>
                    <a:pt x="395146" y="101278"/>
                    <a:pt x="401333" y="103000"/>
                  </a:cubicBezTo>
                  <a:cubicBezTo>
                    <a:pt x="420095" y="108205"/>
                    <a:pt x="438266" y="115750"/>
                    <a:pt x="455361" y="125407"/>
                  </a:cubicBezTo>
                  <a:cubicBezTo>
                    <a:pt x="460970" y="128581"/>
                    <a:pt x="468058" y="127600"/>
                    <a:pt x="472631" y="123027"/>
                  </a:cubicBezTo>
                  <a:lnTo>
                    <a:pt x="525462" y="70222"/>
                  </a:lnTo>
                  <a:cubicBezTo>
                    <a:pt x="525852" y="69846"/>
                    <a:pt x="526484" y="69846"/>
                    <a:pt x="526875" y="70222"/>
                  </a:cubicBezTo>
                  <a:lnTo>
                    <a:pt x="602490" y="145824"/>
                  </a:lnTo>
                  <a:cubicBezTo>
                    <a:pt x="602732" y="146066"/>
                    <a:pt x="602786" y="146349"/>
                    <a:pt x="602786" y="146537"/>
                  </a:cubicBezTo>
                  <a:cubicBezTo>
                    <a:pt x="602786" y="146725"/>
                    <a:pt x="602732" y="146994"/>
                    <a:pt x="602490" y="147237"/>
                  </a:cubicBezTo>
                  <a:lnTo>
                    <a:pt x="549672" y="200054"/>
                  </a:lnTo>
                  <a:cubicBezTo>
                    <a:pt x="545113" y="204614"/>
                    <a:pt x="544131" y="211716"/>
                    <a:pt x="547292" y="217324"/>
                  </a:cubicBezTo>
                  <a:cubicBezTo>
                    <a:pt x="556935" y="234365"/>
                    <a:pt x="564467" y="252550"/>
                    <a:pt x="569699" y="271353"/>
                  </a:cubicBezTo>
                  <a:cubicBezTo>
                    <a:pt x="571421" y="277553"/>
                    <a:pt x="577137" y="281870"/>
                    <a:pt x="583593" y="281870"/>
                  </a:cubicBezTo>
                  <a:lnTo>
                    <a:pt x="658267" y="281870"/>
                  </a:lnTo>
                  <a:cubicBezTo>
                    <a:pt x="658805" y="281870"/>
                    <a:pt x="659262" y="282314"/>
                    <a:pt x="659262" y="282866"/>
                  </a:cubicBezTo>
                  <a:lnTo>
                    <a:pt x="659262" y="389820"/>
                  </a:lnTo>
                  <a:close/>
                  <a:moveTo>
                    <a:pt x="336356" y="189980"/>
                  </a:moveTo>
                  <a:cubicBezTo>
                    <a:pt x="255656" y="189980"/>
                    <a:pt x="190007" y="255630"/>
                    <a:pt x="190007" y="336329"/>
                  </a:cubicBezTo>
                  <a:cubicBezTo>
                    <a:pt x="190007" y="417029"/>
                    <a:pt x="255656" y="482678"/>
                    <a:pt x="336356" y="482678"/>
                  </a:cubicBezTo>
                  <a:cubicBezTo>
                    <a:pt x="417056" y="482678"/>
                    <a:pt x="482705" y="417029"/>
                    <a:pt x="482705" y="336329"/>
                  </a:cubicBezTo>
                  <a:cubicBezTo>
                    <a:pt x="482705" y="255630"/>
                    <a:pt x="417056" y="189980"/>
                    <a:pt x="336356" y="189980"/>
                  </a:cubicBezTo>
                  <a:close/>
                  <a:moveTo>
                    <a:pt x="336356" y="469228"/>
                  </a:moveTo>
                  <a:cubicBezTo>
                    <a:pt x="263067" y="469228"/>
                    <a:pt x="203457" y="409618"/>
                    <a:pt x="203457" y="336329"/>
                  </a:cubicBezTo>
                  <a:cubicBezTo>
                    <a:pt x="203457" y="263041"/>
                    <a:pt x="263067" y="203430"/>
                    <a:pt x="336356" y="203430"/>
                  </a:cubicBezTo>
                  <a:cubicBezTo>
                    <a:pt x="409645" y="203430"/>
                    <a:pt x="469255" y="263041"/>
                    <a:pt x="469255" y="336329"/>
                  </a:cubicBezTo>
                  <a:cubicBezTo>
                    <a:pt x="469255" y="409618"/>
                    <a:pt x="409645" y="469228"/>
                    <a:pt x="336356" y="4692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3" name="Google Shape;603;p36"/>
          <p:cNvGrpSpPr/>
          <p:nvPr/>
        </p:nvGrpSpPr>
        <p:grpSpPr>
          <a:xfrm>
            <a:off x="5407641" y="3814116"/>
            <a:ext cx="328687" cy="380575"/>
            <a:chOff x="5407641" y="3814116"/>
            <a:chExt cx="328687" cy="380575"/>
          </a:xfrm>
        </p:grpSpPr>
        <p:sp>
          <p:nvSpPr>
            <p:cNvPr id="604" name="Google Shape;604;p36"/>
            <p:cNvSpPr/>
            <p:nvPr/>
          </p:nvSpPr>
          <p:spPr>
            <a:xfrm>
              <a:off x="5411454" y="3817929"/>
              <a:ext cx="321061" cy="372939"/>
            </a:xfrm>
            <a:custGeom>
              <a:rect b="b" l="l" r="r" t="t"/>
              <a:pathLst>
                <a:path extrusionOk="0" h="745879" w="642121">
                  <a:moveTo>
                    <a:pt x="219349" y="372932"/>
                  </a:moveTo>
                  <a:cubicBezTo>
                    <a:pt x="219349" y="433511"/>
                    <a:pt x="170247" y="482618"/>
                    <a:pt x="109674" y="482618"/>
                  </a:cubicBezTo>
                  <a:cubicBezTo>
                    <a:pt x="49102" y="482618"/>
                    <a:pt x="0" y="433511"/>
                    <a:pt x="0" y="372932"/>
                  </a:cubicBezTo>
                  <a:cubicBezTo>
                    <a:pt x="0" y="312353"/>
                    <a:pt x="49102" y="263246"/>
                    <a:pt x="109674" y="263246"/>
                  </a:cubicBezTo>
                  <a:cubicBezTo>
                    <a:pt x="170247" y="263246"/>
                    <a:pt x="219349" y="312369"/>
                    <a:pt x="219349" y="372932"/>
                  </a:cubicBezTo>
                  <a:close/>
                  <a:moveTo>
                    <a:pt x="532447" y="219372"/>
                  </a:moveTo>
                  <a:cubicBezTo>
                    <a:pt x="593019" y="219372"/>
                    <a:pt x="642121" y="170265"/>
                    <a:pt x="642121" y="109686"/>
                  </a:cubicBezTo>
                  <a:cubicBezTo>
                    <a:pt x="642121" y="49107"/>
                    <a:pt x="593019" y="0"/>
                    <a:pt x="532447" y="0"/>
                  </a:cubicBezTo>
                  <a:cubicBezTo>
                    <a:pt x="471874" y="0"/>
                    <a:pt x="422773" y="49107"/>
                    <a:pt x="422773" y="109686"/>
                  </a:cubicBezTo>
                  <a:cubicBezTo>
                    <a:pt x="422773" y="170265"/>
                    <a:pt x="471874" y="219372"/>
                    <a:pt x="532447" y="219372"/>
                  </a:cubicBezTo>
                  <a:close/>
                  <a:moveTo>
                    <a:pt x="532447" y="526508"/>
                  </a:moveTo>
                  <a:cubicBezTo>
                    <a:pt x="471874" y="526508"/>
                    <a:pt x="422773" y="575615"/>
                    <a:pt x="422773" y="636194"/>
                  </a:cubicBezTo>
                  <a:cubicBezTo>
                    <a:pt x="422773" y="696773"/>
                    <a:pt x="471874" y="745880"/>
                    <a:pt x="532447" y="745880"/>
                  </a:cubicBezTo>
                  <a:cubicBezTo>
                    <a:pt x="593019" y="745880"/>
                    <a:pt x="642121" y="696773"/>
                    <a:pt x="642121" y="636194"/>
                  </a:cubicBezTo>
                  <a:cubicBezTo>
                    <a:pt x="642121" y="575615"/>
                    <a:pt x="593019" y="526508"/>
                    <a:pt x="532447" y="5265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5407641" y="3814116"/>
              <a:ext cx="328687" cy="380575"/>
            </a:xfrm>
            <a:custGeom>
              <a:rect b="b" l="l" r="r" t="t"/>
              <a:pathLst>
                <a:path extrusionOk="0" h="761150" w="657374">
                  <a:moveTo>
                    <a:pt x="540074" y="526508"/>
                  </a:moveTo>
                  <a:cubicBezTo>
                    <a:pt x="480508" y="526508"/>
                    <a:pt x="431208" y="571145"/>
                    <a:pt x="423779" y="628734"/>
                  </a:cubicBezTo>
                  <a:lnTo>
                    <a:pt x="207603" y="455357"/>
                  </a:lnTo>
                  <a:cubicBezTo>
                    <a:pt x="224459" y="435037"/>
                    <a:pt x="234602" y="408965"/>
                    <a:pt x="234602" y="380575"/>
                  </a:cubicBezTo>
                  <a:cubicBezTo>
                    <a:pt x="234602" y="352170"/>
                    <a:pt x="224459" y="326114"/>
                    <a:pt x="207603" y="305794"/>
                  </a:cubicBezTo>
                  <a:lnTo>
                    <a:pt x="423779" y="132401"/>
                  </a:lnTo>
                  <a:cubicBezTo>
                    <a:pt x="431208" y="189975"/>
                    <a:pt x="480508" y="234627"/>
                    <a:pt x="540074" y="234627"/>
                  </a:cubicBezTo>
                  <a:cubicBezTo>
                    <a:pt x="604750" y="234627"/>
                    <a:pt x="657375" y="181996"/>
                    <a:pt x="657375" y="117314"/>
                  </a:cubicBezTo>
                  <a:cubicBezTo>
                    <a:pt x="657375" y="52631"/>
                    <a:pt x="604765" y="0"/>
                    <a:pt x="540074" y="0"/>
                  </a:cubicBezTo>
                  <a:cubicBezTo>
                    <a:pt x="476649" y="0"/>
                    <a:pt x="424847" y="50617"/>
                    <a:pt x="422864" y="113576"/>
                  </a:cubicBezTo>
                  <a:lnTo>
                    <a:pt x="197078" y="294672"/>
                  </a:lnTo>
                  <a:cubicBezTo>
                    <a:pt x="176135" y="275191"/>
                    <a:pt x="148083" y="263262"/>
                    <a:pt x="117301" y="263262"/>
                  </a:cubicBezTo>
                  <a:cubicBezTo>
                    <a:pt x="52625" y="263262"/>
                    <a:pt x="0" y="315893"/>
                    <a:pt x="0" y="380575"/>
                  </a:cubicBezTo>
                  <a:cubicBezTo>
                    <a:pt x="0" y="445258"/>
                    <a:pt x="52625" y="497889"/>
                    <a:pt x="117301" y="497889"/>
                  </a:cubicBezTo>
                  <a:cubicBezTo>
                    <a:pt x="148083" y="497889"/>
                    <a:pt x="176135" y="485944"/>
                    <a:pt x="197078" y="466478"/>
                  </a:cubicBezTo>
                  <a:lnTo>
                    <a:pt x="422864" y="647574"/>
                  </a:lnTo>
                  <a:cubicBezTo>
                    <a:pt x="424847" y="710533"/>
                    <a:pt x="476649" y="761151"/>
                    <a:pt x="540074" y="761151"/>
                  </a:cubicBezTo>
                  <a:cubicBezTo>
                    <a:pt x="604750" y="761151"/>
                    <a:pt x="657375" y="708520"/>
                    <a:pt x="657375" y="643837"/>
                  </a:cubicBezTo>
                  <a:cubicBezTo>
                    <a:pt x="657375" y="579154"/>
                    <a:pt x="604765" y="526508"/>
                    <a:pt x="540074" y="526508"/>
                  </a:cubicBezTo>
                  <a:close/>
                  <a:moveTo>
                    <a:pt x="540074" y="15255"/>
                  </a:moveTo>
                  <a:cubicBezTo>
                    <a:pt x="596345" y="15255"/>
                    <a:pt x="642121" y="61037"/>
                    <a:pt x="642121" y="117314"/>
                  </a:cubicBezTo>
                  <a:cubicBezTo>
                    <a:pt x="642121" y="173591"/>
                    <a:pt x="596345" y="219372"/>
                    <a:pt x="540074" y="219372"/>
                  </a:cubicBezTo>
                  <a:cubicBezTo>
                    <a:pt x="483803" y="219372"/>
                    <a:pt x="438026" y="173591"/>
                    <a:pt x="438026" y="117314"/>
                  </a:cubicBezTo>
                  <a:cubicBezTo>
                    <a:pt x="438026" y="61037"/>
                    <a:pt x="483803" y="15255"/>
                    <a:pt x="540074" y="15255"/>
                  </a:cubicBezTo>
                  <a:close/>
                  <a:moveTo>
                    <a:pt x="15254" y="380560"/>
                  </a:moveTo>
                  <a:cubicBezTo>
                    <a:pt x="15254" y="324283"/>
                    <a:pt x="61030" y="278502"/>
                    <a:pt x="117301" y="278502"/>
                  </a:cubicBezTo>
                  <a:cubicBezTo>
                    <a:pt x="173572" y="278502"/>
                    <a:pt x="219349" y="324283"/>
                    <a:pt x="219349" y="380560"/>
                  </a:cubicBezTo>
                  <a:cubicBezTo>
                    <a:pt x="219349" y="436837"/>
                    <a:pt x="173572" y="482618"/>
                    <a:pt x="117301" y="482618"/>
                  </a:cubicBezTo>
                  <a:cubicBezTo>
                    <a:pt x="61030" y="482618"/>
                    <a:pt x="15254" y="436837"/>
                    <a:pt x="15254" y="380560"/>
                  </a:cubicBezTo>
                  <a:close/>
                  <a:moveTo>
                    <a:pt x="540074" y="745880"/>
                  </a:moveTo>
                  <a:cubicBezTo>
                    <a:pt x="483803" y="745880"/>
                    <a:pt x="438026" y="700099"/>
                    <a:pt x="438026" y="643822"/>
                  </a:cubicBezTo>
                  <a:cubicBezTo>
                    <a:pt x="438026" y="587545"/>
                    <a:pt x="483803" y="541763"/>
                    <a:pt x="540074" y="541763"/>
                  </a:cubicBezTo>
                  <a:cubicBezTo>
                    <a:pt x="596345" y="541763"/>
                    <a:pt x="642121" y="587545"/>
                    <a:pt x="642121" y="643822"/>
                  </a:cubicBezTo>
                  <a:cubicBezTo>
                    <a:pt x="642121" y="700099"/>
                    <a:pt x="596345" y="745880"/>
                    <a:pt x="540074" y="7458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6" name="Google Shape;606;p36"/>
          <p:cNvGrpSpPr/>
          <p:nvPr/>
        </p:nvGrpSpPr>
        <p:grpSpPr>
          <a:xfrm>
            <a:off x="4800993" y="3779927"/>
            <a:ext cx="347986" cy="448721"/>
            <a:chOff x="4800993" y="3779927"/>
            <a:chExt cx="347986" cy="448721"/>
          </a:xfrm>
        </p:grpSpPr>
        <p:sp>
          <p:nvSpPr>
            <p:cNvPr id="607" name="Google Shape;607;p36"/>
            <p:cNvSpPr/>
            <p:nvPr/>
          </p:nvSpPr>
          <p:spPr>
            <a:xfrm>
              <a:off x="4800993" y="3779927"/>
              <a:ext cx="347986" cy="448721"/>
            </a:xfrm>
            <a:custGeom>
              <a:rect b="b" l="l" r="r" t="t"/>
              <a:pathLst>
                <a:path extrusionOk="0" h="897441" w="695971">
                  <a:moveTo>
                    <a:pt x="348004" y="0"/>
                  </a:moveTo>
                  <a:cubicBezTo>
                    <a:pt x="156110" y="0"/>
                    <a:pt x="0" y="155982"/>
                    <a:pt x="0" y="347723"/>
                  </a:cubicBezTo>
                  <a:cubicBezTo>
                    <a:pt x="0" y="597043"/>
                    <a:pt x="245326" y="823787"/>
                    <a:pt x="320524" y="887348"/>
                  </a:cubicBezTo>
                  <a:cubicBezTo>
                    <a:pt x="328485" y="894083"/>
                    <a:pt x="338245" y="897441"/>
                    <a:pt x="348004" y="897441"/>
                  </a:cubicBezTo>
                  <a:cubicBezTo>
                    <a:pt x="357763" y="897441"/>
                    <a:pt x="367504" y="894083"/>
                    <a:pt x="375466" y="887348"/>
                  </a:cubicBezTo>
                  <a:cubicBezTo>
                    <a:pt x="450663" y="823787"/>
                    <a:pt x="695971" y="597043"/>
                    <a:pt x="695971" y="347723"/>
                  </a:cubicBezTo>
                  <a:cubicBezTo>
                    <a:pt x="695971" y="155982"/>
                    <a:pt x="539861" y="0"/>
                    <a:pt x="348004" y="0"/>
                  </a:cubicBezTo>
                  <a:close/>
                  <a:moveTo>
                    <a:pt x="347986" y="150810"/>
                  </a:moveTo>
                  <a:cubicBezTo>
                    <a:pt x="457619" y="150810"/>
                    <a:pt x="546799" y="239945"/>
                    <a:pt x="546799" y="349483"/>
                  </a:cubicBezTo>
                  <a:cubicBezTo>
                    <a:pt x="546799" y="459039"/>
                    <a:pt x="457619" y="548174"/>
                    <a:pt x="347986" y="548174"/>
                  </a:cubicBezTo>
                  <a:cubicBezTo>
                    <a:pt x="238353" y="548174"/>
                    <a:pt x="149173" y="459039"/>
                    <a:pt x="149173" y="349483"/>
                  </a:cubicBezTo>
                  <a:cubicBezTo>
                    <a:pt x="149173" y="239945"/>
                    <a:pt x="238353" y="150810"/>
                    <a:pt x="347986" y="150810"/>
                  </a:cubicBezTo>
                  <a:close/>
                </a:path>
              </a:pathLst>
            </a:custGeom>
            <a:solidFill>
              <a:srgbClr val="E4316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4809979" y="3788906"/>
              <a:ext cx="330013" cy="430749"/>
            </a:xfrm>
            <a:custGeom>
              <a:rect b="b" l="l" r="r" t="t"/>
              <a:pathLst>
                <a:path extrusionOk="0" h="861498" w="660026">
                  <a:moveTo>
                    <a:pt x="330031" y="0"/>
                  </a:moveTo>
                  <a:cubicBezTo>
                    <a:pt x="511986" y="0"/>
                    <a:pt x="660026" y="147918"/>
                    <a:pt x="660026" y="329763"/>
                  </a:cubicBezTo>
                  <a:cubicBezTo>
                    <a:pt x="660026" y="571360"/>
                    <a:pt x="419589" y="793381"/>
                    <a:pt x="345883" y="855666"/>
                  </a:cubicBezTo>
                  <a:cubicBezTo>
                    <a:pt x="336699" y="863443"/>
                    <a:pt x="323345" y="863443"/>
                    <a:pt x="314161" y="855666"/>
                  </a:cubicBezTo>
                  <a:cubicBezTo>
                    <a:pt x="240456" y="793381"/>
                    <a:pt x="0" y="571360"/>
                    <a:pt x="0" y="329763"/>
                  </a:cubicBezTo>
                  <a:cubicBezTo>
                    <a:pt x="0" y="147918"/>
                    <a:pt x="148058" y="0"/>
                    <a:pt x="330031" y="0"/>
                  </a:cubicBezTo>
                  <a:close/>
                  <a:moveTo>
                    <a:pt x="546799" y="331523"/>
                  </a:moveTo>
                  <a:cubicBezTo>
                    <a:pt x="546799" y="212071"/>
                    <a:pt x="449549" y="114890"/>
                    <a:pt x="330013" y="114890"/>
                  </a:cubicBezTo>
                  <a:cubicBezTo>
                    <a:pt x="210477" y="114890"/>
                    <a:pt x="113227" y="212071"/>
                    <a:pt x="113227" y="331523"/>
                  </a:cubicBezTo>
                  <a:cubicBezTo>
                    <a:pt x="113227" y="450975"/>
                    <a:pt x="210477" y="548174"/>
                    <a:pt x="330013" y="548174"/>
                  </a:cubicBezTo>
                  <a:cubicBezTo>
                    <a:pt x="449549" y="548174"/>
                    <a:pt x="546799" y="450975"/>
                    <a:pt x="546799" y="3315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4800993" y="3779927"/>
              <a:ext cx="347986" cy="448721"/>
            </a:xfrm>
            <a:custGeom>
              <a:rect b="b" l="l" r="r" t="t"/>
              <a:pathLst>
                <a:path extrusionOk="0" h="897441" w="695971">
                  <a:moveTo>
                    <a:pt x="348004" y="0"/>
                  </a:moveTo>
                  <a:cubicBezTo>
                    <a:pt x="156110" y="0"/>
                    <a:pt x="0" y="155982"/>
                    <a:pt x="0" y="347723"/>
                  </a:cubicBezTo>
                  <a:cubicBezTo>
                    <a:pt x="0" y="597043"/>
                    <a:pt x="245326" y="823787"/>
                    <a:pt x="320524" y="887348"/>
                  </a:cubicBezTo>
                  <a:cubicBezTo>
                    <a:pt x="328485" y="894083"/>
                    <a:pt x="338245" y="897441"/>
                    <a:pt x="348004" y="897441"/>
                  </a:cubicBezTo>
                  <a:cubicBezTo>
                    <a:pt x="357763" y="897441"/>
                    <a:pt x="367504" y="894083"/>
                    <a:pt x="375466" y="887348"/>
                  </a:cubicBezTo>
                  <a:cubicBezTo>
                    <a:pt x="450663" y="823787"/>
                    <a:pt x="695971" y="597043"/>
                    <a:pt x="695971" y="347723"/>
                  </a:cubicBezTo>
                  <a:cubicBezTo>
                    <a:pt x="695971" y="155982"/>
                    <a:pt x="539861" y="0"/>
                    <a:pt x="348004" y="0"/>
                  </a:cubicBezTo>
                  <a:close/>
                  <a:moveTo>
                    <a:pt x="363855" y="873626"/>
                  </a:moveTo>
                  <a:cubicBezTo>
                    <a:pt x="354671" y="881403"/>
                    <a:pt x="341318" y="881403"/>
                    <a:pt x="332134" y="873626"/>
                  </a:cubicBezTo>
                  <a:cubicBezTo>
                    <a:pt x="258428" y="811341"/>
                    <a:pt x="17973" y="589320"/>
                    <a:pt x="17973" y="347723"/>
                  </a:cubicBezTo>
                  <a:cubicBezTo>
                    <a:pt x="17973" y="165878"/>
                    <a:pt x="166031" y="17960"/>
                    <a:pt x="348004" y="17960"/>
                  </a:cubicBezTo>
                  <a:cubicBezTo>
                    <a:pt x="529958" y="17960"/>
                    <a:pt x="677999" y="165878"/>
                    <a:pt x="677999" y="347723"/>
                  </a:cubicBezTo>
                  <a:cubicBezTo>
                    <a:pt x="677999" y="589320"/>
                    <a:pt x="437561" y="811341"/>
                    <a:pt x="363855" y="873626"/>
                  </a:cubicBezTo>
                  <a:close/>
                  <a:moveTo>
                    <a:pt x="347986" y="132850"/>
                  </a:moveTo>
                  <a:cubicBezTo>
                    <a:pt x="228450" y="132850"/>
                    <a:pt x="131200" y="230031"/>
                    <a:pt x="131200" y="349483"/>
                  </a:cubicBezTo>
                  <a:cubicBezTo>
                    <a:pt x="131200" y="468935"/>
                    <a:pt x="228450" y="566134"/>
                    <a:pt x="347986" y="566134"/>
                  </a:cubicBezTo>
                  <a:cubicBezTo>
                    <a:pt x="467522" y="566134"/>
                    <a:pt x="564771" y="468935"/>
                    <a:pt x="564771" y="349483"/>
                  </a:cubicBezTo>
                  <a:cubicBezTo>
                    <a:pt x="564771" y="230031"/>
                    <a:pt x="467522" y="132850"/>
                    <a:pt x="347986" y="132850"/>
                  </a:cubicBezTo>
                  <a:close/>
                  <a:moveTo>
                    <a:pt x="347986" y="548174"/>
                  </a:moveTo>
                  <a:cubicBezTo>
                    <a:pt x="238353" y="548174"/>
                    <a:pt x="149173" y="459039"/>
                    <a:pt x="149173" y="349483"/>
                  </a:cubicBezTo>
                  <a:cubicBezTo>
                    <a:pt x="149173" y="239945"/>
                    <a:pt x="238353" y="150810"/>
                    <a:pt x="347986" y="150810"/>
                  </a:cubicBezTo>
                  <a:cubicBezTo>
                    <a:pt x="457619" y="150810"/>
                    <a:pt x="546799" y="239945"/>
                    <a:pt x="546799" y="349483"/>
                  </a:cubicBezTo>
                  <a:cubicBezTo>
                    <a:pt x="546799" y="459039"/>
                    <a:pt x="457619" y="548174"/>
                    <a:pt x="347986" y="548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0" name="Google Shape;610;p36"/>
          <p:cNvGrpSpPr/>
          <p:nvPr/>
        </p:nvGrpSpPr>
        <p:grpSpPr>
          <a:xfrm>
            <a:off x="8259922" y="3099252"/>
            <a:ext cx="336282" cy="336282"/>
            <a:chOff x="8259922" y="3099252"/>
            <a:chExt cx="336282" cy="336282"/>
          </a:xfrm>
        </p:grpSpPr>
        <p:sp>
          <p:nvSpPr>
            <p:cNvPr id="611" name="Google Shape;611;p36"/>
            <p:cNvSpPr/>
            <p:nvPr/>
          </p:nvSpPr>
          <p:spPr>
            <a:xfrm>
              <a:off x="8263284" y="3102621"/>
              <a:ext cx="329550" cy="329550"/>
            </a:xfrm>
            <a:custGeom>
              <a:rect b="b" l="l" r="r" t="t"/>
              <a:pathLst>
                <a:path extrusionOk="0" h="659100" w="659100">
                  <a:moveTo>
                    <a:pt x="659101" y="329550"/>
                  </a:moveTo>
                  <a:cubicBezTo>
                    <a:pt x="659101" y="418777"/>
                    <a:pt x="623647" y="499719"/>
                    <a:pt x="566041" y="559060"/>
                  </a:cubicBezTo>
                  <a:cubicBezTo>
                    <a:pt x="506175" y="620742"/>
                    <a:pt x="422382" y="659074"/>
                    <a:pt x="329631" y="659101"/>
                  </a:cubicBezTo>
                  <a:lnTo>
                    <a:pt x="329550" y="659101"/>
                  </a:lnTo>
                  <a:cubicBezTo>
                    <a:pt x="236786" y="659101"/>
                    <a:pt x="152980" y="620782"/>
                    <a:pt x="93087" y="559101"/>
                  </a:cubicBezTo>
                  <a:cubicBezTo>
                    <a:pt x="35481" y="499759"/>
                    <a:pt x="0" y="418791"/>
                    <a:pt x="0" y="329550"/>
                  </a:cubicBezTo>
                  <a:cubicBezTo>
                    <a:pt x="0" y="327627"/>
                    <a:pt x="13" y="325704"/>
                    <a:pt x="54" y="323794"/>
                  </a:cubicBezTo>
                  <a:cubicBezTo>
                    <a:pt x="1533" y="236840"/>
                    <a:pt x="36718" y="158091"/>
                    <a:pt x="93074" y="100027"/>
                  </a:cubicBezTo>
                  <a:cubicBezTo>
                    <a:pt x="152939" y="38346"/>
                    <a:pt x="236746" y="13"/>
                    <a:pt x="329510" y="0"/>
                  </a:cubicBezTo>
                  <a:lnTo>
                    <a:pt x="329564" y="0"/>
                  </a:lnTo>
                  <a:cubicBezTo>
                    <a:pt x="329577" y="0"/>
                    <a:pt x="329577" y="0"/>
                    <a:pt x="329591" y="0"/>
                  </a:cubicBezTo>
                  <a:lnTo>
                    <a:pt x="329631" y="0"/>
                  </a:lnTo>
                  <a:cubicBezTo>
                    <a:pt x="422368" y="27"/>
                    <a:pt x="506162" y="38359"/>
                    <a:pt x="566027" y="100027"/>
                  </a:cubicBezTo>
                  <a:cubicBezTo>
                    <a:pt x="622383" y="158091"/>
                    <a:pt x="657568" y="236840"/>
                    <a:pt x="659047" y="323794"/>
                  </a:cubicBezTo>
                  <a:cubicBezTo>
                    <a:pt x="659087" y="325704"/>
                    <a:pt x="659101" y="327627"/>
                    <a:pt x="659101" y="3295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8259922" y="3099252"/>
              <a:ext cx="336282" cy="336282"/>
            </a:xfrm>
            <a:custGeom>
              <a:rect b="b" l="l" r="r" t="t"/>
              <a:pathLst>
                <a:path extrusionOk="0" h="672564" w="672564">
                  <a:moveTo>
                    <a:pt x="672564" y="330532"/>
                  </a:moveTo>
                  <a:cubicBezTo>
                    <a:pt x="672564" y="330196"/>
                    <a:pt x="672510" y="329860"/>
                    <a:pt x="672470" y="329537"/>
                  </a:cubicBezTo>
                  <a:cubicBezTo>
                    <a:pt x="670802" y="244184"/>
                    <a:pt x="637124" y="163430"/>
                    <a:pt x="577581" y="102085"/>
                  </a:cubicBezTo>
                  <a:cubicBezTo>
                    <a:pt x="546579" y="70155"/>
                    <a:pt x="510237" y="45044"/>
                    <a:pt x="469551" y="27465"/>
                  </a:cubicBezTo>
                  <a:cubicBezTo>
                    <a:pt x="466915" y="26322"/>
                    <a:pt x="464278" y="25219"/>
                    <a:pt x="461615" y="24156"/>
                  </a:cubicBezTo>
                  <a:cubicBezTo>
                    <a:pt x="421844" y="8151"/>
                    <a:pt x="379773" y="40"/>
                    <a:pt x="336356" y="13"/>
                  </a:cubicBezTo>
                  <a:cubicBezTo>
                    <a:pt x="336329" y="13"/>
                    <a:pt x="336316" y="0"/>
                    <a:pt x="336289" y="0"/>
                  </a:cubicBezTo>
                  <a:cubicBezTo>
                    <a:pt x="336275" y="0"/>
                    <a:pt x="336249" y="0"/>
                    <a:pt x="336235" y="0"/>
                  </a:cubicBezTo>
                  <a:cubicBezTo>
                    <a:pt x="336235" y="0"/>
                    <a:pt x="336235" y="0"/>
                    <a:pt x="336235" y="0"/>
                  </a:cubicBezTo>
                  <a:cubicBezTo>
                    <a:pt x="336235" y="0"/>
                    <a:pt x="336222" y="0"/>
                    <a:pt x="336222" y="0"/>
                  </a:cubicBezTo>
                  <a:cubicBezTo>
                    <a:pt x="334944" y="0"/>
                    <a:pt x="333680" y="40"/>
                    <a:pt x="332402" y="54"/>
                  </a:cubicBezTo>
                  <a:cubicBezTo>
                    <a:pt x="330801" y="67"/>
                    <a:pt x="329201" y="81"/>
                    <a:pt x="327600" y="121"/>
                  </a:cubicBezTo>
                  <a:cubicBezTo>
                    <a:pt x="326793" y="148"/>
                    <a:pt x="325986" y="188"/>
                    <a:pt x="325166" y="215"/>
                  </a:cubicBezTo>
                  <a:cubicBezTo>
                    <a:pt x="323094" y="282"/>
                    <a:pt x="321023" y="350"/>
                    <a:pt x="318965" y="444"/>
                  </a:cubicBezTo>
                  <a:cubicBezTo>
                    <a:pt x="318804" y="457"/>
                    <a:pt x="318643" y="471"/>
                    <a:pt x="318481" y="471"/>
                  </a:cubicBezTo>
                  <a:cubicBezTo>
                    <a:pt x="278508" y="2542"/>
                    <a:pt x="239745" y="11580"/>
                    <a:pt x="203040" y="27438"/>
                  </a:cubicBezTo>
                  <a:cubicBezTo>
                    <a:pt x="162341" y="45030"/>
                    <a:pt x="125986" y="70141"/>
                    <a:pt x="94970" y="102085"/>
                  </a:cubicBezTo>
                  <a:cubicBezTo>
                    <a:pt x="35225" y="163645"/>
                    <a:pt x="1506" y="244735"/>
                    <a:pt x="54" y="330398"/>
                  </a:cubicBezTo>
                  <a:cubicBezTo>
                    <a:pt x="13" y="332348"/>
                    <a:pt x="0" y="334325"/>
                    <a:pt x="0" y="336289"/>
                  </a:cubicBezTo>
                  <a:cubicBezTo>
                    <a:pt x="0" y="424238"/>
                    <a:pt x="33732" y="507426"/>
                    <a:pt x="94983" y="570520"/>
                  </a:cubicBezTo>
                  <a:cubicBezTo>
                    <a:pt x="125999" y="602463"/>
                    <a:pt x="162354" y="627561"/>
                    <a:pt x="203040" y="645140"/>
                  </a:cubicBezTo>
                  <a:cubicBezTo>
                    <a:pt x="245166" y="663338"/>
                    <a:pt x="289994" y="672564"/>
                    <a:pt x="336343" y="672564"/>
                  </a:cubicBezTo>
                  <a:cubicBezTo>
                    <a:pt x="336343" y="672564"/>
                    <a:pt x="336343" y="672564"/>
                    <a:pt x="336343" y="672564"/>
                  </a:cubicBezTo>
                  <a:cubicBezTo>
                    <a:pt x="336343" y="672564"/>
                    <a:pt x="336343" y="672564"/>
                    <a:pt x="336343" y="672564"/>
                  </a:cubicBezTo>
                  <a:cubicBezTo>
                    <a:pt x="336343" y="672564"/>
                    <a:pt x="336343" y="672564"/>
                    <a:pt x="336343" y="672564"/>
                  </a:cubicBezTo>
                  <a:cubicBezTo>
                    <a:pt x="382610" y="672551"/>
                    <a:pt x="427426" y="663311"/>
                    <a:pt x="469537" y="645113"/>
                  </a:cubicBezTo>
                  <a:cubicBezTo>
                    <a:pt x="510223" y="627534"/>
                    <a:pt x="546565" y="602423"/>
                    <a:pt x="577567" y="570479"/>
                  </a:cubicBezTo>
                  <a:cubicBezTo>
                    <a:pt x="638805" y="507399"/>
                    <a:pt x="672524" y="424225"/>
                    <a:pt x="672524" y="336289"/>
                  </a:cubicBezTo>
                  <a:cubicBezTo>
                    <a:pt x="672524" y="334581"/>
                    <a:pt x="672510" y="332886"/>
                    <a:pt x="672470" y="331205"/>
                  </a:cubicBezTo>
                  <a:cubicBezTo>
                    <a:pt x="672524" y="330976"/>
                    <a:pt x="672564" y="330761"/>
                    <a:pt x="672564" y="330532"/>
                  </a:cubicBezTo>
                  <a:close/>
                  <a:moveTo>
                    <a:pt x="486377" y="494366"/>
                  </a:moveTo>
                  <a:cubicBezTo>
                    <a:pt x="499208" y="446323"/>
                    <a:pt x="506014" y="392173"/>
                    <a:pt x="506094" y="337271"/>
                  </a:cubicBezTo>
                  <a:lnTo>
                    <a:pt x="659087" y="337271"/>
                  </a:lnTo>
                  <a:cubicBezTo>
                    <a:pt x="658845" y="419046"/>
                    <a:pt x="628233" y="496478"/>
                    <a:pt x="572658" y="556155"/>
                  </a:cubicBezTo>
                  <a:cubicBezTo>
                    <a:pt x="547238" y="531017"/>
                    <a:pt x="518267" y="510277"/>
                    <a:pt x="486377" y="494366"/>
                  </a:cubicBezTo>
                  <a:close/>
                  <a:moveTo>
                    <a:pt x="276692" y="653667"/>
                  </a:moveTo>
                  <a:cubicBezTo>
                    <a:pt x="275226" y="653398"/>
                    <a:pt x="273774" y="653129"/>
                    <a:pt x="272308" y="652833"/>
                  </a:cubicBezTo>
                  <a:cubicBezTo>
                    <a:pt x="271151" y="652605"/>
                    <a:pt x="270008" y="652349"/>
                    <a:pt x="268864" y="652107"/>
                  </a:cubicBezTo>
                  <a:cubicBezTo>
                    <a:pt x="267425" y="651798"/>
                    <a:pt x="265973" y="651502"/>
                    <a:pt x="264533" y="651179"/>
                  </a:cubicBezTo>
                  <a:cubicBezTo>
                    <a:pt x="263390" y="650923"/>
                    <a:pt x="262247" y="650641"/>
                    <a:pt x="261104" y="650372"/>
                  </a:cubicBezTo>
                  <a:cubicBezTo>
                    <a:pt x="259665" y="650036"/>
                    <a:pt x="258239" y="649699"/>
                    <a:pt x="256800" y="649336"/>
                  </a:cubicBezTo>
                  <a:cubicBezTo>
                    <a:pt x="255670" y="649054"/>
                    <a:pt x="254540" y="648744"/>
                    <a:pt x="253410" y="648449"/>
                  </a:cubicBezTo>
                  <a:cubicBezTo>
                    <a:pt x="251985" y="648072"/>
                    <a:pt x="250559" y="647695"/>
                    <a:pt x="249133" y="647305"/>
                  </a:cubicBezTo>
                  <a:cubicBezTo>
                    <a:pt x="248003" y="646996"/>
                    <a:pt x="246887" y="646660"/>
                    <a:pt x="245757" y="646337"/>
                  </a:cubicBezTo>
                  <a:cubicBezTo>
                    <a:pt x="244345" y="645933"/>
                    <a:pt x="242933" y="645516"/>
                    <a:pt x="241521" y="645086"/>
                  </a:cubicBezTo>
                  <a:cubicBezTo>
                    <a:pt x="240404" y="644750"/>
                    <a:pt x="239288" y="644387"/>
                    <a:pt x="238172" y="644037"/>
                  </a:cubicBezTo>
                  <a:cubicBezTo>
                    <a:pt x="236773" y="643593"/>
                    <a:pt x="235374" y="643149"/>
                    <a:pt x="233975" y="642679"/>
                  </a:cubicBezTo>
                  <a:cubicBezTo>
                    <a:pt x="232872" y="642315"/>
                    <a:pt x="231769" y="641925"/>
                    <a:pt x="230666" y="641549"/>
                  </a:cubicBezTo>
                  <a:cubicBezTo>
                    <a:pt x="229281" y="641065"/>
                    <a:pt x="227882" y="640594"/>
                    <a:pt x="226510" y="640096"/>
                  </a:cubicBezTo>
                  <a:cubicBezTo>
                    <a:pt x="225408" y="639706"/>
                    <a:pt x="224318" y="639289"/>
                    <a:pt x="223229" y="638886"/>
                  </a:cubicBezTo>
                  <a:cubicBezTo>
                    <a:pt x="221857" y="638375"/>
                    <a:pt x="220485" y="637850"/>
                    <a:pt x="219113" y="637325"/>
                  </a:cubicBezTo>
                  <a:cubicBezTo>
                    <a:pt x="218024" y="636908"/>
                    <a:pt x="216948" y="636465"/>
                    <a:pt x="215858" y="636034"/>
                  </a:cubicBezTo>
                  <a:cubicBezTo>
                    <a:pt x="214500" y="635483"/>
                    <a:pt x="213141" y="634931"/>
                    <a:pt x="211783" y="634366"/>
                  </a:cubicBezTo>
                  <a:cubicBezTo>
                    <a:pt x="210707" y="633923"/>
                    <a:pt x="209631" y="633465"/>
                    <a:pt x="208568" y="632995"/>
                  </a:cubicBezTo>
                  <a:cubicBezTo>
                    <a:pt x="207223" y="632416"/>
                    <a:pt x="205878" y="631824"/>
                    <a:pt x="204533" y="631233"/>
                  </a:cubicBezTo>
                  <a:cubicBezTo>
                    <a:pt x="203471" y="630762"/>
                    <a:pt x="202408" y="630278"/>
                    <a:pt x="201346" y="629780"/>
                  </a:cubicBezTo>
                  <a:cubicBezTo>
                    <a:pt x="200014" y="629161"/>
                    <a:pt x="198683" y="628543"/>
                    <a:pt x="197351" y="627910"/>
                  </a:cubicBezTo>
                  <a:cubicBezTo>
                    <a:pt x="196302" y="627413"/>
                    <a:pt x="195253" y="626902"/>
                    <a:pt x="194204" y="626391"/>
                  </a:cubicBezTo>
                  <a:cubicBezTo>
                    <a:pt x="192886" y="625745"/>
                    <a:pt x="191567" y="625086"/>
                    <a:pt x="190263" y="624427"/>
                  </a:cubicBezTo>
                  <a:cubicBezTo>
                    <a:pt x="189227" y="623902"/>
                    <a:pt x="188178" y="623364"/>
                    <a:pt x="187142" y="622826"/>
                  </a:cubicBezTo>
                  <a:cubicBezTo>
                    <a:pt x="185838" y="622140"/>
                    <a:pt x="184547" y="621455"/>
                    <a:pt x="183255" y="620755"/>
                  </a:cubicBezTo>
                  <a:cubicBezTo>
                    <a:pt x="182220" y="620204"/>
                    <a:pt x="181198" y="619639"/>
                    <a:pt x="180175" y="619074"/>
                  </a:cubicBezTo>
                  <a:cubicBezTo>
                    <a:pt x="178898" y="618361"/>
                    <a:pt x="177620" y="617648"/>
                    <a:pt x="176342" y="616908"/>
                  </a:cubicBezTo>
                  <a:cubicBezTo>
                    <a:pt x="175320" y="616330"/>
                    <a:pt x="174298" y="615738"/>
                    <a:pt x="173289" y="615146"/>
                  </a:cubicBezTo>
                  <a:cubicBezTo>
                    <a:pt x="172025" y="614407"/>
                    <a:pt x="170774" y="613654"/>
                    <a:pt x="169523" y="612900"/>
                  </a:cubicBezTo>
                  <a:cubicBezTo>
                    <a:pt x="168514" y="612282"/>
                    <a:pt x="167506" y="611676"/>
                    <a:pt x="166497" y="611044"/>
                  </a:cubicBezTo>
                  <a:cubicBezTo>
                    <a:pt x="165259" y="610278"/>
                    <a:pt x="164022" y="609484"/>
                    <a:pt x="162785" y="608704"/>
                  </a:cubicBezTo>
                  <a:cubicBezTo>
                    <a:pt x="161789" y="608058"/>
                    <a:pt x="160794" y="607426"/>
                    <a:pt x="159799" y="606767"/>
                  </a:cubicBezTo>
                  <a:cubicBezTo>
                    <a:pt x="158575" y="605960"/>
                    <a:pt x="157364" y="605153"/>
                    <a:pt x="156154" y="604333"/>
                  </a:cubicBezTo>
                  <a:cubicBezTo>
                    <a:pt x="155159" y="603660"/>
                    <a:pt x="154177" y="603001"/>
                    <a:pt x="153195" y="602315"/>
                  </a:cubicBezTo>
                  <a:cubicBezTo>
                    <a:pt x="151998" y="601481"/>
                    <a:pt x="150814" y="600647"/>
                    <a:pt x="149617" y="599800"/>
                  </a:cubicBezTo>
                  <a:cubicBezTo>
                    <a:pt x="148635" y="599101"/>
                    <a:pt x="147653" y="598401"/>
                    <a:pt x="146685" y="597688"/>
                  </a:cubicBezTo>
                  <a:cubicBezTo>
                    <a:pt x="145515" y="596828"/>
                    <a:pt x="144345" y="595967"/>
                    <a:pt x="143175" y="595093"/>
                  </a:cubicBezTo>
                  <a:cubicBezTo>
                    <a:pt x="142206" y="594366"/>
                    <a:pt x="141238" y="593640"/>
                    <a:pt x="140269" y="592900"/>
                  </a:cubicBezTo>
                  <a:cubicBezTo>
                    <a:pt x="139113" y="592013"/>
                    <a:pt x="137983" y="591111"/>
                    <a:pt x="136840" y="590224"/>
                  </a:cubicBezTo>
                  <a:cubicBezTo>
                    <a:pt x="135885" y="589471"/>
                    <a:pt x="134916" y="588717"/>
                    <a:pt x="133975" y="587937"/>
                  </a:cubicBezTo>
                  <a:cubicBezTo>
                    <a:pt x="132845" y="587023"/>
                    <a:pt x="131742" y="586108"/>
                    <a:pt x="130626" y="585180"/>
                  </a:cubicBezTo>
                  <a:cubicBezTo>
                    <a:pt x="129671" y="584386"/>
                    <a:pt x="128729" y="583606"/>
                    <a:pt x="127788" y="582813"/>
                  </a:cubicBezTo>
                  <a:cubicBezTo>
                    <a:pt x="126685" y="581885"/>
                    <a:pt x="125609" y="580930"/>
                    <a:pt x="124520" y="579988"/>
                  </a:cubicBezTo>
                  <a:cubicBezTo>
                    <a:pt x="123578" y="579168"/>
                    <a:pt x="122637" y="578347"/>
                    <a:pt x="121709" y="577527"/>
                  </a:cubicBezTo>
                  <a:cubicBezTo>
                    <a:pt x="120646" y="576572"/>
                    <a:pt x="119583" y="575604"/>
                    <a:pt x="118521" y="574635"/>
                  </a:cubicBezTo>
                  <a:cubicBezTo>
                    <a:pt x="117593" y="573788"/>
                    <a:pt x="116651" y="572927"/>
                    <a:pt x="115737" y="572066"/>
                  </a:cubicBezTo>
                  <a:cubicBezTo>
                    <a:pt x="114701" y="571084"/>
                    <a:pt x="113665" y="570103"/>
                    <a:pt x="112643" y="569107"/>
                  </a:cubicBezTo>
                  <a:cubicBezTo>
                    <a:pt x="111715" y="568220"/>
                    <a:pt x="110801" y="567332"/>
                    <a:pt x="109886" y="566444"/>
                  </a:cubicBezTo>
                  <a:cubicBezTo>
                    <a:pt x="109684" y="566256"/>
                    <a:pt x="109496" y="566054"/>
                    <a:pt x="109308" y="565866"/>
                  </a:cubicBezTo>
                  <a:cubicBezTo>
                    <a:pt x="133128" y="542288"/>
                    <a:pt x="160216" y="522718"/>
                    <a:pt x="189994" y="507547"/>
                  </a:cubicBezTo>
                  <a:cubicBezTo>
                    <a:pt x="204103" y="555066"/>
                    <a:pt x="223968" y="595146"/>
                    <a:pt x="247694" y="623768"/>
                  </a:cubicBezTo>
                  <a:cubicBezTo>
                    <a:pt x="258145" y="636370"/>
                    <a:pt x="269241" y="646619"/>
                    <a:pt x="280781" y="654420"/>
                  </a:cubicBezTo>
                  <a:cubicBezTo>
                    <a:pt x="280579" y="654380"/>
                    <a:pt x="280364" y="654353"/>
                    <a:pt x="280162" y="654326"/>
                  </a:cubicBezTo>
                  <a:cubicBezTo>
                    <a:pt x="278992" y="654098"/>
                    <a:pt x="277835" y="653882"/>
                    <a:pt x="276692" y="653667"/>
                  </a:cubicBezTo>
                  <a:close/>
                  <a:moveTo>
                    <a:pt x="99920" y="556182"/>
                  </a:moveTo>
                  <a:cubicBezTo>
                    <a:pt x="44331" y="496478"/>
                    <a:pt x="13705" y="419046"/>
                    <a:pt x="13463" y="337257"/>
                  </a:cubicBezTo>
                  <a:lnTo>
                    <a:pt x="166551" y="337257"/>
                  </a:lnTo>
                  <a:cubicBezTo>
                    <a:pt x="166631" y="392160"/>
                    <a:pt x="173437" y="446296"/>
                    <a:pt x="186268" y="494326"/>
                  </a:cubicBezTo>
                  <a:cubicBezTo>
                    <a:pt x="154338" y="510264"/>
                    <a:pt x="125340" y="531031"/>
                    <a:pt x="99920" y="556182"/>
                  </a:cubicBezTo>
                  <a:close/>
                  <a:moveTo>
                    <a:pt x="99906" y="116436"/>
                  </a:moveTo>
                  <a:cubicBezTo>
                    <a:pt x="125340" y="141588"/>
                    <a:pt x="154338" y="162341"/>
                    <a:pt x="186255" y="178266"/>
                  </a:cubicBezTo>
                  <a:cubicBezTo>
                    <a:pt x="174338" y="222933"/>
                    <a:pt x="167600" y="272980"/>
                    <a:pt x="166672" y="323821"/>
                  </a:cubicBezTo>
                  <a:lnTo>
                    <a:pt x="13705" y="323821"/>
                  </a:lnTo>
                  <a:cubicBezTo>
                    <a:pt x="16638" y="246376"/>
                    <a:pt x="47048" y="173222"/>
                    <a:pt x="99906" y="116436"/>
                  </a:cubicBezTo>
                  <a:close/>
                  <a:moveTo>
                    <a:pt x="115400" y="100861"/>
                  </a:moveTo>
                  <a:cubicBezTo>
                    <a:pt x="116221" y="100081"/>
                    <a:pt x="117055" y="99328"/>
                    <a:pt x="117889" y="98561"/>
                  </a:cubicBezTo>
                  <a:cubicBezTo>
                    <a:pt x="118965" y="97579"/>
                    <a:pt x="120041" y="96584"/>
                    <a:pt x="121117" y="95616"/>
                  </a:cubicBezTo>
                  <a:cubicBezTo>
                    <a:pt x="121964" y="94849"/>
                    <a:pt x="122838" y="94096"/>
                    <a:pt x="123699" y="93343"/>
                  </a:cubicBezTo>
                  <a:cubicBezTo>
                    <a:pt x="124775" y="92388"/>
                    <a:pt x="125865" y="91446"/>
                    <a:pt x="126954" y="90505"/>
                  </a:cubicBezTo>
                  <a:cubicBezTo>
                    <a:pt x="127828" y="89751"/>
                    <a:pt x="128716" y="89025"/>
                    <a:pt x="129604" y="88285"/>
                  </a:cubicBezTo>
                  <a:cubicBezTo>
                    <a:pt x="130707" y="87371"/>
                    <a:pt x="131809" y="86456"/>
                    <a:pt x="132912" y="85555"/>
                  </a:cubicBezTo>
                  <a:cubicBezTo>
                    <a:pt x="133800" y="84829"/>
                    <a:pt x="134701" y="84116"/>
                    <a:pt x="135602" y="83390"/>
                  </a:cubicBezTo>
                  <a:cubicBezTo>
                    <a:pt x="136719" y="82502"/>
                    <a:pt x="137848" y="81614"/>
                    <a:pt x="138978" y="80740"/>
                  </a:cubicBezTo>
                  <a:cubicBezTo>
                    <a:pt x="139879" y="80041"/>
                    <a:pt x="140794" y="79341"/>
                    <a:pt x="141709" y="78655"/>
                  </a:cubicBezTo>
                  <a:cubicBezTo>
                    <a:pt x="142852" y="77794"/>
                    <a:pt x="143995" y="76934"/>
                    <a:pt x="145152" y="76086"/>
                  </a:cubicBezTo>
                  <a:cubicBezTo>
                    <a:pt x="146066" y="75414"/>
                    <a:pt x="146994" y="74741"/>
                    <a:pt x="147922" y="74069"/>
                  </a:cubicBezTo>
                  <a:cubicBezTo>
                    <a:pt x="149093" y="73221"/>
                    <a:pt x="150263" y="72401"/>
                    <a:pt x="151446" y="71567"/>
                  </a:cubicBezTo>
                  <a:cubicBezTo>
                    <a:pt x="152374" y="70922"/>
                    <a:pt x="153302" y="70276"/>
                    <a:pt x="154230" y="69630"/>
                  </a:cubicBezTo>
                  <a:cubicBezTo>
                    <a:pt x="155428" y="68810"/>
                    <a:pt x="156638" y="68003"/>
                    <a:pt x="157835" y="67196"/>
                  </a:cubicBezTo>
                  <a:cubicBezTo>
                    <a:pt x="158763" y="66577"/>
                    <a:pt x="159705" y="65959"/>
                    <a:pt x="160646" y="65353"/>
                  </a:cubicBezTo>
                  <a:cubicBezTo>
                    <a:pt x="161883" y="64560"/>
                    <a:pt x="163121" y="63766"/>
                    <a:pt x="164358" y="62986"/>
                  </a:cubicBezTo>
                  <a:cubicBezTo>
                    <a:pt x="165286" y="62394"/>
                    <a:pt x="166214" y="61816"/>
                    <a:pt x="167156" y="61238"/>
                  </a:cubicBezTo>
                  <a:cubicBezTo>
                    <a:pt x="168434" y="60457"/>
                    <a:pt x="169725" y="59677"/>
                    <a:pt x="171003" y="58911"/>
                  </a:cubicBezTo>
                  <a:cubicBezTo>
                    <a:pt x="171917" y="58359"/>
                    <a:pt x="172832" y="57808"/>
                    <a:pt x="173760" y="57270"/>
                  </a:cubicBezTo>
                  <a:cubicBezTo>
                    <a:pt x="175091" y="56490"/>
                    <a:pt x="176436" y="55737"/>
                    <a:pt x="177781" y="54970"/>
                  </a:cubicBezTo>
                  <a:cubicBezTo>
                    <a:pt x="178682" y="54459"/>
                    <a:pt x="179570" y="53948"/>
                    <a:pt x="180471" y="53464"/>
                  </a:cubicBezTo>
                  <a:cubicBezTo>
                    <a:pt x="181884" y="52683"/>
                    <a:pt x="183309" y="51930"/>
                    <a:pt x="184735" y="51164"/>
                  </a:cubicBezTo>
                  <a:cubicBezTo>
                    <a:pt x="185582" y="50720"/>
                    <a:pt x="186430" y="50249"/>
                    <a:pt x="187277" y="49805"/>
                  </a:cubicBezTo>
                  <a:cubicBezTo>
                    <a:pt x="188824" y="48998"/>
                    <a:pt x="190370" y="48231"/>
                    <a:pt x="191931" y="47451"/>
                  </a:cubicBezTo>
                  <a:cubicBezTo>
                    <a:pt x="192684" y="47075"/>
                    <a:pt x="193424" y="46685"/>
                    <a:pt x="194190" y="46322"/>
                  </a:cubicBezTo>
                  <a:cubicBezTo>
                    <a:pt x="196006" y="45434"/>
                    <a:pt x="197849" y="44560"/>
                    <a:pt x="199678" y="43712"/>
                  </a:cubicBezTo>
                  <a:cubicBezTo>
                    <a:pt x="200175" y="43484"/>
                    <a:pt x="200673" y="43228"/>
                    <a:pt x="201184" y="42999"/>
                  </a:cubicBezTo>
                  <a:cubicBezTo>
                    <a:pt x="203551" y="41910"/>
                    <a:pt x="205932" y="40847"/>
                    <a:pt x="208340" y="39798"/>
                  </a:cubicBezTo>
                  <a:cubicBezTo>
                    <a:pt x="231662" y="29724"/>
                    <a:pt x="255845" y="22529"/>
                    <a:pt x="280673" y="18225"/>
                  </a:cubicBezTo>
                  <a:cubicBezTo>
                    <a:pt x="269147" y="26026"/>
                    <a:pt x="258064" y="36261"/>
                    <a:pt x="247640" y="48850"/>
                  </a:cubicBezTo>
                  <a:cubicBezTo>
                    <a:pt x="223928" y="77485"/>
                    <a:pt x="204062" y="117539"/>
                    <a:pt x="189954" y="165058"/>
                  </a:cubicBezTo>
                  <a:cubicBezTo>
                    <a:pt x="160175" y="149913"/>
                    <a:pt x="133087" y="130343"/>
                    <a:pt x="109254" y="106766"/>
                  </a:cubicBezTo>
                  <a:cubicBezTo>
                    <a:pt x="109429" y="106591"/>
                    <a:pt x="109604" y="106416"/>
                    <a:pt x="109778" y="106241"/>
                  </a:cubicBezTo>
                  <a:cubicBezTo>
                    <a:pt x="110572" y="105461"/>
                    <a:pt x="111366" y="104708"/>
                    <a:pt x="112159" y="103941"/>
                  </a:cubicBezTo>
                  <a:cubicBezTo>
                    <a:pt x="113248" y="102919"/>
                    <a:pt x="114324" y="101883"/>
                    <a:pt x="115400" y="100861"/>
                  </a:cubicBezTo>
                  <a:close/>
                  <a:moveTo>
                    <a:pt x="343014" y="459154"/>
                  </a:moveTo>
                  <a:lnTo>
                    <a:pt x="343014" y="337257"/>
                  </a:lnTo>
                  <a:lnTo>
                    <a:pt x="492644" y="337257"/>
                  </a:lnTo>
                  <a:cubicBezTo>
                    <a:pt x="492564" y="390102"/>
                    <a:pt x="486148" y="442167"/>
                    <a:pt x="474030" y="488502"/>
                  </a:cubicBezTo>
                  <a:cubicBezTo>
                    <a:pt x="432698" y="469887"/>
                    <a:pt x="388690" y="460042"/>
                    <a:pt x="343014" y="459154"/>
                  </a:cubicBezTo>
                  <a:close/>
                  <a:moveTo>
                    <a:pt x="329564" y="199987"/>
                  </a:moveTo>
                  <a:cubicBezTo>
                    <a:pt x="285125" y="199099"/>
                    <a:pt x="242354" y="189348"/>
                    <a:pt x="202233" y="170989"/>
                  </a:cubicBezTo>
                  <a:cubicBezTo>
                    <a:pt x="229429" y="77754"/>
                    <a:pt x="277472" y="18601"/>
                    <a:pt x="329564" y="13800"/>
                  </a:cubicBezTo>
                  <a:lnTo>
                    <a:pt x="329564" y="199987"/>
                  </a:lnTo>
                  <a:close/>
                  <a:moveTo>
                    <a:pt x="198615" y="184116"/>
                  </a:moveTo>
                  <a:cubicBezTo>
                    <a:pt x="239920" y="202718"/>
                    <a:pt x="283901" y="212549"/>
                    <a:pt x="329564" y="213424"/>
                  </a:cubicBezTo>
                  <a:lnTo>
                    <a:pt x="329564" y="323807"/>
                  </a:lnTo>
                  <a:lnTo>
                    <a:pt x="180122" y="323807"/>
                  </a:lnTo>
                  <a:cubicBezTo>
                    <a:pt x="181036" y="275051"/>
                    <a:pt x="187385" y="227075"/>
                    <a:pt x="198615" y="184116"/>
                  </a:cubicBezTo>
                  <a:close/>
                  <a:moveTo>
                    <a:pt x="329564" y="337257"/>
                  </a:moveTo>
                  <a:lnTo>
                    <a:pt x="329564" y="459154"/>
                  </a:lnTo>
                  <a:cubicBezTo>
                    <a:pt x="283928" y="460028"/>
                    <a:pt x="239947" y="469874"/>
                    <a:pt x="198615" y="488475"/>
                  </a:cubicBezTo>
                  <a:cubicBezTo>
                    <a:pt x="186497" y="442167"/>
                    <a:pt x="180068" y="390102"/>
                    <a:pt x="180001" y="337257"/>
                  </a:cubicBezTo>
                  <a:lnTo>
                    <a:pt x="329564" y="337257"/>
                  </a:lnTo>
                  <a:close/>
                  <a:moveTo>
                    <a:pt x="329564" y="472604"/>
                  </a:moveTo>
                  <a:lnTo>
                    <a:pt x="329564" y="658805"/>
                  </a:lnTo>
                  <a:cubicBezTo>
                    <a:pt x="277526" y="654071"/>
                    <a:pt x="229443" y="594904"/>
                    <a:pt x="202233" y="501616"/>
                  </a:cubicBezTo>
                  <a:cubicBezTo>
                    <a:pt x="242381" y="483243"/>
                    <a:pt x="285152" y="473505"/>
                    <a:pt x="329564" y="472604"/>
                  </a:cubicBezTo>
                  <a:close/>
                  <a:moveTo>
                    <a:pt x="343014" y="323807"/>
                  </a:moveTo>
                  <a:lnTo>
                    <a:pt x="343014" y="213424"/>
                  </a:lnTo>
                  <a:cubicBezTo>
                    <a:pt x="388690" y="212536"/>
                    <a:pt x="432698" y="202691"/>
                    <a:pt x="474016" y="184076"/>
                  </a:cubicBezTo>
                  <a:cubicBezTo>
                    <a:pt x="485247" y="227022"/>
                    <a:pt x="491609" y="275024"/>
                    <a:pt x="492523" y="323807"/>
                  </a:cubicBezTo>
                  <a:lnTo>
                    <a:pt x="343014" y="323807"/>
                  </a:lnTo>
                  <a:close/>
                  <a:moveTo>
                    <a:pt x="343014" y="199987"/>
                  </a:moveTo>
                  <a:lnTo>
                    <a:pt x="343014" y="13786"/>
                  </a:lnTo>
                  <a:cubicBezTo>
                    <a:pt x="395065" y="18480"/>
                    <a:pt x="443162" y="77647"/>
                    <a:pt x="470398" y="170949"/>
                  </a:cubicBezTo>
                  <a:cubicBezTo>
                    <a:pt x="430264" y="189335"/>
                    <a:pt x="387479" y="199086"/>
                    <a:pt x="343014" y="199987"/>
                  </a:cubicBezTo>
                  <a:close/>
                  <a:moveTo>
                    <a:pt x="343014" y="472604"/>
                  </a:moveTo>
                  <a:cubicBezTo>
                    <a:pt x="387466" y="473492"/>
                    <a:pt x="430264" y="483256"/>
                    <a:pt x="470412" y="501629"/>
                  </a:cubicBezTo>
                  <a:cubicBezTo>
                    <a:pt x="443189" y="594904"/>
                    <a:pt x="395119" y="654057"/>
                    <a:pt x="343014" y="658792"/>
                  </a:cubicBezTo>
                  <a:lnTo>
                    <a:pt x="343014" y="472604"/>
                  </a:lnTo>
                  <a:close/>
                  <a:moveTo>
                    <a:pt x="505973" y="323807"/>
                  </a:moveTo>
                  <a:cubicBezTo>
                    <a:pt x="505045" y="272940"/>
                    <a:pt x="498293" y="222879"/>
                    <a:pt x="486377" y="178212"/>
                  </a:cubicBezTo>
                  <a:cubicBezTo>
                    <a:pt x="518267" y="162300"/>
                    <a:pt x="547238" y="141561"/>
                    <a:pt x="572645" y="116423"/>
                  </a:cubicBezTo>
                  <a:cubicBezTo>
                    <a:pt x="625503" y="173208"/>
                    <a:pt x="655900" y="246349"/>
                    <a:pt x="658859" y="323807"/>
                  </a:cubicBezTo>
                  <a:lnTo>
                    <a:pt x="505973" y="323807"/>
                  </a:lnTo>
                  <a:close/>
                  <a:moveTo>
                    <a:pt x="464211" y="39812"/>
                  </a:moveTo>
                  <a:cubicBezTo>
                    <a:pt x="466592" y="40834"/>
                    <a:pt x="468959" y="41897"/>
                    <a:pt x="471299" y="42986"/>
                  </a:cubicBezTo>
                  <a:cubicBezTo>
                    <a:pt x="472079" y="43349"/>
                    <a:pt x="472860" y="43726"/>
                    <a:pt x="473640" y="44102"/>
                  </a:cubicBezTo>
                  <a:cubicBezTo>
                    <a:pt x="475200" y="44829"/>
                    <a:pt x="476747" y="45568"/>
                    <a:pt x="478293" y="46322"/>
                  </a:cubicBezTo>
                  <a:cubicBezTo>
                    <a:pt x="479235" y="46779"/>
                    <a:pt x="480149" y="47263"/>
                    <a:pt x="481077" y="47720"/>
                  </a:cubicBezTo>
                  <a:cubicBezTo>
                    <a:pt x="482449" y="48406"/>
                    <a:pt x="483821" y="49092"/>
                    <a:pt x="485193" y="49805"/>
                  </a:cubicBezTo>
                  <a:cubicBezTo>
                    <a:pt x="486175" y="50316"/>
                    <a:pt x="487157" y="50854"/>
                    <a:pt x="488139" y="51365"/>
                  </a:cubicBezTo>
                  <a:cubicBezTo>
                    <a:pt x="489430" y="52051"/>
                    <a:pt x="490721" y="52737"/>
                    <a:pt x="491999" y="53437"/>
                  </a:cubicBezTo>
                  <a:cubicBezTo>
                    <a:pt x="493008" y="53988"/>
                    <a:pt x="494003" y="54553"/>
                    <a:pt x="494998" y="55118"/>
                  </a:cubicBezTo>
                  <a:cubicBezTo>
                    <a:pt x="496236" y="55817"/>
                    <a:pt x="497486" y="56517"/>
                    <a:pt x="498710" y="57243"/>
                  </a:cubicBezTo>
                  <a:cubicBezTo>
                    <a:pt x="499719" y="57835"/>
                    <a:pt x="500714" y="58427"/>
                    <a:pt x="501710" y="59032"/>
                  </a:cubicBezTo>
                  <a:cubicBezTo>
                    <a:pt x="502920" y="59745"/>
                    <a:pt x="504117" y="60471"/>
                    <a:pt x="505314" y="61211"/>
                  </a:cubicBezTo>
                  <a:cubicBezTo>
                    <a:pt x="506323" y="61829"/>
                    <a:pt x="507318" y="62462"/>
                    <a:pt x="508314" y="63094"/>
                  </a:cubicBezTo>
                  <a:cubicBezTo>
                    <a:pt x="509484" y="63833"/>
                    <a:pt x="510654" y="64573"/>
                    <a:pt x="511824" y="65326"/>
                  </a:cubicBezTo>
                  <a:cubicBezTo>
                    <a:pt x="512819" y="65972"/>
                    <a:pt x="513815" y="66631"/>
                    <a:pt x="514810" y="67290"/>
                  </a:cubicBezTo>
                  <a:cubicBezTo>
                    <a:pt x="515953" y="68057"/>
                    <a:pt x="517096" y="68823"/>
                    <a:pt x="518240" y="69590"/>
                  </a:cubicBezTo>
                  <a:cubicBezTo>
                    <a:pt x="519222" y="70262"/>
                    <a:pt x="520203" y="70948"/>
                    <a:pt x="521185" y="71634"/>
                  </a:cubicBezTo>
                  <a:cubicBezTo>
                    <a:pt x="522315" y="72428"/>
                    <a:pt x="523431" y="73221"/>
                    <a:pt x="524548" y="74015"/>
                  </a:cubicBezTo>
                  <a:cubicBezTo>
                    <a:pt x="525516" y="74714"/>
                    <a:pt x="526484" y="75414"/>
                    <a:pt x="527453" y="76127"/>
                  </a:cubicBezTo>
                  <a:cubicBezTo>
                    <a:pt x="528556" y="76947"/>
                    <a:pt x="529659" y="77768"/>
                    <a:pt x="530762" y="78601"/>
                  </a:cubicBezTo>
                  <a:cubicBezTo>
                    <a:pt x="531716" y="79328"/>
                    <a:pt x="532671" y="80054"/>
                    <a:pt x="533613" y="80780"/>
                  </a:cubicBezTo>
                  <a:cubicBezTo>
                    <a:pt x="534702" y="81628"/>
                    <a:pt x="535792" y="82475"/>
                    <a:pt x="536868" y="83336"/>
                  </a:cubicBezTo>
                  <a:cubicBezTo>
                    <a:pt x="537796" y="84076"/>
                    <a:pt x="538737" y="84815"/>
                    <a:pt x="539652" y="85569"/>
                  </a:cubicBezTo>
                  <a:cubicBezTo>
                    <a:pt x="540728" y="86443"/>
                    <a:pt x="541804" y="87344"/>
                    <a:pt x="542880" y="88232"/>
                  </a:cubicBezTo>
                  <a:cubicBezTo>
                    <a:pt x="543781" y="88985"/>
                    <a:pt x="544696" y="89751"/>
                    <a:pt x="545597" y="90518"/>
                  </a:cubicBezTo>
                  <a:cubicBezTo>
                    <a:pt x="546673" y="91433"/>
                    <a:pt x="547735" y="92361"/>
                    <a:pt x="548798" y="93302"/>
                  </a:cubicBezTo>
                  <a:cubicBezTo>
                    <a:pt x="549672" y="94069"/>
                    <a:pt x="550560" y="94836"/>
                    <a:pt x="551434" y="95616"/>
                  </a:cubicBezTo>
                  <a:cubicBezTo>
                    <a:pt x="552510" y="96571"/>
                    <a:pt x="553559" y="97552"/>
                    <a:pt x="554622" y="98521"/>
                  </a:cubicBezTo>
                  <a:cubicBezTo>
                    <a:pt x="555469" y="99301"/>
                    <a:pt x="556316" y="100068"/>
                    <a:pt x="557150" y="100848"/>
                  </a:cubicBezTo>
                  <a:cubicBezTo>
                    <a:pt x="558226" y="101870"/>
                    <a:pt x="559302" y="102905"/>
                    <a:pt x="560365" y="103928"/>
                  </a:cubicBezTo>
                  <a:cubicBezTo>
                    <a:pt x="561158" y="104694"/>
                    <a:pt x="561965" y="105461"/>
                    <a:pt x="562746" y="106228"/>
                  </a:cubicBezTo>
                  <a:cubicBezTo>
                    <a:pt x="562920" y="106402"/>
                    <a:pt x="563095" y="106577"/>
                    <a:pt x="563270" y="106752"/>
                  </a:cubicBezTo>
                  <a:cubicBezTo>
                    <a:pt x="539464" y="130316"/>
                    <a:pt x="512389" y="149859"/>
                    <a:pt x="482651" y="165004"/>
                  </a:cubicBezTo>
                  <a:cubicBezTo>
                    <a:pt x="468542" y="117485"/>
                    <a:pt x="448663" y="77431"/>
                    <a:pt x="424937" y="48810"/>
                  </a:cubicBezTo>
                  <a:cubicBezTo>
                    <a:pt x="414527" y="36248"/>
                    <a:pt x="403458" y="26026"/>
                    <a:pt x="391945" y="18225"/>
                  </a:cubicBezTo>
                  <a:cubicBezTo>
                    <a:pt x="416746" y="22556"/>
                    <a:pt x="440916" y="29751"/>
                    <a:pt x="464211" y="39812"/>
                  </a:cubicBezTo>
                  <a:close/>
                  <a:moveTo>
                    <a:pt x="391985" y="654326"/>
                  </a:moveTo>
                  <a:cubicBezTo>
                    <a:pt x="403498" y="646539"/>
                    <a:pt x="414554" y="636317"/>
                    <a:pt x="424964" y="623754"/>
                  </a:cubicBezTo>
                  <a:cubicBezTo>
                    <a:pt x="448690" y="595133"/>
                    <a:pt x="468556" y="555066"/>
                    <a:pt x="482678" y="507547"/>
                  </a:cubicBezTo>
                  <a:cubicBezTo>
                    <a:pt x="512416" y="522692"/>
                    <a:pt x="539477" y="542234"/>
                    <a:pt x="563297" y="565799"/>
                  </a:cubicBezTo>
                  <a:cubicBezTo>
                    <a:pt x="563136" y="565960"/>
                    <a:pt x="562961" y="566135"/>
                    <a:pt x="562799" y="566296"/>
                  </a:cubicBezTo>
                  <a:cubicBezTo>
                    <a:pt x="561979" y="567103"/>
                    <a:pt x="561145" y="567897"/>
                    <a:pt x="560311" y="568704"/>
                  </a:cubicBezTo>
                  <a:cubicBezTo>
                    <a:pt x="559275" y="569699"/>
                    <a:pt x="558240" y="570708"/>
                    <a:pt x="557191" y="571690"/>
                  </a:cubicBezTo>
                  <a:cubicBezTo>
                    <a:pt x="556330" y="572497"/>
                    <a:pt x="555469" y="573290"/>
                    <a:pt x="554608" y="574084"/>
                  </a:cubicBezTo>
                  <a:cubicBezTo>
                    <a:pt x="553573" y="575039"/>
                    <a:pt x="552524" y="575994"/>
                    <a:pt x="551474" y="576935"/>
                  </a:cubicBezTo>
                  <a:cubicBezTo>
                    <a:pt x="550587" y="577729"/>
                    <a:pt x="549699" y="578509"/>
                    <a:pt x="548811" y="579289"/>
                  </a:cubicBezTo>
                  <a:cubicBezTo>
                    <a:pt x="547762" y="580217"/>
                    <a:pt x="546713" y="581132"/>
                    <a:pt x="545651" y="582033"/>
                  </a:cubicBezTo>
                  <a:cubicBezTo>
                    <a:pt x="544749" y="582813"/>
                    <a:pt x="543821" y="583566"/>
                    <a:pt x="542907" y="584333"/>
                  </a:cubicBezTo>
                  <a:cubicBezTo>
                    <a:pt x="541844" y="585220"/>
                    <a:pt x="540782" y="586108"/>
                    <a:pt x="539706" y="586982"/>
                  </a:cubicBezTo>
                  <a:cubicBezTo>
                    <a:pt x="538778" y="587736"/>
                    <a:pt x="537836" y="588489"/>
                    <a:pt x="536908" y="589228"/>
                  </a:cubicBezTo>
                  <a:cubicBezTo>
                    <a:pt x="535832" y="590089"/>
                    <a:pt x="534743" y="590937"/>
                    <a:pt x="533653" y="591784"/>
                  </a:cubicBezTo>
                  <a:cubicBezTo>
                    <a:pt x="532712" y="592524"/>
                    <a:pt x="531757" y="593250"/>
                    <a:pt x="530802" y="593963"/>
                  </a:cubicBezTo>
                  <a:cubicBezTo>
                    <a:pt x="529712" y="594797"/>
                    <a:pt x="528610" y="595617"/>
                    <a:pt x="527507" y="596424"/>
                  </a:cubicBezTo>
                  <a:cubicBezTo>
                    <a:pt x="526538" y="597137"/>
                    <a:pt x="525570" y="597836"/>
                    <a:pt x="524602" y="598549"/>
                  </a:cubicBezTo>
                  <a:cubicBezTo>
                    <a:pt x="523485" y="599356"/>
                    <a:pt x="522369" y="600150"/>
                    <a:pt x="521239" y="600930"/>
                  </a:cubicBezTo>
                  <a:cubicBezTo>
                    <a:pt x="520257" y="601616"/>
                    <a:pt x="519275" y="602302"/>
                    <a:pt x="518293" y="602974"/>
                  </a:cubicBezTo>
                  <a:cubicBezTo>
                    <a:pt x="517150" y="603754"/>
                    <a:pt x="516007" y="604521"/>
                    <a:pt x="514864" y="605288"/>
                  </a:cubicBezTo>
                  <a:cubicBezTo>
                    <a:pt x="513868" y="605947"/>
                    <a:pt x="512887" y="606606"/>
                    <a:pt x="511891" y="607251"/>
                  </a:cubicBezTo>
                  <a:cubicBezTo>
                    <a:pt x="510721" y="608005"/>
                    <a:pt x="509551" y="608758"/>
                    <a:pt x="508381" y="609498"/>
                  </a:cubicBezTo>
                  <a:cubicBezTo>
                    <a:pt x="507386" y="610130"/>
                    <a:pt x="506390" y="610762"/>
                    <a:pt x="505382" y="611367"/>
                  </a:cubicBezTo>
                  <a:cubicBezTo>
                    <a:pt x="504184" y="612107"/>
                    <a:pt x="502987" y="612820"/>
                    <a:pt x="501777" y="613546"/>
                  </a:cubicBezTo>
                  <a:cubicBezTo>
                    <a:pt x="500768" y="614151"/>
                    <a:pt x="499773" y="614743"/>
                    <a:pt x="498764" y="615335"/>
                  </a:cubicBezTo>
                  <a:cubicBezTo>
                    <a:pt x="497540" y="616048"/>
                    <a:pt x="496289" y="616747"/>
                    <a:pt x="495052" y="617446"/>
                  </a:cubicBezTo>
                  <a:cubicBezTo>
                    <a:pt x="494057" y="618011"/>
                    <a:pt x="493061" y="618576"/>
                    <a:pt x="492053" y="619128"/>
                  </a:cubicBezTo>
                  <a:cubicBezTo>
                    <a:pt x="490761" y="619841"/>
                    <a:pt x="489470" y="620526"/>
                    <a:pt x="488166" y="621212"/>
                  </a:cubicBezTo>
                  <a:cubicBezTo>
                    <a:pt x="487197" y="621737"/>
                    <a:pt x="486215" y="622262"/>
                    <a:pt x="485247" y="622773"/>
                  </a:cubicBezTo>
                  <a:cubicBezTo>
                    <a:pt x="483875" y="623485"/>
                    <a:pt x="482503" y="624171"/>
                    <a:pt x="481118" y="624871"/>
                  </a:cubicBezTo>
                  <a:cubicBezTo>
                    <a:pt x="480190" y="625342"/>
                    <a:pt x="479275" y="625812"/>
                    <a:pt x="478347" y="626270"/>
                  </a:cubicBezTo>
                  <a:cubicBezTo>
                    <a:pt x="476800" y="627023"/>
                    <a:pt x="475240" y="627763"/>
                    <a:pt x="473680" y="628489"/>
                  </a:cubicBezTo>
                  <a:cubicBezTo>
                    <a:pt x="472900" y="628852"/>
                    <a:pt x="472133" y="629229"/>
                    <a:pt x="471340" y="629592"/>
                  </a:cubicBezTo>
                  <a:cubicBezTo>
                    <a:pt x="468986" y="630668"/>
                    <a:pt x="466632" y="631730"/>
                    <a:pt x="464252" y="632766"/>
                  </a:cubicBezTo>
                  <a:cubicBezTo>
                    <a:pt x="440929" y="642840"/>
                    <a:pt x="416787" y="650022"/>
                    <a:pt x="391985" y="6543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3" name="Google Shape;613;p36"/>
          <p:cNvGrpSpPr/>
          <p:nvPr/>
        </p:nvGrpSpPr>
        <p:grpSpPr>
          <a:xfrm>
            <a:off x="4300473" y="3779927"/>
            <a:ext cx="241490" cy="448657"/>
            <a:chOff x="4300473" y="3779927"/>
            <a:chExt cx="241490" cy="448657"/>
          </a:xfrm>
        </p:grpSpPr>
        <p:sp>
          <p:nvSpPr>
            <p:cNvPr id="614" name="Google Shape;614;p36"/>
            <p:cNvSpPr/>
            <p:nvPr/>
          </p:nvSpPr>
          <p:spPr>
            <a:xfrm>
              <a:off x="4304964" y="3784416"/>
              <a:ext cx="232507" cy="439678"/>
            </a:xfrm>
            <a:custGeom>
              <a:rect b="b" l="l" r="r" t="t"/>
              <a:pathLst>
                <a:path extrusionOk="0" h="879355" w="465014">
                  <a:moveTo>
                    <a:pt x="444713" y="879356"/>
                  </a:moveTo>
                  <a:lnTo>
                    <a:pt x="20284" y="879356"/>
                  </a:lnTo>
                  <a:cubicBezTo>
                    <a:pt x="9091" y="879356"/>
                    <a:pt x="0" y="870286"/>
                    <a:pt x="0" y="859079"/>
                  </a:cubicBezTo>
                  <a:lnTo>
                    <a:pt x="0" y="20277"/>
                  </a:lnTo>
                  <a:cubicBezTo>
                    <a:pt x="0" y="9070"/>
                    <a:pt x="9073" y="0"/>
                    <a:pt x="20284" y="0"/>
                  </a:cubicBezTo>
                  <a:lnTo>
                    <a:pt x="444731" y="0"/>
                  </a:lnTo>
                  <a:cubicBezTo>
                    <a:pt x="455924" y="0"/>
                    <a:pt x="465015" y="9070"/>
                    <a:pt x="465015" y="20277"/>
                  </a:cubicBezTo>
                  <a:lnTo>
                    <a:pt x="465015" y="859079"/>
                  </a:lnTo>
                  <a:cubicBezTo>
                    <a:pt x="464997" y="870268"/>
                    <a:pt x="455924" y="879356"/>
                    <a:pt x="444713" y="8793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4300473" y="3779927"/>
              <a:ext cx="241490" cy="448657"/>
            </a:xfrm>
            <a:custGeom>
              <a:rect b="b" l="l" r="r" t="t"/>
              <a:pathLst>
                <a:path extrusionOk="0" h="897315" w="482980">
                  <a:moveTo>
                    <a:pt x="453696" y="0"/>
                  </a:moveTo>
                  <a:lnTo>
                    <a:pt x="342738" y="0"/>
                  </a:lnTo>
                  <a:lnTo>
                    <a:pt x="140225" y="0"/>
                  </a:lnTo>
                  <a:lnTo>
                    <a:pt x="29267" y="0"/>
                  </a:lnTo>
                  <a:cubicBezTo>
                    <a:pt x="13133" y="0"/>
                    <a:pt x="0" y="13129"/>
                    <a:pt x="0" y="29257"/>
                  </a:cubicBezTo>
                  <a:lnTo>
                    <a:pt x="0" y="868059"/>
                  </a:lnTo>
                  <a:cubicBezTo>
                    <a:pt x="0" y="884187"/>
                    <a:pt x="13133" y="897316"/>
                    <a:pt x="29267" y="897316"/>
                  </a:cubicBezTo>
                  <a:lnTo>
                    <a:pt x="453714" y="897316"/>
                  </a:lnTo>
                  <a:cubicBezTo>
                    <a:pt x="469847" y="897316"/>
                    <a:pt x="482981" y="884187"/>
                    <a:pt x="482981" y="868059"/>
                  </a:cubicBezTo>
                  <a:lnTo>
                    <a:pt x="482981" y="29257"/>
                  </a:lnTo>
                  <a:cubicBezTo>
                    <a:pt x="482963" y="13129"/>
                    <a:pt x="469847" y="0"/>
                    <a:pt x="453696" y="0"/>
                  </a:cubicBezTo>
                  <a:close/>
                  <a:moveTo>
                    <a:pt x="333755" y="17960"/>
                  </a:moveTo>
                  <a:lnTo>
                    <a:pt x="333755" y="57113"/>
                  </a:lnTo>
                  <a:lnTo>
                    <a:pt x="149208" y="57113"/>
                  </a:lnTo>
                  <a:lnTo>
                    <a:pt x="149208" y="17960"/>
                  </a:lnTo>
                  <a:lnTo>
                    <a:pt x="333755" y="17960"/>
                  </a:lnTo>
                  <a:close/>
                  <a:moveTo>
                    <a:pt x="29267" y="17960"/>
                  </a:moveTo>
                  <a:lnTo>
                    <a:pt x="131242" y="17960"/>
                  </a:lnTo>
                  <a:lnTo>
                    <a:pt x="131242" y="66093"/>
                  </a:lnTo>
                  <a:cubicBezTo>
                    <a:pt x="131242" y="71050"/>
                    <a:pt x="135266" y="75073"/>
                    <a:pt x="140225" y="75073"/>
                  </a:cubicBezTo>
                  <a:lnTo>
                    <a:pt x="342738" y="75073"/>
                  </a:lnTo>
                  <a:cubicBezTo>
                    <a:pt x="347696" y="75073"/>
                    <a:pt x="351721" y="71050"/>
                    <a:pt x="351721" y="66093"/>
                  </a:cubicBezTo>
                  <a:lnTo>
                    <a:pt x="351721" y="17960"/>
                  </a:lnTo>
                  <a:lnTo>
                    <a:pt x="453696" y="17960"/>
                  </a:lnTo>
                  <a:cubicBezTo>
                    <a:pt x="459930" y="17960"/>
                    <a:pt x="464997" y="23025"/>
                    <a:pt x="464997" y="29257"/>
                  </a:cubicBezTo>
                  <a:lnTo>
                    <a:pt x="464997" y="780863"/>
                  </a:lnTo>
                  <a:lnTo>
                    <a:pt x="17966" y="780863"/>
                  </a:lnTo>
                  <a:lnTo>
                    <a:pt x="17966" y="29257"/>
                  </a:lnTo>
                  <a:cubicBezTo>
                    <a:pt x="17966" y="23025"/>
                    <a:pt x="23032" y="17960"/>
                    <a:pt x="29267" y="17960"/>
                  </a:cubicBezTo>
                  <a:close/>
                  <a:moveTo>
                    <a:pt x="453696" y="879356"/>
                  </a:moveTo>
                  <a:lnTo>
                    <a:pt x="29267" y="879356"/>
                  </a:lnTo>
                  <a:cubicBezTo>
                    <a:pt x="23032" y="879356"/>
                    <a:pt x="17966" y="874291"/>
                    <a:pt x="17966" y="868059"/>
                  </a:cubicBezTo>
                  <a:lnTo>
                    <a:pt x="17966" y="798823"/>
                  </a:lnTo>
                  <a:lnTo>
                    <a:pt x="464997" y="798823"/>
                  </a:lnTo>
                  <a:lnTo>
                    <a:pt x="464997" y="868059"/>
                  </a:lnTo>
                  <a:cubicBezTo>
                    <a:pt x="464997" y="874273"/>
                    <a:pt x="459930" y="879356"/>
                    <a:pt x="453696" y="879356"/>
                  </a:cubicBezTo>
                  <a:close/>
                  <a:moveTo>
                    <a:pt x="315699" y="839071"/>
                  </a:moveTo>
                  <a:cubicBezTo>
                    <a:pt x="315699" y="844028"/>
                    <a:pt x="311675" y="848051"/>
                    <a:pt x="306716" y="848051"/>
                  </a:cubicBezTo>
                  <a:lnTo>
                    <a:pt x="176247" y="848051"/>
                  </a:lnTo>
                  <a:cubicBezTo>
                    <a:pt x="171288" y="848051"/>
                    <a:pt x="167264" y="844028"/>
                    <a:pt x="167264" y="839071"/>
                  </a:cubicBezTo>
                  <a:cubicBezTo>
                    <a:pt x="167264" y="834114"/>
                    <a:pt x="171288" y="830091"/>
                    <a:pt x="176247" y="830091"/>
                  </a:cubicBezTo>
                  <a:lnTo>
                    <a:pt x="306716" y="830091"/>
                  </a:lnTo>
                  <a:cubicBezTo>
                    <a:pt x="311675" y="830091"/>
                    <a:pt x="315699" y="834114"/>
                    <a:pt x="315699" y="8390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6" name="Google Shape;616;p36"/>
          <p:cNvGrpSpPr/>
          <p:nvPr/>
        </p:nvGrpSpPr>
        <p:grpSpPr>
          <a:xfrm>
            <a:off x="5995234" y="3814114"/>
            <a:ext cx="191921" cy="380721"/>
            <a:chOff x="5995234" y="3814114"/>
            <a:chExt cx="191921" cy="380721"/>
          </a:xfrm>
        </p:grpSpPr>
        <p:sp>
          <p:nvSpPr>
            <p:cNvPr id="617" name="Google Shape;617;p36"/>
            <p:cNvSpPr/>
            <p:nvPr/>
          </p:nvSpPr>
          <p:spPr>
            <a:xfrm>
              <a:off x="5999038" y="3817936"/>
              <a:ext cx="184318" cy="373095"/>
            </a:xfrm>
            <a:custGeom>
              <a:rect b="b" l="l" r="r" t="t"/>
              <a:pathLst>
                <a:path extrusionOk="0" h="746190" w="368637">
                  <a:moveTo>
                    <a:pt x="368161" y="265493"/>
                  </a:moveTo>
                  <a:cubicBezTo>
                    <a:pt x="357831" y="291421"/>
                    <a:pt x="347896" y="316421"/>
                    <a:pt x="337946" y="341405"/>
                  </a:cubicBezTo>
                  <a:cubicBezTo>
                    <a:pt x="334493" y="350083"/>
                    <a:pt x="330796" y="358669"/>
                    <a:pt x="327692" y="367454"/>
                  </a:cubicBezTo>
                  <a:cubicBezTo>
                    <a:pt x="326140" y="371839"/>
                    <a:pt x="323843" y="373209"/>
                    <a:pt x="319233" y="373164"/>
                  </a:cubicBezTo>
                  <a:cubicBezTo>
                    <a:pt x="293537" y="372935"/>
                    <a:pt x="267826" y="373346"/>
                    <a:pt x="242130" y="372874"/>
                  </a:cubicBezTo>
                  <a:cubicBezTo>
                    <a:pt x="234599" y="372737"/>
                    <a:pt x="232256" y="374214"/>
                    <a:pt x="232271" y="382405"/>
                  </a:cubicBezTo>
                  <a:cubicBezTo>
                    <a:pt x="232591" y="500367"/>
                    <a:pt x="232408" y="618329"/>
                    <a:pt x="232667" y="736276"/>
                  </a:cubicBezTo>
                  <a:cubicBezTo>
                    <a:pt x="232682" y="743873"/>
                    <a:pt x="231236" y="746294"/>
                    <a:pt x="223067" y="746187"/>
                  </a:cubicBezTo>
                  <a:cubicBezTo>
                    <a:pt x="182309" y="745700"/>
                    <a:pt x="141536" y="745822"/>
                    <a:pt x="100778" y="746111"/>
                  </a:cubicBezTo>
                  <a:cubicBezTo>
                    <a:pt x="94281" y="746157"/>
                    <a:pt x="92638" y="744315"/>
                    <a:pt x="92654" y="737890"/>
                  </a:cubicBezTo>
                  <a:cubicBezTo>
                    <a:pt x="92851" y="619410"/>
                    <a:pt x="92699" y="500930"/>
                    <a:pt x="93003" y="382451"/>
                  </a:cubicBezTo>
                  <a:cubicBezTo>
                    <a:pt x="93019" y="374351"/>
                    <a:pt x="90797" y="372707"/>
                    <a:pt x="83160" y="372859"/>
                  </a:cubicBezTo>
                  <a:cubicBezTo>
                    <a:pt x="57981" y="373361"/>
                    <a:pt x="32787" y="372905"/>
                    <a:pt x="7608" y="373164"/>
                  </a:cubicBezTo>
                  <a:cubicBezTo>
                    <a:pt x="2253" y="373209"/>
                    <a:pt x="-60" y="372463"/>
                    <a:pt x="1" y="366160"/>
                  </a:cubicBezTo>
                  <a:cubicBezTo>
                    <a:pt x="351" y="331874"/>
                    <a:pt x="275" y="297572"/>
                    <a:pt x="47" y="263271"/>
                  </a:cubicBezTo>
                  <a:cubicBezTo>
                    <a:pt x="16" y="257881"/>
                    <a:pt x="1492" y="256206"/>
                    <a:pt x="6984" y="256267"/>
                  </a:cubicBezTo>
                  <a:cubicBezTo>
                    <a:pt x="33198" y="256541"/>
                    <a:pt x="59426" y="256191"/>
                    <a:pt x="85655" y="256541"/>
                  </a:cubicBezTo>
                  <a:cubicBezTo>
                    <a:pt x="91634" y="256617"/>
                    <a:pt x="92958" y="254790"/>
                    <a:pt x="92912" y="249096"/>
                  </a:cubicBezTo>
                  <a:cubicBezTo>
                    <a:pt x="92654" y="212983"/>
                    <a:pt x="92577" y="176870"/>
                    <a:pt x="92836" y="140756"/>
                  </a:cubicBezTo>
                  <a:cubicBezTo>
                    <a:pt x="93338" y="72732"/>
                    <a:pt x="138417" y="17268"/>
                    <a:pt x="204582" y="2850"/>
                  </a:cubicBezTo>
                  <a:cubicBezTo>
                    <a:pt x="214273" y="733"/>
                    <a:pt x="224086" y="140"/>
                    <a:pt x="233975" y="155"/>
                  </a:cubicBezTo>
                  <a:cubicBezTo>
                    <a:pt x="261755" y="185"/>
                    <a:pt x="289536" y="399"/>
                    <a:pt x="317316" y="3"/>
                  </a:cubicBezTo>
                  <a:cubicBezTo>
                    <a:pt x="324087" y="-89"/>
                    <a:pt x="325365" y="2134"/>
                    <a:pt x="325304" y="8376"/>
                  </a:cubicBezTo>
                  <a:cubicBezTo>
                    <a:pt x="324999" y="41627"/>
                    <a:pt x="324984" y="74894"/>
                    <a:pt x="325319" y="108145"/>
                  </a:cubicBezTo>
                  <a:cubicBezTo>
                    <a:pt x="325380" y="114768"/>
                    <a:pt x="324041" y="117341"/>
                    <a:pt x="316845" y="116975"/>
                  </a:cubicBezTo>
                  <a:cubicBezTo>
                    <a:pt x="304674" y="116336"/>
                    <a:pt x="292442" y="116686"/>
                    <a:pt x="280240" y="116823"/>
                  </a:cubicBezTo>
                  <a:cubicBezTo>
                    <a:pt x="251775" y="117143"/>
                    <a:pt x="232606" y="136478"/>
                    <a:pt x="232499" y="165086"/>
                  </a:cubicBezTo>
                  <a:cubicBezTo>
                    <a:pt x="232393" y="193145"/>
                    <a:pt x="232651" y="221204"/>
                    <a:pt x="232332" y="249264"/>
                  </a:cubicBezTo>
                  <a:cubicBezTo>
                    <a:pt x="232271" y="255171"/>
                    <a:pt x="233929" y="256587"/>
                    <a:pt x="239695" y="256556"/>
                  </a:cubicBezTo>
                  <a:cubicBezTo>
                    <a:pt x="280453" y="256298"/>
                    <a:pt x="321226" y="256419"/>
                    <a:pt x="361984" y="256419"/>
                  </a:cubicBezTo>
                  <a:cubicBezTo>
                    <a:pt x="366685" y="256389"/>
                    <a:pt x="369896" y="261124"/>
                    <a:pt x="368161" y="2654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5995234" y="3814114"/>
              <a:ext cx="191921" cy="380721"/>
            </a:xfrm>
            <a:custGeom>
              <a:rect b="b" l="l" r="r" t="t"/>
              <a:pathLst>
                <a:path extrusionOk="0" h="761441" w="383843">
                  <a:moveTo>
                    <a:pt x="381398" y="262676"/>
                  </a:moveTo>
                  <a:cubicBezTo>
                    <a:pt x="378735" y="258763"/>
                    <a:pt x="374338" y="256419"/>
                    <a:pt x="369607" y="256419"/>
                  </a:cubicBezTo>
                  <a:cubicBezTo>
                    <a:pt x="359748" y="256419"/>
                    <a:pt x="349875" y="256419"/>
                    <a:pt x="340016" y="256403"/>
                  </a:cubicBezTo>
                  <a:cubicBezTo>
                    <a:pt x="309710" y="256388"/>
                    <a:pt x="278400" y="256358"/>
                    <a:pt x="247561" y="256556"/>
                  </a:cubicBezTo>
                  <a:cubicBezTo>
                    <a:pt x="247759" y="239443"/>
                    <a:pt x="247729" y="222071"/>
                    <a:pt x="247714" y="205263"/>
                  </a:cubicBezTo>
                  <a:cubicBezTo>
                    <a:pt x="247698" y="194423"/>
                    <a:pt x="247683" y="183568"/>
                    <a:pt x="247729" y="172728"/>
                  </a:cubicBezTo>
                  <a:cubicBezTo>
                    <a:pt x="247820" y="148292"/>
                    <a:pt x="263612" y="132336"/>
                    <a:pt x="287954" y="132047"/>
                  </a:cubicBezTo>
                  <a:cubicBezTo>
                    <a:pt x="290099" y="132016"/>
                    <a:pt x="292245" y="131986"/>
                    <a:pt x="294374" y="131955"/>
                  </a:cubicBezTo>
                  <a:cubicBezTo>
                    <a:pt x="304157" y="131818"/>
                    <a:pt x="314274" y="131666"/>
                    <a:pt x="324072" y="132184"/>
                  </a:cubicBezTo>
                  <a:cubicBezTo>
                    <a:pt x="327571" y="132367"/>
                    <a:pt x="332653" y="132184"/>
                    <a:pt x="336410" y="128576"/>
                  </a:cubicBezTo>
                  <a:cubicBezTo>
                    <a:pt x="340123" y="125013"/>
                    <a:pt x="340579" y="120050"/>
                    <a:pt x="340533" y="115680"/>
                  </a:cubicBezTo>
                  <a:cubicBezTo>
                    <a:pt x="340214" y="83708"/>
                    <a:pt x="340214" y="50183"/>
                    <a:pt x="340533" y="16049"/>
                  </a:cubicBezTo>
                  <a:cubicBezTo>
                    <a:pt x="340564" y="11938"/>
                    <a:pt x="340138" y="7264"/>
                    <a:pt x="336669" y="3823"/>
                  </a:cubicBezTo>
                  <a:cubicBezTo>
                    <a:pt x="333124" y="291"/>
                    <a:pt x="328210" y="-29"/>
                    <a:pt x="324833" y="2"/>
                  </a:cubicBezTo>
                  <a:cubicBezTo>
                    <a:pt x="303259" y="322"/>
                    <a:pt x="281291" y="261"/>
                    <a:pt x="260052" y="200"/>
                  </a:cubicBezTo>
                  <a:cubicBezTo>
                    <a:pt x="253906" y="184"/>
                    <a:pt x="247759" y="169"/>
                    <a:pt x="241613" y="154"/>
                  </a:cubicBezTo>
                  <a:cubicBezTo>
                    <a:pt x="229518" y="78"/>
                    <a:pt x="219659" y="1052"/>
                    <a:pt x="210592" y="3032"/>
                  </a:cubicBezTo>
                  <a:cubicBezTo>
                    <a:pt x="140699" y="18256"/>
                    <a:pt x="93384" y="76644"/>
                    <a:pt x="92852" y="148322"/>
                  </a:cubicBezTo>
                  <a:cubicBezTo>
                    <a:pt x="92624" y="180690"/>
                    <a:pt x="92639" y="215083"/>
                    <a:pt x="92928" y="256556"/>
                  </a:cubicBezTo>
                  <a:cubicBezTo>
                    <a:pt x="79220" y="256388"/>
                    <a:pt x="65315" y="256388"/>
                    <a:pt x="51866" y="256403"/>
                  </a:cubicBezTo>
                  <a:cubicBezTo>
                    <a:pt x="39679" y="256403"/>
                    <a:pt x="27067" y="256419"/>
                    <a:pt x="14698" y="256297"/>
                  </a:cubicBezTo>
                  <a:cubicBezTo>
                    <a:pt x="11579" y="256251"/>
                    <a:pt x="7091" y="256601"/>
                    <a:pt x="3744" y="259935"/>
                  </a:cubicBezTo>
                  <a:cubicBezTo>
                    <a:pt x="443" y="263224"/>
                    <a:pt x="47" y="267563"/>
                    <a:pt x="63" y="270974"/>
                  </a:cubicBezTo>
                  <a:cubicBezTo>
                    <a:pt x="321" y="312111"/>
                    <a:pt x="306" y="343809"/>
                    <a:pt x="2" y="373726"/>
                  </a:cubicBezTo>
                  <a:cubicBezTo>
                    <a:pt x="-29" y="376862"/>
                    <a:pt x="321" y="381430"/>
                    <a:pt x="3683" y="384794"/>
                  </a:cubicBezTo>
                  <a:cubicBezTo>
                    <a:pt x="7396" y="388509"/>
                    <a:pt x="12523" y="388464"/>
                    <a:pt x="15292" y="388418"/>
                  </a:cubicBezTo>
                  <a:cubicBezTo>
                    <a:pt x="25880" y="388311"/>
                    <a:pt x="36682" y="388342"/>
                    <a:pt x="47134" y="388357"/>
                  </a:cubicBezTo>
                  <a:cubicBezTo>
                    <a:pt x="61481" y="388387"/>
                    <a:pt x="76299" y="388418"/>
                    <a:pt x="90920" y="388113"/>
                  </a:cubicBezTo>
                  <a:cubicBezTo>
                    <a:pt x="91802" y="388098"/>
                    <a:pt x="92456" y="388113"/>
                    <a:pt x="92943" y="388144"/>
                  </a:cubicBezTo>
                  <a:cubicBezTo>
                    <a:pt x="92974" y="388616"/>
                    <a:pt x="93004" y="389240"/>
                    <a:pt x="93004" y="390077"/>
                  </a:cubicBezTo>
                  <a:cubicBezTo>
                    <a:pt x="92837" y="457447"/>
                    <a:pt x="92806" y="525929"/>
                    <a:pt x="92776" y="592157"/>
                  </a:cubicBezTo>
                  <a:cubicBezTo>
                    <a:pt x="92761" y="643282"/>
                    <a:pt x="92730" y="694392"/>
                    <a:pt x="92654" y="745517"/>
                  </a:cubicBezTo>
                  <a:cubicBezTo>
                    <a:pt x="92654" y="749292"/>
                    <a:pt x="93080" y="754058"/>
                    <a:pt x="96564" y="757514"/>
                  </a:cubicBezTo>
                  <a:cubicBezTo>
                    <a:pt x="100033" y="760970"/>
                    <a:pt x="104734" y="761366"/>
                    <a:pt x="108431" y="761366"/>
                  </a:cubicBezTo>
                  <a:cubicBezTo>
                    <a:pt x="144290" y="761107"/>
                    <a:pt x="186843" y="760924"/>
                    <a:pt x="230568" y="761442"/>
                  </a:cubicBezTo>
                  <a:cubicBezTo>
                    <a:pt x="230765" y="761442"/>
                    <a:pt x="230963" y="761442"/>
                    <a:pt x="231161" y="761442"/>
                  </a:cubicBezTo>
                  <a:cubicBezTo>
                    <a:pt x="235208" y="761442"/>
                    <a:pt x="240122" y="760894"/>
                    <a:pt x="243697" y="757362"/>
                  </a:cubicBezTo>
                  <a:cubicBezTo>
                    <a:pt x="247379" y="753708"/>
                    <a:pt x="247881" y="748729"/>
                    <a:pt x="247866" y="743888"/>
                  </a:cubicBezTo>
                  <a:cubicBezTo>
                    <a:pt x="247744" y="689383"/>
                    <a:pt x="247729" y="633949"/>
                    <a:pt x="247698" y="580358"/>
                  </a:cubicBezTo>
                  <a:cubicBezTo>
                    <a:pt x="247668" y="517966"/>
                    <a:pt x="247638" y="453458"/>
                    <a:pt x="247470" y="390017"/>
                  </a:cubicBezTo>
                  <a:cubicBezTo>
                    <a:pt x="247470" y="389210"/>
                    <a:pt x="247501" y="388601"/>
                    <a:pt x="247531" y="388144"/>
                  </a:cubicBezTo>
                  <a:cubicBezTo>
                    <a:pt x="248018" y="388113"/>
                    <a:pt x="248672" y="388098"/>
                    <a:pt x="249570" y="388113"/>
                  </a:cubicBezTo>
                  <a:cubicBezTo>
                    <a:pt x="264586" y="388387"/>
                    <a:pt x="279830" y="388372"/>
                    <a:pt x="294557" y="388342"/>
                  </a:cubicBezTo>
                  <a:cubicBezTo>
                    <a:pt x="305115" y="388327"/>
                    <a:pt x="316039" y="388311"/>
                    <a:pt x="326765" y="388403"/>
                  </a:cubicBezTo>
                  <a:cubicBezTo>
                    <a:pt x="326841" y="388403"/>
                    <a:pt x="326917" y="388403"/>
                    <a:pt x="326993" y="388403"/>
                  </a:cubicBezTo>
                  <a:cubicBezTo>
                    <a:pt x="334843" y="388403"/>
                    <a:pt x="339894" y="384871"/>
                    <a:pt x="342465" y="377608"/>
                  </a:cubicBezTo>
                  <a:cubicBezTo>
                    <a:pt x="344595" y="371564"/>
                    <a:pt x="347106" y="365428"/>
                    <a:pt x="349509" y="359491"/>
                  </a:cubicBezTo>
                  <a:cubicBezTo>
                    <a:pt x="350544" y="356933"/>
                    <a:pt x="351594" y="354390"/>
                    <a:pt x="352613" y="351833"/>
                  </a:cubicBezTo>
                  <a:lnTo>
                    <a:pt x="382828" y="275922"/>
                  </a:lnTo>
                  <a:cubicBezTo>
                    <a:pt x="384577" y="271552"/>
                    <a:pt x="384045" y="266589"/>
                    <a:pt x="381398" y="262676"/>
                  </a:cubicBezTo>
                  <a:close/>
                  <a:moveTo>
                    <a:pt x="338479" y="346230"/>
                  </a:moveTo>
                  <a:cubicBezTo>
                    <a:pt x="337475" y="348742"/>
                    <a:pt x="336456" y="351254"/>
                    <a:pt x="335421" y="353766"/>
                  </a:cubicBezTo>
                  <a:cubicBezTo>
                    <a:pt x="332942" y="359856"/>
                    <a:pt x="330370" y="366174"/>
                    <a:pt x="328104" y="372554"/>
                  </a:cubicBezTo>
                  <a:cubicBezTo>
                    <a:pt x="328012" y="372812"/>
                    <a:pt x="327936" y="373010"/>
                    <a:pt x="327860" y="373163"/>
                  </a:cubicBezTo>
                  <a:cubicBezTo>
                    <a:pt x="327632" y="373178"/>
                    <a:pt x="327328" y="373208"/>
                    <a:pt x="326871" y="373193"/>
                  </a:cubicBezTo>
                  <a:cubicBezTo>
                    <a:pt x="316069" y="373102"/>
                    <a:pt x="305115" y="373117"/>
                    <a:pt x="294511" y="373132"/>
                  </a:cubicBezTo>
                  <a:cubicBezTo>
                    <a:pt x="279860" y="373163"/>
                    <a:pt x="264707" y="373178"/>
                    <a:pt x="249828" y="372904"/>
                  </a:cubicBezTo>
                  <a:cubicBezTo>
                    <a:pt x="245066" y="372812"/>
                    <a:pt x="240137" y="373239"/>
                    <a:pt x="236455" y="376862"/>
                  </a:cubicBezTo>
                  <a:cubicBezTo>
                    <a:pt x="232698" y="380577"/>
                    <a:pt x="232226" y="385860"/>
                    <a:pt x="232226" y="390062"/>
                  </a:cubicBezTo>
                  <a:cubicBezTo>
                    <a:pt x="232393" y="453504"/>
                    <a:pt x="232424" y="517997"/>
                    <a:pt x="232454" y="580373"/>
                  </a:cubicBezTo>
                  <a:cubicBezTo>
                    <a:pt x="232485" y="633979"/>
                    <a:pt x="232500" y="689413"/>
                    <a:pt x="232621" y="743933"/>
                  </a:cubicBezTo>
                  <a:cubicBezTo>
                    <a:pt x="232621" y="744938"/>
                    <a:pt x="232591" y="745654"/>
                    <a:pt x="232561" y="746171"/>
                  </a:cubicBezTo>
                  <a:cubicBezTo>
                    <a:pt x="232119" y="746202"/>
                    <a:pt x="231526" y="746232"/>
                    <a:pt x="230735" y="746217"/>
                  </a:cubicBezTo>
                  <a:cubicBezTo>
                    <a:pt x="210379" y="745973"/>
                    <a:pt x="190297" y="745882"/>
                    <a:pt x="171005" y="745882"/>
                  </a:cubicBezTo>
                  <a:cubicBezTo>
                    <a:pt x="148747" y="745882"/>
                    <a:pt x="127555" y="746004"/>
                    <a:pt x="108309" y="746141"/>
                  </a:cubicBezTo>
                  <a:cubicBezTo>
                    <a:pt x="108142" y="746141"/>
                    <a:pt x="107990" y="746141"/>
                    <a:pt x="107853" y="746141"/>
                  </a:cubicBezTo>
                  <a:cubicBezTo>
                    <a:pt x="107853" y="745958"/>
                    <a:pt x="107853" y="745760"/>
                    <a:pt x="107853" y="745547"/>
                  </a:cubicBezTo>
                  <a:cubicBezTo>
                    <a:pt x="107944" y="694422"/>
                    <a:pt x="107959" y="643297"/>
                    <a:pt x="107974" y="592172"/>
                  </a:cubicBezTo>
                  <a:cubicBezTo>
                    <a:pt x="108005" y="525944"/>
                    <a:pt x="108035" y="457478"/>
                    <a:pt x="108203" y="390123"/>
                  </a:cubicBezTo>
                  <a:cubicBezTo>
                    <a:pt x="108218" y="385647"/>
                    <a:pt x="107716" y="380562"/>
                    <a:pt x="103973" y="376862"/>
                  </a:cubicBezTo>
                  <a:cubicBezTo>
                    <a:pt x="100246" y="373208"/>
                    <a:pt x="95134" y="372812"/>
                    <a:pt x="90600" y="372889"/>
                  </a:cubicBezTo>
                  <a:cubicBezTo>
                    <a:pt x="76147" y="373178"/>
                    <a:pt x="61405" y="373147"/>
                    <a:pt x="47149" y="373117"/>
                  </a:cubicBezTo>
                  <a:cubicBezTo>
                    <a:pt x="36682" y="373102"/>
                    <a:pt x="25865" y="373071"/>
                    <a:pt x="15216" y="373178"/>
                  </a:cubicBezTo>
                  <a:cubicBezTo>
                    <a:pt x="15505" y="343535"/>
                    <a:pt x="15520" y="312111"/>
                    <a:pt x="15261" y="271506"/>
                  </a:cubicBezTo>
                  <a:cubicBezTo>
                    <a:pt x="27478" y="271628"/>
                    <a:pt x="39862" y="271613"/>
                    <a:pt x="51850" y="271613"/>
                  </a:cubicBezTo>
                  <a:cubicBezTo>
                    <a:pt x="65406" y="271598"/>
                    <a:pt x="79403" y="271598"/>
                    <a:pt x="93156" y="271765"/>
                  </a:cubicBezTo>
                  <a:cubicBezTo>
                    <a:pt x="96640" y="271811"/>
                    <a:pt x="101052" y="271430"/>
                    <a:pt x="104399" y="268096"/>
                  </a:cubicBezTo>
                  <a:cubicBezTo>
                    <a:pt x="107731" y="264792"/>
                    <a:pt x="108142" y="260453"/>
                    <a:pt x="108127" y="256647"/>
                  </a:cubicBezTo>
                  <a:cubicBezTo>
                    <a:pt x="107837" y="215159"/>
                    <a:pt x="107807" y="180766"/>
                    <a:pt x="108050" y="148414"/>
                  </a:cubicBezTo>
                  <a:cubicBezTo>
                    <a:pt x="108522" y="84028"/>
                    <a:pt x="151014" y="31563"/>
                    <a:pt x="213802" y="17891"/>
                  </a:cubicBezTo>
                  <a:cubicBezTo>
                    <a:pt x="221698" y="16171"/>
                    <a:pt x="230446" y="15364"/>
                    <a:pt x="241293" y="15364"/>
                  </a:cubicBezTo>
                  <a:cubicBezTo>
                    <a:pt x="241385" y="15364"/>
                    <a:pt x="241476" y="15364"/>
                    <a:pt x="241567" y="15364"/>
                  </a:cubicBezTo>
                  <a:cubicBezTo>
                    <a:pt x="247714" y="15379"/>
                    <a:pt x="253845" y="15394"/>
                    <a:pt x="259976" y="15409"/>
                  </a:cubicBezTo>
                  <a:cubicBezTo>
                    <a:pt x="281291" y="15470"/>
                    <a:pt x="303320" y="15531"/>
                    <a:pt x="325030" y="15211"/>
                  </a:cubicBezTo>
                  <a:cubicBezTo>
                    <a:pt x="325122" y="15211"/>
                    <a:pt x="325213" y="15211"/>
                    <a:pt x="325304" y="15211"/>
                  </a:cubicBezTo>
                  <a:cubicBezTo>
                    <a:pt x="325304" y="15425"/>
                    <a:pt x="325304" y="15653"/>
                    <a:pt x="325304" y="15912"/>
                  </a:cubicBezTo>
                  <a:cubicBezTo>
                    <a:pt x="325000" y="50137"/>
                    <a:pt x="325000" y="83754"/>
                    <a:pt x="325304" y="115817"/>
                  </a:cubicBezTo>
                  <a:cubicBezTo>
                    <a:pt x="325304" y="116274"/>
                    <a:pt x="325304" y="116655"/>
                    <a:pt x="325289" y="116989"/>
                  </a:cubicBezTo>
                  <a:cubicBezTo>
                    <a:pt x="325152" y="116989"/>
                    <a:pt x="325000" y="116974"/>
                    <a:pt x="324833" y="116974"/>
                  </a:cubicBezTo>
                  <a:cubicBezTo>
                    <a:pt x="314533" y="116441"/>
                    <a:pt x="304172" y="116594"/>
                    <a:pt x="294131" y="116731"/>
                  </a:cubicBezTo>
                  <a:cubicBezTo>
                    <a:pt x="292001" y="116761"/>
                    <a:pt x="289871" y="116792"/>
                    <a:pt x="287741" y="116822"/>
                  </a:cubicBezTo>
                  <a:cubicBezTo>
                    <a:pt x="255321" y="117187"/>
                    <a:pt x="232606" y="140146"/>
                    <a:pt x="232469" y="172667"/>
                  </a:cubicBezTo>
                  <a:cubicBezTo>
                    <a:pt x="232424" y="183537"/>
                    <a:pt x="232439" y="194408"/>
                    <a:pt x="232454" y="205278"/>
                  </a:cubicBezTo>
                  <a:cubicBezTo>
                    <a:pt x="232469" y="222163"/>
                    <a:pt x="232500" y="239626"/>
                    <a:pt x="232302" y="256784"/>
                  </a:cubicBezTo>
                  <a:cubicBezTo>
                    <a:pt x="232256" y="260286"/>
                    <a:pt x="232637" y="264716"/>
                    <a:pt x="235953" y="268066"/>
                  </a:cubicBezTo>
                  <a:cubicBezTo>
                    <a:pt x="239270" y="271400"/>
                    <a:pt x="243804" y="271796"/>
                    <a:pt x="247318" y="271780"/>
                  </a:cubicBezTo>
                  <a:cubicBezTo>
                    <a:pt x="278187" y="271583"/>
                    <a:pt x="309588" y="271613"/>
                    <a:pt x="339955" y="271628"/>
                  </a:cubicBezTo>
                  <a:cubicBezTo>
                    <a:pt x="349342" y="271628"/>
                    <a:pt x="358744" y="271643"/>
                    <a:pt x="368131" y="271643"/>
                  </a:cubicBezTo>
                  <a:lnTo>
                    <a:pt x="338479" y="34623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9" name="Google Shape;619;p36"/>
          <p:cNvGrpSpPr/>
          <p:nvPr/>
        </p:nvGrpSpPr>
        <p:grpSpPr>
          <a:xfrm>
            <a:off x="6445807" y="3864164"/>
            <a:ext cx="280480" cy="280468"/>
            <a:chOff x="6445807" y="3864164"/>
            <a:chExt cx="280480" cy="280468"/>
          </a:xfrm>
        </p:grpSpPr>
        <p:sp>
          <p:nvSpPr>
            <p:cNvPr id="620" name="Google Shape;620;p36"/>
            <p:cNvSpPr/>
            <p:nvPr/>
          </p:nvSpPr>
          <p:spPr>
            <a:xfrm>
              <a:off x="6448612" y="3866968"/>
              <a:ext cx="274875" cy="274858"/>
            </a:xfrm>
            <a:custGeom>
              <a:rect b="b" l="l" r="r" t="t"/>
              <a:pathLst>
                <a:path extrusionOk="0" h="549716" w="549750">
                  <a:moveTo>
                    <a:pt x="549750" y="81543"/>
                  </a:moveTo>
                  <a:lnTo>
                    <a:pt x="549750" y="468174"/>
                  </a:lnTo>
                  <a:cubicBezTo>
                    <a:pt x="549616" y="513159"/>
                    <a:pt x="513181" y="549616"/>
                    <a:pt x="468207" y="549717"/>
                  </a:cubicBezTo>
                  <a:lnTo>
                    <a:pt x="81543" y="549717"/>
                  </a:lnTo>
                  <a:cubicBezTo>
                    <a:pt x="36569" y="549616"/>
                    <a:pt x="135" y="513159"/>
                    <a:pt x="0" y="468174"/>
                  </a:cubicBezTo>
                  <a:lnTo>
                    <a:pt x="0" y="81543"/>
                  </a:lnTo>
                  <a:cubicBezTo>
                    <a:pt x="135" y="36536"/>
                    <a:pt x="36569" y="112"/>
                    <a:pt x="81543" y="0"/>
                  </a:cubicBezTo>
                  <a:lnTo>
                    <a:pt x="468196" y="0"/>
                  </a:lnTo>
                  <a:cubicBezTo>
                    <a:pt x="513181" y="112"/>
                    <a:pt x="549616" y="36536"/>
                    <a:pt x="549750" y="815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6445807" y="3864164"/>
              <a:ext cx="280480" cy="280468"/>
            </a:xfrm>
            <a:custGeom>
              <a:rect b="b" l="l" r="r" t="t"/>
              <a:pathLst>
                <a:path extrusionOk="0" h="560937" w="560960">
                  <a:moveTo>
                    <a:pt x="473818" y="0"/>
                  </a:moveTo>
                  <a:lnTo>
                    <a:pt x="87142" y="0"/>
                  </a:lnTo>
                  <a:cubicBezTo>
                    <a:pt x="39240" y="112"/>
                    <a:pt x="146" y="39206"/>
                    <a:pt x="0" y="87154"/>
                  </a:cubicBezTo>
                  <a:lnTo>
                    <a:pt x="0" y="473796"/>
                  </a:lnTo>
                  <a:cubicBezTo>
                    <a:pt x="146" y="521732"/>
                    <a:pt x="39240" y="560826"/>
                    <a:pt x="87154" y="560938"/>
                  </a:cubicBezTo>
                  <a:lnTo>
                    <a:pt x="473818" y="560938"/>
                  </a:lnTo>
                  <a:cubicBezTo>
                    <a:pt x="521732" y="560826"/>
                    <a:pt x="560814" y="521732"/>
                    <a:pt x="560960" y="473784"/>
                  </a:cubicBezTo>
                  <a:lnTo>
                    <a:pt x="560960" y="87154"/>
                  </a:lnTo>
                  <a:cubicBezTo>
                    <a:pt x="560960" y="87154"/>
                    <a:pt x="560960" y="87142"/>
                    <a:pt x="560960" y="87131"/>
                  </a:cubicBezTo>
                  <a:cubicBezTo>
                    <a:pt x="560826" y="39206"/>
                    <a:pt x="521732" y="112"/>
                    <a:pt x="473818" y="0"/>
                  </a:cubicBezTo>
                  <a:close/>
                  <a:moveTo>
                    <a:pt x="549750" y="473773"/>
                  </a:moveTo>
                  <a:cubicBezTo>
                    <a:pt x="549627" y="515549"/>
                    <a:pt x="515549" y="549627"/>
                    <a:pt x="473818" y="549728"/>
                  </a:cubicBezTo>
                  <a:lnTo>
                    <a:pt x="87176" y="549728"/>
                  </a:lnTo>
                  <a:cubicBezTo>
                    <a:pt x="45423" y="549627"/>
                    <a:pt x="11356" y="515549"/>
                    <a:pt x="11221" y="473796"/>
                  </a:cubicBezTo>
                  <a:lnTo>
                    <a:pt x="11221" y="87176"/>
                  </a:lnTo>
                  <a:cubicBezTo>
                    <a:pt x="11344" y="45389"/>
                    <a:pt x="45411" y="11322"/>
                    <a:pt x="87154" y="11221"/>
                  </a:cubicBezTo>
                  <a:lnTo>
                    <a:pt x="473796" y="11221"/>
                  </a:lnTo>
                  <a:cubicBezTo>
                    <a:pt x="515549" y="11322"/>
                    <a:pt x="549616" y="45389"/>
                    <a:pt x="549750" y="87176"/>
                  </a:cubicBezTo>
                  <a:lnTo>
                    <a:pt x="549750" y="473773"/>
                  </a:lnTo>
                  <a:close/>
                  <a:moveTo>
                    <a:pt x="280503" y="137412"/>
                  </a:moveTo>
                  <a:cubicBezTo>
                    <a:pt x="201619" y="137412"/>
                    <a:pt x="137446" y="201585"/>
                    <a:pt x="137446" y="280469"/>
                  </a:cubicBezTo>
                  <a:cubicBezTo>
                    <a:pt x="137446" y="359353"/>
                    <a:pt x="201619" y="423525"/>
                    <a:pt x="280503" y="423525"/>
                  </a:cubicBezTo>
                  <a:cubicBezTo>
                    <a:pt x="359364" y="423525"/>
                    <a:pt x="423525" y="359353"/>
                    <a:pt x="423525" y="280469"/>
                  </a:cubicBezTo>
                  <a:cubicBezTo>
                    <a:pt x="423525" y="201596"/>
                    <a:pt x="359364" y="137412"/>
                    <a:pt x="280503" y="137412"/>
                  </a:cubicBezTo>
                  <a:close/>
                  <a:moveTo>
                    <a:pt x="280503" y="412304"/>
                  </a:moveTo>
                  <a:cubicBezTo>
                    <a:pt x="207813" y="412304"/>
                    <a:pt x="148667" y="353159"/>
                    <a:pt x="148667" y="280469"/>
                  </a:cubicBezTo>
                  <a:cubicBezTo>
                    <a:pt x="148667" y="207779"/>
                    <a:pt x="207813" y="148633"/>
                    <a:pt x="280503" y="148633"/>
                  </a:cubicBezTo>
                  <a:cubicBezTo>
                    <a:pt x="353181" y="148633"/>
                    <a:pt x="412304" y="207779"/>
                    <a:pt x="412304" y="280469"/>
                  </a:cubicBezTo>
                  <a:cubicBezTo>
                    <a:pt x="412304" y="353170"/>
                    <a:pt x="353181" y="412304"/>
                    <a:pt x="280503" y="412304"/>
                  </a:cubicBezTo>
                  <a:close/>
                  <a:moveTo>
                    <a:pt x="429372" y="91608"/>
                  </a:moveTo>
                  <a:cubicBezTo>
                    <a:pt x="407334" y="91608"/>
                    <a:pt x="389402" y="109539"/>
                    <a:pt x="389402" y="131577"/>
                  </a:cubicBezTo>
                  <a:cubicBezTo>
                    <a:pt x="389402" y="153615"/>
                    <a:pt x="407334" y="171547"/>
                    <a:pt x="429372" y="171547"/>
                  </a:cubicBezTo>
                  <a:cubicBezTo>
                    <a:pt x="451410" y="171547"/>
                    <a:pt x="469341" y="153615"/>
                    <a:pt x="469341" y="131577"/>
                  </a:cubicBezTo>
                  <a:cubicBezTo>
                    <a:pt x="469341" y="109539"/>
                    <a:pt x="451410" y="91608"/>
                    <a:pt x="429372" y="91608"/>
                  </a:cubicBezTo>
                  <a:close/>
                  <a:moveTo>
                    <a:pt x="429372" y="160326"/>
                  </a:moveTo>
                  <a:cubicBezTo>
                    <a:pt x="413516" y="160326"/>
                    <a:pt x="400623" y="147433"/>
                    <a:pt x="400623" y="131577"/>
                  </a:cubicBezTo>
                  <a:cubicBezTo>
                    <a:pt x="400623" y="115722"/>
                    <a:pt x="413516" y="102829"/>
                    <a:pt x="429372" y="102829"/>
                  </a:cubicBezTo>
                  <a:cubicBezTo>
                    <a:pt x="445227" y="102829"/>
                    <a:pt x="458120" y="115722"/>
                    <a:pt x="458120" y="131577"/>
                  </a:cubicBezTo>
                  <a:cubicBezTo>
                    <a:pt x="458120" y="147433"/>
                    <a:pt x="445227" y="160326"/>
                    <a:pt x="429372" y="1603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2" name="Google Shape;622;p36"/>
          <p:cNvGrpSpPr/>
          <p:nvPr/>
        </p:nvGrpSpPr>
        <p:grpSpPr>
          <a:xfrm>
            <a:off x="6985209" y="3864159"/>
            <a:ext cx="343152" cy="280714"/>
            <a:chOff x="6985209" y="3864159"/>
            <a:chExt cx="343152" cy="280714"/>
          </a:xfrm>
        </p:grpSpPr>
        <p:sp>
          <p:nvSpPr>
            <p:cNvPr id="623" name="Google Shape;623;p36"/>
            <p:cNvSpPr/>
            <p:nvPr/>
          </p:nvSpPr>
          <p:spPr>
            <a:xfrm>
              <a:off x="6988647" y="3867618"/>
              <a:ext cx="336293" cy="273811"/>
            </a:xfrm>
            <a:custGeom>
              <a:rect b="b" l="l" r="r" t="t"/>
              <a:pathLst>
                <a:path extrusionOk="0" h="547623" w="672587">
                  <a:moveTo>
                    <a:pt x="225241" y="547624"/>
                  </a:moveTo>
                  <a:cubicBezTo>
                    <a:pt x="216419" y="547624"/>
                    <a:pt x="207610" y="547624"/>
                    <a:pt x="198788" y="547624"/>
                  </a:cubicBezTo>
                  <a:cubicBezTo>
                    <a:pt x="194692" y="546936"/>
                    <a:pt x="190542" y="547225"/>
                    <a:pt x="186433" y="547197"/>
                  </a:cubicBezTo>
                  <a:cubicBezTo>
                    <a:pt x="169352" y="547087"/>
                    <a:pt x="152559" y="544653"/>
                    <a:pt x="135849" y="541449"/>
                  </a:cubicBezTo>
                  <a:cubicBezTo>
                    <a:pt x="118685" y="538163"/>
                    <a:pt x="101837" y="533680"/>
                    <a:pt x="85278" y="528083"/>
                  </a:cubicBezTo>
                  <a:cubicBezTo>
                    <a:pt x="71522" y="523435"/>
                    <a:pt x="58124" y="517893"/>
                    <a:pt x="44945" y="511788"/>
                  </a:cubicBezTo>
                  <a:cubicBezTo>
                    <a:pt x="30269" y="504981"/>
                    <a:pt x="16142" y="497184"/>
                    <a:pt x="2427" y="488631"/>
                  </a:cubicBezTo>
                  <a:cubicBezTo>
                    <a:pt x="2139" y="488452"/>
                    <a:pt x="1823" y="488301"/>
                    <a:pt x="1548" y="488081"/>
                  </a:cubicBezTo>
                  <a:cubicBezTo>
                    <a:pt x="751" y="487421"/>
                    <a:pt x="-321" y="486761"/>
                    <a:pt x="91" y="485578"/>
                  </a:cubicBezTo>
                  <a:cubicBezTo>
                    <a:pt x="545" y="484258"/>
                    <a:pt x="1768" y="484437"/>
                    <a:pt x="2950" y="484547"/>
                  </a:cubicBezTo>
                  <a:cubicBezTo>
                    <a:pt x="13517" y="485509"/>
                    <a:pt x="24112" y="486403"/>
                    <a:pt x="34721" y="486197"/>
                  </a:cubicBezTo>
                  <a:cubicBezTo>
                    <a:pt x="54427" y="485798"/>
                    <a:pt x="73969" y="483749"/>
                    <a:pt x="93249" y="479418"/>
                  </a:cubicBezTo>
                  <a:cubicBezTo>
                    <a:pt x="116899" y="474096"/>
                    <a:pt x="139477" y="465859"/>
                    <a:pt x="160956" y="454652"/>
                  </a:cubicBezTo>
                  <a:cubicBezTo>
                    <a:pt x="174821" y="447405"/>
                    <a:pt x="188014" y="439058"/>
                    <a:pt x="200629" y="429377"/>
                  </a:cubicBezTo>
                  <a:cubicBezTo>
                    <a:pt x="184757" y="428552"/>
                    <a:pt x="169558" y="425513"/>
                    <a:pt x="155047" y="419586"/>
                  </a:cubicBezTo>
                  <a:cubicBezTo>
                    <a:pt x="140714" y="413728"/>
                    <a:pt x="127563" y="405903"/>
                    <a:pt x="115868" y="395659"/>
                  </a:cubicBezTo>
                  <a:cubicBezTo>
                    <a:pt x="104929" y="386074"/>
                    <a:pt x="95461" y="375266"/>
                    <a:pt x="87889" y="362876"/>
                  </a:cubicBezTo>
                  <a:cubicBezTo>
                    <a:pt x="82791" y="354529"/>
                    <a:pt x="78448" y="345797"/>
                    <a:pt x="75356" y="336487"/>
                  </a:cubicBezTo>
                  <a:cubicBezTo>
                    <a:pt x="75192" y="335992"/>
                    <a:pt x="75013" y="335511"/>
                    <a:pt x="74889" y="335002"/>
                  </a:cubicBezTo>
                  <a:cubicBezTo>
                    <a:pt x="74271" y="332362"/>
                    <a:pt x="75302" y="331166"/>
                    <a:pt x="77954" y="331509"/>
                  </a:cubicBezTo>
                  <a:cubicBezTo>
                    <a:pt x="81637" y="331977"/>
                    <a:pt x="85292" y="332582"/>
                    <a:pt x="89002" y="332843"/>
                  </a:cubicBezTo>
                  <a:cubicBezTo>
                    <a:pt x="98581" y="333517"/>
                    <a:pt x="108131" y="333572"/>
                    <a:pt x="117696" y="332444"/>
                  </a:cubicBezTo>
                  <a:cubicBezTo>
                    <a:pt x="122505" y="331867"/>
                    <a:pt x="127233" y="330891"/>
                    <a:pt x="132084" y="329983"/>
                  </a:cubicBezTo>
                  <a:cubicBezTo>
                    <a:pt x="117641" y="326586"/>
                    <a:pt x="104283" y="320783"/>
                    <a:pt x="91737" y="313110"/>
                  </a:cubicBezTo>
                  <a:cubicBezTo>
                    <a:pt x="81815" y="307046"/>
                    <a:pt x="72759" y="299840"/>
                    <a:pt x="64734" y="291438"/>
                  </a:cubicBezTo>
                  <a:cubicBezTo>
                    <a:pt x="56063" y="282349"/>
                    <a:pt x="48587" y="272352"/>
                    <a:pt x="42540" y="261268"/>
                  </a:cubicBezTo>
                  <a:cubicBezTo>
                    <a:pt x="34062" y="245757"/>
                    <a:pt x="28798" y="229241"/>
                    <a:pt x="26627" y="211736"/>
                  </a:cubicBezTo>
                  <a:cubicBezTo>
                    <a:pt x="25968" y="206428"/>
                    <a:pt x="25390" y="201093"/>
                    <a:pt x="25459" y="195743"/>
                  </a:cubicBezTo>
                  <a:cubicBezTo>
                    <a:pt x="25514" y="192209"/>
                    <a:pt x="26916" y="191316"/>
                    <a:pt x="30063" y="192938"/>
                  </a:cubicBezTo>
                  <a:cubicBezTo>
                    <a:pt x="38761" y="197435"/>
                    <a:pt x="47762" y="201134"/>
                    <a:pt x="57217" y="203733"/>
                  </a:cubicBezTo>
                  <a:cubicBezTo>
                    <a:pt x="66149" y="206194"/>
                    <a:pt x="75205" y="207886"/>
                    <a:pt x="84729" y="208395"/>
                  </a:cubicBezTo>
                  <a:cubicBezTo>
                    <a:pt x="77651" y="203032"/>
                    <a:pt x="71014" y="197517"/>
                    <a:pt x="65077" y="191206"/>
                  </a:cubicBezTo>
                  <a:cubicBezTo>
                    <a:pt x="56997" y="182611"/>
                    <a:pt x="50044" y="173191"/>
                    <a:pt x="44244" y="162892"/>
                  </a:cubicBezTo>
                  <a:cubicBezTo>
                    <a:pt x="36095" y="148426"/>
                    <a:pt x="30873" y="132955"/>
                    <a:pt x="28317" y="116578"/>
                  </a:cubicBezTo>
                  <a:cubicBezTo>
                    <a:pt x="27520" y="111462"/>
                    <a:pt x="27218" y="106292"/>
                    <a:pt x="26875" y="101121"/>
                  </a:cubicBezTo>
                  <a:cubicBezTo>
                    <a:pt x="25926" y="86999"/>
                    <a:pt x="27727" y="73193"/>
                    <a:pt x="31190" y="59579"/>
                  </a:cubicBezTo>
                  <a:cubicBezTo>
                    <a:pt x="34007" y="48482"/>
                    <a:pt x="38088" y="37838"/>
                    <a:pt x="43846" y="27896"/>
                  </a:cubicBezTo>
                  <a:cubicBezTo>
                    <a:pt x="45852" y="24431"/>
                    <a:pt x="47254" y="24307"/>
                    <a:pt x="49838" y="27373"/>
                  </a:cubicBezTo>
                  <a:cubicBezTo>
                    <a:pt x="58825" y="38099"/>
                    <a:pt x="68128" y="48550"/>
                    <a:pt x="78242" y="58231"/>
                  </a:cubicBezTo>
                  <a:cubicBezTo>
                    <a:pt x="93661" y="73000"/>
                    <a:pt x="110014" y="86655"/>
                    <a:pt x="127576" y="98852"/>
                  </a:cubicBezTo>
                  <a:cubicBezTo>
                    <a:pt x="144781" y="110816"/>
                    <a:pt x="162811" y="121322"/>
                    <a:pt x="181679" y="130439"/>
                  </a:cubicBezTo>
                  <a:cubicBezTo>
                    <a:pt x="200382" y="139473"/>
                    <a:pt x="219689" y="146940"/>
                    <a:pt x="239615" y="152840"/>
                  </a:cubicBezTo>
                  <a:cubicBezTo>
                    <a:pt x="256380" y="157790"/>
                    <a:pt x="273366" y="161668"/>
                    <a:pt x="290626" y="164363"/>
                  </a:cubicBezTo>
                  <a:cubicBezTo>
                    <a:pt x="300424" y="165890"/>
                    <a:pt x="310277" y="167141"/>
                    <a:pt x="320185" y="167773"/>
                  </a:cubicBezTo>
                  <a:cubicBezTo>
                    <a:pt x="322425" y="167911"/>
                    <a:pt x="324637" y="168324"/>
                    <a:pt x="326891" y="168255"/>
                  </a:cubicBezTo>
                  <a:cubicBezTo>
                    <a:pt x="328622" y="168214"/>
                    <a:pt x="329502" y="167691"/>
                    <a:pt x="329103" y="165766"/>
                  </a:cubicBezTo>
                  <a:cubicBezTo>
                    <a:pt x="327289" y="157034"/>
                    <a:pt x="326465" y="148150"/>
                    <a:pt x="326451" y="139267"/>
                  </a:cubicBezTo>
                  <a:cubicBezTo>
                    <a:pt x="326437" y="133602"/>
                    <a:pt x="326644" y="127881"/>
                    <a:pt x="327331" y="122216"/>
                  </a:cubicBezTo>
                  <a:cubicBezTo>
                    <a:pt x="329378" y="105494"/>
                    <a:pt x="334105" y="89598"/>
                    <a:pt x="341801" y="74609"/>
                  </a:cubicBezTo>
                  <a:cubicBezTo>
                    <a:pt x="350060" y="58506"/>
                    <a:pt x="361191" y="44645"/>
                    <a:pt x="374837" y="32778"/>
                  </a:cubicBezTo>
                  <a:cubicBezTo>
                    <a:pt x="391437" y="18339"/>
                    <a:pt x="410442" y="8548"/>
                    <a:pt x="431715" y="3048"/>
                  </a:cubicBezTo>
                  <a:cubicBezTo>
                    <a:pt x="438339" y="1329"/>
                    <a:pt x="445072" y="407"/>
                    <a:pt x="451916" y="297"/>
                  </a:cubicBezTo>
                  <a:cubicBezTo>
                    <a:pt x="454335" y="256"/>
                    <a:pt x="456739" y="-115"/>
                    <a:pt x="459158" y="36"/>
                  </a:cubicBezTo>
                  <a:cubicBezTo>
                    <a:pt x="463597" y="36"/>
                    <a:pt x="468022" y="36"/>
                    <a:pt x="472460" y="36"/>
                  </a:cubicBezTo>
                  <a:cubicBezTo>
                    <a:pt x="489954" y="-294"/>
                    <a:pt x="506499" y="3735"/>
                    <a:pt x="522399" y="10831"/>
                  </a:cubicBezTo>
                  <a:cubicBezTo>
                    <a:pt x="538189" y="17885"/>
                    <a:pt x="552288" y="27360"/>
                    <a:pt x="564326" y="39818"/>
                  </a:cubicBezTo>
                  <a:cubicBezTo>
                    <a:pt x="566154" y="41716"/>
                    <a:pt x="567940" y="42266"/>
                    <a:pt x="570537" y="41702"/>
                  </a:cubicBezTo>
                  <a:cubicBezTo>
                    <a:pt x="587468" y="38031"/>
                    <a:pt x="603917" y="32860"/>
                    <a:pt x="619899" y="26191"/>
                  </a:cubicBezTo>
                  <a:cubicBezTo>
                    <a:pt x="630604" y="21722"/>
                    <a:pt x="640924" y="16524"/>
                    <a:pt x="650997" y="10803"/>
                  </a:cubicBezTo>
                  <a:cubicBezTo>
                    <a:pt x="652014" y="10226"/>
                    <a:pt x="653045" y="9676"/>
                    <a:pt x="654116" y="10501"/>
                  </a:cubicBezTo>
                  <a:cubicBezTo>
                    <a:pt x="655216" y="11340"/>
                    <a:pt x="654845" y="12536"/>
                    <a:pt x="654529" y="13608"/>
                  </a:cubicBezTo>
                  <a:cubicBezTo>
                    <a:pt x="652165" y="21433"/>
                    <a:pt x="648565" y="28721"/>
                    <a:pt x="644662" y="35844"/>
                  </a:cubicBezTo>
                  <a:cubicBezTo>
                    <a:pt x="640182" y="43999"/>
                    <a:pt x="634836" y="51658"/>
                    <a:pt x="628776" y="58713"/>
                  </a:cubicBezTo>
                  <a:cubicBezTo>
                    <a:pt x="625712" y="62274"/>
                    <a:pt x="622482" y="65698"/>
                    <a:pt x="619033" y="68875"/>
                  </a:cubicBezTo>
                  <a:cubicBezTo>
                    <a:pt x="615515" y="72092"/>
                    <a:pt x="611709" y="74898"/>
                    <a:pt x="607902" y="77744"/>
                  </a:cubicBezTo>
                  <a:cubicBezTo>
                    <a:pt x="604549" y="80247"/>
                    <a:pt x="601182" y="82736"/>
                    <a:pt x="597747" y="85142"/>
                  </a:cubicBezTo>
                  <a:cubicBezTo>
                    <a:pt x="604906" y="83698"/>
                    <a:pt x="612135" y="82653"/>
                    <a:pt x="619280" y="81100"/>
                  </a:cubicBezTo>
                  <a:cubicBezTo>
                    <a:pt x="635949" y="77455"/>
                    <a:pt x="652165" y="72409"/>
                    <a:pt x="667886" y="65753"/>
                  </a:cubicBezTo>
                  <a:cubicBezTo>
                    <a:pt x="669274" y="65162"/>
                    <a:pt x="671033" y="63814"/>
                    <a:pt x="672160" y="65176"/>
                  </a:cubicBezTo>
                  <a:cubicBezTo>
                    <a:pt x="673232" y="66468"/>
                    <a:pt x="672050" y="68352"/>
                    <a:pt x="671212" y="69686"/>
                  </a:cubicBezTo>
                  <a:cubicBezTo>
                    <a:pt x="668175" y="74513"/>
                    <a:pt x="664574" y="78954"/>
                    <a:pt x="661097" y="83465"/>
                  </a:cubicBezTo>
                  <a:cubicBezTo>
                    <a:pt x="652344" y="94864"/>
                    <a:pt x="642422" y="105219"/>
                    <a:pt x="632033" y="115120"/>
                  </a:cubicBezTo>
                  <a:cubicBezTo>
                    <a:pt x="624667" y="122147"/>
                    <a:pt x="616862" y="128720"/>
                    <a:pt x="608589" y="134674"/>
                  </a:cubicBezTo>
                  <a:cubicBezTo>
                    <a:pt x="606418" y="136242"/>
                    <a:pt x="605442" y="138002"/>
                    <a:pt x="605497" y="140725"/>
                  </a:cubicBezTo>
                  <a:cubicBezTo>
                    <a:pt x="605648" y="147380"/>
                    <a:pt x="605552" y="154036"/>
                    <a:pt x="605552" y="160692"/>
                  </a:cubicBezTo>
                  <a:cubicBezTo>
                    <a:pt x="605552" y="174608"/>
                    <a:pt x="604302" y="188428"/>
                    <a:pt x="602570" y="202234"/>
                  </a:cubicBezTo>
                  <a:cubicBezTo>
                    <a:pt x="599945" y="223026"/>
                    <a:pt x="595713" y="243474"/>
                    <a:pt x="589872" y="263565"/>
                  </a:cubicBezTo>
                  <a:cubicBezTo>
                    <a:pt x="584925" y="280589"/>
                    <a:pt x="578947" y="297269"/>
                    <a:pt x="571815" y="313509"/>
                  </a:cubicBezTo>
                  <a:cubicBezTo>
                    <a:pt x="561399" y="337216"/>
                    <a:pt x="549072" y="359892"/>
                    <a:pt x="534478" y="381289"/>
                  </a:cubicBezTo>
                  <a:cubicBezTo>
                    <a:pt x="525518" y="394421"/>
                    <a:pt x="515762" y="406949"/>
                    <a:pt x="505304" y="418940"/>
                  </a:cubicBezTo>
                  <a:cubicBezTo>
                    <a:pt x="499120" y="426035"/>
                    <a:pt x="492771" y="433007"/>
                    <a:pt x="486051" y="439566"/>
                  </a:cubicBezTo>
                  <a:cubicBezTo>
                    <a:pt x="471072" y="454157"/>
                    <a:pt x="455187" y="467701"/>
                    <a:pt x="438037" y="479734"/>
                  </a:cubicBezTo>
                  <a:cubicBezTo>
                    <a:pt x="420818" y="491835"/>
                    <a:pt x="402747" y="502465"/>
                    <a:pt x="383742" y="511472"/>
                  </a:cubicBezTo>
                  <a:cubicBezTo>
                    <a:pt x="363884" y="520891"/>
                    <a:pt x="343326" y="528496"/>
                    <a:pt x="322109" y="534326"/>
                  </a:cubicBezTo>
                  <a:cubicBezTo>
                    <a:pt x="304670" y="539112"/>
                    <a:pt x="286970" y="542522"/>
                    <a:pt x="269092" y="545066"/>
                  </a:cubicBezTo>
                  <a:cubicBezTo>
                    <a:pt x="259431" y="546441"/>
                    <a:pt x="249702" y="546785"/>
                    <a:pt x="239959" y="547197"/>
                  </a:cubicBezTo>
                  <a:cubicBezTo>
                    <a:pt x="235025" y="547376"/>
                    <a:pt x="230119" y="547019"/>
                    <a:pt x="225241" y="5476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6985209" y="3864159"/>
              <a:ext cx="343152" cy="280714"/>
            </a:xfrm>
            <a:custGeom>
              <a:rect b="b" l="l" r="r" t="t"/>
              <a:pathLst>
                <a:path extrusionOk="0" h="561428" w="686305">
                  <a:moveTo>
                    <a:pt x="684299" y="67663"/>
                  </a:moveTo>
                  <a:cubicBezTo>
                    <a:pt x="682650" y="65669"/>
                    <a:pt x="678939" y="62823"/>
                    <a:pt x="672481" y="66082"/>
                  </a:cubicBezTo>
                  <a:cubicBezTo>
                    <a:pt x="672329" y="66151"/>
                    <a:pt x="672192" y="66233"/>
                    <a:pt x="672055" y="66288"/>
                  </a:cubicBezTo>
                  <a:cubicBezTo>
                    <a:pt x="659302" y="71692"/>
                    <a:pt x="645807" y="76148"/>
                    <a:pt x="631845" y="79586"/>
                  </a:cubicBezTo>
                  <a:cubicBezTo>
                    <a:pt x="634827" y="76753"/>
                    <a:pt x="637782" y="73631"/>
                    <a:pt x="640833" y="70084"/>
                  </a:cubicBezTo>
                  <a:cubicBezTo>
                    <a:pt x="647264" y="62603"/>
                    <a:pt x="652884" y="54517"/>
                    <a:pt x="657529" y="46046"/>
                  </a:cubicBezTo>
                  <a:cubicBezTo>
                    <a:pt x="661171" y="39418"/>
                    <a:pt x="665252" y="31429"/>
                    <a:pt x="667959" y="22463"/>
                  </a:cubicBezTo>
                  <a:cubicBezTo>
                    <a:pt x="669650" y="16853"/>
                    <a:pt x="667369" y="13635"/>
                    <a:pt x="665170" y="11930"/>
                  </a:cubicBezTo>
                  <a:cubicBezTo>
                    <a:pt x="663026" y="10266"/>
                    <a:pt x="659426" y="8891"/>
                    <a:pt x="654465" y="11696"/>
                  </a:cubicBezTo>
                  <a:cubicBezTo>
                    <a:pt x="643952" y="17678"/>
                    <a:pt x="634030" y="22587"/>
                    <a:pt x="624122" y="26726"/>
                  </a:cubicBezTo>
                  <a:cubicBezTo>
                    <a:pt x="608580" y="33203"/>
                    <a:pt x="592406" y="38291"/>
                    <a:pt x="576053" y="41839"/>
                  </a:cubicBezTo>
                  <a:cubicBezTo>
                    <a:pt x="563891" y="29270"/>
                    <a:pt x="549091" y="19039"/>
                    <a:pt x="532064" y="11435"/>
                  </a:cubicBezTo>
                  <a:cubicBezTo>
                    <a:pt x="514158" y="3431"/>
                    <a:pt x="496843" y="-295"/>
                    <a:pt x="479322" y="35"/>
                  </a:cubicBezTo>
                  <a:lnTo>
                    <a:pt x="466212" y="35"/>
                  </a:lnTo>
                  <a:cubicBezTo>
                    <a:pt x="464385" y="-61"/>
                    <a:pt x="462653" y="62"/>
                    <a:pt x="461128" y="159"/>
                  </a:cubicBezTo>
                  <a:cubicBezTo>
                    <a:pt x="460303" y="214"/>
                    <a:pt x="459493" y="282"/>
                    <a:pt x="458668" y="282"/>
                  </a:cubicBezTo>
                  <a:cubicBezTo>
                    <a:pt x="451371" y="392"/>
                    <a:pt x="444033" y="1382"/>
                    <a:pt x="436846" y="3253"/>
                  </a:cubicBezTo>
                  <a:cubicBezTo>
                    <a:pt x="414378" y="9069"/>
                    <a:pt x="394300" y="19562"/>
                    <a:pt x="377178" y="34454"/>
                  </a:cubicBezTo>
                  <a:cubicBezTo>
                    <a:pt x="362639" y="47092"/>
                    <a:pt x="350985" y="61860"/>
                    <a:pt x="342534" y="78334"/>
                  </a:cubicBezTo>
                  <a:cubicBezTo>
                    <a:pt x="334646" y="93708"/>
                    <a:pt x="329534" y="110512"/>
                    <a:pt x="327363" y="128251"/>
                  </a:cubicBezTo>
                  <a:cubicBezTo>
                    <a:pt x="326717" y="133532"/>
                    <a:pt x="326415" y="139225"/>
                    <a:pt x="326428" y="146155"/>
                  </a:cubicBezTo>
                  <a:cubicBezTo>
                    <a:pt x="326442" y="153595"/>
                    <a:pt x="326992" y="160855"/>
                    <a:pt x="328091" y="167827"/>
                  </a:cubicBezTo>
                  <a:cubicBezTo>
                    <a:pt x="327885" y="167814"/>
                    <a:pt x="327679" y="167800"/>
                    <a:pt x="327473" y="167786"/>
                  </a:cubicBezTo>
                  <a:cubicBezTo>
                    <a:pt x="318788" y="167222"/>
                    <a:pt x="309594" y="166163"/>
                    <a:pt x="298532" y="164431"/>
                  </a:cubicBezTo>
                  <a:cubicBezTo>
                    <a:pt x="281945" y="161846"/>
                    <a:pt x="265084" y="158036"/>
                    <a:pt x="248415" y="153100"/>
                  </a:cubicBezTo>
                  <a:cubicBezTo>
                    <a:pt x="228984" y="147352"/>
                    <a:pt x="209841" y="139954"/>
                    <a:pt x="191509" y="131112"/>
                  </a:cubicBezTo>
                  <a:cubicBezTo>
                    <a:pt x="172944" y="122146"/>
                    <a:pt x="155065" y="111709"/>
                    <a:pt x="138341" y="100075"/>
                  </a:cubicBezTo>
                  <a:cubicBezTo>
                    <a:pt x="121892" y="88634"/>
                    <a:pt x="105566" y="75199"/>
                    <a:pt x="89845" y="60128"/>
                  </a:cubicBezTo>
                  <a:cubicBezTo>
                    <a:pt x="81284" y="51932"/>
                    <a:pt x="72420" y="42292"/>
                    <a:pt x="61976" y="29834"/>
                  </a:cubicBezTo>
                  <a:cubicBezTo>
                    <a:pt x="60822" y="28459"/>
                    <a:pt x="57758" y="24787"/>
                    <a:pt x="52920" y="25213"/>
                  </a:cubicBezTo>
                  <a:cubicBezTo>
                    <a:pt x="48083" y="25626"/>
                    <a:pt x="45692" y="29765"/>
                    <a:pt x="44785" y="31319"/>
                  </a:cubicBezTo>
                  <a:cubicBezTo>
                    <a:pt x="39014" y="41275"/>
                    <a:pt x="34506" y="52523"/>
                    <a:pt x="31414" y="64762"/>
                  </a:cubicBezTo>
                  <a:cubicBezTo>
                    <a:pt x="27456" y="80369"/>
                    <a:pt x="25986" y="94657"/>
                    <a:pt x="26907" y="108449"/>
                  </a:cubicBezTo>
                  <a:lnTo>
                    <a:pt x="27003" y="109866"/>
                  </a:lnTo>
                  <a:cubicBezTo>
                    <a:pt x="27319" y="114624"/>
                    <a:pt x="27649" y="119560"/>
                    <a:pt x="28418" y="124511"/>
                  </a:cubicBezTo>
                  <a:cubicBezTo>
                    <a:pt x="31139" y="141906"/>
                    <a:pt x="36760" y="158270"/>
                    <a:pt x="45142" y="173135"/>
                  </a:cubicBezTo>
                  <a:cubicBezTo>
                    <a:pt x="51162" y="183820"/>
                    <a:pt x="58500" y="193803"/>
                    <a:pt x="66965" y="202783"/>
                  </a:cubicBezTo>
                  <a:cubicBezTo>
                    <a:pt x="67583" y="203443"/>
                    <a:pt x="68202" y="204089"/>
                    <a:pt x="68848" y="204736"/>
                  </a:cubicBezTo>
                  <a:cubicBezTo>
                    <a:pt x="67886" y="204488"/>
                    <a:pt x="66910" y="204227"/>
                    <a:pt x="65920" y="203966"/>
                  </a:cubicBezTo>
                  <a:cubicBezTo>
                    <a:pt x="57359" y="201614"/>
                    <a:pt x="48908" y="198245"/>
                    <a:pt x="40099" y="193693"/>
                  </a:cubicBezTo>
                  <a:cubicBezTo>
                    <a:pt x="35358" y="191246"/>
                    <a:pt x="31964" y="192153"/>
                    <a:pt x="29971" y="193363"/>
                  </a:cubicBezTo>
                  <a:cubicBezTo>
                    <a:pt x="27965" y="194573"/>
                    <a:pt x="25560" y="197131"/>
                    <a:pt x="25478" y="202508"/>
                  </a:cubicBezTo>
                  <a:cubicBezTo>
                    <a:pt x="25395" y="208435"/>
                    <a:pt x="26041" y="214128"/>
                    <a:pt x="26701" y="219449"/>
                  </a:cubicBezTo>
                  <a:cubicBezTo>
                    <a:pt x="28982" y="237835"/>
                    <a:pt x="34602" y="255326"/>
                    <a:pt x="43397" y="271429"/>
                  </a:cubicBezTo>
                  <a:cubicBezTo>
                    <a:pt x="49540" y="282678"/>
                    <a:pt x="57359" y="293307"/>
                    <a:pt x="66649" y="303043"/>
                  </a:cubicBezTo>
                  <a:cubicBezTo>
                    <a:pt x="74908" y="311706"/>
                    <a:pt x="84458" y="319380"/>
                    <a:pt x="95040" y="325843"/>
                  </a:cubicBezTo>
                  <a:cubicBezTo>
                    <a:pt x="99588" y="328620"/>
                    <a:pt x="104137" y="331109"/>
                    <a:pt x="108713" y="333323"/>
                  </a:cubicBezTo>
                  <a:cubicBezTo>
                    <a:pt x="104797" y="333323"/>
                    <a:pt x="100702" y="333158"/>
                    <a:pt x="96373" y="332856"/>
                  </a:cubicBezTo>
                  <a:cubicBezTo>
                    <a:pt x="93899" y="332677"/>
                    <a:pt x="91398" y="332333"/>
                    <a:pt x="88760" y="331976"/>
                  </a:cubicBezTo>
                  <a:cubicBezTo>
                    <a:pt x="87743" y="331838"/>
                    <a:pt x="86726" y="331701"/>
                    <a:pt x="85709" y="331563"/>
                  </a:cubicBezTo>
                  <a:cubicBezTo>
                    <a:pt x="80886" y="330944"/>
                    <a:pt x="78178" y="333062"/>
                    <a:pt x="76983" y="334396"/>
                  </a:cubicBezTo>
                  <a:cubicBezTo>
                    <a:pt x="75787" y="335730"/>
                    <a:pt x="73946" y="338673"/>
                    <a:pt x="75073" y="343458"/>
                  </a:cubicBezTo>
                  <a:cubicBezTo>
                    <a:pt x="75210" y="344063"/>
                    <a:pt x="75402" y="344668"/>
                    <a:pt x="75609" y="345259"/>
                  </a:cubicBezTo>
                  <a:lnTo>
                    <a:pt x="75705" y="345534"/>
                  </a:lnTo>
                  <a:cubicBezTo>
                    <a:pt x="78756" y="354720"/>
                    <a:pt x="83071" y="363824"/>
                    <a:pt x="88897" y="373353"/>
                  </a:cubicBezTo>
                  <a:cubicBezTo>
                    <a:pt x="96483" y="385757"/>
                    <a:pt x="106350" y="397321"/>
                    <a:pt x="118209" y="407717"/>
                  </a:cubicBezTo>
                  <a:cubicBezTo>
                    <a:pt x="130027" y="418072"/>
                    <a:pt x="143852" y="426529"/>
                    <a:pt x="159311" y="432841"/>
                  </a:cubicBezTo>
                  <a:cubicBezTo>
                    <a:pt x="168711" y="436677"/>
                    <a:pt x="178468" y="439441"/>
                    <a:pt x="188829" y="441174"/>
                  </a:cubicBezTo>
                  <a:cubicBezTo>
                    <a:pt x="181093" y="446317"/>
                    <a:pt x="173081" y="451048"/>
                    <a:pt x="164643" y="455462"/>
                  </a:cubicBezTo>
                  <a:cubicBezTo>
                    <a:pt x="143865" y="466298"/>
                    <a:pt x="121658" y="474425"/>
                    <a:pt x="98613" y="479623"/>
                  </a:cubicBezTo>
                  <a:cubicBezTo>
                    <a:pt x="80638" y="483665"/>
                    <a:pt x="61949" y="485824"/>
                    <a:pt x="41460" y="486237"/>
                  </a:cubicBezTo>
                  <a:cubicBezTo>
                    <a:pt x="31359" y="486443"/>
                    <a:pt x="21025" y="485591"/>
                    <a:pt x="10320" y="484601"/>
                  </a:cubicBezTo>
                  <a:cubicBezTo>
                    <a:pt x="3422" y="483940"/>
                    <a:pt x="1140" y="488327"/>
                    <a:pt x="481" y="490239"/>
                  </a:cubicBezTo>
                  <a:cubicBezTo>
                    <a:pt x="-247" y="492342"/>
                    <a:pt x="-783" y="496427"/>
                    <a:pt x="3848" y="500139"/>
                  </a:cubicBezTo>
                  <a:lnTo>
                    <a:pt x="4026" y="500291"/>
                  </a:lnTo>
                  <a:cubicBezTo>
                    <a:pt x="4672" y="500827"/>
                    <a:pt x="5263" y="501171"/>
                    <a:pt x="5662" y="501391"/>
                  </a:cubicBezTo>
                  <a:cubicBezTo>
                    <a:pt x="20091" y="510398"/>
                    <a:pt x="34644" y="518319"/>
                    <a:pt x="48935" y="524960"/>
                  </a:cubicBezTo>
                  <a:cubicBezTo>
                    <a:pt x="63406" y="531671"/>
                    <a:pt x="76832" y="537103"/>
                    <a:pt x="89969" y="541531"/>
                  </a:cubicBezTo>
                  <a:cubicBezTo>
                    <a:pt x="106968" y="547265"/>
                    <a:pt x="124283" y="551844"/>
                    <a:pt x="141433" y="555131"/>
                  </a:cubicBezTo>
                  <a:cubicBezTo>
                    <a:pt x="162115" y="559091"/>
                    <a:pt x="178111" y="560906"/>
                    <a:pt x="193268" y="561002"/>
                  </a:cubicBezTo>
                  <a:cubicBezTo>
                    <a:pt x="194326" y="561002"/>
                    <a:pt x="195384" y="560989"/>
                    <a:pt x="196442" y="560989"/>
                  </a:cubicBezTo>
                  <a:cubicBezTo>
                    <a:pt x="199314" y="560947"/>
                    <a:pt x="202035" y="560920"/>
                    <a:pt x="204509" y="561332"/>
                  </a:cubicBezTo>
                  <a:cubicBezTo>
                    <a:pt x="204894" y="561401"/>
                    <a:pt x="205279" y="561429"/>
                    <a:pt x="205663" y="561429"/>
                  </a:cubicBezTo>
                  <a:lnTo>
                    <a:pt x="232117" y="561429"/>
                  </a:lnTo>
                  <a:cubicBezTo>
                    <a:pt x="232405" y="561429"/>
                    <a:pt x="232680" y="561415"/>
                    <a:pt x="232969" y="561374"/>
                  </a:cubicBezTo>
                  <a:cubicBezTo>
                    <a:pt x="235635" y="561044"/>
                    <a:pt x="238438" y="561044"/>
                    <a:pt x="241393" y="561044"/>
                  </a:cubicBezTo>
                  <a:cubicBezTo>
                    <a:pt x="243248" y="561044"/>
                    <a:pt x="245144" y="561044"/>
                    <a:pt x="247096" y="560961"/>
                  </a:cubicBezTo>
                  <a:lnTo>
                    <a:pt x="248566" y="560906"/>
                  </a:lnTo>
                  <a:cubicBezTo>
                    <a:pt x="257814" y="560521"/>
                    <a:pt x="267393" y="560136"/>
                    <a:pt x="276902" y="558775"/>
                  </a:cubicBezTo>
                  <a:cubicBezTo>
                    <a:pt x="296581" y="555969"/>
                    <a:pt x="314212" y="552408"/>
                    <a:pt x="330771" y="547856"/>
                  </a:cubicBezTo>
                  <a:cubicBezTo>
                    <a:pt x="352360" y="541929"/>
                    <a:pt x="373481" y="534105"/>
                    <a:pt x="393531" y="524589"/>
                  </a:cubicBezTo>
                  <a:cubicBezTo>
                    <a:pt x="412481" y="515596"/>
                    <a:pt x="431088" y="504719"/>
                    <a:pt x="448829" y="492260"/>
                  </a:cubicBezTo>
                  <a:cubicBezTo>
                    <a:pt x="465498" y="480558"/>
                    <a:pt x="481480" y="467191"/>
                    <a:pt x="497696" y="451391"/>
                  </a:cubicBezTo>
                  <a:cubicBezTo>
                    <a:pt x="503660" y="445575"/>
                    <a:pt x="509720" y="439084"/>
                    <a:pt x="517333" y="430366"/>
                  </a:cubicBezTo>
                  <a:cubicBezTo>
                    <a:pt x="528107" y="418017"/>
                    <a:pt x="538083" y="405132"/>
                    <a:pt x="547002" y="392069"/>
                  </a:cubicBezTo>
                  <a:cubicBezTo>
                    <a:pt x="561335" y="371070"/>
                    <a:pt x="574115" y="347886"/>
                    <a:pt x="584958" y="323175"/>
                  </a:cubicBezTo>
                  <a:cubicBezTo>
                    <a:pt x="592007" y="307113"/>
                    <a:pt x="598191" y="290021"/>
                    <a:pt x="603317" y="272392"/>
                  </a:cubicBezTo>
                  <a:cubicBezTo>
                    <a:pt x="609240" y="252040"/>
                    <a:pt x="613582" y="231055"/>
                    <a:pt x="616234" y="209989"/>
                  </a:cubicBezTo>
                  <a:cubicBezTo>
                    <a:pt x="618309" y="193570"/>
                    <a:pt x="619271" y="180107"/>
                    <a:pt x="619271" y="167594"/>
                  </a:cubicBezTo>
                  <a:cubicBezTo>
                    <a:pt x="619271" y="165751"/>
                    <a:pt x="619285" y="163894"/>
                    <a:pt x="619285" y="162052"/>
                  </a:cubicBezTo>
                  <a:cubicBezTo>
                    <a:pt x="619313" y="157280"/>
                    <a:pt x="619326" y="152357"/>
                    <a:pt x="619216" y="147462"/>
                  </a:cubicBezTo>
                  <a:cubicBezTo>
                    <a:pt x="619216" y="147407"/>
                    <a:pt x="619216" y="147365"/>
                    <a:pt x="619216" y="147324"/>
                  </a:cubicBezTo>
                  <a:cubicBezTo>
                    <a:pt x="619271" y="147269"/>
                    <a:pt x="619354" y="147214"/>
                    <a:pt x="619450" y="147145"/>
                  </a:cubicBezTo>
                  <a:cubicBezTo>
                    <a:pt x="627723" y="141177"/>
                    <a:pt x="635844" y="134398"/>
                    <a:pt x="643622" y="126986"/>
                  </a:cubicBezTo>
                  <a:cubicBezTo>
                    <a:pt x="656004" y="115160"/>
                    <a:pt x="665472" y="104860"/>
                    <a:pt x="673388" y="94547"/>
                  </a:cubicBezTo>
                  <a:cubicBezTo>
                    <a:pt x="674020" y="93736"/>
                    <a:pt x="674652" y="92924"/>
                    <a:pt x="675270" y="92099"/>
                  </a:cubicBezTo>
                  <a:cubicBezTo>
                    <a:pt x="678184" y="88345"/>
                    <a:pt x="681193" y="84467"/>
                    <a:pt x="683859" y="80232"/>
                  </a:cubicBezTo>
                  <a:cubicBezTo>
                    <a:pt x="686965" y="75295"/>
                    <a:pt x="687116" y="71074"/>
                    <a:pt x="684299" y="67663"/>
                  </a:cubicBezTo>
                  <a:close/>
                  <a:moveTo>
                    <a:pt x="662490" y="86145"/>
                  </a:moveTo>
                  <a:cubicBezTo>
                    <a:pt x="655014" y="95881"/>
                    <a:pt x="646000" y="105699"/>
                    <a:pt x="634140" y="117016"/>
                  </a:cubicBezTo>
                  <a:cubicBezTo>
                    <a:pt x="626830" y="124002"/>
                    <a:pt x="619175" y="130383"/>
                    <a:pt x="611411" y="135979"/>
                  </a:cubicBezTo>
                  <a:cubicBezTo>
                    <a:pt x="607357" y="138908"/>
                    <a:pt x="605364" y="142869"/>
                    <a:pt x="605474" y="147778"/>
                  </a:cubicBezTo>
                  <a:cubicBezTo>
                    <a:pt x="605584" y="152481"/>
                    <a:pt x="605557" y="157308"/>
                    <a:pt x="605543" y="161983"/>
                  </a:cubicBezTo>
                  <a:cubicBezTo>
                    <a:pt x="605529" y="163853"/>
                    <a:pt x="605529" y="165710"/>
                    <a:pt x="605529" y="167580"/>
                  </a:cubicBezTo>
                  <a:cubicBezTo>
                    <a:pt x="605529" y="179502"/>
                    <a:pt x="604595" y="192428"/>
                    <a:pt x="602602" y="208256"/>
                  </a:cubicBezTo>
                  <a:cubicBezTo>
                    <a:pt x="600033" y="228594"/>
                    <a:pt x="595841" y="248877"/>
                    <a:pt x="590125" y="268528"/>
                  </a:cubicBezTo>
                  <a:cubicBezTo>
                    <a:pt x="585164" y="285593"/>
                    <a:pt x="579200" y="302108"/>
                    <a:pt x="572384" y="317619"/>
                  </a:cubicBezTo>
                  <a:cubicBezTo>
                    <a:pt x="561871" y="341547"/>
                    <a:pt x="549517" y="363989"/>
                    <a:pt x="535651" y="384285"/>
                  </a:cubicBezTo>
                  <a:cubicBezTo>
                    <a:pt x="527035" y="396895"/>
                    <a:pt x="517388" y="409354"/>
                    <a:pt x="506971" y="421290"/>
                  </a:cubicBezTo>
                  <a:cubicBezTo>
                    <a:pt x="499619" y="429719"/>
                    <a:pt x="493793" y="435962"/>
                    <a:pt x="488104" y="441518"/>
                  </a:cubicBezTo>
                  <a:cubicBezTo>
                    <a:pt x="472424" y="456809"/>
                    <a:pt x="456992" y="469708"/>
                    <a:pt x="440941" y="480984"/>
                  </a:cubicBezTo>
                  <a:cubicBezTo>
                    <a:pt x="423832" y="493003"/>
                    <a:pt x="405899" y="503481"/>
                    <a:pt x="387649" y="512144"/>
                  </a:cubicBezTo>
                  <a:cubicBezTo>
                    <a:pt x="368314" y="521316"/>
                    <a:pt x="347962" y="528866"/>
                    <a:pt x="327143" y="534572"/>
                  </a:cubicBezTo>
                  <a:cubicBezTo>
                    <a:pt x="311147" y="538959"/>
                    <a:pt x="294080" y="542424"/>
                    <a:pt x="274978" y="545133"/>
                  </a:cubicBezTo>
                  <a:cubicBezTo>
                    <a:pt x="266142" y="546385"/>
                    <a:pt x="257333" y="546756"/>
                    <a:pt x="248003" y="547141"/>
                  </a:cubicBezTo>
                  <a:lnTo>
                    <a:pt x="246518" y="547196"/>
                  </a:lnTo>
                  <a:cubicBezTo>
                    <a:pt x="244856" y="547265"/>
                    <a:pt x="243179" y="547265"/>
                    <a:pt x="241393" y="547265"/>
                  </a:cubicBezTo>
                  <a:cubicBezTo>
                    <a:pt x="238287" y="547265"/>
                    <a:pt x="235058" y="547265"/>
                    <a:pt x="231704" y="547650"/>
                  </a:cubicBezTo>
                  <a:lnTo>
                    <a:pt x="206213" y="547650"/>
                  </a:lnTo>
                  <a:cubicBezTo>
                    <a:pt x="202736" y="547127"/>
                    <a:pt x="199452" y="547169"/>
                    <a:pt x="196278" y="547210"/>
                  </a:cubicBezTo>
                  <a:cubicBezTo>
                    <a:pt x="195302" y="547224"/>
                    <a:pt x="194326" y="547237"/>
                    <a:pt x="193364" y="547224"/>
                  </a:cubicBezTo>
                  <a:cubicBezTo>
                    <a:pt x="179072" y="547127"/>
                    <a:pt x="163846" y="545395"/>
                    <a:pt x="144017" y="541599"/>
                  </a:cubicBezTo>
                  <a:cubicBezTo>
                    <a:pt x="127471" y="538437"/>
                    <a:pt x="110775" y="534022"/>
                    <a:pt x="94353" y="528481"/>
                  </a:cubicBezTo>
                  <a:cubicBezTo>
                    <a:pt x="81696" y="524204"/>
                    <a:pt x="68724" y="518965"/>
                    <a:pt x="54707" y="512461"/>
                  </a:cubicBezTo>
                  <a:cubicBezTo>
                    <a:pt x="46544" y="508679"/>
                    <a:pt x="38285" y="504444"/>
                    <a:pt x="30013" y="499823"/>
                  </a:cubicBezTo>
                  <a:cubicBezTo>
                    <a:pt x="33915" y="499988"/>
                    <a:pt x="37818" y="500057"/>
                    <a:pt x="41734" y="499974"/>
                  </a:cubicBezTo>
                  <a:cubicBezTo>
                    <a:pt x="63158" y="499548"/>
                    <a:pt x="82741" y="497279"/>
                    <a:pt x="101622" y="493030"/>
                  </a:cubicBezTo>
                  <a:cubicBezTo>
                    <a:pt x="125822" y="487585"/>
                    <a:pt x="149170" y="479045"/>
                    <a:pt x="170992" y="467645"/>
                  </a:cubicBezTo>
                  <a:cubicBezTo>
                    <a:pt x="185531" y="460055"/>
                    <a:pt x="198834" y="451570"/>
                    <a:pt x="211669" y="441724"/>
                  </a:cubicBezTo>
                  <a:cubicBezTo>
                    <a:pt x="213950" y="439964"/>
                    <a:pt x="214898" y="436980"/>
                    <a:pt x="214046" y="434230"/>
                  </a:cubicBezTo>
                  <a:cubicBezTo>
                    <a:pt x="213194" y="431480"/>
                    <a:pt x="210707" y="429554"/>
                    <a:pt x="207835" y="429403"/>
                  </a:cubicBezTo>
                  <a:cubicBezTo>
                    <a:pt x="191963" y="428592"/>
                    <a:pt x="177794" y="425553"/>
                    <a:pt x="164492" y="420121"/>
                  </a:cubicBezTo>
                  <a:cubicBezTo>
                    <a:pt x="150448" y="414387"/>
                    <a:pt x="137915" y="406727"/>
                    <a:pt x="127251" y="397390"/>
                  </a:cubicBezTo>
                  <a:cubicBezTo>
                    <a:pt x="116285" y="387778"/>
                    <a:pt x="107559" y="377575"/>
                    <a:pt x="100592" y="366189"/>
                  </a:cubicBezTo>
                  <a:cubicBezTo>
                    <a:pt x="96359" y="359286"/>
                    <a:pt x="93034" y="352671"/>
                    <a:pt x="90477" y="346098"/>
                  </a:cubicBezTo>
                  <a:cubicBezTo>
                    <a:pt x="92072" y="346304"/>
                    <a:pt x="93707" y="346469"/>
                    <a:pt x="95370" y="346593"/>
                  </a:cubicBezTo>
                  <a:cubicBezTo>
                    <a:pt x="106487" y="347377"/>
                    <a:pt x="116299" y="347240"/>
                    <a:pt x="125355" y="346153"/>
                  </a:cubicBezTo>
                  <a:cubicBezTo>
                    <a:pt x="129629" y="345644"/>
                    <a:pt x="133820" y="344833"/>
                    <a:pt x="137874" y="344063"/>
                  </a:cubicBezTo>
                  <a:lnTo>
                    <a:pt x="140224" y="343609"/>
                  </a:lnTo>
                  <a:cubicBezTo>
                    <a:pt x="143412" y="343004"/>
                    <a:pt x="145748" y="340254"/>
                    <a:pt x="145817" y="337009"/>
                  </a:cubicBezTo>
                  <a:cubicBezTo>
                    <a:pt x="145885" y="333763"/>
                    <a:pt x="143687" y="330903"/>
                    <a:pt x="140526" y="330161"/>
                  </a:cubicBezTo>
                  <a:cubicBezTo>
                    <a:pt x="127306" y="327053"/>
                    <a:pt x="114760" y="321800"/>
                    <a:pt x="102186" y="314113"/>
                  </a:cubicBezTo>
                  <a:cubicBezTo>
                    <a:pt x="92635" y="308282"/>
                    <a:pt x="84019" y="301365"/>
                    <a:pt x="76584" y="293555"/>
                  </a:cubicBezTo>
                  <a:cubicBezTo>
                    <a:pt x="68119" y="284685"/>
                    <a:pt x="61015" y="275018"/>
                    <a:pt x="55449" y="264828"/>
                  </a:cubicBezTo>
                  <a:cubicBezTo>
                    <a:pt x="47479" y="250252"/>
                    <a:pt x="42394" y="234411"/>
                    <a:pt x="40319" y="217744"/>
                  </a:cubicBezTo>
                  <a:cubicBezTo>
                    <a:pt x="39948" y="214801"/>
                    <a:pt x="39591" y="211749"/>
                    <a:pt x="39385" y="208682"/>
                  </a:cubicBezTo>
                  <a:cubicBezTo>
                    <a:pt x="47080" y="212312"/>
                    <a:pt x="54611" y="215118"/>
                    <a:pt x="62265" y="217222"/>
                  </a:cubicBezTo>
                  <a:cubicBezTo>
                    <a:pt x="72448" y="220027"/>
                    <a:pt x="81930" y="221622"/>
                    <a:pt x="91233" y="222117"/>
                  </a:cubicBezTo>
                  <a:cubicBezTo>
                    <a:pt x="94229" y="222296"/>
                    <a:pt x="97019" y="220453"/>
                    <a:pt x="98049" y="217607"/>
                  </a:cubicBezTo>
                  <a:cubicBezTo>
                    <a:pt x="99080" y="214774"/>
                    <a:pt x="98146" y="211584"/>
                    <a:pt x="95741" y="209769"/>
                  </a:cubicBezTo>
                  <a:cubicBezTo>
                    <a:pt x="87688" y="203677"/>
                    <a:pt x="81902" y="198603"/>
                    <a:pt x="76942" y="193350"/>
                  </a:cubicBezTo>
                  <a:cubicBezTo>
                    <a:pt x="69246" y="185181"/>
                    <a:pt x="62567" y="176106"/>
                    <a:pt x="57084" y="166383"/>
                  </a:cubicBezTo>
                  <a:cubicBezTo>
                    <a:pt x="49512" y="152948"/>
                    <a:pt x="44428" y="138152"/>
                    <a:pt x="41968" y="122379"/>
                  </a:cubicBezTo>
                  <a:cubicBezTo>
                    <a:pt x="41295" y="118034"/>
                    <a:pt x="40992" y="113620"/>
                    <a:pt x="40690" y="108945"/>
                  </a:cubicBezTo>
                  <a:lnTo>
                    <a:pt x="40594" y="107514"/>
                  </a:lnTo>
                  <a:cubicBezTo>
                    <a:pt x="39769" y="95193"/>
                    <a:pt x="41116" y="82308"/>
                    <a:pt x="44703" y="68131"/>
                  </a:cubicBezTo>
                  <a:cubicBezTo>
                    <a:pt x="47080" y="58766"/>
                    <a:pt x="50337" y="50076"/>
                    <a:pt x="54432" y="42224"/>
                  </a:cubicBezTo>
                  <a:cubicBezTo>
                    <a:pt x="63928" y="53390"/>
                    <a:pt x="72228" y="62300"/>
                    <a:pt x="80336" y="70070"/>
                  </a:cubicBezTo>
                  <a:cubicBezTo>
                    <a:pt x="96579" y="85622"/>
                    <a:pt x="113454" y="99525"/>
                    <a:pt x="130494" y="111378"/>
                  </a:cubicBezTo>
                  <a:cubicBezTo>
                    <a:pt x="147796" y="123411"/>
                    <a:pt x="166320" y="134219"/>
                    <a:pt x="185531" y="143501"/>
                  </a:cubicBezTo>
                  <a:cubicBezTo>
                    <a:pt x="204523" y="152673"/>
                    <a:pt x="224366" y="160347"/>
                    <a:pt x="244512" y="166301"/>
                  </a:cubicBezTo>
                  <a:cubicBezTo>
                    <a:pt x="261772" y="171403"/>
                    <a:pt x="279224" y="175349"/>
                    <a:pt x="296416" y="178031"/>
                  </a:cubicBezTo>
                  <a:cubicBezTo>
                    <a:pt x="307890" y="179818"/>
                    <a:pt x="317482" y="180932"/>
                    <a:pt x="326593" y="181510"/>
                  </a:cubicBezTo>
                  <a:cubicBezTo>
                    <a:pt x="327294" y="181551"/>
                    <a:pt x="327995" y="181634"/>
                    <a:pt x="328696" y="181702"/>
                  </a:cubicBezTo>
                  <a:cubicBezTo>
                    <a:pt x="330249" y="181867"/>
                    <a:pt x="332008" y="182060"/>
                    <a:pt x="333932" y="182005"/>
                  </a:cubicBezTo>
                  <a:cubicBezTo>
                    <a:pt x="337078" y="181922"/>
                    <a:pt x="339497" y="180822"/>
                    <a:pt x="341146" y="178732"/>
                  </a:cubicBezTo>
                  <a:cubicBezTo>
                    <a:pt x="342259" y="177316"/>
                    <a:pt x="343441" y="174868"/>
                    <a:pt x="342685" y="171224"/>
                  </a:cubicBezTo>
                  <a:cubicBezTo>
                    <a:pt x="341036" y="163303"/>
                    <a:pt x="340198" y="154860"/>
                    <a:pt x="340184" y="146128"/>
                  </a:cubicBezTo>
                  <a:cubicBezTo>
                    <a:pt x="340170" y="139789"/>
                    <a:pt x="340445" y="134632"/>
                    <a:pt x="341022" y="129929"/>
                  </a:cubicBezTo>
                  <a:cubicBezTo>
                    <a:pt x="343001" y="113799"/>
                    <a:pt x="347632" y="98549"/>
                    <a:pt x="354778" y="84619"/>
                  </a:cubicBezTo>
                  <a:cubicBezTo>
                    <a:pt x="362433" y="69712"/>
                    <a:pt x="373000" y="56319"/>
                    <a:pt x="386206" y="44836"/>
                  </a:cubicBezTo>
                  <a:cubicBezTo>
                    <a:pt x="401707" y="31346"/>
                    <a:pt x="419902" y="21844"/>
                    <a:pt x="440295" y="16564"/>
                  </a:cubicBezTo>
                  <a:cubicBezTo>
                    <a:pt x="446424" y="14982"/>
                    <a:pt x="452677" y="14130"/>
                    <a:pt x="458874" y="14034"/>
                  </a:cubicBezTo>
                  <a:cubicBezTo>
                    <a:pt x="459946" y="14020"/>
                    <a:pt x="461018" y="13951"/>
                    <a:pt x="462076" y="13869"/>
                  </a:cubicBezTo>
                  <a:cubicBezTo>
                    <a:pt x="463354" y="13786"/>
                    <a:pt x="464563" y="13690"/>
                    <a:pt x="465580" y="13759"/>
                  </a:cubicBezTo>
                  <a:cubicBezTo>
                    <a:pt x="465718" y="13772"/>
                    <a:pt x="465869" y="13772"/>
                    <a:pt x="466006" y="13772"/>
                  </a:cubicBezTo>
                  <a:lnTo>
                    <a:pt x="479432" y="13772"/>
                  </a:lnTo>
                  <a:cubicBezTo>
                    <a:pt x="495071" y="13484"/>
                    <a:pt x="510421" y="16811"/>
                    <a:pt x="526430" y="23976"/>
                  </a:cubicBezTo>
                  <a:cubicBezTo>
                    <a:pt x="541876" y="30879"/>
                    <a:pt x="555261" y="40133"/>
                    <a:pt x="566213" y="51464"/>
                  </a:cubicBezTo>
                  <a:cubicBezTo>
                    <a:pt x="569690" y="55067"/>
                    <a:pt x="573923" y="56346"/>
                    <a:pt x="578815" y="55287"/>
                  </a:cubicBezTo>
                  <a:cubicBezTo>
                    <a:pt x="596020" y="51561"/>
                    <a:pt x="613033" y="46211"/>
                    <a:pt x="629372" y="39405"/>
                  </a:cubicBezTo>
                  <a:cubicBezTo>
                    <a:pt x="636366" y="36489"/>
                    <a:pt x="643361" y="33203"/>
                    <a:pt x="650521" y="29476"/>
                  </a:cubicBezTo>
                  <a:cubicBezTo>
                    <a:pt x="648885" y="33038"/>
                    <a:pt x="647113" y="36379"/>
                    <a:pt x="645450" y="39405"/>
                  </a:cubicBezTo>
                  <a:cubicBezTo>
                    <a:pt x="641259" y="47037"/>
                    <a:pt x="636188" y="54338"/>
                    <a:pt x="630375" y="61090"/>
                  </a:cubicBezTo>
                  <a:cubicBezTo>
                    <a:pt x="627228" y="64748"/>
                    <a:pt x="624232" y="67883"/>
                    <a:pt x="621195" y="70661"/>
                  </a:cubicBezTo>
                  <a:cubicBezTo>
                    <a:pt x="618186" y="73425"/>
                    <a:pt x="614888" y="75887"/>
                    <a:pt x="611397" y="78499"/>
                  </a:cubicBezTo>
                  <a:lnTo>
                    <a:pt x="610600" y="79091"/>
                  </a:lnTo>
                  <a:cubicBezTo>
                    <a:pt x="607632" y="81305"/>
                    <a:pt x="604128" y="83904"/>
                    <a:pt x="600623" y="86351"/>
                  </a:cubicBezTo>
                  <a:cubicBezTo>
                    <a:pt x="597957" y="88221"/>
                    <a:pt x="596954" y="91700"/>
                    <a:pt x="598232" y="94698"/>
                  </a:cubicBezTo>
                  <a:cubicBezTo>
                    <a:pt x="599510" y="97696"/>
                    <a:pt x="602712" y="99374"/>
                    <a:pt x="605900" y="98741"/>
                  </a:cubicBezTo>
                  <a:cubicBezTo>
                    <a:pt x="608937" y="98122"/>
                    <a:pt x="612084" y="97572"/>
                    <a:pt x="615121" y="97036"/>
                  </a:cubicBezTo>
                  <a:cubicBezTo>
                    <a:pt x="619175" y="96321"/>
                    <a:pt x="623367" y="95578"/>
                    <a:pt x="627530" y="94671"/>
                  </a:cubicBezTo>
                  <a:cubicBezTo>
                    <a:pt x="640022" y="91948"/>
                    <a:pt x="652211" y="88441"/>
                    <a:pt x="663919" y="84206"/>
                  </a:cubicBezTo>
                  <a:cubicBezTo>
                    <a:pt x="663480" y="84866"/>
                    <a:pt x="662985" y="85512"/>
                    <a:pt x="662490" y="86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5" name="Google Shape;625;p36"/>
          <p:cNvGrpSpPr/>
          <p:nvPr/>
        </p:nvGrpSpPr>
        <p:grpSpPr>
          <a:xfrm>
            <a:off x="7586951" y="3864164"/>
            <a:ext cx="401143" cy="280428"/>
            <a:chOff x="7586951" y="3864164"/>
            <a:chExt cx="401143" cy="280428"/>
          </a:xfrm>
        </p:grpSpPr>
        <p:sp>
          <p:nvSpPr>
            <p:cNvPr id="626" name="Google Shape;626;p36"/>
            <p:cNvSpPr/>
            <p:nvPr/>
          </p:nvSpPr>
          <p:spPr>
            <a:xfrm>
              <a:off x="7590966" y="3868182"/>
              <a:ext cx="393112" cy="272390"/>
            </a:xfrm>
            <a:custGeom>
              <a:rect b="b" l="l" r="r" t="t"/>
              <a:pathLst>
                <a:path extrusionOk="0" h="544781" w="786224">
                  <a:moveTo>
                    <a:pt x="786225" y="133173"/>
                  </a:moveTo>
                  <a:lnTo>
                    <a:pt x="786225" y="411608"/>
                  </a:lnTo>
                  <a:cubicBezTo>
                    <a:pt x="786225" y="485220"/>
                    <a:pt x="726715" y="544781"/>
                    <a:pt x="653166" y="544781"/>
                  </a:cubicBezTo>
                  <a:lnTo>
                    <a:pt x="133059" y="544781"/>
                  </a:lnTo>
                  <a:cubicBezTo>
                    <a:pt x="59510" y="544781"/>
                    <a:pt x="0" y="485220"/>
                    <a:pt x="0" y="411608"/>
                  </a:cubicBezTo>
                  <a:lnTo>
                    <a:pt x="0" y="133173"/>
                  </a:lnTo>
                  <a:cubicBezTo>
                    <a:pt x="0" y="59561"/>
                    <a:pt x="59510" y="0"/>
                    <a:pt x="133059" y="0"/>
                  </a:cubicBezTo>
                  <a:lnTo>
                    <a:pt x="653166" y="0"/>
                  </a:lnTo>
                  <a:cubicBezTo>
                    <a:pt x="726715" y="0"/>
                    <a:pt x="786225" y="59561"/>
                    <a:pt x="786225" y="1331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7586951" y="3864164"/>
              <a:ext cx="401143" cy="280428"/>
            </a:xfrm>
            <a:custGeom>
              <a:rect b="b" l="l" r="r" t="t"/>
              <a:pathLst>
                <a:path extrusionOk="0" h="560857" w="802287">
                  <a:moveTo>
                    <a:pt x="661197" y="0"/>
                  </a:moveTo>
                  <a:lnTo>
                    <a:pt x="141090" y="0"/>
                  </a:lnTo>
                  <a:cubicBezTo>
                    <a:pt x="63285" y="0"/>
                    <a:pt x="0" y="63339"/>
                    <a:pt x="0" y="141211"/>
                  </a:cubicBezTo>
                  <a:lnTo>
                    <a:pt x="0" y="419646"/>
                  </a:lnTo>
                  <a:cubicBezTo>
                    <a:pt x="0" y="497502"/>
                    <a:pt x="63285" y="560857"/>
                    <a:pt x="141090" y="560857"/>
                  </a:cubicBezTo>
                  <a:lnTo>
                    <a:pt x="661197" y="560857"/>
                  </a:lnTo>
                  <a:cubicBezTo>
                    <a:pt x="738986" y="560857"/>
                    <a:pt x="802287" y="497518"/>
                    <a:pt x="802287" y="419646"/>
                  </a:cubicBezTo>
                  <a:lnTo>
                    <a:pt x="802287" y="141211"/>
                  </a:lnTo>
                  <a:cubicBezTo>
                    <a:pt x="802287" y="63339"/>
                    <a:pt x="738986" y="0"/>
                    <a:pt x="661197" y="0"/>
                  </a:cubicBezTo>
                  <a:close/>
                  <a:moveTo>
                    <a:pt x="786225" y="419646"/>
                  </a:moveTo>
                  <a:cubicBezTo>
                    <a:pt x="786225" y="488644"/>
                    <a:pt x="730136" y="544781"/>
                    <a:pt x="661197" y="544781"/>
                  </a:cubicBezTo>
                  <a:lnTo>
                    <a:pt x="141090" y="544781"/>
                  </a:lnTo>
                  <a:cubicBezTo>
                    <a:pt x="72151" y="544781"/>
                    <a:pt x="16062" y="488644"/>
                    <a:pt x="16062" y="419646"/>
                  </a:cubicBezTo>
                  <a:lnTo>
                    <a:pt x="16062" y="141211"/>
                  </a:lnTo>
                  <a:cubicBezTo>
                    <a:pt x="16062" y="72213"/>
                    <a:pt x="72151" y="16076"/>
                    <a:pt x="141090" y="16076"/>
                  </a:cubicBezTo>
                  <a:lnTo>
                    <a:pt x="661197" y="16076"/>
                  </a:lnTo>
                  <a:cubicBezTo>
                    <a:pt x="730136" y="16076"/>
                    <a:pt x="786225" y="72213"/>
                    <a:pt x="786225" y="141211"/>
                  </a:cubicBezTo>
                  <a:lnTo>
                    <a:pt x="786225" y="419646"/>
                  </a:lnTo>
                  <a:close/>
                  <a:moveTo>
                    <a:pt x="558785" y="267954"/>
                  </a:moveTo>
                  <a:lnTo>
                    <a:pt x="322945" y="146902"/>
                  </a:lnTo>
                  <a:cubicBezTo>
                    <a:pt x="320986" y="145889"/>
                    <a:pt x="318785" y="145343"/>
                    <a:pt x="316584" y="145326"/>
                  </a:cubicBezTo>
                  <a:cubicBezTo>
                    <a:pt x="316552" y="145326"/>
                    <a:pt x="316504" y="145326"/>
                    <a:pt x="316472" y="145326"/>
                  </a:cubicBezTo>
                  <a:cubicBezTo>
                    <a:pt x="308762" y="145326"/>
                    <a:pt x="302450" y="151580"/>
                    <a:pt x="302402" y="159377"/>
                  </a:cubicBezTo>
                  <a:lnTo>
                    <a:pt x="302402" y="401561"/>
                  </a:lnTo>
                  <a:cubicBezTo>
                    <a:pt x="302418" y="403763"/>
                    <a:pt x="302964" y="405966"/>
                    <a:pt x="303976" y="407927"/>
                  </a:cubicBezTo>
                  <a:cubicBezTo>
                    <a:pt x="305710" y="411271"/>
                    <a:pt x="308634" y="413730"/>
                    <a:pt x="312216" y="414872"/>
                  </a:cubicBezTo>
                  <a:cubicBezTo>
                    <a:pt x="313629" y="415322"/>
                    <a:pt x="315059" y="415547"/>
                    <a:pt x="316504" y="415547"/>
                  </a:cubicBezTo>
                  <a:cubicBezTo>
                    <a:pt x="318721" y="415547"/>
                    <a:pt x="320921" y="415016"/>
                    <a:pt x="322929" y="413971"/>
                  </a:cubicBezTo>
                  <a:lnTo>
                    <a:pt x="557581" y="293530"/>
                  </a:lnTo>
                  <a:cubicBezTo>
                    <a:pt x="557998" y="293402"/>
                    <a:pt x="558400" y="293225"/>
                    <a:pt x="558785" y="293032"/>
                  </a:cubicBezTo>
                  <a:cubicBezTo>
                    <a:pt x="561419" y="291682"/>
                    <a:pt x="563540" y="289560"/>
                    <a:pt x="564889" y="286923"/>
                  </a:cubicBezTo>
                  <a:cubicBezTo>
                    <a:pt x="568439" y="279995"/>
                    <a:pt x="565692" y="271490"/>
                    <a:pt x="558785" y="267954"/>
                  </a:cubicBezTo>
                  <a:close/>
                  <a:moveTo>
                    <a:pt x="318448" y="398185"/>
                  </a:moveTo>
                  <a:lnTo>
                    <a:pt x="318448" y="162656"/>
                  </a:lnTo>
                  <a:lnTo>
                    <a:pt x="547895" y="280412"/>
                  </a:lnTo>
                  <a:lnTo>
                    <a:pt x="318448" y="3981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8" name="Google Shape;628;p36"/>
          <p:cNvGrpSpPr/>
          <p:nvPr/>
        </p:nvGrpSpPr>
        <p:grpSpPr>
          <a:xfrm>
            <a:off x="8246563" y="3814116"/>
            <a:ext cx="332840" cy="380613"/>
            <a:chOff x="8246563" y="3814116"/>
            <a:chExt cx="332840" cy="380613"/>
          </a:xfrm>
        </p:grpSpPr>
        <p:sp>
          <p:nvSpPr>
            <p:cNvPr id="629" name="Google Shape;629;p36"/>
            <p:cNvSpPr/>
            <p:nvPr/>
          </p:nvSpPr>
          <p:spPr>
            <a:xfrm>
              <a:off x="8250448" y="3817921"/>
              <a:ext cx="325145" cy="372940"/>
            </a:xfrm>
            <a:custGeom>
              <a:rect b="b" l="l" r="r" t="t"/>
              <a:pathLst>
                <a:path extrusionOk="0" h="745881" w="650289">
                  <a:moveTo>
                    <a:pt x="650244" y="299096"/>
                  </a:moveTo>
                  <a:cubicBezTo>
                    <a:pt x="650259" y="304115"/>
                    <a:pt x="648824" y="306922"/>
                    <a:pt x="643113" y="306694"/>
                  </a:cubicBezTo>
                  <a:cubicBezTo>
                    <a:pt x="583563" y="304253"/>
                    <a:pt x="528502" y="287975"/>
                    <a:pt x="479106" y="254002"/>
                  </a:cubicBezTo>
                  <a:cubicBezTo>
                    <a:pt x="479091" y="253986"/>
                    <a:pt x="479075" y="253986"/>
                    <a:pt x="479060" y="253971"/>
                  </a:cubicBezTo>
                  <a:cubicBezTo>
                    <a:pt x="475793" y="251790"/>
                    <a:pt x="471410" y="254337"/>
                    <a:pt x="471441" y="258258"/>
                  </a:cubicBezTo>
                  <a:lnTo>
                    <a:pt x="471441" y="258334"/>
                  </a:lnTo>
                  <a:cubicBezTo>
                    <a:pt x="471502" y="273574"/>
                    <a:pt x="472067" y="288830"/>
                    <a:pt x="472082" y="304070"/>
                  </a:cubicBezTo>
                  <a:cubicBezTo>
                    <a:pt x="472174" y="365900"/>
                    <a:pt x="472097" y="427714"/>
                    <a:pt x="472128" y="489544"/>
                  </a:cubicBezTo>
                  <a:cubicBezTo>
                    <a:pt x="472143" y="519124"/>
                    <a:pt x="471410" y="548705"/>
                    <a:pt x="462218" y="577125"/>
                  </a:cubicBezTo>
                  <a:cubicBezTo>
                    <a:pt x="434504" y="662876"/>
                    <a:pt x="376832" y="716925"/>
                    <a:pt x="289141" y="738344"/>
                  </a:cubicBezTo>
                  <a:cubicBezTo>
                    <a:pt x="248143" y="748351"/>
                    <a:pt x="206977" y="749526"/>
                    <a:pt x="166758" y="734927"/>
                  </a:cubicBezTo>
                  <a:cubicBezTo>
                    <a:pt x="107086" y="713279"/>
                    <a:pt x="58575" y="677734"/>
                    <a:pt x="27853" y="620603"/>
                  </a:cubicBezTo>
                  <a:cubicBezTo>
                    <a:pt x="-33926" y="505745"/>
                    <a:pt x="10630" y="360682"/>
                    <a:pt x="126264" y="300317"/>
                  </a:cubicBezTo>
                  <a:cubicBezTo>
                    <a:pt x="168605" y="278212"/>
                    <a:pt x="213390" y="269837"/>
                    <a:pt x="260832" y="274810"/>
                  </a:cubicBezTo>
                  <a:cubicBezTo>
                    <a:pt x="266207" y="275374"/>
                    <a:pt x="268360" y="277541"/>
                    <a:pt x="268344" y="283094"/>
                  </a:cubicBezTo>
                  <a:cubicBezTo>
                    <a:pt x="268192" y="321934"/>
                    <a:pt x="268268" y="360789"/>
                    <a:pt x="268237" y="399629"/>
                  </a:cubicBezTo>
                  <a:cubicBezTo>
                    <a:pt x="268237" y="406067"/>
                    <a:pt x="267672" y="406418"/>
                    <a:pt x="261275" y="404847"/>
                  </a:cubicBezTo>
                  <a:cubicBezTo>
                    <a:pt x="198610" y="389454"/>
                    <a:pt x="135670" y="434060"/>
                    <a:pt x="129409" y="498301"/>
                  </a:cubicBezTo>
                  <a:cubicBezTo>
                    <a:pt x="123653" y="557415"/>
                    <a:pt x="166010" y="609375"/>
                    <a:pt x="226461" y="615538"/>
                  </a:cubicBezTo>
                  <a:cubicBezTo>
                    <a:pt x="280728" y="621076"/>
                    <a:pt x="331651" y="583700"/>
                    <a:pt x="341591" y="527484"/>
                  </a:cubicBezTo>
                  <a:cubicBezTo>
                    <a:pt x="342706" y="521214"/>
                    <a:pt x="343133" y="514838"/>
                    <a:pt x="343148" y="508461"/>
                  </a:cubicBezTo>
                  <a:cubicBezTo>
                    <a:pt x="343240" y="479003"/>
                    <a:pt x="343164" y="449545"/>
                    <a:pt x="343194" y="420087"/>
                  </a:cubicBezTo>
                  <a:cubicBezTo>
                    <a:pt x="343316" y="297403"/>
                    <a:pt x="343469" y="174735"/>
                    <a:pt x="343576" y="52051"/>
                  </a:cubicBezTo>
                  <a:cubicBezTo>
                    <a:pt x="343591" y="37986"/>
                    <a:pt x="343133" y="23920"/>
                    <a:pt x="343332" y="9855"/>
                  </a:cubicBezTo>
                  <a:cubicBezTo>
                    <a:pt x="343332" y="9824"/>
                    <a:pt x="343332" y="9794"/>
                    <a:pt x="343332" y="9763"/>
                  </a:cubicBezTo>
                  <a:cubicBezTo>
                    <a:pt x="343408" y="4348"/>
                    <a:pt x="347775" y="0"/>
                    <a:pt x="353196" y="0"/>
                  </a:cubicBezTo>
                  <a:cubicBezTo>
                    <a:pt x="389109" y="0"/>
                    <a:pt x="426793" y="0"/>
                    <a:pt x="462585" y="0"/>
                  </a:cubicBezTo>
                  <a:cubicBezTo>
                    <a:pt x="467043" y="0"/>
                    <a:pt x="471135" y="3021"/>
                    <a:pt x="471945" y="7399"/>
                  </a:cubicBezTo>
                  <a:cubicBezTo>
                    <a:pt x="471990" y="7673"/>
                    <a:pt x="472036" y="7963"/>
                    <a:pt x="472052" y="8238"/>
                  </a:cubicBezTo>
                  <a:cubicBezTo>
                    <a:pt x="477182" y="89946"/>
                    <a:pt x="532533" y="155772"/>
                    <a:pt x="611933" y="173911"/>
                  </a:cubicBezTo>
                  <a:cubicBezTo>
                    <a:pt x="621935" y="176199"/>
                    <a:pt x="632257" y="177267"/>
                    <a:pt x="642487" y="178244"/>
                  </a:cubicBezTo>
                  <a:cubicBezTo>
                    <a:pt x="647831" y="178762"/>
                    <a:pt x="650320" y="180395"/>
                    <a:pt x="650290" y="186100"/>
                  </a:cubicBezTo>
                  <a:cubicBezTo>
                    <a:pt x="650137" y="223781"/>
                    <a:pt x="650168" y="261446"/>
                    <a:pt x="650244" y="2990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8246563" y="3814116"/>
              <a:ext cx="332840" cy="380613"/>
            </a:xfrm>
            <a:custGeom>
              <a:rect b="b" l="l" r="r" t="t"/>
              <a:pathLst>
                <a:path extrusionOk="0" h="761226" w="665680">
                  <a:moveTo>
                    <a:pt x="665680" y="193773"/>
                  </a:moveTo>
                  <a:cubicBezTo>
                    <a:pt x="665711" y="184437"/>
                    <a:pt x="660764" y="179235"/>
                    <a:pt x="650976" y="178289"/>
                  </a:cubicBezTo>
                  <a:cubicBezTo>
                    <a:pt x="640318" y="177267"/>
                    <a:pt x="630729" y="176245"/>
                    <a:pt x="621399" y="174109"/>
                  </a:cubicBezTo>
                  <a:cubicBezTo>
                    <a:pt x="584112" y="165597"/>
                    <a:pt x="551726" y="146070"/>
                    <a:pt x="527753" y="117634"/>
                  </a:cubicBezTo>
                  <a:cubicBezTo>
                    <a:pt x="503796" y="89229"/>
                    <a:pt x="489855" y="53882"/>
                    <a:pt x="487442" y="15377"/>
                  </a:cubicBezTo>
                  <a:cubicBezTo>
                    <a:pt x="487412" y="14798"/>
                    <a:pt x="487335" y="14233"/>
                    <a:pt x="487228" y="13654"/>
                  </a:cubicBezTo>
                  <a:cubicBezTo>
                    <a:pt x="485763" y="5736"/>
                    <a:pt x="478678" y="0"/>
                    <a:pt x="470356" y="0"/>
                  </a:cubicBezTo>
                  <a:lnTo>
                    <a:pt x="360967" y="0"/>
                  </a:lnTo>
                  <a:cubicBezTo>
                    <a:pt x="351439" y="0"/>
                    <a:pt x="343590" y="7750"/>
                    <a:pt x="343468" y="17391"/>
                  </a:cubicBezTo>
                  <a:cubicBezTo>
                    <a:pt x="343346" y="25690"/>
                    <a:pt x="343453" y="34080"/>
                    <a:pt x="343560" y="42196"/>
                  </a:cubicBezTo>
                  <a:cubicBezTo>
                    <a:pt x="343636" y="47932"/>
                    <a:pt x="343713" y="53882"/>
                    <a:pt x="343697" y="59694"/>
                  </a:cubicBezTo>
                  <a:cubicBezTo>
                    <a:pt x="343636" y="137954"/>
                    <a:pt x="343545" y="216214"/>
                    <a:pt x="343468" y="294474"/>
                  </a:cubicBezTo>
                  <a:lnTo>
                    <a:pt x="343331" y="427730"/>
                  </a:lnTo>
                  <a:cubicBezTo>
                    <a:pt x="343316" y="439171"/>
                    <a:pt x="343316" y="450613"/>
                    <a:pt x="343331" y="462054"/>
                  </a:cubicBezTo>
                  <a:cubicBezTo>
                    <a:pt x="343331" y="480071"/>
                    <a:pt x="343346" y="498087"/>
                    <a:pt x="343285" y="516104"/>
                  </a:cubicBezTo>
                  <a:cubicBezTo>
                    <a:pt x="343270" y="522633"/>
                    <a:pt x="342796" y="528415"/>
                    <a:pt x="341834" y="533815"/>
                  </a:cubicBezTo>
                  <a:cubicBezTo>
                    <a:pt x="337406" y="558895"/>
                    <a:pt x="323893" y="581061"/>
                    <a:pt x="303814" y="596240"/>
                  </a:cubicBezTo>
                  <a:cubicBezTo>
                    <a:pt x="283964" y="611236"/>
                    <a:pt x="259533" y="618116"/>
                    <a:pt x="234995" y="615614"/>
                  </a:cubicBezTo>
                  <a:cubicBezTo>
                    <a:pt x="179018" y="609909"/>
                    <a:pt x="139379" y="562068"/>
                    <a:pt x="144769" y="506706"/>
                  </a:cubicBezTo>
                  <a:cubicBezTo>
                    <a:pt x="147533" y="478271"/>
                    <a:pt x="162711" y="452336"/>
                    <a:pt x="186409" y="435571"/>
                  </a:cubicBezTo>
                  <a:cubicBezTo>
                    <a:pt x="210061" y="418836"/>
                    <a:pt x="239515" y="413130"/>
                    <a:pt x="267214" y="419934"/>
                  </a:cubicBezTo>
                  <a:cubicBezTo>
                    <a:pt x="270985" y="420865"/>
                    <a:pt x="275673" y="422009"/>
                    <a:pt x="279643" y="418897"/>
                  </a:cubicBezTo>
                  <a:cubicBezTo>
                    <a:pt x="283613" y="415785"/>
                    <a:pt x="283613" y="410888"/>
                    <a:pt x="283613" y="407318"/>
                  </a:cubicBezTo>
                  <a:cubicBezTo>
                    <a:pt x="283628" y="394519"/>
                    <a:pt x="283613" y="381719"/>
                    <a:pt x="283613" y="368935"/>
                  </a:cubicBezTo>
                  <a:cubicBezTo>
                    <a:pt x="283613" y="343322"/>
                    <a:pt x="283598" y="316838"/>
                    <a:pt x="283704" y="290813"/>
                  </a:cubicBezTo>
                  <a:cubicBezTo>
                    <a:pt x="283735" y="284253"/>
                    <a:pt x="281261" y="276168"/>
                    <a:pt x="269351" y="274917"/>
                  </a:cubicBezTo>
                  <a:cubicBezTo>
                    <a:pt x="220490" y="269791"/>
                    <a:pt x="173750" y="278639"/>
                    <a:pt x="130447" y="301247"/>
                  </a:cubicBezTo>
                  <a:cubicBezTo>
                    <a:pt x="72729" y="331377"/>
                    <a:pt x="30296" y="382574"/>
                    <a:pt x="10980" y="445410"/>
                  </a:cubicBezTo>
                  <a:cubicBezTo>
                    <a:pt x="-8351" y="508293"/>
                    <a:pt x="-2014" y="574532"/>
                    <a:pt x="28860" y="631907"/>
                  </a:cubicBezTo>
                  <a:cubicBezTo>
                    <a:pt x="58529" y="687071"/>
                    <a:pt x="105314" y="725621"/>
                    <a:pt x="171888" y="749785"/>
                  </a:cubicBezTo>
                  <a:cubicBezTo>
                    <a:pt x="192913" y="757413"/>
                    <a:pt x="214855" y="761227"/>
                    <a:pt x="238126" y="761227"/>
                  </a:cubicBezTo>
                  <a:cubicBezTo>
                    <a:pt x="257334" y="761227"/>
                    <a:pt x="277444" y="758633"/>
                    <a:pt x="298684" y="753447"/>
                  </a:cubicBezTo>
                  <a:cubicBezTo>
                    <a:pt x="388574" y="731494"/>
                    <a:pt x="448643" y="675553"/>
                    <a:pt x="477212" y="587163"/>
                  </a:cubicBezTo>
                  <a:cubicBezTo>
                    <a:pt x="486740" y="557690"/>
                    <a:pt x="487519" y="527805"/>
                    <a:pt x="487488" y="497233"/>
                  </a:cubicBezTo>
                  <a:cubicBezTo>
                    <a:pt x="487473" y="471833"/>
                    <a:pt x="487473" y="446448"/>
                    <a:pt x="487488" y="421048"/>
                  </a:cubicBezTo>
                  <a:cubicBezTo>
                    <a:pt x="487488" y="384618"/>
                    <a:pt x="487503" y="348188"/>
                    <a:pt x="487442" y="311758"/>
                  </a:cubicBezTo>
                  <a:cubicBezTo>
                    <a:pt x="487427" y="303765"/>
                    <a:pt x="487274" y="295694"/>
                    <a:pt x="487122" y="287868"/>
                  </a:cubicBezTo>
                  <a:cubicBezTo>
                    <a:pt x="487015" y="282316"/>
                    <a:pt x="486893" y="276610"/>
                    <a:pt x="486831" y="270889"/>
                  </a:cubicBezTo>
                  <a:cubicBezTo>
                    <a:pt x="534227" y="302300"/>
                    <a:pt x="589288" y="319493"/>
                    <a:pt x="650533" y="321995"/>
                  </a:cubicBezTo>
                  <a:cubicBezTo>
                    <a:pt x="655145" y="322193"/>
                    <a:pt x="658824" y="320973"/>
                    <a:pt x="661497" y="318410"/>
                  </a:cubicBezTo>
                  <a:cubicBezTo>
                    <a:pt x="665192" y="314855"/>
                    <a:pt x="665619" y="310065"/>
                    <a:pt x="665604" y="306755"/>
                  </a:cubicBezTo>
                  <a:cubicBezTo>
                    <a:pt x="665573" y="270935"/>
                    <a:pt x="665528" y="232507"/>
                    <a:pt x="665680" y="193773"/>
                  </a:cubicBezTo>
                  <a:close/>
                  <a:moveTo>
                    <a:pt x="650411" y="193712"/>
                  </a:moveTo>
                  <a:cubicBezTo>
                    <a:pt x="650258" y="232461"/>
                    <a:pt x="650304" y="270905"/>
                    <a:pt x="650381" y="306663"/>
                  </a:cubicBezTo>
                  <a:cubicBezTo>
                    <a:pt x="589685" y="304039"/>
                    <a:pt x="537602" y="287243"/>
                    <a:pt x="491198" y="255344"/>
                  </a:cubicBezTo>
                  <a:cubicBezTo>
                    <a:pt x="491183" y="255329"/>
                    <a:pt x="491153" y="255314"/>
                    <a:pt x="491122" y="255298"/>
                  </a:cubicBezTo>
                  <a:cubicBezTo>
                    <a:pt x="491107" y="255283"/>
                    <a:pt x="491076" y="255268"/>
                    <a:pt x="491061" y="255253"/>
                  </a:cubicBezTo>
                  <a:cubicBezTo>
                    <a:pt x="487244" y="252705"/>
                    <a:pt x="482327" y="252476"/>
                    <a:pt x="478250" y="254673"/>
                  </a:cubicBezTo>
                  <a:cubicBezTo>
                    <a:pt x="474082" y="256915"/>
                    <a:pt x="471516" y="261233"/>
                    <a:pt x="471562" y="265992"/>
                  </a:cubicBezTo>
                  <a:cubicBezTo>
                    <a:pt x="471593" y="273376"/>
                    <a:pt x="471745" y="280866"/>
                    <a:pt x="471883" y="288097"/>
                  </a:cubicBezTo>
                  <a:cubicBezTo>
                    <a:pt x="472035" y="295847"/>
                    <a:pt x="472203" y="303856"/>
                    <a:pt x="472203" y="311697"/>
                  </a:cubicBezTo>
                  <a:cubicBezTo>
                    <a:pt x="472249" y="348127"/>
                    <a:pt x="472249" y="384542"/>
                    <a:pt x="472249" y="420971"/>
                  </a:cubicBezTo>
                  <a:cubicBezTo>
                    <a:pt x="472249" y="446372"/>
                    <a:pt x="472249" y="471772"/>
                    <a:pt x="472249" y="497172"/>
                  </a:cubicBezTo>
                  <a:cubicBezTo>
                    <a:pt x="472265" y="526477"/>
                    <a:pt x="471547" y="555051"/>
                    <a:pt x="462706" y="582404"/>
                  </a:cubicBezTo>
                  <a:cubicBezTo>
                    <a:pt x="449300" y="623883"/>
                    <a:pt x="428442" y="658040"/>
                    <a:pt x="400713" y="683913"/>
                  </a:cubicBezTo>
                  <a:cubicBezTo>
                    <a:pt x="372907" y="709847"/>
                    <a:pt x="337376" y="728229"/>
                    <a:pt x="295080" y="738557"/>
                  </a:cubicBezTo>
                  <a:cubicBezTo>
                    <a:pt x="251150" y="749282"/>
                    <a:pt x="212565" y="748244"/>
                    <a:pt x="177125" y="735384"/>
                  </a:cubicBezTo>
                  <a:cubicBezTo>
                    <a:pt x="114231" y="712562"/>
                    <a:pt x="70148" y="676331"/>
                    <a:pt x="42328" y="624630"/>
                  </a:cubicBezTo>
                  <a:cubicBezTo>
                    <a:pt x="13423" y="570855"/>
                    <a:pt x="7483" y="508781"/>
                    <a:pt x="25608" y="449819"/>
                  </a:cubicBezTo>
                  <a:cubicBezTo>
                    <a:pt x="43717" y="390918"/>
                    <a:pt x="83478" y="342925"/>
                    <a:pt x="137547" y="314703"/>
                  </a:cubicBezTo>
                  <a:cubicBezTo>
                    <a:pt x="170681" y="297403"/>
                    <a:pt x="205953" y="288692"/>
                    <a:pt x="242722" y="288692"/>
                  </a:cubicBezTo>
                  <a:cubicBezTo>
                    <a:pt x="250998" y="288692"/>
                    <a:pt x="259365" y="289135"/>
                    <a:pt x="267779" y="290019"/>
                  </a:cubicBezTo>
                  <a:cubicBezTo>
                    <a:pt x="268038" y="290050"/>
                    <a:pt x="268252" y="290080"/>
                    <a:pt x="268435" y="290111"/>
                  </a:cubicBezTo>
                  <a:cubicBezTo>
                    <a:pt x="268435" y="290279"/>
                    <a:pt x="268450" y="290462"/>
                    <a:pt x="268450" y="290691"/>
                  </a:cubicBezTo>
                  <a:cubicBezTo>
                    <a:pt x="268343" y="316762"/>
                    <a:pt x="268343" y="343261"/>
                    <a:pt x="268359" y="368890"/>
                  </a:cubicBezTo>
                  <a:cubicBezTo>
                    <a:pt x="268359" y="380758"/>
                    <a:pt x="268359" y="392627"/>
                    <a:pt x="268359" y="404496"/>
                  </a:cubicBezTo>
                  <a:cubicBezTo>
                    <a:pt x="237087" y="397570"/>
                    <a:pt x="204151" y="404282"/>
                    <a:pt x="177583" y="423092"/>
                  </a:cubicBezTo>
                  <a:cubicBezTo>
                    <a:pt x="150266" y="442420"/>
                    <a:pt x="132768" y="472351"/>
                    <a:pt x="129576" y="505211"/>
                  </a:cubicBezTo>
                  <a:cubicBezTo>
                    <a:pt x="123362" y="569055"/>
                    <a:pt x="168986" y="624203"/>
                    <a:pt x="233453" y="630778"/>
                  </a:cubicBezTo>
                  <a:cubicBezTo>
                    <a:pt x="261824" y="633662"/>
                    <a:pt x="290087" y="625729"/>
                    <a:pt x="313021" y="608399"/>
                  </a:cubicBezTo>
                  <a:cubicBezTo>
                    <a:pt x="336200" y="590901"/>
                    <a:pt x="351775" y="565348"/>
                    <a:pt x="356875" y="536454"/>
                  </a:cubicBezTo>
                  <a:cubicBezTo>
                    <a:pt x="357989" y="530185"/>
                    <a:pt x="358524" y="523548"/>
                    <a:pt x="358554" y="516134"/>
                  </a:cubicBezTo>
                  <a:cubicBezTo>
                    <a:pt x="358600" y="498102"/>
                    <a:pt x="358600" y="480071"/>
                    <a:pt x="358600" y="462039"/>
                  </a:cubicBezTo>
                  <a:cubicBezTo>
                    <a:pt x="358600" y="450597"/>
                    <a:pt x="358600" y="439171"/>
                    <a:pt x="358600" y="427730"/>
                  </a:cubicBezTo>
                  <a:lnTo>
                    <a:pt x="358738" y="294474"/>
                  </a:lnTo>
                  <a:cubicBezTo>
                    <a:pt x="358829" y="216214"/>
                    <a:pt x="358906" y="137954"/>
                    <a:pt x="358967" y="59694"/>
                  </a:cubicBezTo>
                  <a:cubicBezTo>
                    <a:pt x="358967" y="53775"/>
                    <a:pt x="358890" y="47780"/>
                    <a:pt x="358814" y="41998"/>
                  </a:cubicBezTo>
                  <a:cubicBezTo>
                    <a:pt x="358707" y="33989"/>
                    <a:pt x="358600" y="25705"/>
                    <a:pt x="358722" y="17498"/>
                  </a:cubicBezTo>
                  <a:cubicBezTo>
                    <a:pt x="358738" y="16247"/>
                    <a:pt x="359715" y="15271"/>
                    <a:pt x="360952" y="15271"/>
                  </a:cubicBezTo>
                  <a:lnTo>
                    <a:pt x="470341" y="15271"/>
                  </a:lnTo>
                  <a:cubicBezTo>
                    <a:pt x="471211" y="15271"/>
                    <a:pt x="472081" y="15805"/>
                    <a:pt x="472188" y="16369"/>
                  </a:cubicBezTo>
                  <a:cubicBezTo>
                    <a:pt x="474815" y="58138"/>
                    <a:pt x="489992" y="96566"/>
                    <a:pt x="516057" y="127489"/>
                  </a:cubicBezTo>
                  <a:cubicBezTo>
                    <a:pt x="542183" y="158473"/>
                    <a:pt x="577424" y="179739"/>
                    <a:pt x="617979" y="188999"/>
                  </a:cubicBezTo>
                  <a:cubicBezTo>
                    <a:pt x="628210" y="191333"/>
                    <a:pt x="638303" y="192416"/>
                    <a:pt x="649510" y="193484"/>
                  </a:cubicBezTo>
                  <a:cubicBezTo>
                    <a:pt x="649861" y="193514"/>
                    <a:pt x="650167" y="193560"/>
                    <a:pt x="650411" y="193590"/>
                  </a:cubicBezTo>
                  <a:cubicBezTo>
                    <a:pt x="650411" y="193621"/>
                    <a:pt x="650411" y="193667"/>
                    <a:pt x="650411" y="1937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7"/>
          <p:cNvSpPr/>
          <p:nvPr/>
        </p:nvSpPr>
        <p:spPr>
          <a:xfrm>
            <a:off x="-2170929" y="-301746"/>
            <a:ext cx="5689499" cy="5715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6" name="Google Shape;636;p37"/>
          <p:cNvGrpSpPr/>
          <p:nvPr/>
        </p:nvGrpSpPr>
        <p:grpSpPr>
          <a:xfrm>
            <a:off x="514350" y="753720"/>
            <a:ext cx="1669275" cy="3453418"/>
            <a:chOff x="0" y="-19050"/>
            <a:chExt cx="4451400" cy="9209114"/>
          </a:xfrm>
        </p:grpSpPr>
        <p:sp>
          <p:nvSpPr>
            <p:cNvPr id="637" name="Google Shape;637;p37"/>
            <p:cNvSpPr txBox="1"/>
            <p:nvPr/>
          </p:nvSpPr>
          <p:spPr>
            <a:xfrm>
              <a:off x="0" y="-19050"/>
              <a:ext cx="44514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5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Elements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5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Resource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5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Page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638" name="Google Shape;638;p37"/>
            <p:cNvSpPr txBox="1"/>
            <p:nvPr/>
          </p:nvSpPr>
          <p:spPr>
            <a:xfrm>
              <a:off x="0" y="3989564"/>
              <a:ext cx="4451400" cy="52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Use these design resources in your Presentation. Happy designing!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Don't forget to delete this page before presenting.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639" name="Google Shape;639;p37"/>
          <p:cNvSpPr/>
          <p:nvPr/>
        </p:nvSpPr>
        <p:spPr>
          <a:xfrm>
            <a:off x="5836330" y="3570439"/>
            <a:ext cx="1153704" cy="11588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37"/>
          <p:cNvSpPr/>
          <p:nvPr/>
        </p:nvSpPr>
        <p:spPr>
          <a:xfrm>
            <a:off x="5833770" y="2078164"/>
            <a:ext cx="1148334" cy="1148334"/>
          </a:xfrm>
          <a:custGeom>
            <a:rect b="b" l="l" r="r" t="t"/>
            <a:pathLst>
              <a:path extrusionOk="0" h="1913890" w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41" name="Google Shape;641;p37"/>
          <p:cNvSpPr/>
          <p:nvPr/>
        </p:nvSpPr>
        <p:spPr>
          <a:xfrm>
            <a:off x="4092008" y="525717"/>
            <a:ext cx="1333500" cy="1154811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42" name="Google Shape;642;p37"/>
          <p:cNvSpPr/>
          <p:nvPr/>
        </p:nvSpPr>
        <p:spPr>
          <a:xfrm>
            <a:off x="4092008" y="2078164"/>
            <a:ext cx="1333576" cy="1155002"/>
          </a:xfrm>
          <a:custGeom>
            <a:rect b="b" l="l" r="r" t="t"/>
            <a:pathLst>
              <a:path extrusionOk="0" h="5372100" w="620268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43" name="Google Shape;643;p37"/>
          <p:cNvSpPr/>
          <p:nvPr/>
        </p:nvSpPr>
        <p:spPr>
          <a:xfrm>
            <a:off x="5833770" y="534640"/>
            <a:ext cx="1143000" cy="1141171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44" name="Google Shape;644;p37"/>
          <p:cNvSpPr/>
          <p:nvPr/>
        </p:nvSpPr>
        <p:spPr>
          <a:xfrm>
            <a:off x="7441913" y="2087088"/>
            <a:ext cx="1285875" cy="1127970"/>
          </a:xfrm>
          <a:custGeom>
            <a:rect b="b" l="l" r="r" t="t"/>
            <a:pathLst>
              <a:path extrusionOk="0" h="5570220" w="6350000">
                <a:moveTo>
                  <a:pt x="0" y="1643380"/>
                </a:moveTo>
                <a:cubicBezTo>
                  <a:pt x="0" y="3412490"/>
                  <a:pt x="3175000" y="5570220"/>
                  <a:pt x="3175000" y="5570220"/>
                </a:cubicBezTo>
                <a:cubicBezTo>
                  <a:pt x="3175000" y="5570220"/>
                  <a:pt x="6336030" y="3397250"/>
                  <a:pt x="6350000" y="1643380"/>
                </a:cubicBezTo>
                <a:cubicBezTo>
                  <a:pt x="6350000" y="737870"/>
                  <a:pt x="5612130" y="0"/>
                  <a:pt x="4706620" y="0"/>
                </a:cubicBezTo>
                <a:cubicBezTo>
                  <a:pt x="4010660" y="0"/>
                  <a:pt x="3411220" y="445770"/>
                  <a:pt x="3175000" y="1057910"/>
                </a:cubicBezTo>
                <a:cubicBezTo>
                  <a:pt x="2938780" y="445770"/>
                  <a:pt x="2339340" y="0"/>
                  <a:pt x="1643380" y="0"/>
                </a:cubicBezTo>
                <a:cubicBezTo>
                  <a:pt x="737870" y="0"/>
                  <a:pt x="0" y="737870"/>
                  <a:pt x="0" y="164338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37"/>
          <p:cNvSpPr/>
          <p:nvPr/>
        </p:nvSpPr>
        <p:spPr>
          <a:xfrm>
            <a:off x="7441913" y="534640"/>
            <a:ext cx="1151471" cy="1127576"/>
          </a:xfrm>
          <a:custGeom>
            <a:rect b="b" l="l" r="r" t="t"/>
            <a:pathLst>
              <a:path extrusionOk="0" h="6352540" w="6487160">
                <a:moveTo>
                  <a:pt x="6322060" y="3176270"/>
                </a:moveTo>
                <a:cubicBezTo>
                  <a:pt x="6322060" y="2844800"/>
                  <a:pt x="6487160" y="2493010"/>
                  <a:pt x="6385560" y="2194560"/>
                </a:cubicBezTo>
                <a:cubicBezTo>
                  <a:pt x="6281420" y="1884680"/>
                  <a:pt x="5928360" y="1694180"/>
                  <a:pt x="5734050" y="1436370"/>
                </a:cubicBezTo>
                <a:cubicBezTo>
                  <a:pt x="5537200" y="1176020"/>
                  <a:pt x="5455920" y="796290"/>
                  <a:pt x="5185410" y="607060"/>
                </a:cubicBezTo>
                <a:cubicBezTo>
                  <a:pt x="4917440" y="420370"/>
                  <a:pt x="4517390" y="462280"/>
                  <a:pt x="4196080" y="360680"/>
                </a:cubicBezTo>
                <a:cubicBezTo>
                  <a:pt x="3884930" y="264160"/>
                  <a:pt x="3589020" y="0"/>
                  <a:pt x="3244850" y="0"/>
                </a:cubicBezTo>
                <a:cubicBezTo>
                  <a:pt x="2900680" y="0"/>
                  <a:pt x="2603500" y="262890"/>
                  <a:pt x="2293620" y="360680"/>
                </a:cubicBezTo>
                <a:cubicBezTo>
                  <a:pt x="1972310" y="461010"/>
                  <a:pt x="1570990" y="419100"/>
                  <a:pt x="1303020" y="607060"/>
                </a:cubicBezTo>
                <a:cubicBezTo>
                  <a:pt x="1032510" y="796290"/>
                  <a:pt x="951230" y="1176020"/>
                  <a:pt x="754380" y="1436370"/>
                </a:cubicBezTo>
                <a:cubicBezTo>
                  <a:pt x="558800" y="1694180"/>
                  <a:pt x="207010" y="1884680"/>
                  <a:pt x="101600" y="2194560"/>
                </a:cubicBezTo>
                <a:cubicBezTo>
                  <a:pt x="1270" y="2493010"/>
                  <a:pt x="165100" y="2844800"/>
                  <a:pt x="165100" y="3176270"/>
                </a:cubicBezTo>
                <a:cubicBezTo>
                  <a:pt x="165100" y="3507740"/>
                  <a:pt x="0" y="3859530"/>
                  <a:pt x="101600" y="4157980"/>
                </a:cubicBezTo>
                <a:cubicBezTo>
                  <a:pt x="205740" y="4467860"/>
                  <a:pt x="558800" y="4658360"/>
                  <a:pt x="753110" y="4916170"/>
                </a:cubicBezTo>
                <a:cubicBezTo>
                  <a:pt x="949960" y="5176520"/>
                  <a:pt x="1031240" y="5556250"/>
                  <a:pt x="1301750" y="5745480"/>
                </a:cubicBezTo>
                <a:cubicBezTo>
                  <a:pt x="1569720" y="5933440"/>
                  <a:pt x="1969770" y="5891530"/>
                  <a:pt x="2292350" y="5991860"/>
                </a:cubicBezTo>
                <a:cubicBezTo>
                  <a:pt x="2603500" y="6088380"/>
                  <a:pt x="2899410" y="6352540"/>
                  <a:pt x="3243580" y="6352540"/>
                </a:cubicBezTo>
                <a:cubicBezTo>
                  <a:pt x="3587750" y="6352540"/>
                  <a:pt x="3884930" y="6089650"/>
                  <a:pt x="4194810" y="5991860"/>
                </a:cubicBezTo>
                <a:cubicBezTo>
                  <a:pt x="4516120" y="5891530"/>
                  <a:pt x="4917440" y="5933440"/>
                  <a:pt x="5185410" y="5745480"/>
                </a:cubicBezTo>
                <a:cubicBezTo>
                  <a:pt x="5455920" y="5556250"/>
                  <a:pt x="5537200" y="5176520"/>
                  <a:pt x="5734050" y="4916170"/>
                </a:cubicBezTo>
                <a:cubicBezTo>
                  <a:pt x="5929630" y="4658360"/>
                  <a:pt x="6281420" y="4467860"/>
                  <a:pt x="6385560" y="4157980"/>
                </a:cubicBezTo>
                <a:cubicBezTo>
                  <a:pt x="6487160" y="3858260"/>
                  <a:pt x="6322060" y="3506470"/>
                  <a:pt x="6322060" y="31762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37"/>
          <p:cNvSpPr/>
          <p:nvPr/>
        </p:nvSpPr>
        <p:spPr>
          <a:xfrm>
            <a:off x="7441913" y="3588286"/>
            <a:ext cx="1190625" cy="1132284"/>
          </a:xfrm>
          <a:custGeom>
            <a:rect b="b" l="l" r="r" t="t"/>
            <a:pathLst>
              <a:path extrusionOk="0" h="6038850" w="6350000">
                <a:moveTo>
                  <a:pt x="1212850" y="6038850"/>
                </a:moveTo>
                <a:lnTo>
                  <a:pt x="0" y="2306320"/>
                </a:lnTo>
                <a:lnTo>
                  <a:pt x="3175000" y="0"/>
                </a:lnTo>
                <a:lnTo>
                  <a:pt x="6350000" y="2306320"/>
                </a:lnTo>
                <a:lnTo>
                  <a:pt x="5137150" y="6038850"/>
                </a:lnTo>
                <a:lnTo>
                  <a:pt x="1212850" y="60388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47" name="Google Shape;647;p37"/>
          <p:cNvSpPr/>
          <p:nvPr/>
        </p:nvSpPr>
        <p:spPr>
          <a:xfrm>
            <a:off x="4092008" y="3570439"/>
            <a:ext cx="1148731" cy="1148731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54" name="Google Shape;654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655" name="Google Shape;655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656" name="Google Shape;656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57" name="Google Shape;657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58" name="Google Shape;658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659" name="Google Shape;659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60" name="Google Shape;660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61" name="Google Shape;661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662" name="Google Shape;662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63" name="Google Shape;663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64" name="Google Shape;664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665" name="Google Shape;665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66" name="Google Shape;666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4316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0" y="0"/>
            <a:ext cx="5143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11475" y="0"/>
            <a:ext cx="5120549" cy="5143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3"/>
          <p:cNvSpPr/>
          <p:nvPr/>
        </p:nvSpPr>
        <p:spPr>
          <a:xfrm rot="-5400000">
            <a:off x="5761176" y="1766098"/>
            <a:ext cx="254000" cy="269443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1" name="Google Shape;91;p13"/>
          <p:cNvSpPr/>
          <p:nvPr/>
        </p:nvSpPr>
        <p:spPr>
          <a:xfrm rot="-5400000">
            <a:off x="5761176" y="2439251"/>
            <a:ext cx="254000" cy="269443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 rot="-5400000">
            <a:off x="5761176" y="3112404"/>
            <a:ext cx="254000" cy="269443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3" name="Google Shape;93;p13"/>
          <p:cNvSpPr txBox="1"/>
          <p:nvPr/>
        </p:nvSpPr>
        <p:spPr>
          <a:xfrm>
            <a:off x="624425" y="1953684"/>
            <a:ext cx="3894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Click to edit theme title style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6208275" y="1726512"/>
            <a:ext cx="2421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Write an agenda here.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6208275" y="2399665"/>
            <a:ext cx="2421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Write an agenda here.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6208275" y="3072818"/>
            <a:ext cx="2421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Write an agenda here.</a:t>
            </a:r>
            <a:endParaRPr sz="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 rot="-5400000">
            <a:off x="4004615" y="4115"/>
            <a:ext cx="5143500" cy="5135270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2" name="Google Shape;102;p14"/>
          <p:cNvSpPr txBox="1"/>
          <p:nvPr/>
        </p:nvSpPr>
        <p:spPr>
          <a:xfrm>
            <a:off x="4572000" y="504825"/>
            <a:ext cx="2187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Hello there!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5990098" y="3845877"/>
            <a:ext cx="26397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I'm Rain, and I'll be sharing with you my beautiful ideas. Follow me at @reallygreatsite to learn more. </a:t>
            </a:r>
            <a:endParaRPr sz="700">
              <a:solidFill>
                <a:schemeClr val="lt1"/>
              </a:solidFill>
            </a:endParaRPr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3">
            <a:alphaModFix/>
          </a:blip>
          <a:srcRect b="7330" l="229" r="0" t="7330"/>
          <a:stretch/>
        </p:blipFill>
        <p:spPr>
          <a:xfrm>
            <a:off x="0" y="0"/>
            <a:ext cx="400873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/>
          <p:cNvPicPr preferRelativeResize="0"/>
          <p:nvPr/>
        </p:nvPicPr>
        <p:blipFill rotWithShape="1">
          <a:blip r:embed="rId3">
            <a:alphaModFix/>
          </a:blip>
          <a:srcRect b="16666" l="0" r="0" t="16666"/>
          <a:stretch/>
        </p:blipFill>
        <p:spPr>
          <a:xfrm>
            <a:off x="4001660" y="591"/>
            <a:ext cx="2571170" cy="257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 rotWithShape="1">
          <a:blip r:embed="rId4">
            <a:alphaModFix/>
          </a:blip>
          <a:srcRect b="0" l="16666" r="16666" t="0"/>
          <a:stretch/>
        </p:blipFill>
        <p:spPr>
          <a:xfrm>
            <a:off x="6572830" y="2571750"/>
            <a:ext cx="2571169" cy="25711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5"/>
          <p:cNvGrpSpPr/>
          <p:nvPr/>
        </p:nvGrpSpPr>
        <p:grpSpPr>
          <a:xfrm>
            <a:off x="666750" y="1707692"/>
            <a:ext cx="2650275" cy="1999740"/>
            <a:chOff x="0" y="-19050"/>
            <a:chExt cx="7067400" cy="5332640"/>
          </a:xfrm>
        </p:grpSpPr>
        <p:sp>
          <p:nvSpPr>
            <p:cNvPr id="112" name="Google Shape;112;p15"/>
            <p:cNvSpPr txBox="1"/>
            <p:nvPr/>
          </p:nvSpPr>
          <p:spPr>
            <a:xfrm>
              <a:off x="0" y="-19050"/>
              <a:ext cx="70674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Get to Know 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3" name="Google Shape;113;p15"/>
            <p:cNvSpPr txBox="1"/>
            <p:nvPr/>
          </p:nvSpPr>
          <p:spPr>
            <a:xfrm>
              <a:off x="0" y="3813290"/>
              <a:ext cx="7067400" cy="15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a personal detail you want to share.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C27B6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1" type="body"/>
          </p:nvPr>
        </p:nvSpPr>
        <p:spPr>
          <a:xfrm>
            <a:off x="1952625" y="3975375"/>
            <a:ext cx="66675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Include a citation or supporting message</a:t>
            </a:r>
            <a:endParaRPr/>
          </a:p>
        </p:txBody>
      </p:sp>
      <p:sp>
        <p:nvSpPr>
          <p:cNvPr id="119" name="Google Shape;119;p16"/>
          <p:cNvSpPr txBox="1"/>
          <p:nvPr>
            <p:ph type="title"/>
          </p:nvPr>
        </p:nvSpPr>
        <p:spPr>
          <a:xfrm>
            <a:off x="504825" y="977950"/>
            <a:ext cx="4800600" cy="1552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an original statement or inspiring quote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7"/>
          <p:cNvPicPr preferRelativeResize="0"/>
          <p:nvPr/>
        </p:nvPicPr>
        <p:blipFill rotWithShape="1">
          <a:blip r:embed="rId3">
            <a:alphaModFix/>
          </a:blip>
          <a:srcRect b="0" l="1037" r="1047" t="0"/>
          <a:stretch/>
        </p:blipFill>
        <p:spPr>
          <a:xfrm>
            <a:off x="3524781" y="1999028"/>
            <a:ext cx="2399239" cy="1633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 rotWithShape="1">
          <a:blip r:embed="rId4">
            <a:alphaModFix/>
          </a:blip>
          <a:srcRect b="4602" l="0" r="0" t="4611"/>
          <a:stretch/>
        </p:blipFill>
        <p:spPr>
          <a:xfrm>
            <a:off x="6382811" y="1999028"/>
            <a:ext cx="2399241" cy="16335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oogle Shape;126;p17"/>
          <p:cNvGrpSpPr/>
          <p:nvPr/>
        </p:nvGrpSpPr>
        <p:grpSpPr>
          <a:xfrm>
            <a:off x="3524781" y="3892631"/>
            <a:ext cx="2399287" cy="840622"/>
            <a:chOff x="0" y="-57150"/>
            <a:chExt cx="6398100" cy="2241660"/>
          </a:xfrm>
        </p:grpSpPr>
        <p:sp>
          <p:nvSpPr>
            <p:cNvPr id="127" name="Google Shape;127;p17"/>
            <p:cNvSpPr txBox="1"/>
            <p:nvPr/>
          </p:nvSpPr>
          <p:spPr>
            <a:xfrm>
              <a:off x="0" y="-57150"/>
              <a:ext cx="63981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8" name="Google Shape;128;p17"/>
            <p:cNvSpPr txBox="1"/>
            <p:nvPr/>
          </p:nvSpPr>
          <p:spPr>
            <a:xfrm>
              <a:off x="0" y="949110"/>
              <a:ext cx="63981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a personal detail you want to share.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129" name="Google Shape;129;p17"/>
          <p:cNvSpPr txBox="1"/>
          <p:nvPr/>
        </p:nvSpPr>
        <p:spPr>
          <a:xfrm>
            <a:off x="3524781" y="657225"/>
            <a:ext cx="525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Get to Know Me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130" name="Google Shape;130;p17"/>
          <p:cNvGrpSpPr/>
          <p:nvPr/>
        </p:nvGrpSpPr>
        <p:grpSpPr>
          <a:xfrm>
            <a:off x="6382811" y="3864613"/>
            <a:ext cx="2399288" cy="840622"/>
            <a:chOff x="0" y="-57150"/>
            <a:chExt cx="6398100" cy="2241660"/>
          </a:xfrm>
        </p:grpSpPr>
        <p:sp>
          <p:nvSpPr>
            <p:cNvPr id="131" name="Google Shape;131;p17"/>
            <p:cNvSpPr txBox="1"/>
            <p:nvPr/>
          </p:nvSpPr>
          <p:spPr>
            <a:xfrm>
              <a:off x="0" y="-57150"/>
              <a:ext cx="63981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32" name="Google Shape;132;p17"/>
            <p:cNvSpPr txBox="1"/>
            <p:nvPr/>
          </p:nvSpPr>
          <p:spPr>
            <a:xfrm>
              <a:off x="0" y="949110"/>
              <a:ext cx="63981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a personal detail you want to share.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8"/>
          <p:cNvPicPr preferRelativeResize="0"/>
          <p:nvPr/>
        </p:nvPicPr>
        <p:blipFill rotWithShape="1">
          <a:blip r:embed="rId3">
            <a:alphaModFix/>
          </a:blip>
          <a:srcRect b="8368" l="0" r="0" t="8368"/>
          <a:stretch/>
        </p:blipFill>
        <p:spPr>
          <a:xfrm>
            <a:off x="514350" y="1526764"/>
            <a:ext cx="2499939" cy="1387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 rotWithShape="1">
          <a:blip r:embed="rId4">
            <a:alphaModFix/>
          </a:blip>
          <a:srcRect b="8381" l="0" r="0" t="8381"/>
          <a:stretch/>
        </p:blipFill>
        <p:spPr>
          <a:xfrm>
            <a:off x="3322030" y="1526764"/>
            <a:ext cx="2499940" cy="1387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 rotWithShape="1">
          <a:blip r:embed="rId5">
            <a:alphaModFix/>
          </a:blip>
          <a:srcRect b="49213" l="0" r="0" t="13770"/>
          <a:stretch/>
        </p:blipFill>
        <p:spPr>
          <a:xfrm>
            <a:off x="6129711" y="1526764"/>
            <a:ext cx="2499940" cy="138766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 txBox="1"/>
          <p:nvPr/>
        </p:nvSpPr>
        <p:spPr>
          <a:xfrm>
            <a:off x="514350" y="3810832"/>
            <a:ext cx="24999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What makes you unique and interesting? Write them here!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514350" y="2914424"/>
            <a:ext cx="2499900" cy="70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8"/>
          <p:cNvSpPr/>
          <p:nvPr/>
        </p:nvSpPr>
        <p:spPr>
          <a:xfrm>
            <a:off x="3322030" y="2914424"/>
            <a:ext cx="2499900" cy="70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8"/>
          <p:cNvSpPr/>
          <p:nvPr/>
        </p:nvSpPr>
        <p:spPr>
          <a:xfrm>
            <a:off x="6129711" y="2914424"/>
            <a:ext cx="2499900" cy="70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8"/>
          <p:cNvSpPr txBox="1"/>
          <p:nvPr/>
        </p:nvSpPr>
        <p:spPr>
          <a:xfrm>
            <a:off x="3322030" y="3810832"/>
            <a:ext cx="24999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What makes you unique and interesting? Write them here!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6129711" y="3810832"/>
            <a:ext cx="24999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What makes you unique and interesting? Write them here!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672425" y="3115296"/>
            <a:ext cx="2184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Add a main point</a:t>
            </a:r>
            <a:endParaRPr sz="700"/>
          </a:p>
        </p:txBody>
      </p:sp>
      <p:sp>
        <p:nvSpPr>
          <p:cNvPr id="147" name="Google Shape;147;p18"/>
          <p:cNvSpPr txBox="1"/>
          <p:nvPr/>
        </p:nvSpPr>
        <p:spPr>
          <a:xfrm>
            <a:off x="3480106" y="3115296"/>
            <a:ext cx="2184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Add a main point</a:t>
            </a:r>
            <a:endParaRPr sz="700"/>
          </a:p>
        </p:txBody>
      </p:sp>
      <p:sp>
        <p:nvSpPr>
          <p:cNvPr id="148" name="Google Shape;148;p18"/>
          <p:cNvSpPr txBox="1"/>
          <p:nvPr/>
        </p:nvSpPr>
        <p:spPr>
          <a:xfrm>
            <a:off x="6287786" y="3115296"/>
            <a:ext cx="2184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Add a main point</a:t>
            </a:r>
            <a:endParaRPr sz="700"/>
          </a:p>
        </p:txBody>
      </p:sp>
      <p:sp>
        <p:nvSpPr>
          <p:cNvPr id="149" name="Google Shape;149;p18"/>
          <p:cNvSpPr txBox="1"/>
          <p:nvPr>
            <p:ph type="title"/>
          </p:nvPr>
        </p:nvSpPr>
        <p:spPr>
          <a:xfrm>
            <a:off x="855275" y="647700"/>
            <a:ext cx="74334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Fun Facts About Me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/>
          <p:nvPr/>
        </p:nvSpPr>
        <p:spPr>
          <a:xfrm>
            <a:off x="0" y="0"/>
            <a:ext cx="9144000" cy="124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9"/>
          <p:cNvSpPr txBox="1"/>
          <p:nvPr/>
        </p:nvSpPr>
        <p:spPr>
          <a:xfrm>
            <a:off x="514350" y="306891"/>
            <a:ext cx="8115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My Hobbies</a:t>
            </a:r>
            <a:endParaRPr sz="700"/>
          </a:p>
        </p:txBody>
      </p:sp>
      <p:grpSp>
        <p:nvGrpSpPr>
          <p:cNvPr id="156" name="Google Shape;156;p19"/>
          <p:cNvGrpSpPr/>
          <p:nvPr/>
        </p:nvGrpSpPr>
        <p:grpSpPr>
          <a:xfrm>
            <a:off x="514350" y="2096551"/>
            <a:ext cx="2269575" cy="812862"/>
            <a:chOff x="0" y="-57150"/>
            <a:chExt cx="6052200" cy="2167632"/>
          </a:xfrm>
        </p:grpSpPr>
        <p:sp>
          <p:nvSpPr>
            <p:cNvPr id="157" name="Google Shape;157;p19"/>
            <p:cNvSpPr txBox="1"/>
            <p:nvPr/>
          </p:nvSpPr>
          <p:spPr>
            <a:xfrm>
              <a:off x="0" y="-57150"/>
              <a:ext cx="60522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58" name="Google Shape;158;p19"/>
            <p:cNvSpPr txBox="1"/>
            <p:nvPr/>
          </p:nvSpPr>
          <p:spPr>
            <a:xfrm>
              <a:off x="0" y="875082"/>
              <a:ext cx="60522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What do you do during your free time? Write them here!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59" name="Google Shape;159;p19"/>
          <p:cNvGrpSpPr/>
          <p:nvPr/>
        </p:nvGrpSpPr>
        <p:grpSpPr>
          <a:xfrm>
            <a:off x="3463664" y="2096551"/>
            <a:ext cx="2234363" cy="812862"/>
            <a:chOff x="0" y="-57150"/>
            <a:chExt cx="5958300" cy="2167632"/>
          </a:xfrm>
        </p:grpSpPr>
        <p:sp>
          <p:nvSpPr>
            <p:cNvPr id="160" name="Google Shape;160;p19"/>
            <p:cNvSpPr txBox="1"/>
            <p:nvPr/>
          </p:nvSpPr>
          <p:spPr>
            <a:xfrm>
              <a:off x="0" y="-57150"/>
              <a:ext cx="59583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61" name="Google Shape;161;p19"/>
            <p:cNvSpPr txBox="1"/>
            <p:nvPr/>
          </p:nvSpPr>
          <p:spPr>
            <a:xfrm>
              <a:off x="0" y="875082"/>
              <a:ext cx="59583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What do you do during your free time? Write them here!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62" name="Google Shape;162;p19"/>
          <p:cNvGrpSpPr/>
          <p:nvPr/>
        </p:nvGrpSpPr>
        <p:grpSpPr>
          <a:xfrm>
            <a:off x="6377698" y="2096551"/>
            <a:ext cx="2251912" cy="812862"/>
            <a:chOff x="0" y="-57150"/>
            <a:chExt cx="6005100" cy="2167632"/>
          </a:xfrm>
        </p:grpSpPr>
        <p:sp>
          <p:nvSpPr>
            <p:cNvPr id="163" name="Google Shape;163;p19"/>
            <p:cNvSpPr txBox="1"/>
            <p:nvPr/>
          </p:nvSpPr>
          <p:spPr>
            <a:xfrm>
              <a:off x="0" y="-57150"/>
              <a:ext cx="60051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64" name="Google Shape;164;p19"/>
            <p:cNvSpPr txBox="1"/>
            <p:nvPr/>
          </p:nvSpPr>
          <p:spPr>
            <a:xfrm>
              <a:off x="0" y="875082"/>
              <a:ext cx="60051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What do you do during your free time? Write them here!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65" name="Google Shape;165;p19"/>
          <p:cNvGrpSpPr/>
          <p:nvPr/>
        </p:nvGrpSpPr>
        <p:grpSpPr>
          <a:xfrm>
            <a:off x="514350" y="3767991"/>
            <a:ext cx="2269575" cy="812862"/>
            <a:chOff x="0" y="-57150"/>
            <a:chExt cx="6052200" cy="2167632"/>
          </a:xfrm>
        </p:grpSpPr>
        <p:sp>
          <p:nvSpPr>
            <p:cNvPr id="166" name="Google Shape;166;p19"/>
            <p:cNvSpPr txBox="1"/>
            <p:nvPr/>
          </p:nvSpPr>
          <p:spPr>
            <a:xfrm>
              <a:off x="0" y="-57150"/>
              <a:ext cx="60522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67" name="Google Shape;167;p19"/>
            <p:cNvSpPr txBox="1"/>
            <p:nvPr/>
          </p:nvSpPr>
          <p:spPr>
            <a:xfrm>
              <a:off x="0" y="875082"/>
              <a:ext cx="60522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What do you do during your free time? Write them here!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68" name="Google Shape;168;p19"/>
          <p:cNvGrpSpPr/>
          <p:nvPr/>
        </p:nvGrpSpPr>
        <p:grpSpPr>
          <a:xfrm>
            <a:off x="3463664" y="3767991"/>
            <a:ext cx="2234363" cy="812862"/>
            <a:chOff x="0" y="-57150"/>
            <a:chExt cx="5958300" cy="2167632"/>
          </a:xfrm>
        </p:grpSpPr>
        <p:sp>
          <p:nvSpPr>
            <p:cNvPr id="169" name="Google Shape;169;p19"/>
            <p:cNvSpPr txBox="1"/>
            <p:nvPr/>
          </p:nvSpPr>
          <p:spPr>
            <a:xfrm>
              <a:off x="0" y="-57150"/>
              <a:ext cx="59583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70" name="Google Shape;170;p19"/>
            <p:cNvSpPr txBox="1"/>
            <p:nvPr/>
          </p:nvSpPr>
          <p:spPr>
            <a:xfrm>
              <a:off x="0" y="875082"/>
              <a:ext cx="59583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What do you do during your free time? Write them here!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71" name="Google Shape;171;p19"/>
          <p:cNvGrpSpPr/>
          <p:nvPr/>
        </p:nvGrpSpPr>
        <p:grpSpPr>
          <a:xfrm>
            <a:off x="6377698" y="3767991"/>
            <a:ext cx="2251912" cy="812862"/>
            <a:chOff x="0" y="-57150"/>
            <a:chExt cx="6005100" cy="2167632"/>
          </a:xfrm>
        </p:grpSpPr>
        <p:sp>
          <p:nvSpPr>
            <p:cNvPr id="172" name="Google Shape;172;p19"/>
            <p:cNvSpPr txBox="1"/>
            <p:nvPr/>
          </p:nvSpPr>
          <p:spPr>
            <a:xfrm>
              <a:off x="0" y="-57150"/>
              <a:ext cx="60051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73" name="Google Shape;173;p19"/>
            <p:cNvSpPr txBox="1"/>
            <p:nvPr/>
          </p:nvSpPr>
          <p:spPr>
            <a:xfrm>
              <a:off x="0" y="875082"/>
              <a:ext cx="60051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What do you do during your free time? Write them here!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74" name="Google Shape;174;p19"/>
          <p:cNvGrpSpPr/>
          <p:nvPr/>
        </p:nvGrpSpPr>
        <p:grpSpPr>
          <a:xfrm>
            <a:off x="1443269" y="1498396"/>
            <a:ext cx="408933" cy="410766"/>
            <a:chOff x="2461" y="0"/>
            <a:chExt cx="1090487" cy="1095375"/>
          </a:xfrm>
        </p:grpSpPr>
        <p:sp>
          <p:nvSpPr>
            <p:cNvPr id="175" name="Google Shape;175;p19"/>
            <p:cNvSpPr/>
            <p:nvPr/>
          </p:nvSpPr>
          <p:spPr>
            <a:xfrm>
              <a:off x="2461" y="0"/>
              <a:ext cx="1090487" cy="109537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6" name="Google Shape;176;p19"/>
            <p:cNvSpPr txBox="1"/>
            <p:nvPr/>
          </p:nvSpPr>
          <p:spPr>
            <a:xfrm>
              <a:off x="201026" y="139772"/>
              <a:ext cx="700800" cy="820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1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77" name="Google Shape;177;p19"/>
          <p:cNvGrpSpPr/>
          <p:nvPr/>
        </p:nvGrpSpPr>
        <p:grpSpPr>
          <a:xfrm>
            <a:off x="4374943" y="1498396"/>
            <a:ext cx="408933" cy="410766"/>
            <a:chOff x="2461" y="0"/>
            <a:chExt cx="1090487" cy="1095375"/>
          </a:xfrm>
        </p:grpSpPr>
        <p:sp>
          <p:nvSpPr>
            <p:cNvPr id="178" name="Google Shape;178;p19"/>
            <p:cNvSpPr/>
            <p:nvPr/>
          </p:nvSpPr>
          <p:spPr>
            <a:xfrm>
              <a:off x="2461" y="0"/>
              <a:ext cx="1090487" cy="109537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9" name="Google Shape;179;p19"/>
            <p:cNvSpPr txBox="1"/>
            <p:nvPr/>
          </p:nvSpPr>
          <p:spPr>
            <a:xfrm>
              <a:off x="201026" y="139772"/>
              <a:ext cx="700800" cy="82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2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80" name="Google Shape;180;p19"/>
          <p:cNvGrpSpPr/>
          <p:nvPr/>
        </p:nvGrpSpPr>
        <p:grpSpPr>
          <a:xfrm>
            <a:off x="7297798" y="1498396"/>
            <a:ext cx="408933" cy="410766"/>
            <a:chOff x="2461" y="0"/>
            <a:chExt cx="1090487" cy="1095375"/>
          </a:xfrm>
        </p:grpSpPr>
        <p:sp>
          <p:nvSpPr>
            <p:cNvPr id="181" name="Google Shape;181;p19"/>
            <p:cNvSpPr/>
            <p:nvPr/>
          </p:nvSpPr>
          <p:spPr>
            <a:xfrm>
              <a:off x="2461" y="0"/>
              <a:ext cx="1090487" cy="109537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2" name="Google Shape;182;p19"/>
            <p:cNvSpPr txBox="1"/>
            <p:nvPr/>
          </p:nvSpPr>
          <p:spPr>
            <a:xfrm>
              <a:off x="201026" y="139772"/>
              <a:ext cx="700800" cy="820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3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83" name="Google Shape;183;p19"/>
          <p:cNvGrpSpPr/>
          <p:nvPr/>
        </p:nvGrpSpPr>
        <p:grpSpPr>
          <a:xfrm>
            <a:off x="1443269" y="3220919"/>
            <a:ext cx="408933" cy="410766"/>
            <a:chOff x="2461" y="0"/>
            <a:chExt cx="1090487" cy="1095375"/>
          </a:xfrm>
        </p:grpSpPr>
        <p:sp>
          <p:nvSpPr>
            <p:cNvPr id="184" name="Google Shape;184;p19"/>
            <p:cNvSpPr/>
            <p:nvPr/>
          </p:nvSpPr>
          <p:spPr>
            <a:xfrm>
              <a:off x="2461" y="0"/>
              <a:ext cx="1090487" cy="109537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5" name="Google Shape;185;p19"/>
            <p:cNvSpPr txBox="1"/>
            <p:nvPr/>
          </p:nvSpPr>
          <p:spPr>
            <a:xfrm>
              <a:off x="201026" y="139772"/>
              <a:ext cx="700800" cy="820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4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86" name="Google Shape;186;p19"/>
          <p:cNvGrpSpPr/>
          <p:nvPr/>
        </p:nvGrpSpPr>
        <p:grpSpPr>
          <a:xfrm>
            <a:off x="4374943" y="3220919"/>
            <a:ext cx="408933" cy="410766"/>
            <a:chOff x="2461" y="0"/>
            <a:chExt cx="1090487" cy="1095375"/>
          </a:xfrm>
        </p:grpSpPr>
        <p:sp>
          <p:nvSpPr>
            <p:cNvPr id="187" name="Google Shape;187;p19"/>
            <p:cNvSpPr/>
            <p:nvPr/>
          </p:nvSpPr>
          <p:spPr>
            <a:xfrm>
              <a:off x="2461" y="0"/>
              <a:ext cx="1090487" cy="109537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8" name="Google Shape;188;p19"/>
            <p:cNvSpPr txBox="1"/>
            <p:nvPr/>
          </p:nvSpPr>
          <p:spPr>
            <a:xfrm>
              <a:off x="201026" y="139772"/>
              <a:ext cx="700800" cy="820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5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89" name="Google Shape;189;p19"/>
          <p:cNvGrpSpPr/>
          <p:nvPr/>
        </p:nvGrpSpPr>
        <p:grpSpPr>
          <a:xfrm>
            <a:off x="7297798" y="3220919"/>
            <a:ext cx="408933" cy="410766"/>
            <a:chOff x="2461" y="0"/>
            <a:chExt cx="1090487" cy="1095375"/>
          </a:xfrm>
        </p:grpSpPr>
        <p:sp>
          <p:nvSpPr>
            <p:cNvPr id="190" name="Google Shape;190;p19"/>
            <p:cNvSpPr/>
            <p:nvPr/>
          </p:nvSpPr>
          <p:spPr>
            <a:xfrm>
              <a:off x="2461" y="0"/>
              <a:ext cx="1090487" cy="109537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1" name="Google Shape;191;p19"/>
            <p:cNvSpPr txBox="1"/>
            <p:nvPr/>
          </p:nvSpPr>
          <p:spPr>
            <a:xfrm>
              <a:off x="201026" y="139772"/>
              <a:ext cx="700800" cy="82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6</a:t>
              </a:r>
              <a:endParaRPr sz="7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lorful Geometric Company Founder About Me Creative Presentation">
  <a:themeElements>
    <a:clrScheme name="Custom 347">
      <a:dk1>
        <a:srgbClr val="000000"/>
      </a:dk1>
      <a:lt1>
        <a:srgbClr val="FFFFFF"/>
      </a:lt1>
      <a:dk2>
        <a:srgbClr val="7C27B6"/>
      </a:dk2>
      <a:lt2>
        <a:srgbClr val="E43161"/>
      </a:lt2>
      <a:accent1>
        <a:srgbClr val="289DA8"/>
      </a:accent1>
      <a:accent2>
        <a:srgbClr val="FFC530"/>
      </a:accent2>
      <a:accent3>
        <a:srgbClr val="F1F1F1"/>
      </a:accent3>
      <a:accent4>
        <a:srgbClr val="7C27B6"/>
      </a:accent4>
      <a:accent5>
        <a:srgbClr val="E43161"/>
      </a:accent5>
      <a:accent6>
        <a:srgbClr val="5E5E5E"/>
      </a:accent6>
      <a:hlink>
        <a:srgbClr val="5E5E5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