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erriweather Sans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erriweather Sans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MerriweatherSansLight-bold.fntdata"/><Relationship Id="rId41" Type="http://schemas.openxmlformats.org/officeDocument/2006/relationships/font" Target="fonts/MerriweatherSansLight-regular.fntdata"/><Relationship Id="rId22" Type="http://schemas.openxmlformats.org/officeDocument/2006/relationships/slide" Target="slides/slide18.xml"/><Relationship Id="rId44" Type="http://schemas.openxmlformats.org/officeDocument/2006/relationships/font" Target="fonts/MerriweatherSans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MerriweatherSansLight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erriweatherSan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erriweatherSans-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Sans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MerriweatherSans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7efdf3012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107efdf3012_0_5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7efdf3012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07efdf3012_0_6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7efdf3012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07efdf3012_0_6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7efdf3012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07efdf3012_0_7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7efdf3012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07efdf3012_0_7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7efdf3012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07efdf3012_0_7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7efdf3012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07efdf3012_0_7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7efdf3012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07efdf3012_0_7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7efdf3012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07efdf3012_0_7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7efdf3012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07efdf3012_0_7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7efdf3012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107efdf3012_0_7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7efdf3012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07efdf3012_0_5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7efdf3012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7efdf3012_0_8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efdf3012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07efdf3012_0_8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7efdf3012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7efdf3012_0_8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7efdf3012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107efdf3012_0_8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7efdf3012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107efdf3012_0_8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7efdf3012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107efdf3012_0_9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7efdf3012_0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107efdf3012_0_1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07efdf3012_0_1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107efdf3012_0_10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7efdf3012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07efdf3012_0_5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7efdf3012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07efdf3012_0_5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7efdf3012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7efdf3012_0_6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7efdf3012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07efdf3012_0_6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7efdf3012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07efdf3012_0_6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7efdf3012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07efdf3012_0_6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7efdf3012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07efdf3012_0_6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5070650" y="0"/>
            <a:ext cx="3778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68775" y="1916400"/>
            <a:ext cx="36606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 b="0" sz="4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8848908" y="0"/>
            <a:ext cx="295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" name="Google Shape;13;p2"/>
          <p:cNvCxnSpPr/>
          <p:nvPr/>
        </p:nvCxnSpPr>
        <p:spPr>
          <a:xfrm rot="-5400000">
            <a:off x="6232458" y="2547927"/>
            <a:ext cx="5232900" cy="0"/>
          </a:xfrm>
          <a:prstGeom prst="straightConnector1">
            <a:avLst/>
          </a:prstGeom>
          <a:noFill/>
          <a:ln cap="flat" cmpd="sng" w="95250">
            <a:solidFill>
              <a:srgbClr val="FFD2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514350" y="514350"/>
            <a:ext cx="3222000" cy="38340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4892259"/>
            <a:ext cx="9144000" cy="25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0" y="4844634"/>
            <a:ext cx="9144000" cy="0"/>
          </a:xfrm>
          <a:prstGeom prst="straightConnector1">
            <a:avLst/>
          </a:prstGeom>
          <a:noFill/>
          <a:ln cap="flat" cmpd="sng" w="95250">
            <a:solidFill>
              <a:srgbClr val="FFD2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ctrTitle"/>
          </p:nvPr>
        </p:nvSpPr>
        <p:spPr>
          <a:xfrm>
            <a:off x="4535550" y="1730913"/>
            <a:ext cx="4017900" cy="109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 b="0" sz="4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535550" y="3129088"/>
            <a:ext cx="3660600" cy="28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160550" y="2963925"/>
            <a:ext cx="4403100" cy="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" name="Google Shape;23;p4"/>
          <p:cNvCxnSpPr/>
          <p:nvPr/>
        </p:nvCxnSpPr>
        <p:spPr>
          <a:xfrm rot="-5400000">
            <a:off x="-2094956" y="2564596"/>
            <a:ext cx="52329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ctrTitle"/>
          </p:nvPr>
        </p:nvSpPr>
        <p:spPr>
          <a:xfrm>
            <a:off x="1160550" y="2070900"/>
            <a:ext cx="4301100" cy="77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>
            <p:ph idx="2" type="pic"/>
          </p:nvPr>
        </p:nvSpPr>
        <p:spPr>
          <a:xfrm>
            <a:off x="5268025" y="0"/>
            <a:ext cx="3876000" cy="4896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07375" y="836000"/>
            <a:ext cx="4059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07375" y="1723437"/>
            <a:ext cx="7433400" cy="266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4896113"/>
            <a:ext cx="9144000" cy="2475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14350" y="10547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b="0"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14350" y="2399025"/>
            <a:ext cx="2346600" cy="23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383375" y="2398850"/>
            <a:ext cx="2315700" cy="23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283100" y="2398850"/>
            <a:ext cx="2346600" cy="23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0" y="4896113"/>
            <a:ext cx="9144000" cy="2475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3398720" y="2212297"/>
            <a:ext cx="2346525" cy="0"/>
          </a:xfrm>
          <a:prstGeom prst="straightConnector1">
            <a:avLst/>
          </a:prstGeom>
          <a:noFill/>
          <a:ln cap="rnd" cmpd="sng" w="38100">
            <a:solidFill>
              <a:srgbClr val="FFD2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7"/>
          <p:cNvCxnSpPr/>
          <p:nvPr/>
        </p:nvCxnSpPr>
        <p:spPr>
          <a:xfrm>
            <a:off x="6283091" y="2212297"/>
            <a:ext cx="2346525" cy="0"/>
          </a:xfrm>
          <a:prstGeom prst="straightConnector1">
            <a:avLst/>
          </a:prstGeom>
          <a:noFill/>
          <a:ln cap="rnd" cmpd="sng" w="38100">
            <a:solidFill>
              <a:srgbClr val="FFD2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7"/>
          <p:cNvCxnSpPr/>
          <p:nvPr/>
        </p:nvCxnSpPr>
        <p:spPr>
          <a:xfrm>
            <a:off x="514350" y="2212297"/>
            <a:ext cx="2346525" cy="0"/>
          </a:xfrm>
          <a:prstGeom prst="straightConnector1">
            <a:avLst/>
          </a:prstGeom>
          <a:noFill/>
          <a:ln cap="rnd" cmpd="sng" w="38100">
            <a:solidFill>
              <a:srgbClr val="FFD2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>
            <p:ph idx="2" type="pic"/>
          </p:nvPr>
        </p:nvSpPr>
        <p:spPr>
          <a:xfrm>
            <a:off x="4753875" y="0"/>
            <a:ext cx="4390200" cy="461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578200" y="2078175"/>
            <a:ext cx="35637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b="0"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266929" y="4614863"/>
            <a:ext cx="97386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>
            <p:ph idx="2" type="pic"/>
          </p:nvPr>
        </p:nvSpPr>
        <p:spPr>
          <a:xfrm>
            <a:off x="0" y="-75"/>
            <a:ext cx="9144000" cy="48447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9"/>
          <p:cNvSpPr/>
          <p:nvPr/>
        </p:nvSpPr>
        <p:spPr>
          <a:xfrm>
            <a:off x="0" y="6466"/>
            <a:ext cx="9144000" cy="4797000"/>
          </a:xfrm>
          <a:prstGeom prst="rect">
            <a:avLst/>
          </a:prstGeom>
          <a:solidFill>
            <a:srgbClr val="2F465B">
              <a:alpha val="65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519875" y="2463450"/>
            <a:ext cx="3293700" cy="21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0" y="4892259"/>
            <a:ext cx="9144000" cy="25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0" y="4844634"/>
            <a:ext cx="9144000" cy="0"/>
          </a:xfrm>
          <a:prstGeom prst="straightConnector1">
            <a:avLst/>
          </a:prstGeom>
          <a:noFill/>
          <a:ln cap="flat" cmpd="sng" w="95250">
            <a:solidFill>
              <a:srgbClr val="FFD2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 Sans"/>
              <a:buNone/>
              <a:defRPr b="1" sz="32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●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indent="-3365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○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2pPr>
            <a:lvl3pPr indent="-3365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■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3pPr>
            <a:lvl4pPr indent="-3365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●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4pPr>
            <a:lvl5pPr indent="-3365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○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5pPr>
            <a:lvl6pPr indent="-3365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■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6pPr>
            <a:lvl7pPr indent="-3365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●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○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8pPr>
            <a:lvl9pPr indent="-3365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Merriweather Sans Light"/>
              <a:buChar char="■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9.jpg"/><Relationship Id="rId6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Relationship Id="rId5" Type="http://schemas.openxmlformats.org/officeDocument/2006/relationships/image" Target="../media/image18.jpg"/><Relationship Id="rId6" Type="http://schemas.openxmlformats.org/officeDocument/2006/relationships/image" Target="../media/image21.jpg"/><Relationship Id="rId7" Type="http://schemas.openxmlformats.org/officeDocument/2006/relationships/image" Target="../media/image23.jpg"/><Relationship Id="rId8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8848908" y="0"/>
            <a:ext cx="295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/>
        </p:nvSpPr>
        <p:spPr>
          <a:xfrm>
            <a:off x="514350" y="1652588"/>
            <a:ext cx="3663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Corporate About Me Presentation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66" name="Google Shape;66;p11"/>
          <p:cNvPicPr preferRelativeResize="0"/>
          <p:nvPr/>
        </p:nvPicPr>
        <p:blipFill rotWithShape="1">
          <a:blip r:embed="rId3">
            <a:alphaModFix/>
          </a:blip>
          <a:srcRect b="0" l="31524" r="26046" t="13904"/>
          <a:stretch/>
        </p:blipFill>
        <p:spPr>
          <a:xfrm>
            <a:off x="5070650" y="0"/>
            <a:ext cx="3802074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1"/>
          <p:cNvCxnSpPr/>
          <p:nvPr/>
        </p:nvCxnSpPr>
        <p:spPr>
          <a:xfrm rot="-5400000">
            <a:off x="6232458" y="2547927"/>
            <a:ext cx="52329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 rotWithShape="1">
          <a:blip r:embed="rId3">
            <a:alphaModFix/>
          </a:blip>
          <a:srcRect b="0" l="14951" r="0" t="0"/>
          <a:stretch/>
        </p:blipFill>
        <p:spPr>
          <a:xfrm>
            <a:off x="3219450" y="2259446"/>
            <a:ext cx="2705102" cy="236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4">
            <a:alphaModFix/>
          </a:blip>
          <a:srcRect b="15139" l="14534" r="23190" t="3027"/>
          <a:stretch/>
        </p:blipFill>
        <p:spPr>
          <a:xfrm>
            <a:off x="514350" y="2259446"/>
            <a:ext cx="2705101" cy="236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5">
            <a:alphaModFix/>
          </a:blip>
          <a:srcRect b="18499" l="11047" r="0" t="29549"/>
          <a:stretch/>
        </p:blipFill>
        <p:spPr>
          <a:xfrm>
            <a:off x="5924550" y="2259446"/>
            <a:ext cx="2705100" cy="2369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20"/>
          <p:cNvGrpSpPr/>
          <p:nvPr/>
        </p:nvGrpSpPr>
        <p:grpSpPr>
          <a:xfrm>
            <a:off x="514350" y="732500"/>
            <a:ext cx="8115300" cy="872026"/>
            <a:chOff x="0" y="142875"/>
            <a:chExt cx="21640800" cy="2325403"/>
          </a:xfrm>
        </p:grpSpPr>
        <p:sp>
          <p:nvSpPr>
            <p:cNvPr id="197" name="Google Shape;197;p20"/>
            <p:cNvSpPr txBox="1"/>
            <p:nvPr/>
          </p:nvSpPr>
          <p:spPr>
            <a:xfrm>
              <a:off x="0" y="1852678"/>
              <a:ext cx="21640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can you say about your pets? Share it here!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98" name="Google Shape;198;p20"/>
            <p:cNvSpPr txBox="1"/>
            <p:nvPr/>
          </p:nvSpPr>
          <p:spPr>
            <a:xfrm>
              <a:off x="0" y="142875"/>
              <a:ext cx="21640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My Pets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199" name="Google Shape;199;p20"/>
          <p:cNvCxnSpPr/>
          <p:nvPr/>
        </p:nvCxnSpPr>
        <p:spPr>
          <a:xfrm>
            <a:off x="514350" y="2211821"/>
            <a:ext cx="81153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1"/>
          <p:cNvGrpSpPr/>
          <p:nvPr/>
        </p:nvGrpSpPr>
        <p:grpSpPr>
          <a:xfrm>
            <a:off x="1160557" y="1997384"/>
            <a:ext cx="5288288" cy="1155828"/>
            <a:chOff x="0" y="47625"/>
            <a:chExt cx="14102100" cy="3082207"/>
          </a:xfrm>
        </p:grpSpPr>
        <p:sp>
          <p:nvSpPr>
            <p:cNvPr id="205" name="Google Shape;205;p21"/>
            <p:cNvSpPr txBox="1"/>
            <p:nvPr/>
          </p:nvSpPr>
          <p:spPr>
            <a:xfrm>
              <a:off x="0" y="47625"/>
              <a:ext cx="141021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800" u="none" cap="none" strike="noStrike">
                  <a:solidFill>
                    <a:srgbClr val="2F465B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an original statement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800" u="none" cap="none" strike="noStrike">
                  <a:solidFill>
                    <a:srgbClr val="2F465B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or inspiring quote</a:t>
              </a:r>
              <a:endParaRPr sz="7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06" name="Google Shape;206;p21"/>
            <p:cNvSpPr txBox="1"/>
            <p:nvPr/>
          </p:nvSpPr>
          <p:spPr>
            <a:xfrm>
              <a:off x="0" y="2678332"/>
              <a:ext cx="14102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Include a citation or supporting message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cxnSp>
        <p:nvCxnSpPr>
          <p:cNvPr id="207" name="Google Shape;207;p21"/>
          <p:cNvCxnSpPr/>
          <p:nvPr/>
        </p:nvCxnSpPr>
        <p:spPr>
          <a:xfrm rot="-5400000">
            <a:off x="-2094956" y="2564596"/>
            <a:ext cx="5232900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/>
          <p:nvPr/>
        </p:nvSpPr>
        <p:spPr>
          <a:xfrm>
            <a:off x="0" y="0"/>
            <a:ext cx="41448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4763" y="1140479"/>
            <a:ext cx="415245" cy="4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514350" y="2087563"/>
            <a:ext cx="3146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15" name="Google Shape;215;p22"/>
          <p:cNvGrpSpPr/>
          <p:nvPr/>
        </p:nvGrpSpPr>
        <p:grpSpPr>
          <a:xfrm>
            <a:off x="5275365" y="1110793"/>
            <a:ext cx="3354300" cy="476098"/>
            <a:chOff x="0" y="-57150"/>
            <a:chExt cx="8944800" cy="1269594"/>
          </a:xfrm>
        </p:grpSpPr>
        <p:sp>
          <p:nvSpPr>
            <p:cNvPr id="216" name="Google Shape;216;p22"/>
            <p:cNvSpPr txBox="1"/>
            <p:nvPr/>
          </p:nvSpPr>
          <p:spPr>
            <a:xfrm>
              <a:off x="0" y="760944"/>
              <a:ext cx="8944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17" name="Google Shape;217;p22"/>
            <p:cNvSpPr txBox="1"/>
            <p:nvPr/>
          </p:nvSpPr>
          <p:spPr>
            <a:xfrm>
              <a:off x="0" y="-57150"/>
              <a:ext cx="8944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4763" y="2321134"/>
            <a:ext cx="415245" cy="416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22"/>
          <p:cNvGrpSpPr/>
          <p:nvPr/>
        </p:nvGrpSpPr>
        <p:grpSpPr>
          <a:xfrm>
            <a:off x="5275365" y="2291448"/>
            <a:ext cx="3354300" cy="476098"/>
            <a:chOff x="0" y="-57150"/>
            <a:chExt cx="8944800" cy="1269594"/>
          </a:xfrm>
        </p:grpSpPr>
        <p:sp>
          <p:nvSpPr>
            <p:cNvPr id="220" name="Google Shape;220;p22"/>
            <p:cNvSpPr txBox="1"/>
            <p:nvPr/>
          </p:nvSpPr>
          <p:spPr>
            <a:xfrm>
              <a:off x="0" y="760944"/>
              <a:ext cx="8944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21" name="Google Shape;221;p22"/>
            <p:cNvSpPr txBox="1"/>
            <p:nvPr/>
          </p:nvSpPr>
          <p:spPr>
            <a:xfrm>
              <a:off x="0" y="-57150"/>
              <a:ext cx="8944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4763" y="3549868"/>
            <a:ext cx="415245" cy="416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22"/>
          <p:cNvGrpSpPr/>
          <p:nvPr/>
        </p:nvGrpSpPr>
        <p:grpSpPr>
          <a:xfrm>
            <a:off x="5275365" y="3520182"/>
            <a:ext cx="3354300" cy="476098"/>
            <a:chOff x="0" y="-57150"/>
            <a:chExt cx="8944800" cy="1269594"/>
          </a:xfrm>
        </p:grpSpPr>
        <p:sp>
          <p:nvSpPr>
            <p:cNvPr id="224" name="Google Shape;224;p22"/>
            <p:cNvSpPr txBox="1"/>
            <p:nvPr/>
          </p:nvSpPr>
          <p:spPr>
            <a:xfrm>
              <a:off x="0" y="760944"/>
              <a:ext cx="8944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25" name="Google Shape;225;p22"/>
            <p:cNvSpPr txBox="1"/>
            <p:nvPr/>
          </p:nvSpPr>
          <p:spPr>
            <a:xfrm>
              <a:off x="0" y="-57150"/>
              <a:ext cx="8944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/>
          <p:nvPr/>
        </p:nvSpPr>
        <p:spPr>
          <a:xfrm>
            <a:off x="0" y="4892259"/>
            <a:ext cx="9144000" cy="25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1" name="Google Shape;231;p23"/>
          <p:cNvCxnSpPr/>
          <p:nvPr/>
        </p:nvCxnSpPr>
        <p:spPr>
          <a:xfrm>
            <a:off x="0" y="4844634"/>
            <a:ext cx="91440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2" name="Google Shape;232;p23"/>
          <p:cNvGrpSpPr/>
          <p:nvPr/>
        </p:nvGrpSpPr>
        <p:grpSpPr>
          <a:xfrm>
            <a:off x="907279" y="1826070"/>
            <a:ext cx="7329488" cy="983105"/>
            <a:chOff x="0" y="142875"/>
            <a:chExt cx="19545300" cy="2621614"/>
          </a:xfrm>
        </p:grpSpPr>
        <p:sp>
          <p:nvSpPr>
            <p:cNvPr id="233" name="Google Shape;233;p23"/>
            <p:cNvSpPr txBox="1"/>
            <p:nvPr/>
          </p:nvSpPr>
          <p:spPr>
            <a:xfrm>
              <a:off x="0" y="2148889"/>
              <a:ext cx="1954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Thank you for listening.</a:t>
              </a:r>
              <a:endParaRPr sz="7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34" name="Google Shape;234;p23"/>
            <p:cNvSpPr txBox="1"/>
            <p:nvPr/>
          </p:nvSpPr>
          <p:spPr>
            <a:xfrm>
              <a:off x="0" y="142875"/>
              <a:ext cx="19545300" cy="160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900" u="none" cap="none" strike="noStrike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It's so lovely to meet all of you!</a:t>
              </a:r>
              <a:endParaRPr sz="6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4"/>
          <p:cNvGrpSpPr/>
          <p:nvPr/>
        </p:nvGrpSpPr>
        <p:grpSpPr>
          <a:xfrm>
            <a:off x="713071" y="754023"/>
            <a:ext cx="7717838" cy="840610"/>
            <a:chOff x="0" y="142875"/>
            <a:chExt cx="20580900" cy="2241626"/>
          </a:xfrm>
        </p:grpSpPr>
        <p:sp>
          <p:nvSpPr>
            <p:cNvPr id="240" name="Google Shape;240;p24"/>
            <p:cNvSpPr txBox="1"/>
            <p:nvPr/>
          </p:nvSpPr>
          <p:spPr>
            <a:xfrm>
              <a:off x="0" y="1768901"/>
              <a:ext cx="20580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</a:t>
              </a:r>
              <a:r>
                <a:rPr i="0" lang="en" sz="6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41" name="Google Shape;241;p24"/>
            <p:cNvSpPr txBox="1"/>
            <p:nvPr/>
          </p:nvSpPr>
          <p:spPr>
            <a:xfrm>
              <a:off x="0" y="142875"/>
              <a:ext cx="20580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Team Members Page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 b="37032" l="18273" r="34616" t="1828"/>
          <a:stretch/>
        </p:blipFill>
        <p:spPr>
          <a:xfrm>
            <a:off x="713071" y="2370157"/>
            <a:ext cx="1578594" cy="13658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24"/>
          <p:cNvCxnSpPr/>
          <p:nvPr/>
        </p:nvCxnSpPr>
        <p:spPr>
          <a:xfrm>
            <a:off x="713071" y="2370157"/>
            <a:ext cx="15786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4" name="Google Shape;244;p24"/>
          <p:cNvGrpSpPr/>
          <p:nvPr/>
        </p:nvGrpSpPr>
        <p:grpSpPr>
          <a:xfrm>
            <a:off x="713071" y="3873939"/>
            <a:ext cx="1578600" cy="421725"/>
            <a:chOff x="0" y="-57150"/>
            <a:chExt cx="4209600" cy="1124600"/>
          </a:xfrm>
        </p:grpSpPr>
        <p:sp>
          <p:nvSpPr>
            <p:cNvPr id="245" name="Google Shape;245;p24"/>
            <p:cNvSpPr txBox="1"/>
            <p:nvPr/>
          </p:nvSpPr>
          <p:spPr>
            <a:xfrm>
              <a:off x="0" y="615950"/>
              <a:ext cx="4209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Title or Position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0" y="-57150"/>
              <a:ext cx="420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247" name="Google Shape;247;p24"/>
          <p:cNvPicPr preferRelativeResize="0"/>
          <p:nvPr/>
        </p:nvPicPr>
        <p:blipFill rotWithShape="1">
          <a:blip r:embed="rId4">
            <a:alphaModFix/>
          </a:blip>
          <a:srcRect b="32976" l="3335" r="10709" t="17442"/>
          <a:stretch/>
        </p:blipFill>
        <p:spPr>
          <a:xfrm>
            <a:off x="2759493" y="2370157"/>
            <a:ext cx="1578593" cy="1365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24"/>
          <p:cNvCxnSpPr/>
          <p:nvPr/>
        </p:nvCxnSpPr>
        <p:spPr>
          <a:xfrm>
            <a:off x="2759493" y="2370157"/>
            <a:ext cx="15786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9" name="Google Shape;249;p24"/>
          <p:cNvPicPr preferRelativeResize="0"/>
          <p:nvPr/>
        </p:nvPicPr>
        <p:blipFill rotWithShape="1">
          <a:blip r:embed="rId5">
            <a:alphaModFix/>
          </a:blip>
          <a:srcRect b="67488" l="21211" r="34450" t="10930"/>
          <a:stretch/>
        </p:blipFill>
        <p:spPr>
          <a:xfrm>
            <a:off x="4805914" y="2370157"/>
            <a:ext cx="1578596" cy="1365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4"/>
          <p:cNvCxnSpPr/>
          <p:nvPr/>
        </p:nvCxnSpPr>
        <p:spPr>
          <a:xfrm>
            <a:off x="4805914" y="2370157"/>
            <a:ext cx="15786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1" name="Google Shape;251;p24"/>
          <p:cNvPicPr preferRelativeResize="0"/>
          <p:nvPr/>
        </p:nvPicPr>
        <p:blipFill rotWithShape="1">
          <a:blip r:embed="rId6">
            <a:alphaModFix/>
          </a:blip>
          <a:srcRect b="30466" l="42285" r="31812" t="35916"/>
          <a:stretch/>
        </p:blipFill>
        <p:spPr>
          <a:xfrm>
            <a:off x="6852335" y="2370157"/>
            <a:ext cx="1578592" cy="1365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24"/>
          <p:cNvCxnSpPr/>
          <p:nvPr/>
        </p:nvCxnSpPr>
        <p:spPr>
          <a:xfrm>
            <a:off x="6852335" y="2370157"/>
            <a:ext cx="15786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3" name="Google Shape;253;p24"/>
          <p:cNvGrpSpPr/>
          <p:nvPr/>
        </p:nvGrpSpPr>
        <p:grpSpPr>
          <a:xfrm>
            <a:off x="2759493" y="3873939"/>
            <a:ext cx="1578600" cy="421725"/>
            <a:chOff x="0" y="-57150"/>
            <a:chExt cx="4209600" cy="1124600"/>
          </a:xfrm>
        </p:grpSpPr>
        <p:sp>
          <p:nvSpPr>
            <p:cNvPr id="254" name="Google Shape;254;p24"/>
            <p:cNvSpPr txBox="1"/>
            <p:nvPr/>
          </p:nvSpPr>
          <p:spPr>
            <a:xfrm>
              <a:off x="0" y="615950"/>
              <a:ext cx="4209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Title or Position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55" name="Google Shape;255;p24"/>
            <p:cNvSpPr txBox="1"/>
            <p:nvPr/>
          </p:nvSpPr>
          <p:spPr>
            <a:xfrm>
              <a:off x="0" y="-57150"/>
              <a:ext cx="420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56" name="Google Shape;256;p24"/>
          <p:cNvGrpSpPr/>
          <p:nvPr/>
        </p:nvGrpSpPr>
        <p:grpSpPr>
          <a:xfrm>
            <a:off x="6852335" y="3873939"/>
            <a:ext cx="1578600" cy="421725"/>
            <a:chOff x="0" y="-57150"/>
            <a:chExt cx="4209600" cy="1124600"/>
          </a:xfrm>
        </p:grpSpPr>
        <p:sp>
          <p:nvSpPr>
            <p:cNvPr id="257" name="Google Shape;257;p24"/>
            <p:cNvSpPr txBox="1"/>
            <p:nvPr/>
          </p:nvSpPr>
          <p:spPr>
            <a:xfrm>
              <a:off x="0" y="615950"/>
              <a:ext cx="4209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Title or Position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58" name="Google Shape;258;p24"/>
            <p:cNvSpPr txBox="1"/>
            <p:nvPr/>
          </p:nvSpPr>
          <p:spPr>
            <a:xfrm>
              <a:off x="0" y="-57150"/>
              <a:ext cx="420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259" name="Google Shape;259;p24"/>
          <p:cNvGrpSpPr/>
          <p:nvPr/>
        </p:nvGrpSpPr>
        <p:grpSpPr>
          <a:xfrm>
            <a:off x="4805914" y="3873939"/>
            <a:ext cx="1578600" cy="421725"/>
            <a:chOff x="0" y="-57150"/>
            <a:chExt cx="4209600" cy="1124600"/>
          </a:xfrm>
        </p:grpSpPr>
        <p:sp>
          <p:nvSpPr>
            <p:cNvPr id="260" name="Google Shape;260;p24"/>
            <p:cNvSpPr txBox="1"/>
            <p:nvPr/>
          </p:nvSpPr>
          <p:spPr>
            <a:xfrm>
              <a:off x="0" y="615950"/>
              <a:ext cx="4209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Title or Position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61" name="Google Shape;261;p24"/>
            <p:cNvSpPr txBox="1"/>
            <p:nvPr/>
          </p:nvSpPr>
          <p:spPr>
            <a:xfrm>
              <a:off x="0" y="-57150"/>
              <a:ext cx="420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/>
          <p:nvPr/>
        </p:nvSpPr>
        <p:spPr>
          <a:xfrm>
            <a:off x="744517" y="2087563"/>
            <a:ext cx="321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9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Section Header</a:t>
            </a:r>
            <a:endParaRPr sz="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267" name="Google Shape;267;p25"/>
          <p:cNvPicPr preferRelativeResize="0"/>
          <p:nvPr/>
        </p:nvPicPr>
        <p:blipFill rotWithShape="1">
          <a:blip r:embed="rId3">
            <a:alphaModFix/>
          </a:blip>
          <a:srcRect b="0" l="29759" r="7017" t="0"/>
          <a:stretch/>
        </p:blipFill>
        <p:spPr>
          <a:xfrm>
            <a:off x="4753865" y="0"/>
            <a:ext cx="4390134" cy="4629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25"/>
          <p:cNvCxnSpPr/>
          <p:nvPr/>
        </p:nvCxnSpPr>
        <p:spPr>
          <a:xfrm>
            <a:off x="-266929" y="4614863"/>
            <a:ext cx="9738600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6"/>
          <p:cNvGrpSpPr/>
          <p:nvPr/>
        </p:nvGrpSpPr>
        <p:grpSpPr>
          <a:xfrm>
            <a:off x="4572000" y="1697469"/>
            <a:ext cx="3815325" cy="1487930"/>
            <a:chOff x="0" y="142875"/>
            <a:chExt cx="10174200" cy="3967814"/>
          </a:xfrm>
        </p:grpSpPr>
        <p:sp>
          <p:nvSpPr>
            <p:cNvPr id="274" name="Google Shape;274;p26"/>
            <p:cNvSpPr txBox="1"/>
            <p:nvPr/>
          </p:nvSpPr>
          <p:spPr>
            <a:xfrm>
              <a:off x="0" y="3495089"/>
              <a:ext cx="10174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</a:t>
              </a:r>
              <a:r>
                <a:rPr i="0" lang="en" sz="6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 </a:t>
              </a:r>
              <a:endParaRPr sz="7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75" name="Google Shape;275;p26"/>
            <p:cNvSpPr txBox="1"/>
            <p:nvPr/>
          </p:nvSpPr>
          <p:spPr>
            <a:xfrm>
              <a:off x="0" y="142875"/>
              <a:ext cx="101742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Your Big Topic or Idea</a:t>
              </a:r>
              <a:endParaRPr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276" name="Google Shape;276;p26"/>
          <p:cNvSpPr/>
          <p:nvPr/>
        </p:nvSpPr>
        <p:spPr>
          <a:xfrm>
            <a:off x="0" y="4892259"/>
            <a:ext cx="9144000" cy="25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7" name="Google Shape;277;p26"/>
          <p:cNvCxnSpPr/>
          <p:nvPr/>
        </p:nvCxnSpPr>
        <p:spPr>
          <a:xfrm>
            <a:off x="0" y="4844634"/>
            <a:ext cx="91440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8" name="Google Shape;278;p26"/>
          <p:cNvPicPr preferRelativeResize="0"/>
          <p:nvPr/>
        </p:nvPicPr>
        <p:blipFill rotWithShape="1">
          <a:blip r:embed="rId3">
            <a:alphaModFix/>
          </a:blip>
          <a:srcRect b="8542" l="17355" r="0" t="25896"/>
          <a:stretch/>
        </p:blipFill>
        <p:spPr>
          <a:xfrm>
            <a:off x="514350" y="514350"/>
            <a:ext cx="3222038" cy="3834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/>
          <p:nvPr/>
        </p:nvSpPr>
        <p:spPr>
          <a:xfrm>
            <a:off x="514350" y="769484"/>
            <a:ext cx="778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8848908" y="0"/>
            <a:ext cx="295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27"/>
          <p:cNvPicPr preferRelativeResize="0"/>
          <p:nvPr/>
        </p:nvPicPr>
        <p:blipFill rotWithShape="1">
          <a:blip r:embed="rId3">
            <a:alphaModFix/>
          </a:blip>
          <a:srcRect b="52037" l="244" r="5797" t="30202"/>
          <a:stretch/>
        </p:blipFill>
        <p:spPr>
          <a:xfrm>
            <a:off x="514350" y="1984513"/>
            <a:ext cx="7786449" cy="261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8"/>
          <p:cNvPicPr preferRelativeResize="0"/>
          <p:nvPr/>
        </p:nvPicPr>
        <p:blipFill rotWithShape="1">
          <a:blip r:embed="rId3">
            <a:alphaModFix amt="19000"/>
          </a:blip>
          <a:srcRect b="9600" l="15290" r="10875" t="28102"/>
          <a:stretch/>
        </p:blipFill>
        <p:spPr>
          <a:xfrm>
            <a:off x="0" y="0"/>
            <a:ext cx="9144005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8"/>
          <p:cNvGrpSpPr/>
          <p:nvPr/>
        </p:nvGrpSpPr>
        <p:grpSpPr>
          <a:xfrm>
            <a:off x="514350" y="1943760"/>
            <a:ext cx="4652888" cy="863820"/>
            <a:chOff x="0" y="142875"/>
            <a:chExt cx="12407700" cy="2303521"/>
          </a:xfrm>
        </p:grpSpPr>
        <p:sp>
          <p:nvSpPr>
            <p:cNvPr id="292" name="Google Shape;292;p28"/>
            <p:cNvSpPr txBox="1"/>
            <p:nvPr/>
          </p:nvSpPr>
          <p:spPr>
            <a:xfrm>
              <a:off x="0" y="1830796"/>
              <a:ext cx="12407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the featured statistic.</a:t>
              </a:r>
              <a:endParaRPr sz="7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93" name="Google Shape;293;p28"/>
            <p:cNvSpPr txBox="1"/>
            <p:nvPr/>
          </p:nvSpPr>
          <p:spPr>
            <a:xfrm>
              <a:off x="0" y="142875"/>
              <a:ext cx="12407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123,456,789</a:t>
              </a:r>
              <a:endParaRPr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294" name="Google Shape;294;p28"/>
          <p:cNvSpPr/>
          <p:nvPr/>
        </p:nvSpPr>
        <p:spPr>
          <a:xfrm>
            <a:off x="0" y="4892259"/>
            <a:ext cx="9144000" cy="25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5" name="Google Shape;295;p28"/>
          <p:cNvCxnSpPr/>
          <p:nvPr/>
        </p:nvCxnSpPr>
        <p:spPr>
          <a:xfrm>
            <a:off x="0" y="4844634"/>
            <a:ext cx="91440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/>
          <p:nvPr/>
        </p:nvSpPr>
        <p:spPr>
          <a:xfrm>
            <a:off x="514350" y="1240418"/>
            <a:ext cx="2377899" cy="2657733"/>
          </a:xfrm>
          <a:custGeom>
            <a:rect b="b" l="l" r="r" t="t"/>
            <a:pathLst>
              <a:path extrusionOk="0" h="11309503" w="10118720">
                <a:moveTo>
                  <a:pt x="0" y="0"/>
                </a:moveTo>
                <a:lnTo>
                  <a:pt x="0" y="11309503"/>
                </a:lnTo>
                <a:lnTo>
                  <a:pt x="10118720" y="11309503"/>
                </a:lnTo>
                <a:lnTo>
                  <a:pt x="10118720" y="0"/>
                </a:lnTo>
                <a:lnTo>
                  <a:pt x="0" y="0"/>
                </a:lnTo>
                <a:close/>
                <a:moveTo>
                  <a:pt x="10057760" y="11248543"/>
                </a:moveTo>
                <a:lnTo>
                  <a:pt x="59690" y="11248543"/>
                </a:lnTo>
                <a:lnTo>
                  <a:pt x="59690" y="59690"/>
                </a:lnTo>
                <a:lnTo>
                  <a:pt x="10057760" y="59690"/>
                </a:lnTo>
                <a:lnTo>
                  <a:pt x="10057760" y="11248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301" name="Google Shape;301;p29"/>
          <p:cNvGrpSpPr/>
          <p:nvPr/>
        </p:nvGrpSpPr>
        <p:grpSpPr>
          <a:xfrm>
            <a:off x="718418" y="2672292"/>
            <a:ext cx="1974150" cy="948765"/>
            <a:chOff x="0" y="47625"/>
            <a:chExt cx="5264400" cy="2530039"/>
          </a:xfrm>
        </p:grpSpPr>
        <p:sp>
          <p:nvSpPr>
            <p:cNvPr id="302" name="Google Shape;302;p29"/>
            <p:cNvSpPr txBox="1"/>
            <p:nvPr/>
          </p:nvSpPr>
          <p:spPr>
            <a:xfrm>
              <a:off x="0" y="1254064"/>
              <a:ext cx="5264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03" name="Google Shape;303;p29"/>
            <p:cNvSpPr txBox="1"/>
            <p:nvPr/>
          </p:nvSpPr>
          <p:spPr>
            <a:xfrm>
              <a:off x="0" y="47625"/>
              <a:ext cx="52644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8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2 out 5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304" name="Google Shape;304;p29"/>
          <p:cNvSpPr/>
          <p:nvPr/>
        </p:nvSpPr>
        <p:spPr>
          <a:xfrm>
            <a:off x="3380845" y="1240418"/>
            <a:ext cx="2377899" cy="2657733"/>
          </a:xfrm>
          <a:custGeom>
            <a:rect b="b" l="l" r="r" t="t"/>
            <a:pathLst>
              <a:path extrusionOk="0" h="11309503" w="10118720">
                <a:moveTo>
                  <a:pt x="0" y="0"/>
                </a:moveTo>
                <a:lnTo>
                  <a:pt x="0" y="11309503"/>
                </a:lnTo>
                <a:lnTo>
                  <a:pt x="10118720" y="11309503"/>
                </a:lnTo>
                <a:lnTo>
                  <a:pt x="10118720" y="0"/>
                </a:lnTo>
                <a:lnTo>
                  <a:pt x="0" y="0"/>
                </a:lnTo>
                <a:close/>
                <a:moveTo>
                  <a:pt x="10057760" y="11248543"/>
                </a:moveTo>
                <a:lnTo>
                  <a:pt x="59690" y="11248543"/>
                </a:lnTo>
                <a:lnTo>
                  <a:pt x="59690" y="59690"/>
                </a:lnTo>
                <a:lnTo>
                  <a:pt x="10057760" y="59690"/>
                </a:lnTo>
                <a:lnTo>
                  <a:pt x="10057760" y="11248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305" name="Google Shape;305;p29"/>
          <p:cNvGrpSpPr/>
          <p:nvPr/>
        </p:nvGrpSpPr>
        <p:grpSpPr>
          <a:xfrm>
            <a:off x="3584913" y="2672292"/>
            <a:ext cx="1974150" cy="948765"/>
            <a:chOff x="0" y="47625"/>
            <a:chExt cx="5264400" cy="2530039"/>
          </a:xfrm>
        </p:grpSpPr>
        <p:sp>
          <p:nvSpPr>
            <p:cNvPr id="306" name="Google Shape;306;p29"/>
            <p:cNvSpPr txBox="1"/>
            <p:nvPr/>
          </p:nvSpPr>
          <p:spPr>
            <a:xfrm>
              <a:off x="0" y="1254064"/>
              <a:ext cx="5264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07" name="Google Shape;307;p29"/>
            <p:cNvSpPr txBox="1"/>
            <p:nvPr/>
          </p:nvSpPr>
          <p:spPr>
            <a:xfrm>
              <a:off x="0" y="47625"/>
              <a:ext cx="52644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8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95%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308" name="Google Shape;308;p29"/>
          <p:cNvSpPr/>
          <p:nvPr/>
        </p:nvSpPr>
        <p:spPr>
          <a:xfrm>
            <a:off x="6247341" y="1240418"/>
            <a:ext cx="2377899" cy="2657733"/>
          </a:xfrm>
          <a:custGeom>
            <a:rect b="b" l="l" r="r" t="t"/>
            <a:pathLst>
              <a:path extrusionOk="0" h="11309503" w="10118720">
                <a:moveTo>
                  <a:pt x="0" y="0"/>
                </a:moveTo>
                <a:lnTo>
                  <a:pt x="0" y="11309503"/>
                </a:lnTo>
                <a:lnTo>
                  <a:pt x="10118720" y="11309503"/>
                </a:lnTo>
                <a:lnTo>
                  <a:pt x="10118720" y="0"/>
                </a:lnTo>
                <a:lnTo>
                  <a:pt x="0" y="0"/>
                </a:lnTo>
                <a:close/>
                <a:moveTo>
                  <a:pt x="10057760" y="11248543"/>
                </a:moveTo>
                <a:lnTo>
                  <a:pt x="59690" y="11248543"/>
                </a:lnTo>
                <a:lnTo>
                  <a:pt x="59690" y="59690"/>
                </a:lnTo>
                <a:lnTo>
                  <a:pt x="10057760" y="59690"/>
                </a:lnTo>
                <a:lnTo>
                  <a:pt x="10057760" y="11248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309" name="Google Shape;309;p29"/>
          <p:cNvGrpSpPr/>
          <p:nvPr/>
        </p:nvGrpSpPr>
        <p:grpSpPr>
          <a:xfrm>
            <a:off x="6451409" y="2672292"/>
            <a:ext cx="1974150" cy="948765"/>
            <a:chOff x="0" y="47625"/>
            <a:chExt cx="5264400" cy="2530039"/>
          </a:xfrm>
        </p:grpSpPr>
        <p:sp>
          <p:nvSpPr>
            <p:cNvPr id="310" name="Google Shape;310;p29"/>
            <p:cNvSpPr txBox="1"/>
            <p:nvPr/>
          </p:nvSpPr>
          <p:spPr>
            <a:xfrm>
              <a:off x="0" y="1254064"/>
              <a:ext cx="5264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11" name="Google Shape;311;p29"/>
            <p:cNvSpPr txBox="1"/>
            <p:nvPr/>
          </p:nvSpPr>
          <p:spPr>
            <a:xfrm>
              <a:off x="0" y="47625"/>
              <a:ext cx="52644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8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123 million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12" name="Google Shape;312;p29"/>
          <p:cNvGrpSpPr/>
          <p:nvPr/>
        </p:nvGrpSpPr>
        <p:grpSpPr>
          <a:xfrm>
            <a:off x="777761" y="1710499"/>
            <a:ext cx="1910256" cy="656349"/>
            <a:chOff x="16351" y="0"/>
            <a:chExt cx="6571227" cy="2257821"/>
          </a:xfrm>
        </p:grpSpPr>
        <p:sp>
          <p:nvSpPr>
            <p:cNvPr id="313" name="Google Shape;313;p29"/>
            <p:cNvSpPr/>
            <p:nvPr/>
          </p:nvSpPr>
          <p:spPr>
            <a:xfrm>
              <a:off x="16351" y="0"/>
              <a:ext cx="2570727" cy="2257821"/>
            </a:xfrm>
            <a:custGeom>
              <a:rect b="b" l="l" r="r" t="t"/>
              <a:pathLst>
                <a:path extrusionOk="0" h="2257821" w="2570727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2683351" y="0"/>
              <a:ext cx="3904227" cy="2257821"/>
            </a:xfrm>
            <a:custGeom>
              <a:rect b="b" l="l" r="r" t="t"/>
              <a:pathLst>
                <a:path extrusionOk="0" h="2257821" w="3904227">
                  <a:moveTo>
                    <a:pt x="618649" y="0"/>
                  </a:moveTo>
                  <a:lnTo>
                    <a:pt x="618649" y="0"/>
                  </a:lnTo>
                  <a:cubicBezTo>
                    <a:pt x="562512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4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8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cubicBezTo>
                    <a:pt x="3168749" y="0"/>
                    <a:pt x="3073982" y="94766"/>
                    <a:pt x="3073982" y="211667"/>
                  </a:cubicBezTo>
                  <a:lnTo>
                    <a:pt x="3073982" y="282222"/>
                  </a:lnTo>
                  <a:cubicBezTo>
                    <a:pt x="3074504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4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1" y="1405168"/>
                    <a:pt x="2674655" y="1395265"/>
                  </a:cubicBezTo>
                  <a:cubicBezTo>
                    <a:pt x="2668120" y="1385363"/>
                    <a:pt x="2667000" y="1372839"/>
                    <a:pt x="2671674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5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7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4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6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29"/>
          <p:cNvGrpSpPr/>
          <p:nvPr/>
        </p:nvGrpSpPr>
        <p:grpSpPr>
          <a:xfrm>
            <a:off x="3673591" y="1472366"/>
            <a:ext cx="1796796" cy="897876"/>
            <a:chOff x="0" y="5667"/>
            <a:chExt cx="2540000" cy="1269262"/>
          </a:xfrm>
        </p:grpSpPr>
        <p:sp>
          <p:nvSpPr>
            <p:cNvPr id="316" name="Google Shape;316;p29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235200" y="1264333"/>
                  </a:lnTo>
                  <a:cubicBezTo>
                    <a:pt x="2232824" y="732953"/>
                    <a:pt x="1801386" y="303440"/>
                    <a:pt x="1270000" y="303440"/>
                  </a:cubicBezTo>
                  <a:cubicBezTo>
                    <a:pt x="738614" y="303440"/>
                    <a:pt x="307176" y="732953"/>
                    <a:pt x="304800" y="12643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1134728" y="978546"/>
              <a:ext cx="1248037" cy="296383"/>
            </a:xfrm>
            <a:custGeom>
              <a:rect b="b" l="l" r="r" t="t"/>
              <a:pathLst>
                <a:path extrusionOk="0" h="296383" w="1248037">
                  <a:moveTo>
                    <a:pt x="151293" y="290439"/>
                  </a:moveTo>
                  <a:cubicBezTo>
                    <a:pt x="106175" y="296382"/>
                    <a:pt x="61325" y="277730"/>
                    <a:pt x="33726" y="241545"/>
                  </a:cubicBezTo>
                  <a:cubicBezTo>
                    <a:pt x="6128" y="205360"/>
                    <a:pt x="0" y="157174"/>
                    <a:pt x="17664" y="115233"/>
                  </a:cubicBezTo>
                  <a:cubicBezTo>
                    <a:pt x="35327" y="73292"/>
                    <a:pt x="74080" y="44008"/>
                    <a:pt x="119251" y="38469"/>
                  </a:cubicBezTo>
                  <a:lnTo>
                    <a:pt x="1217779" y="1188"/>
                  </a:lnTo>
                  <a:cubicBezTo>
                    <a:pt x="1226802" y="0"/>
                    <a:pt x="1235772" y="3730"/>
                    <a:pt x="1241292" y="10967"/>
                  </a:cubicBezTo>
                  <a:cubicBezTo>
                    <a:pt x="1246812" y="18204"/>
                    <a:pt x="1248037" y="27841"/>
                    <a:pt x="1244505" y="36230"/>
                  </a:cubicBezTo>
                  <a:cubicBezTo>
                    <a:pt x="1240972" y="44618"/>
                    <a:pt x="1233221" y="50475"/>
                    <a:pt x="1224187" y="51582"/>
                  </a:cubicBezTo>
                  <a:lnTo>
                    <a:pt x="151293" y="2904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29"/>
          <p:cNvGrpSpPr/>
          <p:nvPr/>
        </p:nvGrpSpPr>
        <p:grpSpPr>
          <a:xfrm>
            <a:off x="6568086" y="1927335"/>
            <a:ext cx="1863018" cy="222601"/>
            <a:chOff x="-3763" y="-122"/>
            <a:chExt cx="1277527" cy="152644"/>
          </a:xfrm>
        </p:grpSpPr>
        <p:sp>
          <p:nvSpPr>
            <p:cNvPr id="319" name="Google Shape;319;p29"/>
            <p:cNvSpPr/>
            <p:nvPr/>
          </p:nvSpPr>
          <p:spPr>
            <a:xfrm>
              <a:off x="-3763" y="-122"/>
              <a:ext cx="1277527" cy="152644"/>
            </a:xfrm>
            <a:custGeom>
              <a:rect b="b" l="l" r="r" t="t"/>
              <a:pathLst>
                <a:path extrusionOk="0" h="152644" w="1277527">
                  <a:moveTo>
                    <a:pt x="79963" y="122"/>
                  </a:moveTo>
                  <a:lnTo>
                    <a:pt x="1197563" y="122"/>
                  </a:lnTo>
                  <a:cubicBezTo>
                    <a:pt x="1224868" y="0"/>
                    <a:pt x="1250151" y="14497"/>
                    <a:pt x="1263839" y="38123"/>
                  </a:cubicBezTo>
                  <a:cubicBezTo>
                    <a:pt x="1277527" y="61750"/>
                    <a:pt x="1277527" y="90894"/>
                    <a:pt x="1263839" y="114521"/>
                  </a:cubicBezTo>
                  <a:cubicBezTo>
                    <a:pt x="1250151" y="138147"/>
                    <a:pt x="1224868" y="152644"/>
                    <a:pt x="1197563" y="152522"/>
                  </a:cubicBezTo>
                  <a:lnTo>
                    <a:pt x="79963" y="152522"/>
                  </a:lnTo>
                  <a:cubicBezTo>
                    <a:pt x="52658" y="152644"/>
                    <a:pt x="27375" y="138147"/>
                    <a:pt x="13687" y="114521"/>
                  </a:cubicBezTo>
                  <a:cubicBezTo>
                    <a:pt x="0" y="90894"/>
                    <a:pt x="0" y="61750"/>
                    <a:pt x="13687" y="38123"/>
                  </a:cubicBezTo>
                  <a:cubicBezTo>
                    <a:pt x="27375" y="14497"/>
                    <a:pt x="52658" y="0"/>
                    <a:pt x="79963" y="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-3763" y="-122"/>
              <a:ext cx="896527" cy="152644"/>
            </a:xfrm>
            <a:custGeom>
              <a:rect b="b" l="l" r="r" t="t"/>
              <a:pathLst>
                <a:path extrusionOk="0" h="152644" w="896527">
                  <a:moveTo>
                    <a:pt x="79963" y="122"/>
                  </a:moveTo>
                  <a:lnTo>
                    <a:pt x="816563" y="122"/>
                  </a:lnTo>
                  <a:cubicBezTo>
                    <a:pt x="843868" y="0"/>
                    <a:pt x="869151" y="14497"/>
                    <a:pt x="882839" y="38123"/>
                  </a:cubicBezTo>
                  <a:cubicBezTo>
                    <a:pt x="896527" y="61750"/>
                    <a:pt x="896527" y="90894"/>
                    <a:pt x="882839" y="114521"/>
                  </a:cubicBezTo>
                  <a:cubicBezTo>
                    <a:pt x="869151" y="138147"/>
                    <a:pt x="843868" y="152644"/>
                    <a:pt x="816563" y="152522"/>
                  </a:cubicBezTo>
                  <a:lnTo>
                    <a:pt x="79963" y="152522"/>
                  </a:lnTo>
                  <a:cubicBezTo>
                    <a:pt x="52658" y="152644"/>
                    <a:pt x="27375" y="138147"/>
                    <a:pt x="13687" y="114521"/>
                  </a:cubicBezTo>
                  <a:cubicBezTo>
                    <a:pt x="0" y="90894"/>
                    <a:pt x="0" y="61750"/>
                    <a:pt x="13687" y="38123"/>
                  </a:cubicBezTo>
                  <a:cubicBezTo>
                    <a:pt x="27375" y="14497"/>
                    <a:pt x="52658" y="0"/>
                    <a:pt x="79963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0" y="4896113"/>
            <a:ext cx="9144000" cy="24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2"/>
          <p:cNvSpPr txBox="1"/>
          <p:nvPr/>
        </p:nvSpPr>
        <p:spPr>
          <a:xfrm>
            <a:off x="514350" y="835526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How to Use This Presentation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74" name="Google Shape;74;p12"/>
          <p:cNvGrpSpPr/>
          <p:nvPr/>
        </p:nvGrpSpPr>
        <p:grpSpPr>
          <a:xfrm>
            <a:off x="514350" y="2212297"/>
            <a:ext cx="2346525" cy="1917227"/>
            <a:chOff x="0" y="0"/>
            <a:chExt cx="6257400" cy="5112606"/>
          </a:xfrm>
        </p:grpSpPr>
        <p:sp>
          <p:nvSpPr>
            <p:cNvPr id="75" name="Google Shape;75;p12"/>
            <p:cNvSpPr txBox="1"/>
            <p:nvPr/>
          </p:nvSpPr>
          <p:spPr>
            <a:xfrm>
              <a:off x="0" y="1410306"/>
              <a:ext cx="6257400" cy="37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Click on the "Google Slides" button below this presentation preview.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Click on "Make a copy."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Start editing your presentation.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You need to sign in to your Google account.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76" name="Google Shape;76;p12"/>
            <p:cNvSpPr txBox="1"/>
            <p:nvPr/>
          </p:nvSpPr>
          <p:spPr>
            <a:xfrm>
              <a:off x="0" y="445996"/>
              <a:ext cx="625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GOOGLE SLIDES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77" name="Google Shape;77;p12"/>
            <p:cNvCxnSpPr/>
            <p:nvPr/>
          </p:nvCxnSpPr>
          <p:spPr>
            <a:xfrm>
              <a:off x="0" y="0"/>
              <a:ext cx="6257400" cy="0"/>
            </a:xfrm>
            <a:prstGeom prst="straightConnector1">
              <a:avLst/>
            </a:prstGeom>
            <a:noFill/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8" name="Google Shape;78;p12"/>
          <p:cNvGrpSpPr/>
          <p:nvPr/>
        </p:nvGrpSpPr>
        <p:grpSpPr>
          <a:xfrm>
            <a:off x="3398720" y="2212297"/>
            <a:ext cx="2346525" cy="1917227"/>
            <a:chOff x="0" y="0"/>
            <a:chExt cx="6257400" cy="5112606"/>
          </a:xfrm>
        </p:grpSpPr>
        <p:sp>
          <p:nvSpPr>
            <p:cNvPr id="79" name="Google Shape;79;p12"/>
            <p:cNvSpPr txBox="1"/>
            <p:nvPr/>
          </p:nvSpPr>
          <p:spPr>
            <a:xfrm>
              <a:off x="0" y="1410306"/>
              <a:ext cx="6257400" cy="37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Click on the "PowerPoint" button below this presentation preview.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Start editing your presentation.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Download and install the fonts used in this presentation as listed on page 21.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80" name="Google Shape;80;p12"/>
            <p:cNvSpPr txBox="1"/>
            <p:nvPr/>
          </p:nvSpPr>
          <p:spPr>
            <a:xfrm>
              <a:off x="0" y="445996"/>
              <a:ext cx="625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POWERPOINT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81" name="Google Shape;81;p12"/>
            <p:cNvCxnSpPr/>
            <p:nvPr/>
          </p:nvCxnSpPr>
          <p:spPr>
            <a:xfrm>
              <a:off x="0" y="0"/>
              <a:ext cx="6257400" cy="0"/>
            </a:xfrm>
            <a:prstGeom prst="straightConnector1">
              <a:avLst/>
            </a:prstGeom>
            <a:noFill/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2" name="Google Shape;82;p12"/>
          <p:cNvGrpSpPr/>
          <p:nvPr/>
        </p:nvGrpSpPr>
        <p:grpSpPr>
          <a:xfrm>
            <a:off x="6283091" y="2212297"/>
            <a:ext cx="2346525" cy="1714052"/>
            <a:chOff x="0" y="0"/>
            <a:chExt cx="6257400" cy="4570806"/>
          </a:xfrm>
        </p:grpSpPr>
        <p:sp>
          <p:nvSpPr>
            <p:cNvPr id="83" name="Google Shape;83;p12"/>
            <p:cNvSpPr txBox="1"/>
            <p:nvPr/>
          </p:nvSpPr>
          <p:spPr>
            <a:xfrm>
              <a:off x="0" y="1410306"/>
              <a:ext cx="6257400" cy="316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Click on the "Canva" button under this presentation preview.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Start editing your presentation.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20650" lvl="1" marL="2413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Merriweather Sa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You need to sign in to your Canva account.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84" name="Google Shape;84;p12"/>
            <p:cNvSpPr txBox="1"/>
            <p:nvPr/>
          </p:nvSpPr>
          <p:spPr>
            <a:xfrm>
              <a:off x="0" y="445996"/>
              <a:ext cx="625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CANVA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85" name="Google Shape;85;p12"/>
            <p:cNvCxnSpPr/>
            <p:nvPr/>
          </p:nvCxnSpPr>
          <p:spPr>
            <a:xfrm>
              <a:off x="0" y="0"/>
              <a:ext cx="6257400" cy="0"/>
            </a:xfrm>
            <a:prstGeom prst="straightConnector1">
              <a:avLst/>
            </a:prstGeom>
            <a:noFill/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/>
          <p:nvPr/>
        </p:nvSpPr>
        <p:spPr>
          <a:xfrm>
            <a:off x="0" y="4896113"/>
            <a:ext cx="9144000" cy="24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6" name="Google Shape;326;p30"/>
          <p:cNvGrpSpPr/>
          <p:nvPr/>
        </p:nvGrpSpPr>
        <p:grpSpPr>
          <a:xfrm>
            <a:off x="514350" y="567928"/>
            <a:ext cx="4057650" cy="1156998"/>
            <a:chOff x="0" y="142875"/>
            <a:chExt cx="10820400" cy="3085329"/>
          </a:xfrm>
        </p:grpSpPr>
        <p:sp>
          <p:nvSpPr>
            <p:cNvPr id="327" name="Google Shape;327;p30"/>
            <p:cNvSpPr txBox="1"/>
            <p:nvPr/>
          </p:nvSpPr>
          <p:spPr>
            <a:xfrm>
              <a:off x="0" y="142875"/>
              <a:ext cx="10820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Credits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28" name="Google Shape;328;p30"/>
            <p:cNvSpPr txBox="1"/>
            <p:nvPr/>
          </p:nvSpPr>
          <p:spPr>
            <a:xfrm>
              <a:off x="0" y="2081004"/>
              <a:ext cx="108204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300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Special thanks to all the people who made and released these awesome resources for free:</a:t>
              </a:r>
              <a:endParaRPr sz="13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pic>
        <p:nvPicPr>
          <p:cNvPr id="329" name="Google Shape;329;p30"/>
          <p:cNvPicPr preferRelativeResize="0"/>
          <p:nvPr/>
        </p:nvPicPr>
        <p:blipFill rotWithShape="1">
          <a:blip r:embed="rId3">
            <a:alphaModFix/>
          </a:blip>
          <a:srcRect b="0" l="21795" r="38152" t="24133"/>
          <a:stretch/>
        </p:blipFill>
        <p:spPr>
          <a:xfrm>
            <a:off x="5268030" y="0"/>
            <a:ext cx="3875969" cy="489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0"/>
          <p:cNvSpPr txBox="1"/>
          <p:nvPr/>
        </p:nvSpPr>
        <p:spPr>
          <a:xfrm>
            <a:off x="514350" y="4148846"/>
            <a:ext cx="4057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HAPPY DESIGNING! </a:t>
            </a:r>
            <a:endParaRPr sz="7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331" name="Google Shape;331;p30"/>
          <p:cNvGrpSpPr/>
          <p:nvPr/>
        </p:nvGrpSpPr>
        <p:grpSpPr>
          <a:xfrm>
            <a:off x="514350" y="2616412"/>
            <a:ext cx="4057650" cy="590331"/>
            <a:chOff x="0" y="0"/>
            <a:chExt cx="10820400" cy="1574215"/>
          </a:xfrm>
        </p:grpSpPr>
        <p:sp>
          <p:nvSpPr>
            <p:cNvPr id="332" name="Google Shape;332;p30"/>
            <p:cNvSpPr txBox="1"/>
            <p:nvPr/>
          </p:nvSpPr>
          <p:spPr>
            <a:xfrm>
              <a:off x="0" y="250615"/>
              <a:ext cx="10820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09550" lvl="1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erriweather Sans Light"/>
                <a:buChar char="•"/>
              </a:pPr>
              <a:r>
                <a:rPr lang="en" sz="1500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  <a:hlinkClick r:id="rId4"/>
                </a:rPr>
                <a:t>SlidesCarnival</a:t>
              </a:r>
              <a:endParaRPr sz="15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209550" lvl="1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erriweather Sans Light"/>
                <a:buChar char="•"/>
              </a:pPr>
              <a:r>
                <a:rPr lang="en" sz="1500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  <a:hlinkClick r:id="rId5"/>
                </a:rPr>
                <a:t>Pexels</a:t>
              </a:r>
              <a:endParaRPr sz="15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cxnSp>
          <p:nvCxnSpPr>
            <p:cNvPr id="333" name="Google Shape;333;p30"/>
            <p:cNvCxnSpPr/>
            <p:nvPr/>
          </p:nvCxnSpPr>
          <p:spPr>
            <a:xfrm>
              <a:off x="0" y="0"/>
              <a:ext cx="10820400" cy="0"/>
            </a:xfrm>
            <a:prstGeom prst="straightConnector1">
              <a:avLst/>
            </a:prstGeom>
            <a:noFill/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Google Shape;339;p31"/>
          <p:cNvGrpSpPr/>
          <p:nvPr/>
        </p:nvGrpSpPr>
        <p:grpSpPr>
          <a:xfrm>
            <a:off x="514350" y="567928"/>
            <a:ext cx="3519113" cy="1673099"/>
            <a:chOff x="0" y="142875"/>
            <a:chExt cx="9384300" cy="4461596"/>
          </a:xfrm>
        </p:grpSpPr>
        <p:sp>
          <p:nvSpPr>
            <p:cNvPr id="340" name="Google Shape;340;p31"/>
            <p:cNvSpPr txBox="1"/>
            <p:nvPr/>
          </p:nvSpPr>
          <p:spPr>
            <a:xfrm>
              <a:off x="0" y="142875"/>
              <a:ext cx="93843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Fonts In this Presentation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41" name="Google Shape;341;p31"/>
            <p:cNvSpPr txBox="1"/>
            <p:nvPr/>
          </p:nvSpPr>
          <p:spPr>
            <a:xfrm>
              <a:off x="0" y="3430571"/>
              <a:ext cx="93843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This presentation template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3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uses the following free fonts: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sp>
        <p:nvSpPr>
          <p:cNvPr id="342" name="Google Shape;342;p31"/>
          <p:cNvSpPr txBox="1"/>
          <p:nvPr/>
        </p:nvSpPr>
        <p:spPr>
          <a:xfrm>
            <a:off x="5014413" y="4105275"/>
            <a:ext cx="3615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 CAN FIND THESE FONTS ONLINE TOO. HAPPY DESIGNING! 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343" name="Google Shape;343;p31"/>
          <p:cNvCxnSpPr/>
          <p:nvPr/>
        </p:nvCxnSpPr>
        <p:spPr>
          <a:xfrm>
            <a:off x="5014413" y="514350"/>
            <a:ext cx="3615300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31"/>
          <p:cNvSpPr txBox="1"/>
          <p:nvPr/>
        </p:nvSpPr>
        <p:spPr>
          <a:xfrm>
            <a:off x="5014413" y="769340"/>
            <a:ext cx="3615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5100" lvl="1" marL="330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 Light"/>
              <a:buChar char="•"/>
            </a:pPr>
            <a:r>
              <a:rPr i="0" lang="en" u="none" cap="none" strike="noStrike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Titles: </a:t>
            </a:r>
            <a:r>
              <a:rPr lang="en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Merriweather Sans</a:t>
            </a:r>
            <a:endParaRPr>
              <a:solidFill>
                <a:schemeClr val="dk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5014413" y="1220545"/>
            <a:ext cx="3615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5100" lvl="1" marL="330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 Light"/>
              <a:buChar char="•"/>
            </a:pPr>
            <a:r>
              <a:rPr i="0" lang="en" u="none" cap="none" strike="noStrike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Headers: </a:t>
            </a:r>
            <a:r>
              <a:rPr lang="en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Merriweather Sans</a:t>
            </a:r>
            <a:endParaRPr>
              <a:solidFill>
                <a:schemeClr val="dk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5014413" y="1671750"/>
            <a:ext cx="3615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5100" lvl="1" marL="330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 Light"/>
              <a:buChar char="•"/>
            </a:pPr>
            <a:r>
              <a:rPr i="0" lang="en" u="none" cap="none" strike="noStrike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Body Copy: </a:t>
            </a:r>
            <a:r>
              <a:rPr lang="en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Merriweather Sans</a:t>
            </a:r>
            <a:endParaRPr>
              <a:solidFill>
                <a:schemeClr val="dk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347" name="Google Shape;347;p31"/>
          <p:cNvPicPr preferRelativeResize="0"/>
          <p:nvPr/>
        </p:nvPicPr>
        <p:blipFill rotWithShape="1">
          <a:blip r:embed="rId3">
            <a:alphaModFix/>
          </a:blip>
          <a:srcRect b="17778" l="0" r="0" t="17784"/>
          <a:stretch/>
        </p:blipFill>
        <p:spPr>
          <a:xfrm>
            <a:off x="0" y="3180777"/>
            <a:ext cx="4572002" cy="196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Google Shape;352;p32"/>
          <p:cNvCxnSpPr/>
          <p:nvPr/>
        </p:nvCxnSpPr>
        <p:spPr>
          <a:xfrm>
            <a:off x="514350" y="2566988"/>
            <a:ext cx="89424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32"/>
          <p:cNvSpPr/>
          <p:nvPr/>
        </p:nvSpPr>
        <p:spPr>
          <a:xfrm>
            <a:off x="514711" y="2490788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2658990" y="24860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4803270" y="24860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6947548" y="24860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514350" y="999347"/>
            <a:ext cx="670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Timeline Page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358" name="Google Shape;358;p32"/>
          <p:cNvGrpSpPr/>
          <p:nvPr/>
        </p:nvGrpSpPr>
        <p:grpSpPr>
          <a:xfrm>
            <a:off x="514350" y="2844849"/>
            <a:ext cx="1780538" cy="654562"/>
            <a:chOff x="0" y="-57150"/>
            <a:chExt cx="4748100" cy="1745500"/>
          </a:xfrm>
        </p:grpSpPr>
        <p:sp>
          <p:nvSpPr>
            <p:cNvPr id="359" name="Google Shape;359;p32"/>
            <p:cNvSpPr txBox="1"/>
            <p:nvPr/>
          </p:nvSpPr>
          <p:spPr>
            <a:xfrm>
              <a:off x="0" y="717550"/>
              <a:ext cx="47481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want to discuss.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60" name="Google Shape;360;p32"/>
            <p:cNvSpPr txBox="1"/>
            <p:nvPr/>
          </p:nvSpPr>
          <p:spPr>
            <a:xfrm>
              <a:off x="0" y="-57150"/>
              <a:ext cx="47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61" name="Google Shape;361;p32"/>
          <p:cNvGrpSpPr/>
          <p:nvPr/>
        </p:nvGrpSpPr>
        <p:grpSpPr>
          <a:xfrm>
            <a:off x="2658629" y="2844849"/>
            <a:ext cx="1780538" cy="654562"/>
            <a:chOff x="0" y="-57150"/>
            <a:chExt cx="4748100" cy="1745500"/>
          </a:xfrm>
        </p:grpSpPr>
        <p:sp>
          <p:nvSpPr>
            <p:cNvPr id="362" name="Google Shape;362;p32"/>
            <p:cNvSpPr txBox="1"/>
            <p:nvPr/>
          </p:nvSpPr>
          <p:spPr>
            <a:xfrm>
              <a:off x="0" y="717550"/>
              <a:ext cx="47481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want to discuss.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63" name="Google Shape;363;p32"/>
            <p:cNvSpPr txBox="1"/>
            <p:nvPr/>
          </p:nvSpPr>
          <p:spPr>
            <a:xfrm>
              <a:off x="0" y="-57150"/>
              <a:ext cx="47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64" name="Google Shape;364;p32"/>
          <p:cNvGrpSpPr/>
          <p:nvPr/>
        </p:nvGrpSpPr>
        <p:grpSpPr>
          <a:xfrm>
            <a:off x="6947188" y="2844849"/>
            <a:ext cx="1780538" cy="654562"/>
            <a:chOff x="0" y="-57150"/>
            <a:chExt cx="4748100" cy="1745500"/>
          </a:xfrm>
        </p:grpSpPr>
        <p:sp>
          <p:nvSpPr>
            <p:cNvPr id="365" name="Google Shape;365;p32"/>
            <p:cNvSpPr txBox="1"/>
            <p:nvPr/>
          </p:nvSpPr>
          <p:spPr>
            <a:xfrm>
              <a:off x="0" y="717550"/>
              <a:ext cx="47481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want to discuss.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66" name="Google Shape;366;p32"/>
            <p:cNvSpPr txBox="1"/>
            <p:nvPr/>
          </p:nvSpPr>
          <p:spPr>
            <a:xfrm>
              <a:off x="0" y="-57150"/>
              <a:ext cx="47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67" name="Google Shape;367;p32"/>
          <p:cNvGrpSpPr/>
          <p:nvPr/>
        </p:nvGrpSpPr>
        <p:grpSpPr>
          <a:xfrm>
            <a:off x="4802909" y="2844849"/>
            <a:ext cx="1780538" cy="654562"/>
            <a:chOff x="0" y="-57150"/>
            <a:chExt cx="4748100" cy="1745500"/>
          </a:xfrm>
        </p:grpSpPr>
        <p:sp>
          <p:nvSpPr>
            <p:cNvPr id="368" name="Google Shape;368;p32"/>
            <p:cNvSpPr txBox="1"/>
            <p:nvPr/>
          </p:nvSpPr>
          <p:spPr>
            <a:xfrm>
              <a:off x="0" y="717550"/>
              <a:ext cx="47481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want to discuss.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69" name="Google Shape;369;p32"/>
            <p:cNvSpPr txBox="1"/>
            <p:nvPr/>
          </p:nvSpPr>
          <p:spPr>
            <a:xfrm>
              <a:off x="0" y="-57150"/>
              <a:ext cx="474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370" name="Google Shape;370;p32"/>
          <p:cNvSpPr/>
          <p:nvPr/>
        </p:nvSpPr>
        <p:spPr>
          <a:xfrm>
            <a:off x="0" y="4892259"/>
            <a:ext cx="9144000" cy="25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/>
          <p:nvPr/>
        </p:nvSpPr>
        <p:spPr>
          <a:xfrm>
            <a:off x="514350" y="514350"/>
            <a:ext cx="1867902" cy="4107182"/>
          </a:xfrm>
          <a:custGeom>
            <a:rect b="b" l="l" r="r" t="t"/>
            <a:pathLst>
              <a:path extrusionOk="0" h="17477372" w="7948521">
                <a:moveTo>
                  <a:pt x="0" y="0"/>
                </a:moveTo>
                <a:lnTo>
                  <a:pt x="0" y="17477372"/>
                </a:lnTo>
                <a:lnTo>
                  <a:pt x="7948521" y="17477372"/>
                </a:lnTo>
                <a:lnTo>
                  <a:pt x="7948521" y="0"/>
                </a:lnTo>
                <a:lnTo>
                  <a:pt x="0" y="0"/>
                </a:lnTo>
                <a:close/>
                <a:moveTo>
                  <a:pt x="7887561" y="17416411"/>
                </a:moveTo>
                <a:lnTo>
                  <a:pt x="59690" y="17416411"/>
                </a:lnTo>
                <a:lnTo>
                  <a:pt x="59690" y="59690"/>
                </a:lnTo>
                <a:lnTo>
                  <a:pt x="7887561" y="59690"/>
                </a:lnTo>
                <a:lnTo>
                  <a:pt x="7887561" y="17416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6" name="Google Shape;376;p33"/>
          <p:cNvSpPr/>
          <p:nvPr/>
        </p:nvSpPr>
        <p:spPr>
          <a:xfrm>
            <a:off x="2595661" y="514350"/>
            <a:ext cx="1867902" cy="4107182"/>
          </a:xfrm>
          <a:custGeom>
            <a:rect b="b" l="l" r="r" t="t"/>
            <a:pathLst>
              <a:path extrusionOk="0" h="17477372" w="7948521">
                <a:moveTo>
                  <a:pt x="0" y="0"/>
                </a:moveTo>
                <a:lnTo>
                  <a:pt x="0" y="17477372"/>
                </a:lnTo>
                <a:lnTo>
                  <a:pt x="7948521" y="17477372"/>
                </a:lnTo>
                <a:lnTo>
                  <a:pt x="7948521" y="0"/>
                </a:lnTo>
                <a:lnTo>
                  <a:pt x="0" y="0"/>
                </a:lnTo>
                <a:close/>
                <a:moveTo>
                  <a:pt x="7887561" y="17416411"/>
                </a:moveTo>
                <a:lnTo>
                  <a:pt x="59690" y="17416411"/>
                </a:lnTo>
                <a:lnTo>
                  <a:pt x="59690" y="59690"/>
                </a:lnTo>
                <a:lnTo>
                  <a:pt x="7887561" y="59690"/>
                </a:lnTo>
                <a:lnTo>
                  <a:pt x="7887561" y="17416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7" name="Google Shape;377;p33"/>
          <p:cNvSpPr/>
          <p:nvPr/>
        </p:nvSpPr>
        <p:spPr>
          <a:xfrm>
            <a:off x="4676972" y="514350"/>
            <a:ext cx="1867902" cy="4107182"/>
          </a:xfrm>
          <a:custGeom>
            <a:rect b="b" l="l" r="r" t="t"/>
            <a:pathLst>
              <a:path extrusionOk="0" h="17477372" w="7948521">
                <a:moveTo>
                  <a:pt x="0" y="0"/>
                </a:moveTo>
                <a:lnTo>
                  <a:pt x="0" y="17477372"/>
                </a:lnTo>
                <a:lnTo>
                  <a:pt x="7948521" y="17477372"/>
                </a:lnTo>
                <a:lnTo>
                  <a:pt x="7948521" y="0"/>
                </a:lnTo>
                <a:lnTo>
                  <a:pt x="0" y="0"/>
                </a:lnTo>
                <a:close/>
                <a:moveTo>
                  <a:pt x="7887561" y="17416411"/>
                </a:moveTo>
                <a:lnTo>
                  <a:pt x="59690" y="17416411"/>
                </a:lnTo>
                <a:lnTo>
                  <a:pt x="59690" y="59690"/>
                </a:lnTo>
                <a:lnTo>
                  <a:pt x="7887561" y="59690"/>
                </a:lnTo>
                <a:lnTo>
                  <a:pt x="7887561" y="17416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8" name="Google Shape;378;p33"/>
          <p:cNvSpPr/>
          <p:nvPr/>
        </p:nvSpPr>
        <p:spPr>
          <a:xfrm>
            <a:off x="6758283" y="514350"/>
            <a:ext cx="1867902" cy="4107182"/>
          </a:xfrm>
          <a:custGeom>
            <a:rect b="b" l="l" r="r" t="t"/>
            <a:pathLst>
              <a:path extrusionOk="0" h="17477372" w="7948521">
                <a:moveTo>
                  <a:pt x="0" y="0"/>
                </a:moveTo>
                <a:lnTo>
                  <a:pt x="0" y="17477372"/>
                </a:lnTo>
                <a:lnTo>
                  <a:pt x="7948521" y="17477372"/>
                </a:lnTo>
                <a:lnTo>
                  <a:pt x="7948521" y="0"/>
                </a:lnTo>
                <a:lnTo>
                  <a:pt x="0" y="0"/>
                </a:lnTo>
                <a:close/>
                <a:moveTo>
                  <a:pt x="7887561" y="17416411"/>
                </a:moveTo>
                <a:lnTo>
                  <a:pt x="59690" y="17416411"/>
                </a:lnTo>
                <a:lnTo>
                  <a:pt x="59690" y="59690"/>
                </a:lnTo>
                <a:lnTo>
                  <a:pt x="7887561" y="59690"/>
                </a:lnTo>
                <a:lnTo>
                  <a:pt x="7887561" y="17416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9" name="Google Shape;379;p33"/>
          <p:cNvSpPr txBox="1"/>
          <p:nvPr/>
        </p:nvSpPr>
        <p:spPr>
          <a:xfrm>
            <a:off x="621358" y="923925"/>
            <a:ext cx="1657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2702670" y="923925"/>
            <a:ext cx="1657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81" name="Google Shape;381;p33"/>
          <p:cNvSpPr txBox="1"/>
          <p:nvPr/>
        </p:nvSpPr>
        <p:spPr>
          <a:xfrm>
            <a:off x="4783980" y="923925"/>
            <a:ext cx="1657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82" name="Google Shape;382;p33"/>
          <p:cNvSpPr txBox="1"/>
          <p:nvPr/>
        </p:nvSpPr>
        <p:spPr>
          <a:xfrm>
            <a:off x="6865291" y="923925"/>
            <a:ext cx="1657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383" name="Google Shape;383;p33"/>
          <p:cNvGrpSpPr/>
          <p:nvPr/>
        </p:nvGrpSpPr>
        <p:grpSpPr>
          <a:xfrm>
            <a:off x="699208" y="2638662"/>
            <a:ext cx="1501650" cy="1043925"/>
            <a:chOff x="0" y="-57150"/>
            <a:chExt cx="4004400" cy="2783800"/>
          </a:xfrm>
        </p:grpSpPr>
        <p:sp>
          <p:nvSpPr>
            <p:cNvPr id="384" name="Google Shape;384;p33"/>
            <p:cNvSpPr txBox="1"/>
            <p:nvPr/>
          </p:nvSpPr>
          <p:spPr>
            <a:xfrm>
              <a:off x="0" y="717550"/>
              <a:ext cx="4004400" cy="20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are you doing well? What sets you apart? What are your good qualities?</a:t>
              </a:r>
              <a:endParaRPr sz="7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85" name="Google Shape;385;p33"/>
            <p:cNvSpPr txBox="1"/>
            <p:nvPr/>
          </p:nvSpPr>
          <p:spPr>
            <a:xfrm>
              <a:off x="0" y="-57150"/>
              <a:ext cx="400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Strengths</a:t>
              </a:r>
              <a:endParaRPr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86" name="Google Shape;386;p33"/>
          <p:cNvGrpSpPr/>
          <p:nvPr/>
        </p:nvGrpSpPr>
        <p:grpSpPr>
          <a:xfrm>
            <a:off x="2780519" y="2638662"/>
            <a:ext cx="1501650" cy="1238662"/>
            <a:chOff x="0" y="-57150"/>
            <a:chExt cx="4004400" cy="3303100"/>
          </a:xfrm>
        </p:grpSpPr>
        <p:sp>
          <p:nvSpPr>
            <p:cNvPr id="387" name="Google Shape;387;p33"/>
            <p:cNvSpPr txBox="1"/>
            <p:nvPr/>
          </p:nvSpPr>
          <p:spPr>
            <a:xfrm>
              <a:off x="0" y="717550"/>
              <a:ext cx="40044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Where do you need to improve? Are resources adequate? What do others do better than you?</a:t>
              </a:r>
              <a:endParaRPr sz="7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88" name="Google Shape;388;p33"/>
            <p:cNvSpPr txBox="1"/>
            <p:nvPr/>
          </p:nvSpPr>
          <p:spPr>
            <a:xfrm>
              <a:off x="0" y="-57150"/>
              <a:ext cx="400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Weaknesses</a:t>
              </a:r>
              <a:endParaRPr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89" name="Google Shape;389;p33"/>
          <p:cNvGrpSpPr/>
          <p:nvPr/>
        </p:nvGrpSpPr>
        <p:grpSpPr>
          <a:xfrm>
            <a:off x="4861830" y="2638662"/>
            <a:ext cx="1501650" cy="1043925"/>
            <a:chOff x="0" y="-57150"/>
            <a:chExt cx="4004400" cy="2783800"/>
          </a:xfrm>
        </p:grpSpPr>
        <p:sp>
          <p:nvSpPr>
            <p:cNvPr id="390" name="Google Shape;390;p33"/>
            <p:cNvSpPr txBox="1"/>
            <p:nvPr/>
          </p:nvSpPr>
          <p:spPr>
            <a:xfrm>
              <a:off x="0" y="717550"/>
              <a:ext cx="4004400" cy="20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are your goals? Are demands shifting? How can it be improved?</a:t>
              </a:r>
              <a:endParaRPr sz="7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91" name="Google Shape;391;p33"/>
            <p:cNvSpPr txBox="1"/>
            <p:nvPr/>
          </p:nvSpPr>
          <p:spPr>
            <a:xfrm>
              <a:off x="0" y="-57150"/>
              <a:ext cx="400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Opportunities</a:t>
              </a:r>
              <a:endParaRPr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92" name="Google Shape;392;p33"/>
          <p:cNvGrpSpPr/>
          <p:nvPr/>
        </p:nvGrpSpPr>
        <p:grpSpPr>
          <a:xfrm>
            <a:off x="6943141" y="2638662"/>
            <a:ext cx="1501650" cy="1043925"/>
            <a:chOff x="0" y="-57150"/>
            <a:chExt cx="4004400" cy="2783800"/>
          </a:xfrm>
        </p:grpSpPr>
        <p:sp>
          <p:nvSpPr>
            <p:cNvPr id="393" name="Google Shape;393;p33"/>
            <p:cNvSpPr txBox="1"/>
            <p:nvPr/>
          </p:nvSpPr>
          <p:spPr>
            <a:xfrm>
              <a:off x="0" y="717550"/>
              <a:ext cx="4004400" cy="20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are the blockers you're facing? What are factors outside of your control?</a:t>
              </a:r>
              <a:endParaRPr sz="7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94" name="Google Shape;394;p33"/>
            <p:cNvSpPr txBox="1"/>
            <p:nvPr/>
          </p:nvSpPr>
          <p:spPr>
            <a:xfrm>
              <a:off x="0" y="-57150"/>
              <a:ext cx="400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Threats</a:t>
              </a:r>
              <a:endParaRPr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395" name="Google Shape;395;p33"/>
          <p:cNvCxnSpPr/>
          <p:nvPr/>
        </p:nvCxnSpPr>
        <p:spPr>
          <a:xfrm>
            <a:off x="514350" y="1770789"/>
            <a:ext cx="1871400" cy="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6" name="Google Shape;396;p33"/>
          <p:cNvCxnSpPr/>
          <p:nvPr/>
        </p:nvCxnSpPr>
        <p:spPr>
          <a:xfrm>
            <a:off x="2595661" y="1785077"/>
            <a:ext cx="1871400" cy="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33"/>
          <p:cNvCxnSpPr/>
          <p:nvPr/>
        </p:nvCxnSpPr>
        <p:spPr>
          <a:xfrm>
            <a:off x="4676972" y="1785077"/>
            <a:ext cx="1871400" cy="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p33"/>
          <p:cNvCxnSpPr/>
          <p:nvPr/>
        </p:nvCxnSpPr>
        <p:spPr>
          <a:xfrm>
            <a:off x="6758283" y="1799364"/>
            <a:ext cx="1871400" cy="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/>
          <p:nvPr/>
        </p:nvSpPr>
        <p:spPr>
          <a:xfrm>
            <a:off x="4481834" y="0"/>
            <a:ext cx="46623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34"/>
          <p:cNvGrpSpPr/>
          <p:nvPr/>
        </p:nvGrpSpPr>
        <p:grpSpPr>
          <a:xfrm>
            <a:off x="4994773" y="565137"/>
            <a:ext cx="3634950" cy="4028964"/>
            <a:chOff x="0" y="-38100"/>
            <a:chExt cx="9693200" cy="10743904"/>
          </a:xfrm>
        </p:grpSpPr>
        <p:sp>
          <p:nvSpPr>
            <p:cNvPr id="405" name="Google Shape;405;p34"/>
            <p:cNvSpPr txBox="1"/>
            <p:nvPr/>
          </p:nvSpPr>
          <p:spPr>
            <a:xfrm>
              <a:off x="972329" y="10295404"/>
              <a:ext cx="954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1</a:t>
              </a:r>
              <a:endParaRPr sz="700"/>
            </a:p>
          </p:txBody>
        </p:sp>
        <p:sp>
          <p:nvSpPr>
            <p:cNvPr id="406" name="Google Shape;406;p34"/>
            <p:cNvSpPr txBox="1"/>
            <p:nvPr/>
          </p:nvSpPr>
          <p:spPr>
            <a:xfrm>
              <a:off x="2829420" y="10295404"/>
              <a:ext cx="954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2</a:t>
              </a:r>
              <a:endParaRPr sz="700"/>
            </a:p>
          </p:txBody>
        </p:sp>
        <p:sp>
          <p:nvSpPr>
            <p:cNvPr id="407" name="Google Shape;407;p34"/>
            <p:cNvSpPr txBox="1"/>
            <p:nvPr/>
          </p:nvSpPr>
          <p:spPr>
            <a:xfrm>
              <a:off x="4686510" y="10295404"/>
              <a:ext cx="954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3</a:t>
              </a:r>
              <a:endParaRPr sz="700"/>
            </a:p>
          </p:txBody>
        </p:sp>
        <p:sp>
          <p:nvSpPr>
            <p:cNvPr id="408" name="Google Shape;408;p34"/>
            <p:cNvSpPr txBox="1"/>
            <p:nvPr/>
          </p:nvSpPr>
          <p:spPr>
            <a:xfrm>
              <a:off x="6543600" y="10295404"/>
              <a:ext cx="954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4</a:t>
              </a:r>
              <a:endParaRPr sz="700"/>
            </a:p>
          </p:txBody>
        </p:sp>
        <p:sp>
          <p:nvSpPr>
            <p:cNvPr id="409" name="Google Shape;409;p34"/>
            <p:cNvSpPr txBox="1"/>
            <p:nvPr/>
          </p:nvSpPr>
          <p:spPr>
            <a:xfrm>
              <a:off x="8400690" y="10295404"/>
              <a:ext cx="954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5</a:t>
              </a:r>
              <a:endParaRPr sz="700"/>
            </a:p>
          </p:txBody>
        </p:sp>
        <p:grpSp>
          <p:nvGrpSpPr>
            <p:cNvPr id="410" name="Google Shape;410;p34"/>
            <p:cNvGrpSpPr/>
            <p:nvPr/>
          </p:nvGrpSpPr>
          <p:grpSpPr>
            <a:xfrm>
              <a:off x="634030" y="197185"/>
              <a:ext cx="9059170" cy="9973123"/>
              <a:chOff x="0" y="-6350"/>
              <a:chExt cx="9709721" cy="10689306"/>
            </a:xfrm>
          </p:grpSpPr>
          <p:sp>
            <p:nvSpPr>
              <p:cNvPr id="411" name="Google Shape;411;p34"/>
              <p:cNvSpPr/>
              <p:nvPr/>
            </p:nvSpPr>
            <p:spPr>
              <a:xfrm>
                <a:off x="0" y="-6350"/>
                <a:ext cx="9709721" cy="12700"/>
              </a:xfrm>
              <a:custGeom>
                <a:rect b="b" l="l" r="r" t="t"/>
                <a:pathLst>
                  <a:path extrusionOk="0" h="12700" w="9709721">
                    <a:moveTo>
                      <a:pt x="0" y="0"/>
                    </a:moveTo>
                    <a:lnTo>
                      <a:pt x="9709721" y="0"/>
                    </a:lnTo>
                    <a:lnTo>
                      <a:pt x="970972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2" name="Google Shape;412;p34"/>
              <p:cNvSpPr/>
              <p:nvPr/>
            </p:nvSpPr>
            <p:spPr>
              <a:xfrm>
                <a:off x="0" y="2128971"/>
                <a:ext cx="9709721" cy="12700"/>
              </a:xfrm>
              <a:custGeom>
                <a:rect b="b" l="l" r="r" t="t"/>
                <a:pathLst>
                  <a:path extrusionOk="0" h="12700" w="9709721">
                    <a:moveTo>
                      <a:pt x="0" y="0"/>
                    </a:moveTo>
                    <a:lnTo>
                      <a:pt x="9709721" y="0"/>
                    </a:lnTo>
                    <a:lnTo>
                      <a:pt x="970972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3" name="Google Shape;413;p34"/>
              <p:cNvSpPr/>
              <p:nvPr/>
            </p:nvSpPr>
            <p:spPr>
              <a:xfrm>
                <a:off x="0" y="4264292"/>
                <a:ext cx="9709721" cy="12700"/>
              </a:xfrm>
              <a:custGeom>
                <a:rect b="b" l="l" r="r" t="t"/>
                <a:pathLst>
                  <a:path extrusionOk="0" h="12700" w="9709721">
                    <a:moveTo>
                      <a:pt x="0" y="0"/>
                    </a:moveTo>
                    <a:lnTo>
                      <a:pt x="9709721" y="0"/>
                    </a:lnTo>
                    <a:lnTo>
                      <a:pt x="970972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4" name="Google Shape;414;p34"/>
              <p:cNvSpPr/>
              <p:nvPr/>
            </p:nvSpPr>
            <p:spPr>
              <a:xfrm>
                <a:off x="0" y="6399613"/>
                <a:ext cx="9709721" cy="12700"/>
              </a:xfrm>
              <a:custGeom>
                <a:rect b="b" l="l" r="r" t="t"/>
                <a:pathLst>
                  <a:path extrusionOk="0" h="12700" w="9709721">
                    <a:moveTo>
                      <a:pt x="0" y="0"/>
                    </a:moveTo>
                    <a:lnTo>
                      <a:pt x="9709721" y="0"/>
                    </a:lnTo>
                    <a:lnTo>
                      <a:pt x="970972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5" name="Google Shape;415;p34"/>
              <p:cNvSpPr/>
              <p:nvPr/>
            </p:nvSpPr>
            <p:spPr>
              <a:xfrm>
                <a:off x="0" y="8534935"/>
                <a:ext cx="9709721" cy="12700"/>
              </a:xfrm>
              <a:custGeom>
                <a:rect b="b" l="l" r="r" t="t"/>
                <a:pathLst>
                  <a:path extrusionOk="0" h="12700" w="9709721">
                    <a:moveTo>
                      <a:pt x="0" y="0"/>
                    </a:moveTo>
                    <a:lnTo>
                      <a:pt x="9709721" y="0"/>
                    </a:lnTo>
                    <a:lnTo>
                      <a:pt x="970972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6" name="Google Shape;416;p34"/>
              <p:cNvSpPr/>
              <p:nvPr/>
            </p:nvSpPr>
            <p:spPr>
              <a:xfrm>
                <a:off x="0" y="10670256"/>
                <a:ext cx="9709721" cy="12700"/>
              </a:xfrm>
              <a:custGeom>
                <a:rect b="b" l="l" r="r" t="t"/>
                <a:pathLst>
                  <a:path extrusionOk="0" h="12700" w="9709721">
                    <a:moveTo>
                      <a:pt x="0" y="0"/>
                    </a:moveTo>
                    <a:lnTo>
                      <a:pt x="9709721" y="0"/>
                    </a:lnTo>
                    <a:lnTo>
                      <a:pt x="970972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417" name="Google Shape;417;p34"/>
            <p:cNvSpPr txBox="1"/>
            <p:nvPr/>
          </p:nvSpPr>
          <p:spPr>
            <a:xfrm>
              <a:off x="0" y="-38100"/>
              <a:ext cx="464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</a:t>
              </a:r>
              <a:endParaRPr sz="700"/>
            </a:p>
          </p:txBody>
        </p:sp>
        <p:sp>
          <p:nvSpPr>
            <p:cNvPr id="418" name="Google Shape;418;p34"/>
            <p:cNvSpPr txBox="1"/>
            <p:nvPr/>
          </p:nvSpPr>
          <p:spPr>
            <a:xfrm>
              <a:off x="0" y="1954112"/>
              <a:ext cx="464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 </a:t>
              </a:r>
              <a:endParaRPr sz="700"/>
            </a:p>
          </p:txBody>
        </p:sp>
        <p:sp>
          <p:nvSpPr>
            <p:cNvPr id="419" name="Google Shape;419;p34"/>
            <p:cNvSpPr txBox="1"/>
            <p:nvPr/>
          </p:nvSpPr>
          <p:spPr>
            <a:xfrm>
              <a:off x="0" y="3946324"/>
              <a:ext cx="464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</a:t>
              </a:r>
              <a:endParaRPr sz="700"/>
            </a:p>
          </p:txBody>
        </p:sp>
        <p:sp>
          <p:nvSpPr>
            <p:cNvPr id="420" name="Google Shape;420;p34"/>
            <p:cNvSpPr txBox="1"/>
            <p:nvPr/>
          </p:nvSpPr>
          <p:spPr>
            <a:xfrm>
              <a:off x="0" y="5938536"/>
              <a:ext cx="464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</a:t>
              </a:r>
              <a:endParaRPr sz="700"/>
            </a:p>
          </p:txBody>
        </p:sp>
        <p:sp>
          <p:nvSpPr>
            <p:cNvPr id="421" name="Google Shape;421;p34"/>
            <p:cNvSpPr txBox="1"/>
            <p:nvPr/>
          </p:nvSpPr>
          <p:spPr>
            <a:xfrm>
              <a:off x="0" y="7930749"/>
              <a:ext cx="464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 </a:t>
              </a:r>
              <a:endParaRPr sz="700"/>
            </a:p>
          </p:txBody>
        </p:sp>
        <p:sp>
          <p:nvSpPr>
            <p:cNvPr id="422" name="Google Shape;422;p34"/>
            <p:cNvSpPr txBox="1"/>
            <p:nvPr/>
          </p:nvSpPr>
          <p:spPr>
            <a:xfrm>
              <a:off x="190322" y="9922961"/>
              <a:ext cx="274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 sz="700"/>
            </a:p>
          </p:txBody>
        </p:sp>
        <p:grpSp>
          <p:nvGrpSpPr>
            <p:cNvPr id="423" name="Google Shape;423;p34"/>
            <p:cNvGrpSpPr/>
            <p:nvPr/>
          </p:nvGrpSpPr>
          <p:grpSpPr>
            <a:xfrm>
              <a:off x="632411" y="197185"/>
              <a:ext cx="9060789" cy="9967198"/>
              <a:chOff x="-1735" y="-6350"/>
              <a:chExt cx="9711456" cy="10682956"/>
            </a:xfrm>
          </p:grpSpPr>
          <p:sp>
            <p:nvSpPr>
              <p:cNvPr id="424" name="Google Shape;424;p34"/>
              <p:cNvSpPr/>
              <p:nvPr/>
            </p:nvSpPr>
            <p:spPr>
              <a:xfrm>
                <a:off x="-1735" y="8528545"/>
                <a:ext cx="1751220" cy="2148060"/>
              </a:xfrm>
              <a:custGeom>
                <a:rect b="b" l="l" r="r" t="t"/>
                <a:pathLst>
                  <a:path extrusionOk="0" h="2148060" w="1751220">
                    <a:moveTo>
                      <a:pt x="1735" y="2148061"/>
                    </a:moveTo>
                    <a:lnTo>
                      <a:pt x="1735" y="146209"/>
                    </a:lnTo>
                    <a:lnTo>
                      <a:pt x="1735" y="146209"/>
                    </a:lnTo>
                    <a:cubicBezTo>
                      <a:pt x="0" y="108039"/>
                      <a:pt x="13961" y="70822"/>
                      <a:pt x="40373" y="43211"/>
                    </a:cubicBezTo>
                    <a:cubicBezTo>
                      <a:pt x="66785" y="15600"/>
                      <a:pt x="103346" y="0"/>
                      <a:pt x="141555" y="40"/>
                    </a:cubicBezTo>
                    <a:lnTo>
                      <a:pt x="1609665" y="40"/>
                    </a:lnTo>
                    <a:cubicBezTo>
                      <a:pt x="1647874" y="0"/>
                      <a:pt x="1684435" y="15600"/>
                      <a:pt x="1710847" y="43211"/>
                    </a:cubicBezTo>
                    <a:cubicBezTo>
                      <a:pt x="1737259" y="70822"/>
                      <a:pt x="1751220" y="108039"/>
                      <a:pt x="1749485" y="146209"/>
                    </a:cubicBezTo>
                    <a:lnTo>
                      <a:pt x="1749485" y="21480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4"/>
              <p:cNvSpPr/>
              <p:nvPr/>
            </p:nvSpPr>
            <p:spPr>
              <a:xfrm>
                <a:off x="1990493" y="6399613"/>
                <a:ext cx="1747750" cy="4276992"/>
              </a:xfrm>
              <a:custGeom>
                <a:rect b="b" l="l" r="r" t="t"/>
                <a:pathLst>
                  <a:path extrusionOk="0" h="4276992" w="1747750">
                    <a:moveTo>
                      <a:pt x="0" y="4276993"/>
                    </a:moveTo>
                    <a:lnTo>
                      <a:pt x="0" y="139820"/>
                    </a:lnTo>
                    <a:cubicBezTo>
                      <a:pt x="0" y="102738"/>
                      <a:pt x="14731" y="67174"/>
                      <a:pt x="40952" y="40953"/>
                    </a:cubicBezTo>
                    <a:cubicBezTo>
                      <a:pt x="67173" y="14731"/>
                      <a:pt x="102737" y="0"/>
                      <a:pt x="139820" y="0"/>
                    </a:cubicBezTo>
                    <a:lnTo>
                      <a:pt x="1607930" y="0"/>
                    </a:lnTo>
                    <a:cubicBezTo>
                      <a:pt x="1645012" y="0"/>
                      <a:pt x="1680576" y="14731"/>
                      <a:pt x="1706798" y="40952"/>
                    </a:cubicBezTo>
                    <a:cubicBezTo>
                      <a:pt x="1733019" y="67174"/>
                      <a:pt x="1747750" y="102738"/>
                      <a:pt x="1747750" y="139820"/>
                    </a:cubicBezTo>
                    <a:lnTo>
                      <a:pt x="1747750" y="42769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34"/>
              <p:cNvSpPr/>
              <p:nvPr/>
            </p:nvSpPr>
            <p:spPr>
              <a:xfrm>
                <a:off x="3980986" y="4264292"/>
                <a:ext cx="1747750" cy="6412313"/>
              </a:xfrm>
              <a:custGeom>
                <a:rect b="b" l="l" r="r" t="t"/>
                <a:pathLst>
                  <a:path extrusionOk="0" h="6412313" w="1747750">
                    <a:moveTo>
                      <a:pt x="0" y="6412314"/>
                    </a:moveTo>
                    <a:lnTo>
                      <a:pt x="0" y="139820"/>
                    </a:lnTo>
                    <a:cubicBezTo>
                      <a:pt x="0" y="62600"/>
                      <a:pt x="62599" y="0"/>
                      <a:pt x="139820" y="0"/>
                    </a:cubicBezTo>
                    <a:lnTo>
                      <a:pt x="1607929" y="0"/>
                    </a:lnTo>
                    <a:cubicBezTo>
                      <a:pt x="1685150" y="0"/>
                      <a:pt x="1747750" y="62600"/>
                      <a:pt x="1747750" y="139820"/>
                    </a:cubicBezTo>
                    <a:lnTo>
                      <a:pt x="1747750" y="64123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34"/>
              <p:cNvSpPr/>
              <p:nvPr/>
            </p:nvSpPr>
            <p:spPr>
              <a:xfrm>
                <a:off x="5971479" y="2128971"/>
                <a:ext cx="1747750" cy="8547634"/>
              </a:xfrm>
              <a:custGeom>
                <a:rect b="b" l="l" r="r" t="t"/>
                <a:pathLst>
                  <a:path extrusionOk="0" h="8547634" w="1747750">
                    <a:moveTo>
                      <a:pt x="0" y="8547635"/>
                    </a:moveTo>
                    <a:lnTo>
                      <a:pt x="0" y="139820"/>
                    </a:lnTo>
                    <a:cubicBezTo>
                      <a:pt x="0" y="102738"/>
                      <a:pt x="14730" y="67174"/>
                      <a:pt x="40952" y="40953"/>
                    </a:cubicBezTo>
                    <a:cubicBezTo>
                      <a:pt x="67173" y="14731"/>
                      <a:pt x="102737" y="0"/>
                      <a:pt x="139820" y="0"/>
                    </a:cubicBezTo>
                    <a:lnTo>
                      <a:pt x="1607930" y="0"/>
                    </a:lnTo>
                    <a:cubicBezTo>
                      <a:pt x="1645012" y="0"/>
                      <a:pt x="1680576" y="14731"/>
                      <a:pt x="1706797" y="40953"/>
                    </a:cubicBezTo>
                    <a:cubicBezTo>
                      <a:pt x="1733019" y="67174"/>
                      <a:pt x="1747750" y="102738"/>
                      <a:pt x="1747750" y="139820"/>
                    </a:cubicBezTo>
                    <a:lnTo>
                      <a:pt x="1747750" y="854763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34"/>
              <p:cNvSpPr/>
              <p:nvPr/>
            </p:nvSpPr>
            <p:spPr>
              <a:xfrm>
                <a:off x="7961971" y="-6350"/>
                <a:ext cx="1747750" cy="10682956"/>
              </a:xfrm>
              <a:custGeom>
                <a:rect b="b" l="l" r="r" t="t"/>
                <a:pathLst>
                  <a:path extrusionOk="0" h="10682956" w="1747750">
                    <a:moveTo>
                      <a:pt x="0" y="10682956"/>
                    </a:moveTo>
                    <a:lnTo>
                      <a:pt x="0" y="139820"/>
                    </a:lnTo>
                    <a:cubicBezTo>
                      <a:pt x="0" y="102737"/>
                      <a:pt x="14731" y="67174"/>
                      <a:pt x="40953" y="40952"/>
                    </a:cubicBezTo>
                    <a:cubicBezTo>
                      <a:pt x="67174" y="14731"/>
                      <a:pt x="102738" y="0"/>
                      <a:pt x="139821" y="0"/>
                    </a:cubicBezTo>
                    <a:lnTo>
                      <a:pt x="1607930" y="0"/>
                    </a:lnTo>
                    <a:cubicBezTo>
                      <a:pt x="1645012" y="0"/>
                      <a:pt x="1680577" y="14731"/>
                      <a:pt x="1706798" y="40952"/>
                    </a:cubicBezTo>
                    <a:cubicBezTo>
                      <a:pt x="1733019" y="67174"/>
                      <a:pt x="1747750" y="102737"/>
                      <a:pt x="1747750" y="139820"/>
                    </a:cubicBezTo>
                    <a:lnTo>
                      <a:pt x="1747750" y="106829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34"/>
              <p:cNvSpPr/>
              <p:nvPr/>
            </p:nvSpPr>
            <p:spPr>
              <a:xfrm>
                <a:off x="0" y="9602595"/>
                <a:ext cx="1747750" cy="1074010"/>
              </a:xfrm>
              <a:custGeom>
                <a:rect b="b" l="l" r="r" t="t"/>
                <a:pathLst>
                  <a:path extrusionOk="0" h="1074010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1074011"/>
                    </a:lnTo>
                    <a:lnTo>
                      <a:pt x="0" y="10740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30" name="Google Shape;430;p34"/>
              <p:cNvSpPr/>
              <p:nvPr/>
            </p:nvSpPr>
            <p:spPr>
              <a:xfrm>
                <a:off x="1990493" y="7255012"/>
                <a:ext cx="1747750" cy="3421593"/>
              </a:xfrm>
              <a:custGeom>
                <a:rect b="b" l="l" r="r" t="t"/>
                <a:pathLst>
                  <a:path extrusionOk="0" h="3421593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3421594"/>
                    </a:lnTo>
                    <a:lnTo>
                      <a:pt x="0" y="342159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31" name="Google Shape;431;p34"/>
              <p:cNvSpPr/>
              <p:nvPr/>
            </p:nvSpPr>
            <p:spPr>
              <a:xfrm>
                <a:off x="3980986" y="5333011"/>
                <a:ext cx="1747750" cy="5343594"/>
              </a:xfrm>
              <a:custGeom>
                <a:rect b="b" l="l" r="r" t="t"/>
                <a:pathLst>
                  <a:path extrusionOk="0" h="5343594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5343595"/>
                    </a:lnTo>
                    <a:lnTo>
                      <a:pt x="0" y="53435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32" name="Google Shape;432;p34"/>
              <p:cNvSpPr/>
              <p:nvPr/>
            </p:nvSpPr>
            <p:spPr>
              <a:xfrm>
                <a:off x="5971479" y="3838498"/>
                <a:ext cx="1747750" cy="6838108"/>
              </a:xfrm>
              <a:custGeom>
                <a:rect b="b" l="l" r="r" t="t"/>
                <a:pathLst>
                  <a:path extrusionOk="0" h="6838108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6838108"/>
                    </a:lnTo>
                    <a:lnTo>
                      <a:pt x="0" y="68381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33" name="Google Shape;433;p34"/>
              <p:cNvSpPr/>
              <p:nvPr/>
            </p:nvSpPr>
            <p:spPr>
              <a:xfrm>
                <a:off x="7961971" y="1702923"/>
                <a:ext cx="1747750" cy="8973683"/>
              </a:xfrm>
              <a:custGeom>
                <a:rect b="b" l="l" r="r" t="t"/>
                <a:pathLst>
                  <a:path extrusionOk="0" h="8973683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8973683"/>
                    </a:lnTo>
                    <a:lnTo>
                      <a:pt x="0" y="89736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434" name="Google Shape;434;p34"/>
              <p:cNvSpPr/>
              <p:nvPr/>
            </p:nvSpPr>
            <p:spPr>
              <a:xfrm>
                <a:off x="0" y="10676606"/>
                <a:ext cx="1747750" cy="0"/>
              </a:xfrm>
              <a:custGeom>
                <a:rect b="b" l="l" r="r" t="t"/>
                <a:pathLst>
                  <a:path extrusionOk="0" h="120000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35" name="Google Shape;435;p34"/>
              <p:cNvSpPr/>
              <p:nvPr/>
            </p:nvSpPr>
            <p:spPr>
              <a:xfrm>
                <a:off x="1990493" y="8965809"/>
                <a:ext cx="1747750" cy="1710797"/>
              </a:xfrm>
              <a:custGeom>
                <a:rect b="b" l="l" r="r" t="t"/>
                <a:pathLst>
                  <a:path extrusionOk="0" h="1710797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1710797"/>
                    </a:lnTo>
                    <a:lnTo>
                      <a:pt x="0" y="17107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36" name="Google Shape;436;p34"/>
              <p:cNvSpPr/>
              <p:nvPr/>
            </p:nvSpPr>
            <p:spPr>
              <a:xfrm>
                <a:off x="3980986" y="7470449"/>
                <a:ext cx="1747750" cy="3206157"/>
              </a:xfrm>
              <a:custGeom>
                <a:rect b="b" l="l" r="r" t="t"/>
                <a:pathLst>
                  <a:path extrusionOk="0" h="3206157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3206157"/>
                    </a:lnTo>
                    <a:lnTo>
                      <a:pt x="0" y="32061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37" name="Google Shape;437;p34"/>
              <p:cNvSpPr/>
              <p:nvPr/>
            </p:nvSpPr>
            <p:spPr>
              <a:xfrm>
                <a:off x="5971479" y="6830170"/>
                <a:ext cx="1747750" cy="3846436"/>
              </a:xfrm>
              <a:custGeom>
                <a:rect b="b" l="l" r="r" t="t"/>
                <a:pathLst>
                  <a:path extrusionOk="0" h="3846436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3846436"/>
                    </a:lnTo>
                    <a:lnTo>
                      <a:pt x="0" y="38464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38" name="Google Shape;438;p34"/>
              <p:cNvSpPr/>
              <p:nvPr/>
            </p:nvSpPr>
            <p:spPr>
              <a:xfrm>
                <a:off x="7961971" y="5976105"/>
                <a:ext cx="1747750" cy="4700500"/>
              </a:xfrm>
              <a:custGeom>
                <a:rect b="b" l="l" r="r" t="t"/>
                <a:pathLst>
                  <a:path extrusionOk="0" h="4700500" w="1747750">
                    <a:moveTo>
                      <a:pt x="0" y="0"/>
                    </a:moveTo>
                    <a:lnTo>
                      <a:pt x="1747750" y="0"/>
                    </a:lnTo>
                    <a:lnTo>
                      <a:pt x="1747750" y="4700501"/>
                    </a:lnTo>
                    <a:lnTo>
                      <a:pt x="0" y="470050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grpSp>
        <p:nvGrpSpPr>
          <p:cNvPr id="439" name="Google Shape;439;p34"/>
          <p:cNvGrpSpPr/>
          <p:nvPr/>
        </p:nvGrpSpPr>
        <p:grpSpPr>
          <a:xfrm>
            <a:off x="514350" y="1867796"/>
            <a:ext cx="3519113" cy="1460164"/>
            <a:chOff x="0" y="142875"/>
            <a:chExt cx="9384300" cy="3893771"/>
          </a:xfrm>
        </p:grpSpPr>
        <p:sp>
          <p:nvSpPr>
            <p:cNvPr id="440" name="Google Shape;440;p34"/>
            <p:cNvSpPr txBox="1"/>
            <p:nvPr/>
          </p:nvSpPr>
          <p:spPr>
            <a:xfrm>
              <a:off x="0" y="142875"/>
              <a:ext cx="93843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Write Your Topic or Idea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41" name="Google Shape;441;p34"/>
            <p:cNvSpPr txBox="1"/>
            <p:nvPr/>
          </p:nvSpPr>
          <p:spPr>
            <a:xfrm>
              <a:off x="0" y="3421046"/>
              <a:ext cx="9384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</a:t>
              </a:r>
              <a:r>
                <a:rPr i="0" lang="en" sz="6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 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/>
          <p:nvPr/>
        </p:nvSpPr>
        <p:spPr>
          <a:xfrm>
            <a:off x="3456093" y="1836696"/>
            <a:ext cx="20562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7" name="Google Shape;447;p35"/>
          <p:cNvCxnSpPr/>
          <p:nvPr/>
        </p:nvCxnSpPr>
        <p:spPr>
          <a:xfrm rot="-5400000">
            <a:off x="4402449" y="2396285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8" name="Google Shape;448;p35"/>
          <p:cNvCxnSpPr/>
          <p:nvPr/>
        </p:nvCxnSpPr>
        <p:spPr>
          <a:xfrm>
            <a:off x="1675884" y="3274760"/>
            <a:ext cx="1911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35"/>
          <p:cNvCxnSpPr/>
          <p:nvPr/>
        </p:nvCxnSpPr>
        <p:spPr>
          <a:xfrm rot="-5400000">
            <a:off x="1559434" y="3396258"/>
            <a:ext cx="23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35"/>
          <p:cNvCxnSpPr/>
          <p:nvPr/>
        </p:nvCxnSpPr>
        <p:spPr>
          <a:xfrm rot="-5400000">
            <a:off x="3463917" y="3393858"/>
            <a:ext cx="2427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51" name="Google Shape;451;p35"/>
          <p:cNvPicPr preferRelativeResize="0"/>
          <p:nvPr/>
        </p:nvPicPr>
        <p:blipFill rotWithShape="1">
          <a:blip r:embed="rId3">
            <a:alphaModFix/>
          </a:blip>
          <a:srcRect b="0" l="39648" r="11056" t="0"/>
          <a:stretch/>
        </p:blipFill>
        <p:spPr>
          <a:xfrm>
            <a:off x="3456093" y="1836696"/>
            <a:ext cx="353358" cy="477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5"/>
          <p:cNvCxnSpPr/>
          <p:nvPr/>
        </p:nvCxnSpPr>
        <p:spPr>
          <a:xfrm>
            <a:off x="2639513" y="2482936"/>
            <a:ext cx="38751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35"/>
          <p:cNvCxnSpPr/>
          <p:nvPr/>
        </p:nvCxnSpPr>
        <p:spPr>
          <a:xfrm>
            <a:off x="5558732" y="3272191"/>
            <a:ext cx="1911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35"/>
          <p:cNvCxnSpPr/>
          <p:nvPr/>
        </p:nvCxnSpPr>
        <p:spPr>
          <a:xfrm rot="-5400000">
            <a:off x="5439883" y="3391290"/>
            <a:ext cx="2427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35"/>
          <p:cNvCxnSpPr/>
          <p:nvPr/>
        </p:nvCxnSpPr>
        <p:spPr>
          <a:xfrm rot="-5400000">
            <a:off x="7350516" y="3395040"/>
            <a:ext cx="2352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6" name="Google Shape;456;p35"/>
          <p:cNvSpPr txBox="1"/>
          <p:nvPr/>
        </p:nvSpPr>
        <p:spPr>
          <a:xfrm>
            <a:off x="1170435" y="655838"/>
            <a:ext cx="680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Chart Page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457" name="Google Shape;457;p35"/>
          <p:cNvGrpSpPr/>
          <p:nvPr/>
        </p:nvGrpSpPr>
        <p:grpSpPr>
          <a:xfrm>
            <a:off x="3926048" y="1881618"/>
            <a:ext cx="1481963" cy="351622"/>
            <a:chOff x="0" y="-57150"/>
            <a:chExt cx="3951900" cy="937659"/>
          </a:xfrm>
        </p:grpSpPr>
        <p:sp>
          <p:nvSpPr>
            <p:cNvPr id="458" name="Google Shape;458;p35"/>
            <p:cNvSpPr txBox="1"/>
            <p:nvPr/>
          </p:nvSpPr>
          <p:spPr>
            <a:xfrm>
              <a:off x="0" y="-57150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59" name="Google Shape;459;p35"/>
            <p:cNvSpPr txBox="1"/>
            <p:nvPr/>
          </p:nvSpPr>
          <p:spPr>
            <a:xfrm>
              <a:off x="0" y="429009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cxnSp>
        <p:nvCxnSpPr>
          <p:cNvPr id="460" name="Google Shape;460;p35"/>
          <p:cNvCxnSpPr/>
          <p:nvPr/>
        </p:nvCxnSpPr>
        <p:spPr>
          <a:xfrm rot="-5400000">
            <a:off x="2247363" y="2875161"/>
            <a:ext cx="789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35"/>
          <p:cNvCxnSpPr/>
          <p:nvPr/>
        </p:nvCxnSpPr>
        <p:spPr>
          <a:xfrm rot="-5400000">
            <a:off x="6115124" y="2872761"/>
            <a:ext cx="7941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2" name="Google Shape;462;p35"/>
          <p:cNvSpPr/>
          <p:nvPr/>
        </p:nvSpPr>
        <p:spPr>
          <a:xfrm>
            <a:off x="1611507" y="2651281"/>
            <a:ext cx="20562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3" name="Google Shape;463;p35"/>
          <p:cNvPicPr preferRelativeResize="0"/>
          <p:nvPr/>
        </p:nvPicPr>
        <p:blipFill rotWithShape="1">
          <a:blip r:embed="rId4">
            <a:alphaModFix/>
          </a:blip>
          <a:srcRect b="42582" l="27211" r="32913" t="21464"/>
          <a:stretch/>
        </p:blipFill>
        <p:spPr>
          <a:xfrm>
            <a:off x="1611507" y="2651281"/>
            <a:ext cx="353356" cy="477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35"/>
          <p:cNvGrpSpPr/>
          <p:nvPr/>
        </p:nvGrpSpPr>
        <p:grpSpPr>
          <a:xfrm>
            <a:off x="2081462" y="2696204"/>
            <a:ext cx="1481963" cy="351622"/>
            <a:chOff x="0" y="-57150"/>
            <a:chExt cx="3951900" cy="937659"/>
          </a:xfrm>
        </p:grpSpPr>
        <p:sp>
          <p:nvSpPr>
            <p:cNvPr id="465" name="Google Shape;465;p35"/>
            <p:cNvSpPr txBox="1"/>
            <p:nvPr/>
          </p:nvSpPr>
          <p:spPr>
            <a:xfrm>
              <a:off x="0" y="-57150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66" name="Google Shape;466;p35"/>
            <p:cNvSpPr txBox="1"/>
            <p:nvPr/>
          </p:nvSpPr>
          <p:spPr>
            <a:xfrm>
              <a:off x="0" y="429009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sp>
        <p:nvSpPr>
          <p:cNvPr id="467" name="Google Shape;467;p35"/>
          <p:cNvSpPr/>
          <p:nvPr/>
        </p:nvSpPr>
        <p:spPr>
          <a:xfrm>
            <a:off x="5481668" y="2651281"/>
            <a:ext cx="20562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35"/>
          <p:cNvPicPr preferRelativeResize="0"/>
          <p:nvPr/>
        </p:nvPicPr>
        <p:blipFill rotWithShape="1">
          <a:blip r:embed="rId5">
            <a:alphaModFix/>
          </a:blip>
          <a:srcRect b="0" l="25352" r="25352" t="0"/>
          <a:stretch/>
        </p:blipFill>
        <p:spPr>
          <a:xfrm>
            <a:off x="5481668" y="2651281"/>
            <a:ext cx="353358" cy="477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9" name="Google Shape;469;p35"/>
          <p:cNvGrpSpPr/>
          <p:nvPr/>
        </p:nvGrpSpPr>
        <p:grpSpPr>
          <a:xfrm>
            <a:off x="5951623" y="2696204"/>
            <a:ext cx="1481963" cy="351622"/>
            <a:chOff x="0" y="-57150"/>
            <a:chExt cx="3951900" cy="937659"/>
          </a:xfrm>
        </p:grpSpPr>
        <p:sp>
          <p:nvSpPr>
            <p:cNvPr id="470" name="Google Shape;470;p35"/>
            <p:cNvSpPr txBox="1"/>
            <p:nvPr/>
          </p:nvSpPr>
          <p:spPr>
            <a:xfrm>
              <a:off x="0" y="-57150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71" name="Google Shape;471;p35"/>
            <p:cNvSpPr txBox="1"/>
            <p:nvPr/>
          </p:nvSpPr>
          <p:spPr>
            <a:xfrm>
              <a:off x="0" y="429009"/>
              <a:ext cx="3951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sp>
        <p:nvSpPr>
          <p:cNvPr id="472" name="Google Shape;472;p35"/>
          <p:cNvSpPr/>
          <p:nvPr/>
        </p:nvSpPr>
        <p:spPr>
          <a:xfrm>
            <a:off x="807795" y="3517589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3" name="Google Shape;473;p35"/>
          <p:cNvPicPr preferRelativeResize="0"/>
          <p:nvPr/>
        </p:nvPicPr>
        <p:blipFill rotWithShape="1">
          <a:blip r:embed="rId6">
            <a:alphaModFix/>
          </a:blip>
          <a:srcRect b="45391" l="57209" r="21719" t="11862"/>
          <a:stretch/>
        </p:blipFill>
        <p:spPr>
          <a:xfrm>
            <a:off x="807795" y="3517589"/>
            <a:ext cx="353355" cy="477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4" name="Google Shape;474;p35"/>
          <p:cNvGrpSpPr/>
          <p:nvPr/>
        </p:nvGrpSpPr>
        <p:grpSpPr>
          <a:xfrm>
            <a:off x="1277750" y="3562511"/>
            <a:ext cx="1169438" cy="351622"/>
            <a:chOff x="0" y="-57150"/>
            <a:chExt cx="3118500" cy="937659"/>
          </a:xfrm>
        </p:grpSpPr>
        <p:sp>
          <p:nvSpPr>
            <p:cNvPr id="475" name="Google Shape;475;p35"/>
            <p:cNvSpPr txBox="1"/>
            <p:nvPr/>
          </p:nvSpPr>
          <p:spPr>
            <a:xfrm>
              <a:off x="0" y="-57150"/>
              <a:ext cx="311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76" name="Google Shape;476;p35"/>
            <p:cNvSpPr txBox="1"/>
            <p:nvPr/>
          </p:nvSpPr>
          <p:spPr>
            <a:xfrm>
              <a:off x="0" y="429009"/>
              <a:ext cx="311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sp>
        <p:nvSpPr>
          <p:cNvPr id="477" name="Google Shape;477;p35"/>
          <p:cNvSpPr/>
          <p:nvPr/>
        </p:nvSpPr>
        <p:spPr>
          <a:xfrm>
            <a:off x="2714678" y="3517589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8" name="Google Shape;478;p35"/>
          <p:cNvPicPr preferRelativeResize="0"/>
          <p:nvPr/>
        </p:nvPicPr>
        <p:blipFill rotWithShape="1">
          <a:blip r:embed="rId7">
            <a:alphaModFix/>
          </a:blip>
          <a:srcRect b="0" l="709" r="699" t="0"/>
          <a:stretch/>
        </p:blipFill>
        <p:spPr>
          <a:xfrm>
            <a:off x="2714678" y="3517589"/>
            <a:ext cx="353356" cy="477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5"/>
          <p:cNvGrpSpPr/>
          <p:nvPr/>
        </p:nvGrpSpPr>
        <p:grpSpPr>
          <a:xfrm>
            <a:off x="3184633" y="3562511"/>
            <a:ext cx="1169438" cy="351622"/>
            <a:chOff x="0" y="-57150"/>
            <a:chExt cx="3118500" cy="937659"/>
          </a:xfrm>
        </p:grpSpPr>
        <p:sp>
          <p:nvSpPr>
            <p:cNvPr id="480" name="Google Shape;480;p35"/>
            <p:cNvSpPr txBox="1"/>
            <p:nvPr/>
          </p:nvSpPr>
          <p:spPr>
            <a:xfrm>
              <a:off x="0" y="-57150"/>
              <a:ext cx="311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81" name="Google Shape;481;p35"/>
            <p:cNvSpPr txBox="1"/>
            <p:nvPr/>
          </p:nvSpPr>
          <p:spPr>
            <a:xfrm>
              <a:off x="0" y="429009"/>
              <a:ext cx="311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sp>
        <p:nvSpPr>
          <p:cNvPr id="482" name="Google Shape;482;p35"/>
          <p:cNvSpPr/>
          <p:nvPr/>
        </p:nvSpPr>
        <p:spPr>
          <a:xfrm>
            <a:off x="4693145" y="3515021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3" name="Google Shape;483;p35"/>
          <p:cNvPicPr preferRelativeResize="0"/>
          <p:nvPr/>
        </p:nvPicPr>
        <p:blipFill rotWithShape="1">
          <a:blip r:embed="rId8">
            <a:alphaModFix/>
          </a:blip>
          <a:srcRect b="50920" l="21668" r="55299" t="2354"/>
          <a:stretch/>
        </p:blipFill>
        <p:spPr>
          <a:xfrm>
            <a:off x="4693145" y="3515021"/>
            <a:ext cx="353356" cy="477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4" name="Google Shape;484;p35"/>
          <p:cNvGrpSpPr/>
          <p:nvPr/>
        </p:nvGrpSpPr>
        <p:grpSpPr>
          <a:xfrm>
            <a:off x="5163100" y="3559944"/>
            <a:ext cx="1169438" cy="351622"/>
            <a:chOff x="0" y="-57150"/>
            <a:chExt cx="3118500" cy="937659"/>
          </a:xfrm>
        </p:grpSpPr>
        <p:sp>
          <p:nvSpPr>
            <p:cNvPr id="485" name="Google Shape;485;p35"/>
            <p:cNvSpPr txBox="1"/>
            <p:nvPr/>
          </p:nvSpPr>
          <p:spPr>
            <a:xfrm>
              <a:off x="0" y="-57150"/>
              <a:ext cx="311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86" name="Google Shape;486;p35"/>
            <p:cNvSpPr txBox="1"/>
            <p:nvPr/>
          </p:nvSpPr>
          <p:spPr>
            <a:xfrm>
              <a:off x="0" y="429009"/>
              <a:ext cx="311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sp>
        <p:nvSpPr>
          <p:cNvPr id="487" name="Google Shape;487;p35"/>
          <p:cNvSpPr/>
          <p:nvPr/>
        </p:nvSpPr>
        <p:spPr>
          <a:xfrm>
            <a:off x="6600027" y="3515021"/>
            <a:ext cx="1736400" cy="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8" name="Google Shape;488;p35"/>
          <p:cNvPicPr preferRelativeResize="0"/>
          <p:nvPr/>
        </p:nvPicPr>
        <p:blipFill rotWithShape="1">
          <a:blip r:embed="rId8">
            <a:alphaModFix/>
          </a:blip>
          <a:srcRect b="40884" l="46248" r="30713" t="12380"/>
          <a:stretch/>
        </p:blipFill>
        <p:spPr>
          <a:xfrm>
            <a:off x="6600027" y="3515021"/>
            <a:ext cx="353356" cy="477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35"/>
          <p:cNvGrpSpPr/>
          <p:nvPr/>
        </p:nvGrpSpPr>
        <p:grpSpPr>
          <a:xfrm>
            <a:off x="7069983" y="3559944"/>
            <a:ext cx="1169438" cy="351622"/>
            <a:chOff x="0" y="-57150"/>
            <a:chExt cx="3118500" cy="937659"/>
          </a:xfrm>
        </p:grpSpPr>
        <p:sp>
          <p:nvSpPr>
            <p:cNvPr id="490" name="Google Shape;490;p35"/>
            <p:cNvSpPr txBox="1"/>
            <p:nvPr/>
          </p:nvSpPr>
          <p:spPr>
            <a:xfrm>
              <a:off x="0" y="-57150"/>
              <a:ext cx="311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91" name="Google Shape;491;p35"/>
            <p:cNvSpPr txBox="1"/>
            <p:nvPr/>
          </p:nvSpPr>
          <p:spPr>
            <a:xfrm>
              <a:off x="0" y="429009"/>
              <a:ext cx="311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Job Title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sp>
        <p:nvSpPr>
          <p:cNvPr id="492" name="Google Shape;492;p35"/>
          <p:cNvSpPr/>
          <p:nvPr/>
        </p:nvSpPr>
        <p:spPr>
          <a:xfrm>
            <a:off x="0" y="4892259"/>
            <a:ext cx="9144000" cy="25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3" name="Google Shape;493;p35"/>
          <p:cNvCxnSpPr/>
          <p:nvPr/>
        </p:nvCxnSpPr>
        <p:spPr>
          <a:xfrm>
            <a:off x="3456093" y="1789071"/>
            <a:ext cx="2056200" cy="0"/>
          </a:xfrm>
          <a:prstGeom prst="straightConnector1">
            <a:avLst/>
          </a:prstGeom>
          <a:noFill/>
          <a:ln cap="flat" cmpd="sng" w="952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4" name="Google Shape;494;p35"/>
          <p:cNvCxnSpPr/>
          <p:nvPr/>
        </p:nvCxnSpPr>
        <p:spPr>
          <a:xfrm>
            <a:off x="1611507" y="2603656"/>
            <a:ext cx="2056200" cy="0"/>
          </a:xfrm>
          <a:prstGeom prst="straightConnector1">
            <a:avLst/>
          </a:prstGeom>
          <a:noFill/>
          <a:ln cap="flat" cmpd="sng" w="952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35"/>
          <p:cNvCxnSpPr/>
          <p:nvPr/>
        </p:nvCxnSpPr>
        <p:spPr>
          <a:xfrm>
            <a:off x="5481668" y="2603656"/>
            <a:ext cx="2056200" cy="0"/>
          </a:xfrm>
          <a:prstGeom prst="straightConnector1">
            <a:avLst/>
          </a:prstGeom>
          <a:noFill/>
          <a:ln cap="flat" cmpd="sng" w="952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35"/>
          <p:cNvCxnSpPr/>
          <p:nvPr/>
        </p:nvCxnSpPr>
        <p:spPr>
          <a:xfrm>
            <a:off x="807795" y="3469964"/>
            <a:ext cx="1736400" cy="0"/>
          </a:xfrm>
          <a:prstGeom prst="straightConnector1">
            <a:avLst/>
          </a:prstGeom>
          <a:noFill/>
          <a:ln cap="flat" cmpd="sng" w="952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7" name="Google Shape;497;p35"/>
          <p:cNvCxnSpPr/>
          <p:nvPr/>
        </p:nvCxnSpPr>
        <p:spPr>
          <a:xfrm>
            <a:off x="2714678" y="3469964"/>
            <a:ext cx="1736400" cy="0"/>
          </a:xfrm>
          <a:prstGeom prst="straightConnector1">
            <a:avLst/>
          </a:prstGeom>
          <a:noFill/>
          <a:ln cap="flat" cmpd="sng" w="952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8" name="Google Shape;498;p35"/>
          <p:cNvCxnSpPr/>
          <p:nvPr/>
        </p:nvCxnSpPr>
        <p:spPr>
          <a:xfrm>
            <a:off x="4695646" y="3467396"/>
            <a:ext cx="1736400" cy="0"/>
          </a:xfrm>
          <a:prstGeom prst="straightConnector1">
            <a:avLst/>
          </a:prstGeom>
          <a:noFill/>
          <a:ln cap="flat" cmpd="sng" w="952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9" name="Google Shape;499;p35"/>
          <p:cNvCxnSpPr/>
          <p:nvPr/>
        </p:nvCxnSpPr>
        <p:spPr>
          <a:xfrm>
            <a:off x="6597527" y="3469964"/>
            <a:ext cx="1736400" cy="0"/>
          </a:xfrm>
          <a:prstGeom prst="straightConnector1">
            <a:avLst/>
          </a:prstGeom>
          <a:noFill/>
          <a:ln cap="flat" cmpd="sng" w="952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"/>
          <p:cNvSpPr/>
          <p:nvPr/>
        </p:nvSpPr>
        <p:spPr>
          <a:xfrm>
            <a:off x="-201459" y="-10202"/>
            <a:ext cx="3664200" cy="51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6"/>
          <p:cNvSpPr/>
          <p:nvPr/>
        </p:nvSpPr>
        <p:spPr>
          <a:xfrm>
            <a:off x="3951007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5262341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4614834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5788886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6531952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7144077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7790526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4539975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3960155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8275334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7512181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6290825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5745504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6934563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8130749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3961268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 txBox="1"/>
          <p:nvPr/>
        </p:nvSpPr>
        <p:spPr>
          <a:xfrm>
            <a:off x="514350" y="3618548"/>
            <a:ext cx="26220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Don't forget to delete this page before presenting. </a:t>
            </a:r>
            <a:endParaRPr sz="700">
              <a:solidFill>
                <a:schemeClr val="dk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602" name="Google Shape;602;p36"/>
          <p:cNvSpPr txBox="1"/>
          <p:nvPr/>
        </p:nvSpPr>
        <p:spPr>
          <a:xfrm>
            <a:off x="514350" y="585788"/>
            <a:ext cx="262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Icons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Resource 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Page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7"/>
          <p:cNvSpPr/>
          <p:nvPr/>
        </p:nvSpPr>
        <p:spPr>
          <a:xfrm>
            <a:off x="4208036" y="734727"/>
            <a:ext cx="1027271" cy="1031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7"/>
          <p:cNvSpPr/>
          <p:nvPr/>
        </p:nvSpPr>
        <p:spPr>
          <a:xfrm>
            <a:off x="5651509" y="734727"/>
            <a:ext cx="1190625" cy="103108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09" name="Google Shape;609;p37"/>
          <p:cNvSpPr/>
          <p:nvPr/>
        </p:nvSpPr>
        <p:spPr>
          <a:xfrm>
            <a:off x="7256743" y="742741"/>
            <a:ext cx="1016000" cy="1014374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10" name="Google Shape;610;p37"/>
          <p:cNvSpPr/>
          <p:nvPr/>
        </p:nvSpPr>
        <p:spPr>
          <a:xfrm>
            <a:off x="5758411" y="2064488"/>
            <a:ext cx="1033501" cy="1033501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11" name="Google Shape;611;p37"/>
          <p:cNvSpPr/>
          <p:nvPr/>
        </p:nvSpPr>
        <p:spPr>
          <a:xfrm>
            <a:off x="4126070" y="2064488"/>
            <a:ext cx="1194016" cy="1034129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12" name="Google Shape;612;p37"/>
          <p:cNvSpPr/>
          <p:nvPr/>
        </p:nvSpPr>
        <p:spPr>
          <a:xfrm>
            <a:off x="7231420" y="2072503"/>
            <a:ext cx="1063625" cy="1011507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13" name="Google Shape;613;p37"/>
          <p:cNvSpPr/>
          <p:nvPr/>
        </p:nvSpPr>
        <p:spPr>
          <a:xfrm>
            <a:off x="7246806" y="3394250"/>
            <a:ext cx="1037946" cy="101640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7"/>
          <p:cNvSpPr/>
          <p:nvPr/>
        </p:nvSpPr>
        <p:spPr>
          <a:xfrm>
            <a:off x="5699767" y="3391199"/>
            <a:ext cx="1073658" cy="102108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5" name="Google Shape;615;p37"/>
          <p:cNvGrpSpPr/>
          <p:nvPr/>
        </p:nvGrpSpPr>
        <p:grpSpPr>
          <a:xfrm>
            <a:off x="4213751" y="3394250"/>
            <a:ext cx="1014430" cy="1014430"/>
            <a:chOff x="0" y="0"/>
            <a:chExt cx="1588770" cy="1588770"/>
          </a:xfrm>
        </p:grpSpPr>
        <p:sp>
          <p:nvSpPr>
            <p:cNvPr id="616" name="Google Shape;616;p37"/>
            <p:cNvSpPr/>
            <p:nvPr/>
          </p:nvSpPr>
          <p:spPr>
            <a:xfrm>
              <a:off x="6350" y="6350"/>
              <a:ext cx="1576070" cy="1576070"/>
            </a:xfrm>
            <a:custGeom>
              <a:rect b="b" l="l" r="r" t="t"/>
              <a:pathLst>
                <a:path extrusionOk="0" h="1576070" w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17" name="Google Shape;617;p37"/>
            <p:cNvSpPr/>
            <p:nvPr/>
          </p:nvSpPr>
          <p:spPr>
            <a:xfrm>
              <a:off x="0" y="0"/>
              <a:ext cx="1588770" cy="1588770"/>
            </a:xfrm>
            <a:custGeom>
              <a:rect b="b" l="l" r="r" t="t"/>
              <a:pathLst>
                <a:path extrusionOk="0" h="1588770" w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37"/>
          <p:cNvSpPr/>
          <p:nvPr/>
        </p:nvSpPr>
        <p:spPr>
          <a:xfrm>
            <a:off x="-201459" y="-10202"/>
            <a:ext cx="3664200" cy="51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7"/>
          <p:cNvSpPr txBox="1"/>
          <p:nvPr/>
        </p:nvSpPr>
        <p:spPr>
          <a:xfrm>
            <a:off x="514350" y="3618548"/>
            <a:ext cx="26220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Use these design resources in your Presentation. Happy designing! </a:t>
            </a:r>
            <a:endParaRPr sz="700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Don't forget to delete this page before presenting. </a:t>
            </a:r>
            <a:endParaRPr sz="700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620" name="Google Shape;620;p37"/>
          <p:cNvSpPr txBox="1"/>
          <p:nvPr/>
        </p:nvSpPr>
        <p:spPr>
          <a:xfrm>
            <a:off x="514350" y="585788"/>
            <a:ext cx="262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Elements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Resource 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Page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27" name="Google Shape;627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28" name="Google Shape;628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29" name="Google Shape;629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31" name="Google Shape;631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32" name="Google Shape;632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34" name="Google Shape;634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35" name="Google Shape;635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37" name="Google Shape;637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38" name="Google Shape;638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39" name="Google Shape;639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24179" l="19576" r="7943" t="7303"/>
          <a:stretch/>
        </p:blipFill>
        <p:spPr>
          <a:xfrm>
            <a:off x="5341930" y="0"/>
            <a:ext cx="3802070" cy="2396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3"/>
          <p:cNvCxnSpPr/>
          <p:nvPr/>
        </p:nvCxnSpPr>
        <p:spPr>
          <a:xfrm>
            <a:off x="-97843" y="2381810"/>
            <a:ext cx="9339900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3"/>
          <p:cNvSpPr txBox="1"/>
          <p:nvPr/>
        </p:nvSpPr>
        <p:spPr>
          <a:xfrm>
            <a:off x="514350" y="776060"/>
            <a:ext cx="428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an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 Page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93" name="Google Shape;93;p13"/>
          <p:cNvGrpSpPr/>
          <p:nvPr/>
        </p:nvGrpSpPr>
        <p:grpSpPr>
          <a:xfrm>
            <a:off x="514350" y="3062845"/>
            <a:ext cx="4827600" cy="1210885"/>
            <a:chOff x="0" y="-76200"/>
            <a:chExt cx="12873600" cy="3229026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0" y="-76200"/>
              <a:ext cx="12873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52400" lvl="1" marL="317500" marR="0" rtl="0" algn="l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erriweather Sans Light"/>
                <a:buChar char="•"/>
              </a:pPr>
              <a:r>
                <a:rPr i="0" lang="en" sz="14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Write an agenda here.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1235981"/>
              <a:ext cx="12873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52400" lvl="1" marL="317500" marR="0" rtl="0" algn="l">
                <a:lnSpc>
                  <a:spcPct val="150017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erriweather Sans Light"/>
                <a:buChar char="•"/>
              </a:pPr>
              <a:r>
                <a:rPr i="0" lang="en" sz="14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Write an agenda here.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2537226"/>
              <a:ext cx="1287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58750" lvl="1" marL="317500" marR="0" rtl="0" algn="l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erriweather Sans Light"/>
                <a:buChar char="•"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Write an agenda here.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2251" l="46333" r="1909" t="14678"/>
          <a:stretch/>
        </p:blipFill>
        <p:spPr>
          <a:xfrm>
            <a:off x="0" y="0"/>
            <a:ext cx="4572003" cy="4892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0" y="4892259"/>
            <a:ext cx="9144000" cy="25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0" y="4844634"/>
            <a:ext cx="91440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4" name="Google Shape;104;p14"/>
          <p:cNvGrpSpPr/>
          <p:nvPr/>
        </p:nvGrpSpPr>
        <p:grpSpPr>
          <a:xfrm>
            <a:off x="5200666" y="1799022"/>
            <a:ext cx="3314925" cy="1059639"/>
            <a:chOff x="0" y="142875"/>
            <a:chExt cx="8839800" cy="2825703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0" y="1997778"/>
              <a:ext cx="88398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I'm Rain, and I'll be sharing with you my beautiful ideas. Follow me at </a:t>
              </a:r>
              <a:r>
                <a:rPr i="0" lang="en" sz="1100" u="none" cap="none" strike="noStrike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@reallygreatsite</a:t>
              </a:r>
              <a:r>
                <a:rPr i="0" lang="en" sz="1100" u="none" cap="none" strike="noStrike">
                  <a:solidFill>
                    <a:schemeClr val="l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 to learn more. </a:t>
              </a:r>
              <a:endParaRPr sz="7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142875"/>
              <a:ext cx="8839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4000" u="none" cap="none" strike="noStrike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Hello there!</a:t>
              </a:r>
              <a:endParaRPr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23603" r="23603" t="0"/>
          <a:stretch/>
        </p:blipFill>
        <p:spPr>
          <a:xfrm>
            <a:off x="4880103" y="514350"/>
            <a:ext cx="325841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5"/>
          <p:cNvGrpSpPr/>
          <p:nvPr/>
        </p:nvGrpSpPr>
        <p:grpSpPr>
          <a:xfrm>
            <a:off x="514350" y="1975562"/>
            <a:ext cx="3735900" cy="1192236"/>
            <a:chOff x="0" y="142875"/>
            <a:chExt cx="9962400" cy="3179296"/>
          </a:xfrm>
        </p:grpSpPr>
        <p:sp>
          <p:nvSpPr>
            <p:cNvPr id="113" name="Google Shape;113;p15"/>
            <p:cNvSpPr txBox="1"/>
            <p:nvPr/>
          </p:nvSpPr>
          <p:spPr>
            <a:xfrm>
              <a:off x="0" y="142875"/>
              <a:ext cx="9962400" cy="160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900" u="none" cap="none" strike="noStrike">
                  <a:solidFill>
                    <a:srgbClr val="2F465B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Get to Know Me</a:t>
              </a:r>
              <a:endParaRPr sz="600"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0" y="1998571"/>
              <a:ext cx="9962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a personal detail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you want to share.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cxnSp>
        <p:nvCxnSpPr>
          <p:cNvPr id="115" name="Google Shape;115;p15"/>
          <p:cNvCxnSpPr/>
          <p:nvPr/>
        </p:nvCxnSpPr>
        <p:spPr>
          <a:xfrm rot="-5400000">
            <a:off x="6006056" y="2609286"/>
            <a:ext cx="5232900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0" y="0"/>
            <a:ext cx="4247700" cy="5143500"/>
          </a:xfrm>
          <a:prstGeom prst="rect">
            <a:avLst/>
          </a:prstGeom>
          <a:solidFill>
            <a:srgbClr val="2F465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514350" y="585788"/>
            <a:ext cx="3125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Get to</a:t>
            </a:r>
            <a:endParaRPr sz="7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Know Me</a:t>
            </a:r>
            <a:endParaRPr sz="7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122" name="Google Shape;122;p16"/>
          <p:cNvGrpSpPr/>
          <p:nvPr/>
        </p:nvGrpSpPr>
        <p:grpSpPr>
          <a:xfrm>
            <a:off x="4801621" y="610994"/>
            <a:ext cx="3714750" cy="598077"/>
            <a:chOff x="0" y="0"/>
            <a:chExt cx="9906000" cy="1594873"/>
          </a:xfrm>
        </p:grpSpPr>
        <p:cxnSp>
          <p:nvCxnSpPr>
            <p:cNvPr id="123" name="Google Shape;123;p16"/>
            <p:cNvCxnSpPr/>
            <p:nvPr/>
          </p:nvCxnSpPr>
          <p:spPr>
            <a:xfrm>
              <a:off x="0" y="0"/>
              <a:ext cx="9906000" cy="0"/>
            </a:xfrm>
            <a:prstGeom prst="straightConnector1">
              <a:avLst/>
            </a:prstGeom>
            <a:noFill/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4" name="Google Shape;124;p16"/>
            <p:cNvSpPr txBox="1"/>
            <p:nvPr/>
          </p:nvSpPr>
          <p:spPr>
            <a:xfrm>
              <a:off x="0" y="1143373"/>
              <a:ext cx="9906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a personal detail you want to share.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0" y="246013"/>
              <a:ext cx="9906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Add a main point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4801621" y="2705873"/>
            <a:ext cx="3714750" cy="598606"/>
            <a:chOff x="0" y="0"/>
            <a:chExt cx="9906000" cy="1596284"/>
          </a:xfrm>
        </p:grpSpPr>
        <p:cxnSp>
          <p:nvCxnSpPr>
            <p:cNvPr id="127" name="Google Shape;127;p16"/>
            <p:cNvCxnSpPr/>
            <p:nvPr/>
          </p:nvCxnSpPr>
          <p:spPr>
            <a:xfrm>
              <a:off x="0" y="0"/>
              <a:ext cx="9906000" cy="0"/>
            </a:xfrm>
            <a:prstGeom prst="straightConnector1">
              <a:avLst/>
            </a:prstGeom>
            <a:noFill/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8" name="Google Shape;128;p16"/>
            <p:cNvSpPr txBox="1"/>
            <p:nvPr/>
          </p:nvSpPr>
          <p:spPr>
            <a:xfrm>
              <a:off x="0" y="1144784"/>
              <a:ext cx="9906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a personal detail you want to share.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0" y="246013"/>
              <a:ext cx="9906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Add a main point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5998" l="0" r="13770" t="19768"/>
          <a:stretch/>
        </p:blipFill>
        <p:spPr>
          <a:xfrm>
            <a:off x="0" y="2705873"/>
            <a:ext cx="4247501" cy="243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b="12962" l="0" r="0" t="12962"/>
          <a:stretch/>
        </p:blipFill>
        <p:spPr>
          <a:xfrm>
            <a:off x="514350" y="1886254"/>
            <a:ext cx="2499938" cy="13876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514350" y="691031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Fun Facts About Me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137" name="Google Shape;137;p17"/>
          <p:cNvCxnSpPr/>
          <p:nvPr/>
        </p:nvCxnSpPr>
        <p:spPr>
          <a:xfrm>
            <a:off x="514350" y="1862442"/>
            <a:ext cx="24999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8" name="Google Shape;138;p17"/>
          <p:cNvPicPr preferRelativeResize="0"/>
          <p:nvPr/>
        </p:nvPicPr>
        <p:blipFill rotWithShape="1">
          <a:blip r:embed="rId4">
            <a:alphaModFix/>
          </a:blip>
          <a:srcRect b="354" l="15650" r="16745" t="43358"/>
          <a:stretch/>
        </p:blipFill>
        <p:spPr>
          <a:xfrm>
            <a:off x="3322030" y="1886254"/>
            <a:ext cx="2499939" cy="13876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7"/>
          <p:cNvCxnSpPr/>
          <p:nvPr/>
        </p:nvCxnSpPr>
        <p:spPr>
          <a:xfrm>
            <a:off x="3322030" y="1862442"/>
            <a:ext cx="24999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0" name="Google Shape;140;p17"/>
          <p:cNvPicPr preferRelativeResize="0"/>
          <p:nvPr/>
        </p:nvPicPr>
        <p:blipFill rotWithShape="1">
          <a:blip r:embed="rId5">
            <a:alphaModFix/>
          </a:blip>
          <a:srcRect b="27990" l="0" r="0" t="35003"/>
          <a:stretch/>
        </p:blipFill>
        <p:spPr>
          <a:xfrm>
            <a:off x="6129711" y="1886254"/>
            <a:ext cx="2499939" cy="1387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7"/>
          <p:cNvCxnSpPr/>
          <p:nvPr/>
        </p:nvCxnSpPr>
        <p:spPr>
          <a:xfrm>
            <a:off x="6129711" y="1862442"/>
            <a:ext cx="2499900" cy="0"/>
          </a:xfrm>
          <a:prstGeom prst="straightConnector1">
            <a:avLst/>
          </a:prstGeom>
          <a:noFill/>
          <a:ln cap="flat" cmpd="sng" w="952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2" name="Google Shape;142;p17"/>
          <p:cNvGrpSpPr/>
          <p:nvPr/>
        </p:nvGrpSpPr>
        <p:grpSpPr>
          <a:xfrm>
            <a:off x="514350" y="3506002"/>
            <a:ext cx="2499975" cy="670835"/>
            <a:chOff x="0" y="-57150"/>
            <a:chExt cx="6666600" cy="1788894"/>
          </a:xfrm>
        </p:grpSpPr>
        <p:sp>
          <p:nvSpPr>
            <p:cNvPr id="143" name="Google Shape;143;p17"/>
            <p:cNvSpPr txBox="1"/>
            <p:nvPr/>
          </p:nvSpPr>
          <p:spPr>
            <a:xfrm>
              <a:off x="0" y="760944"/>
              <a:ext cx="66666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0" y="-57150"/>
              <a:ext cx="666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45" name="Google Shape;145;p17"/>
          <p:cNvGrpSpPr/>
          <p:nvPr/>
        </p:nvGrpSpPr>
        <p:grpSpPr>
          <a:xfrm>
            <a:off x="3322030" y="3506002"/>
            <a:ext cx="2499975" cy="670835"/>
            <a:chOff x="0" y="-57150"/>
            <a:chExt cx="6666600" cy="1788894"/>
          </a:xfrm>
        </p:grpSpPr>
        <p:sp>
          <p:nvSpPr>
            <p:cNvPr id="146" name="Google Shape;146;p17"/>
            <p:cNvSpPr txBox="1"/>
            <p:nvPr/>
          </p:nvSpPr>
          <p:spPr>
            <a:xfrm>
              <a:off x="0" y="760944"/>
              <a:ext cx="66666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0" y="-57150"/>
              <a:ext cx="666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148" name="Google Shape;148;p17"/>
          <p:cNvGrpSpPr/>
          <p:nvPr/>
        </p:nvGrpSpPr>
        <p:grpSpPr>
          <a:xfrm>
            <a:off x="6129711" y="3506002"/>
            <a:ext cx="2499975" cy="670835"/>
            <a:chOff x="0" y="-57150"/>
            <a:chExt cx="6666600" cy="1788894"/>
          </a:xfrm>
        </p:grpSpPr>
        <p:sp>
          <p:nvSpPr>
            <p:cNvPr id="149" name="Google Shape;149;p17"/>
            <p:cNvSpPr txBox="1"/>
            <p:nvPr/>
          </p:nvSpPr>
          <p:spPr>
            <a:xfrm>
              <a:off x="0" y="760944"/>
              <a:ext cx="66666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0" y="-57150"/>
              <a:ext cx="666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151" name="Google Shape;151;p17"/>
          <p:cNvSpPr/>
          <p:nvPr/>
        </p:nvSpPr>
        <p:spPr>
          <a:xfrm>
            <a:off x="0" y="4896113"/>
            <a:ext cx="9144000" cy="24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8"/>
          <p:cNvGrpSpPr/>
          <p:nvPr/>
        </p:nvGrpSpPr>
        <p:grpSpPr>
          <a:xfrm>
            <a:off x="514350" y="1859279"/>
            <a:ext cx="2346525" cy="778901"/>
            <a:chOff x="0" y="0"/>
            <a:chExt cx="6257400" cy="2077069"/>
          </a:xfrm>
        </p:grpSpPr>
        <p:sp>
          <p:nvSpPr>
            <p:cNvPr id="157" name="Google Shape;157;p18"/>
            <p:cNvSpPr txBox="1"/>
            <p:nvPr/>
          </p:nvSpPr>
          <p:spPr>
            <a:xfrm>
              <a:off x="0" y="1106269"/>
              <a:ext cx="62574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0" y="235508"/>
              <a:ext cx="625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159" name="Google Shape;159;p18"/>
            <p:cNvCxnSpPr/>
            <p:nvPr/>
          </p:nvCxnSpPr>
          <p:spPr>
            <a:xfrm>
              <a:off x="0" y="0"/>
              <a:ext cx="6257400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0" name="Google Shape;160;p18"/>
          <p:cNvSpPr txBox="1"/>
          <p:nvPr/>
        </p:nvSpPr>
        <p:spPr>
          <a:xfrm>
            <a:off x="514350" y="585788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My Hobbies</a:t>
            </a:r>
            <a:endParaRPr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161" name="Google Shape;161;p18"/>
          <p:cNvGrpSpPr/>
          <p:nvPr/>
        </p:nvGrpSpPr>
        <p:grpSpPr>
          <a:xfrm>
            <a:off x="3398720" y="1859279"/>
            <a:ext cx="2346525" cy="778901"/>
            <a:chOff x="0" y="0"/>
            <a:chExt cx="6257400" cy="2077069"/>
          </a:xfrm>
        </p:grpSpPr>
        <p:sp>
          <p:nvSpPr>
            <p:cNvPr id="162" name="Google Shape;162;p18"/>
            <p:cNvSpPr txBox="1"/>
            <p:nvPr/>
          </p:nvSpPr>
          <p:spPr>
            <a:xfrm>
              <a:off x="0" y="1106269"/>
              <a:ext cx="62574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0" y="235508"/>
              <a:ext cx="625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164" name="Google Shape;164;p18"/>
            <p:cNvCxnSpPr/>
            <p:nvPr/>
          </p:nvCxnSpPr>
          <p:spPr>
            <a:xfrm>
              <a:off x="0" y="0"/>
              <a:ext cx="6257400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5" name="Google Shape;165;p18"/>
          <p:cNvGrpSpPr/>
          <p:nvPr/>
        </p:nvGrpSpPr>
        <p:grpSpPr>
          <a:xfrm>
            <a:off x="6283091" y="1859279"/>
            <a:ext cx="2346525" cy="778901"/>
            <a:chOff x="0" y="0"/>
            <a:chExt cx="6257400" cy="2077069"/>
          </a:xfrm>
        </p:grpSpPr>
        <p:sp>
          <p:nvSpPr>
            <p:cNvPr id="166" name="Google Shape;166;p18"/>
            <p:cNvSpPr txBox="1"/>
            <p:nvPr/>
          </p:nvSpPr>
          <p:spPr>
            <a:xfrm>
              <a:off x="0" y="1106269"/>
              <a:ext cx="62574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67" name="Google Shape;167;p18"/>
            <p:cNvSpPr txBox="1"/>
            <p:nvPr/>
          </p:nvSpPr>
          <p:spPr>
            <a:xfrm>
              <a:off x="0" y="235508"/>
              <a:ext cx="625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168" name="Google Shape;168;p18"/>
            <p:cNvCxnSpPr/>
            <p:nvPr/>
          </p:nvCxnSpPr>
          <p:spPr>
            <a:xfrm>
              <a:off x="0" y="0"/>
              <a:ext cx="6257400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9" name="Google Shape;169;p18"/>
          <p:cNvGrpSpPr/>
          <p:nvPr/>
        </p:nvGrpSpPr>
        <p:grpSpPr>
          <a:xfrm>
            <a:off x="514350" y="3366548"/>
            <a:ext cx="2346525" cy="778901"/>
            <a:chOff x="0" y="0"/>
            <a:chExt cx="6257400" cy="2077069"/>
          </a:xfrm>
        </p:grpSpPr>
        <p:sp>
          <p:nvSpPr>
            <p:cNvPr id="170" name="Google Shape;170;p18"/>
            <p:cNvSpPr txBox="1"/>
            <p:nvPr/>
          </p:nvSpPr>
          <p:spPr>
            <a:xfrm>
              <a:off x="0" y="1106269"/>
              <a:ext cx="62574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0" y="235508"/>
              <a:ext cx="625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172" name="Google Shape;172;p18"/>
            <p:cNvCxnSpPr/>
            <p:nvPr/>
          </p:nvCxnSpPr>
          <p:spPr>
            <a:xfrm>
              <a:off x="0" y="0"/>
              <a:ext cx="6257400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73" name="Google Shape;173;p18"/>
          <p:cNvGrpSpPr/>
          <p:nvPr/>
        </p:nvGrpSpPr>
        <p:grpSpPr>
          <a:xfrm>
            <a:off x="3398720" y="3366548"/>
            <a:ext cx="2346525" cy="778901"/>
            <a:chOff x="0" y="0"/>
            <a:chExt cx="6257400" cy="2077069"/>
          </a:xfrm>
        </p:grpSpPr>
        <p:sp>
          <p:nvSpPr>
            <p:cNvPr id="174" name="Google Shape;174;p18"/>
            <p:cNvSpPr txBox="1"/>
            <p:nvPr/>
          </p:nvSpPr>
          <p:spPr>
            <a:xfrm>
              <a:off x="0" y="1106269"/>
              <a:ext cx="62574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0" y="235508"/>
              <a:ext cx="625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176" name="Google Shape;176;p18"/>
            <p:cNvCxnSpPr/>
            <p:nvPr/>
          </p:nvCxnSpPr>
          <p:spPr>
            <a:xfrm>
              <a:off x="0" y="0"/>
              <a:ext cx="6257400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77" name="Google Shape;177;p18"/>
          <p:cNvGrpSpPr/>
          <p:nvPr/>
        </p:nvGrpSpPr>
        <p:grpSpPr>
          <a:xfrm>
            <a:off x="6283091" y="3366548"/>
            <a:ext cx="2346525" cy="778901"/>
            <a:chOff x="0" y="0"/>
            <a:chExt cx="6257400" cy="2077069"/>
          </a:xfrm>
        </p:grpSpPr>
        <p:sp>
          <p:nvSpPr>
            <p:cNvPr id="178" name="Google Shape;178;p18"/>
            <p:cNvSpPr txBox="1"/>
            <p:nvPr/>
          </p:nvSpPr>
          <p:spPr>
            <a:xfrm>
              <a:off x="0" y="1106269"/>
              <a:ext cx="62574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do you do during your free time? Write them here!</a:t>
              </a:r>
              <a:endParaRPr sz="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0" y="235508"/>
              <a:ext cx="625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180" name="Google Shape;180;p18"/>
            <p:cNvCxnSpPr/>
            <p:nvPr/>
          </p:nvCxnSpPr>
          <p:spPr>
            <a:xfrm>
              <a:off x="0" y="0"/>
              <a:ext cx="6257400" cy="0"/>
            </a:xfrm>
            <a:prstGeom prst="straightConnector1">
              <a:avLst/>
            </a:pr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/>
        </p:nvSpPr>
        <p:spPr>
          <a:xfrm>
            <a:off x="514350" y="4253230"/>
            <a:ext cx="811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8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My Family</a:t>
            </a:r>
            <a:endParaRPr sz="7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86" name="Google Shape;186;p19"/>
          <p:cNvSpPr/>
          <p:nvPr/>
        </p:nvSpPr>
        <p:spPr>
          <a:xfrm rot="10800000">
            <a:off x="0" y="141"/>
            <a:ext cx="9144000" cy="25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p19"/>
          <p:cNvCxnSpPr/>
          <p:nvPr/>
        </p:nvCxnSpPr>
        <p:spPr>
          <a:xfrm rot="10800000">
            <a:off x="0" y="251241"/>
            <a:ext cx="9144000" cy="0"/>
          </a:xfrm>
          <a:prstGeom prst="straightConnector1">
            <a:avLst/>
          </a:prstGeom>
          <a:noFill/>
          <a:ln cap="flat" cmpd="sng" w="95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 b="33994" l="0" r="0" t="8699"/>
          <a:stretch/>
        </p:blipFill>
        <p:spPr>
          <a:xfrm>
            <a:off x="0" y="298866"/>
            <a:ext cx="9144005" cy="349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rk Blue and Pink Simple and Basic Corporate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2F465B"/>
      </a:accent1>
      <a:accent2>
        <a:srgbClr val="7C9FBE"/>
      </a:accent2>
      <a:accent3>
        <a:srgbClr val="A63222"/>
      </a:accent3>
      <a:accent4>
        <a:srgbClr val="E47464"/>
      </a:accent4>
      <a:accent5>
        <a:srgbClr val="FFD2CC"/>
      </a:accent5>
      <a:accent6>
        <a:srgbClr val="BBCCDB"/>
      </a:accent6>
      <a:hlink>
        <a:srgbClr val="A632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