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DMSans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DMSans-italic.fntdata"/><Relationship Id="rId16" Type="http://schemas.openxmlformats.org/officeDocument/2006/relationships/slide" Target="slides/slide12.xml"/><Relationship Id="rId38" Type="http://schemas.openxmlformats.org/officeDocument/2006/relationships/font" Target="fonts/DMSans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7f686ef86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107f686ef86_0_5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7f686ef86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7f686ef86_0_7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7f686ef86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07f686ef86_0_7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7f686ef86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07f686ef86_0_7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7f686ef86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07f686ef86_0_7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7f686ef86_0_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107f686ef86_0_7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7f686ef86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7f686ef86_0_8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7f686ef86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107f686ef86_0_80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7f686ef86_0_8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07f686ef86_0_8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07f686ef86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07f686ef86_0_8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07f686ef86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107f686ef86_0_8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7f686ef86_0_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107f686ef86_0_6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7f686ef86_0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07f686ef86_0_8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7f686ef86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7f686ef86_0_8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7f686ef86_0_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7f686ef86_0_8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7f686ef86_0_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7f686ef86_0_8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7f686ef86_0_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107f686ef86_0_9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07f686ef86_0_9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g107f686ef86_0_9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07f686ef86_0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107f686ef86_0_10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107f686ef86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g107f686ef86_0_1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7f686ef86_0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107f686ef86_0_6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7f686ef86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107f686ef86_0_6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7f686ef86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107f686ef86_0_6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7f686ef86_0_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107f686ef86_0_6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7f686ef86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107f686ef86_0_6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f686ef86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07f686ef86_0_6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7f686ef86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07f686ef86_0_7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2075" y="0"/>
            <a:ext cx="9144000" cy="5143500"/>
          </a:xfrm>
          <a:prstGeom prst="rect">
            <a:avLst/>
          </a:prstGeom>
          <a:solidFill>
            <a:srgbClr val="122120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80934" y="996922"/>
            <a:ext cx="6777993" cy="3147734"/>
          </a:xfrm>
          <a:custGeom>
            <a:rect b="b" l="l" r="r" t="t"/>
            <a:pathLst>
              <a:path extrusionOk="0" h="23479598" w="50558458">
                <a:moveTo>
                  <a:pt x="0" y="0"/>
                </a:moveTo>
                <a:lnTo>
                  <a:pt x="0" y="23479598"/>
                </a:lnTo>
                <a:lnTo>
                  <a:pt x="50558458" y="23479598"/>
                </a:lnTo>
                <a:lnTo>
                  <a:pt x="50558458" y="0"/>
                </a:lnTo>
                <a:lnTo>
                  <a:pt x="0" y="0"/>
                </a:lnTo>
                <a:close/>
                <a:moveTo>
                  <a:pt x="50497498" y="23418639"/>
                </a:moveTo>
                <a:lnTo>
                  <a:pt x="59690" y="23418639"/>
                </a:lnTo>
                <a:lnTo>
                  <a:pt x="59690" y="59690"/>
                </a:lnTo>
                <a:lnTo>
                  <a:pt x="50497498" y="59690"/>
                </a:lnTo>
                <a:lnTo>
                  <a:pt x="50497498" y="234186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1918950" y="1991850"/>
            <a:ext cx="530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500"/>
              <a:buNone/>
              <a:defRPr sz="55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514350" y="2344975"/>
            <a:ext cx="8115300" cy="21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5026814"/>
            <a:ext cx="9144000" cy="1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514350" y="819750"/>
            <a:ext cx="6933600" cy="453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14350" y="1483126"/>
            <a:ext cx="4311600" cy="20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2200649" y="3089021"/>
            <a:ext cx="4771225" cy="523838"/>
          </a:xfrm>
          <a:custGeom>
            <a:rect b="b" l="l" r="r" t="t"/>
            <a:pathLst>
              <a:path extrusionOk="0" h="6984508" w="63616340">
                <a:moveTo>
                  <a:pt x="0" y="0"/>
                </a:moveTo>
                <a:lnTo>
                  <a:pt x="0" y="6984508"/>
                </a:lnTo>
                <a:lnTo>
                  <a:pt x="63616340" y="6984508"/>
                </a:lnTo>
                <a:lnTo>
                  <a:pt x="63616340" y="0"/>
                </a:lnTo>
                <a:lnTo>
                  <a:pt x="0" y="0"/>
                </a:lnTo>
                <a:close/>
                <a:moveTo>
                  <a:pt x="63555383" y="6923548"/>
                </a:moveTo>
                <a:lnTo>
                  <a:pt x="59690" y="6923548"/>
                </a:lnTo>
                <a:lnTo>
                  <a:pt x="59690" y="59690"/>
                </a:lnTo>
                <a:lnTo>
                  <a:pt x="63555383" y="59690"/>
                </a:lnTo>
                <a:lnTo>
                  <a:pt x="63555383" y="69235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22120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2719350" y="3228088"/>
            <a:ext cx="3705300" cy="24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●"/>
              <a:defRPr sz="1500">
                <a:solidFill>
                  <a:schemeClr val="accent6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○"/>
              <a:defRPr sz="1500">
                <a:solidFill>
                  <a:schemeClr val="accent6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500"/>
              <a:buChar char="■"/>
              <a:defRPr sz="15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type="ctrTitle"/>
          </p:nvPr>
        </p:nvSpPr>
        <p:spPr>
          <a:xfrm>
            <a:off x="1471050" y="1743725"/>
            <a:ext cx="6201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02975" y="957650"/>
            <a:ext cx="43368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85800" cy="5143500"/>
          </a:xfrm>
          <a:prstGeom prst="rect">
            <a:avLst/>
          </a:prstGeom>
          <a:solidFill>
            <a:srgbClr val="12212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02975" y="1903550"/>
            <a:ext cx="4291200" cy="251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solidFill>
          <a:schemeClr val="accen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714925" y="88295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14925" y="2006350"/>
            <a:ext cx="2013000" cy="341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571575" y="2006350"/>
            <a:ext cx="2013000" cy="27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428200" y="2006450"/>
            <a:ext cx="2013000" cy="276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1pPr>
            <a:lvl2pPr indent="-298450" lvl="1" marL="914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2pPr>
            <a:lvl3pPr indent="-298450" lvl="2" marL="1371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3pPr>
            <a:lvl4pPr indent="-298450" lvl="3" marL="18288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4pPr>
            <a:lvl5pPr indent="-298450" lvl="4" marL="22860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5pPr>
            <a:lvl6pPr indent="-298450" lvl="5" marL="27432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6pPr>
            <a:lvl7pPr indent="-298450" lvl="6" marL="32004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●"/>
              <a:defRPr sz="1100">
                <a:solidFill>
                  <a:schemeClr val="accent6"/>
                </a:solidFill>
              </a:defRPr>
            </a:lvl7pPr>
            <a:lvl8pPr indent="-298450" lvl="7" marL="3657600" rtl="0"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  <a:defRPr sz="1100">
                <a:solidFill>
                  <a:schemeClr val="accent6"/>
                </a:solidFill>
              </a:defRPr>
            </a:lvl8pPr>
            <a:lvl9pPr indent="-298450" lvl="8" marL="4114800" rtl="0"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100"/>
              <a:buChar char="■"/>
              <a:defRPr sz="1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8"/>
          <p:cNvSpPr/>
          <p:nvPr/>
        </p:nvSpPr>
        <p:spPr>
          <a:xfrm>
            <a:off x="0" y="-50"/>
            <a:ext cx="9144000" cy="5143500"/>
          </a:xfrm>
          <a:prstGeom prst="rect">
            <a:avLst/>
          </a:prstGeom>
          <a:solidFill>
            <a:srgbClr val="122120">
              <a:alpha val="692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2329495" y="1641662"/>
            <a:ext cx="4511985" cy="1871364"/>
          </a:xfrm>
          <a:custGeom>
            <a:rect b="b" l="l" r="r" t="t"/>
            <a:pathLst>
              <a:path extrusionOk="0" h="24951525" w="60159801">
                <a:moveTo>
                  <a:pt x="0" y="0"/>
                </a:moveTo>
                <a:lnTo>
                  <a:pt x="0" y="24951525"/>
                </a:lnTo>
                <a:lnTo>
                  <a:pt x="60159801" y="24951525"/>
                </a:lnTo>
                <a:lnTo>
                  <a:pt x="60159801" y="0"/>
                </a:lnTo>
                <a:lnTo>
                  <a:pt x="0" y="0"/>
                </a:lnTo>
                <a:close/>
                <a:moveTo>
                  <a:pt x="60098837" y="24890566"/>
                </a:moveTo>
                <a:lnTo>
                  <a:pt x="59690" y="24890566"/>
                </a:lnTo>
                <a:lnTo>
                  <a:pt x="59690" y="59690"/>
                </a:lnTo>
                <a:lnTo>
                  <a:pt x="60098837" y="59690"/>
                </a:lnTo>
                <a:lnTo>
                  <a:pt x="60098837" y="248905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2737800" y="2034638"/>
            <a:ext cx="3668400" cy="1085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>
            <p:ph idx="2" type="pic"/>
          </p:nvPr>
        </p:nvSpPr>
        <p:spPr>
          <a:xfrm>
            <a:off x="514350" y="514350"/>
            <a:ext cx="4842900" cy="23667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9"/>
          <p:cNvSpPr/>
          <p:nvPr>
            <p:ph idx="3" type="pic"/>
          </p:nvPr>
        </p:nvSpPr>
        <p:spPr>
          <a:xfrm>
            <a:off x="5705325" y="514325"/>
            <a:ext cx="2924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14350" y="4406300"/>
            <a:ext cx="3564000" cy="22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500"/>
              <a:buNone/>
              <a:defRPr sz="1500"/>
            </a:lvl1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0"/>
            <a:ext cx="9144000" cy="116700"/>
          </a:xfrm>
          <a:prstGeom prst="rect">
            <a:avLst/>
          </a:prstGeom>
          <a:solidFill>
            <a:srgbClr val="122120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DM Sans"/>
              <a:buNone/>
              <a:defRPr sz="32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b="1" sz="32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●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○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■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●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○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■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●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DM Sans"/>
              <a:buChar char="○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2"/>
              </a:buClr>
              <a:buSzPts val="1700"/>
              <a:buFont typeface="DM Sans"/>
              <a:buChar char="■"/>
              <a:defRPr sz="17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14.jpg"/><Relationship Id="rId6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Relationship Id="rId5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Relationship Id="rId4" Type="http://schemas.openxmlformats.org/officeDocument/2006/relationships/image" Target="../media/image19.jpg"/><Relationship Id="rId9" Type="http://schemas.openxmlformats.org/officeDocument/2006/relationships/image" Target="../media/image28.jpg"/><Relationship Id="rId5" Type="http://schemas.openxmlformats.org/officeDocument/2006/relationships/image" Target="../media/image30.jpg"/><Relationship Id="rId6" Type="http://schemas.openxmlformats.org/officeDocument/2006/relationships/image" Target="../media/image29.jpg"/><Relationship Id="rId7" Type="http://schemas.openxmlformats.org/officeDocument/2006/relationships/image" Target="../media/image23.jpg"/><Relationship Id="rId8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/>
          </a:blip>
          <a:srcRect b="13290" l="0" r="0" t="49208"/>
          <a:stretch/>
        </p:blipFill>
        <p:spPr>
          <a:xfrm>
            <a:off x="0" y="-962"/>
            <a:ext cx="914400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1"/>
          <p:cNvGrpSpPr/>
          <p:nvPr/>
        </p:nvGrpSpPr>
        <p:grpSpPr>
          <a:xfrm>
            <a:off x="1180934" y="996922"/>
            <a:ext cx="6777993" cy="3147734"/>
            <a:chOff x="0" y="0"/>
            <a:chExt cx="18074649" cy="8393956"/>
          </a:xfrm>
        </p:grpSpPr>
        <p:sp>
          <p:nvSpPr>
            <p:cNvPr id="62" name="Google Shape;62;p11"/>
            <p:cNvSpPr/>
            <p:nvPr/>
          </p:nvSpPr>
          <p:spPr>
            <a:xfrm>
              <a:off x="0" y="0"/>
              <a:ext cx="18074649" cy="8393956"/>
            </a:xfrm>
            <a:custGeom>
              <a:rect b="b" l="l" r="r" t="t"/>
              <a:pathLst>
                <a:path extrusionOk="0" h="23479598" w="50558458">
                  <a:moveTo>
                    <a:pt x="0" y="0"/>
                  </a:moveTo>
                  <a:lnTo>
                    <a:pt x="0" y="23479598"/>
                  </a:lnTo>
                  <a:lnTo>
                    <a:pt x="50558458" y="23479598"/>
                  </a:lnTo>
                  <a:lnTo>
                    <a:pt x="50558458" y="0"/>
                  </a:lnTo>
                  <a:lnTo>
                    <a:pt x="0" y="0"/>
                  </a:lnTo>
                  <a:close/>
                  <a:moveTo>
                    <a:pt x="50497498" y="23418639"/>
                  </a:moveTo>
                  <a:lnTo>
                    <a:pt x="59690" y="23418639"/>
                  </a:lnTo>
                  <a:lnTo>
                    <a:pt x="59690" y="59690"/>
                  </a:lnTo>
                  <a:lnTo>
                    <a:pt x="50497498" y="59690"/>
                  </a:lnTo>
                  <a:lnTo>
                    <a:pt x="50497498" y="234186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63" name="Google Shape;63;p11"/>
            <p:cNvSpPr txBox="1"/>
            <p:nvPr/>
          </p:nvSpPr>
          <p:spPr>
            <a:xfrm>
              <a:off x="1096379" y="846741"/>
              <a:ext cx="15892800" cy="67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Career Summary About Me Presentation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 rotWithShape="1">
          <a:blip r:embed="rId3">
            <a:alphaModFix/>
          </a:blip>
          <a:srcRect b="0" l="7718" r="2844" t="5606"/>
          <a:stretch/>
        </p:blipFill>
        <p:spPr>
          <a:xfrm>
            <a:off x="5705313" y="514350"/>
            <a:ext cx="2924337" cy="4114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4">
            <a:alphaModFix/>
          </a:blip>
          <a:srcRect b="3506" l="0" r="0" t="23281"/>
          <a:stretch/>
        </p:blipFill>
        <p:spPr>
          <a:xfrm>
            <a:off x="514350" y="514350"/>
            <a:ext cx="4842984" cy="2366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20"/>
          <p:cNvGrpSpPr/>
          <p:nvPr/>
        </p:nvGrpSpPr>
        <p:grpSpPr>
          <a:xfrm>
            <a:off x="514350" y="3593889"/>
            <a:ext cx="4843013" cy="1012507"/>
            <a:chOff x="0" y="-9525"/>
            <a:chExt cx="12914700" cy="2700020"/>
          </a:xfrm>
        </p:grpSpPr>
        <p:sp>
          <p:nvSpPr>
            <p:cNvPr id="199" name="Google Shape;199;p20"/>
            <p:cNvSpPr txBox="1"/>
            <p:nvPr/>
          </p:nvSpPr>
          <p:spPr>
            <a:xfrm>
              <a:off x="0" y="-9525"/>
              <a:ext cx="12914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My Pets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0" y="2074895"/>
              <a:ext cx="12914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can you say about your pets? Share it here!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201" name="Google Shape;201;p20"/>
          <p:cNvSpPr/>
          <p:nvPr/>
        </p:nvSpPr>
        <p:spPr>
          <a:xfrm>
            <a:off x="0" y="0"/>
            <a:ext cx="9144000" cy="1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 b="29498" l="0" r="0" t="28312"/>
          <a:stretch/>
        </p:blipFill>
        <p:spPr>
          <a:xfrm>
            <a:off x="0" y="0"/>
            <a:ext cx="9143999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1227975" y="1529009"/>
            <a:ext cx="66882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Write an original statement or inspiring quote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208" name="Google Shape;208;p21"/>
          <p:cNvGrpSpPr/>
          <p:nvPr/>
        </p:nvGrpSpPr>
        <p:grpSpPr>
          <a:xfrm>
            <a:off x="2200649" y="3089021"/>
            <a:ext cx="4771226" cy="523838"/>
            <a:chOff x="0" y="0"/>
            <a:chExt cx="12723268" cy="1396902"/>
          </a:xfrm>
        </p:grpSpPr>
        <p:sp>
          <p:nvSpPr>
            <p:cNvPr id="209" name="Google Shape;209;p21"/>
            <p:cNvSpPr/>
            <p:nvPr/>
          </p:nvSpPr>
          <p:spPr>
            <a:xfrm>
              <a:off x="0" y="0"/>
              <a:ext cx="12723268" cy="1396902"/>
            </a:xfrm>
            <a:custGeom>
              <a:rect b="b" l="l" r="r" t="t"/>
              <a:pathLst>
                <a:path extrusionOk="0" h="6984508" w="63616340">
                  <a:moveTo>
                    <a:pt x="0" y="0"/>
                  </a:moveTo>
                  <a:lnTo>
                    <a:pt x="0" y="6984508"/>
                  </a:lnTo>
                  <a:lnTo>
                    <a:pt x="63616340" y="6984508"/>
                  </a:lnTo>
                  <a:lnTo>
                    <a:pt x="63616340" y="0"/>
                  </a:lnTo>
                  <a:lnTo>
                    <a:pt x="0" y="0"/>
                  </a:lnTo>
                  <a:close/>
                  <a:moveTo>
                    <a:pt x="63555383" y="6923548"/>
                  </a:moveTo>
                  <a:lnTo>
                    <a:pt x="59690" y="6923548"/>
                  </a:lnTo>
                  <a:lnTo>
                    <a:pt x="59690" y="59690"/>
                  </a:lnTo>
                  <a:lnTo>
                    <a:pt x="63555383" y="59690"/>
                  </a:lnTo>
                  <a:lnTo>
                    <a:pt x="63555383" y="69235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10" name="Google Shape;210;p21"/>
            <p:cNvSpPr txBox="1"/>
            <p:nvPr/>
          </p:nvSpPr>
          <p:spPr>
            <a:xfrm>
              <a:off x="585962" y="322800"/>
              <a:ext cx="1147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Include a citation or supporting message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22120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 txBox="1"/>
          <p:nvPr/>
        </p:nvSpPr>
        <p:spPr>
          <a:xfrm>
            <a:off x="646869" y="648740"/>
            <a:ext cx="673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Write your topic or idea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646869" y="2083515"/>
            <a:ext cx="2251406" cy="2420955"/>
          </a:xfrm>
          <a:custGeom>
            <a:rect b="b" l="l" r="r" t="t"/>
            <a:pathLst>
              <a:path extrusionOk="0" h="32279397" w="30018741">
                <a:moveTo>
                  <a:pt x="0" y="0"/>
                </a:moveTo>
                <a:lnTo>
                  <a:pt x="0" y="32279397"/>
                </a:lnTo>
                <a:lnTo>
                  <a:pt x="30018741" y="32279397"/>
                </a:lnTo>
                <a:lnTo>
                  <a:pt x="30018741" y="0"/>
                </a:lnTo>
                <a:lnTo>
                  <a:pt x="0" y="0"/>
                </a:lnTo>
                <a:close/>
                <a:moveTo>
                  <a:pt x="29957784" y="32218437"/>
                </a:moveTo>
                <a:lnTo>
                  <a:pt x="59690" y="32218437"/>
                </a:lnTo>
                <a:lnTo>
                  <a:pt x="59690" y="59690"/>
                </a:lnTo>
                <a:lnTo>
                  <a:pt x="29957784" y="59690"/>
                </a:lnTo>
                <a:lnTo>
                  <a:pt x="29957784" y="322184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7" name="Google Shape;217;p22"/>
          <p:cNvSpPr/>
          <p:nvPr/>
        </p:nvSpPr>
        <p:spPr>
          <a:xfrm>
            <a:off x="3453027" y="2083515"/>
            <a:ext cx="2251406" cy="2420955"/>
          </a:xfrm>
          <a:custGeom>
            <a:rect b="b" l="l" r="r" t="t"/>
            <a:pathLst>
              <a:path extrusionOk="0" h="32279397" w="30018741">
                <a:moveTo>
                  <a:pt x="0" y="0"/>
                </a:moveTo>
                <a:lnTo>
                  <a:pt x="0" y="32279397"/>
                </a:lnTo>
                <a:lnTo>
                  <a:pt x="30018741" y="32279397"/>
                </a:lnTo>
                <a:lnTo>
                  <a:pt x="30018741" y="0"/>
                </a:lnTo>
                <a:lnTo>
                  <a:pt x="0" y="0"/>
                </a:lnTo>
                <a:close/>
                <a:moveTo>
                  <a:pt x="29957784" y="32218437"/>
                </a:moveTo>
                <a:lnTo>
                  <a:pt x="59690" y="32218437"/>
                </a:lnTo>
                <a:lnTo>
                  <a:pt x="59690" y="59690"/>
                </a:lnTo>
                <a:lnTo>
                  <a:pt x="29957784" y="59690"/>
                </a:lnTo>
                <a:lnTo>
                  <a:pt x="29957784" y="322184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8" name="Google Shape;218;p22"/>
          <p:cNvSpPr/>
          <p:nvPr/>
        </p:nvSpPr>
        <p:spPr>
          <a:xfrm>
            <a:off x="6259185" y="2083515"/>
            <a:ext cx="2251406" cy="2420955"/>
          </a:xfrm>
          <a:custGeom>
            <a:rect b="b" l="l" r="r" t="t"/>
            <a:pathLst>
              <a:path extrusionOk="0" h="32279397" w="30018741">
                <a:moveTo>
                  <a:pt x="0" y="0"/>
                </a:moveTo>
                <a:lnTo>
                  <a:pt x="0" y="32279397"/>
                </a:lnTo>
                <a:lnTo>
                  <a:pt x="30018741" y="32279397"/>
                </a:lnTo>
                <a:lnTo>
                  <a:pt x="30018741" y="0"/>
                </a:lnTo>
                <a:lnTo>
                  <a:pt x="0" y="0"/>
                </a:lnTo>
                <a:close/>
                <a:moveTo>
                  <a:pt x="29957784" y="32218437"/>
                </a:moveTo>
                <a:lnTo>
                  <a:pt x="59690" y="32218437"/>
                </a:lnTo>
                <a:lnTo>
                  <a:pt x="59690" y="59690"/>
                </a:lnTo>
                <a:lnTo>
                  <a:pt x="29957784" y="59690"/>
                </a:lnTo>
                <a:lnTo>
                  <a:pt x="29957784" y="322184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219" name="Google Shape;219;p22"/>
          <p:cNvGrpSpPr/>
          <p:nvPr/>
        </p:nvGrpSpPr>
        <p:grpSpPr>
          <a:xfrm>
            <a:off x="3745770" y="2394389"/>
            <a:ext cx="1652513" cy="1677987"/>
            <a:chOff x="0" y="0"/>
            <a:chExt cx="4406700" cy="4474632"/>
          </a:xfrm>
        </p:grpSpPr>
        <p:sp>
          <p:nvSpPr>
            <p:cNvPr id="220" name="Google Shape;220;p22"/>
            <p:cNvSpPr txBox="1"/>
            <p:nvPr/>
          </p:nvSpPr>
          <p:spPr>
            <a:xfrm>
              <a:off x="0" y="1508624"/>
              <a:ext cx="440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0" y="2442732"/>
              <a:ext cx="44067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want to discuss. 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1754720" y="9195"/>
              <a:ext cx="897672" cy="855920"/>
            </a:xfrm>
            <a:custGeom>
              <a:rect b="b" l="l" r="r" t="t"/>
              <a:pathLst>
                <a:path extrusionOk="0" h="855920" w="897672">
                  <a:moveTo>
                    <a:pt x="462716" y="8652"/>
                  </a:moveTo>
                  <a:lnTo>
                    <a:pt x="593023" y="272869"/>
                  </a:lnTo>
                  <a:lnTo>
                    <a:pt x="884394" y="315240"/>
                  </a:lnTo>
                  <a:cubicBezTo>
                    <a:pt x="897097" y="317080"/>
                    <a:pt x="902171" y="332718"/>
                    <a:pt x="892979" y="341697"/>
                  </a:cubicBezTo>
                  <a:lnTo>
                    <a:pt x="682150" y="547352"/>
                  </a:lnTo>
                  <a:lnTo>
                    <a:pt x="731916" y="837768"/>
                  </a:lnTo>
                  <a:cubicBezTo>
                    <a:pt x="734085" y="850426"/>
                    <a:pt x="720793" y="860085"/>
                    <a:pt x="709432" y="854106"/>
                  </a:cubicBezTo>
                  <a:lnTo>
                    <a:pt x="448836" y="717002"/>
                  </a:lnTo>
                  <a:lnTo>
                    <a:pt x="188241" y="854106"/>
                  </a:lnTo>
                  <a:cubicBezTo>
                    <a:pt x="176879" y="860085"/>
                    <a:pt x="163588" y="850426"/>
                    <a:pt x="165757" y="837768"/>
                  </a:cubicBezTo>
                  <a:lnTo>
                    <a:pt x="215523" y="547352"/>
                  </a:lnTo>
                  <a:lnTo>
                    <a:pt x="4693" y="341697"/>
                  </a:lnTo>
                  <a:cubicBezTo>
                    <a:pt x="-4499" y="332718"/>
                    <a:pt x="575" y="317098"/>
                    <a:pt x="13279" y="315240"/>
                  </a:cubicBezTo>
                  <a:lnTo>
                    <a:pt x="304649" y="272869"/>
                  </a:lnTo>
                  <a:lnTo>
                    <a:pt x="434938" y="8652"/>
                  </a:lnTo>
                  <a:cubicBezTo>
                    <a:pt x="440619" y="-2884"/>
                    <a:pt x="457036" y="-2884"/>
                    <a:pt x="462716" y="86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745522" y="0"/>
              <a:ext cx="916071" cy="874302"/>
            </a:xfrm>
            <a:custGeom>
              <a:rect b="b" l="l" r="r" t="t"/>
              <a:pathLst>
                <a:path extrusionOk="0" h="874302" w="916071">
                  <a:moveTo>
                    <a:pt x="914845" y="332143"/>
                  </a:moveTo>
                  <a:cubicBezTo>
                    <a:pt x="911922" y="323128"/>
                    <a:pt x="904274" y="316689"/>
                    <a:pt x="894917" y="315327"/>
                  </a:cubicBezTo>
                  <a:lnTo>
                    <a:pt x="608326" y="273655"/>
                  </a:lnTo>
                  <a:lnTo>
                    <a:pt x="480170" y="13762"/>
                  </a:lnTo>
                  <a:cubicBezTo>
                    <a:pt x="475978" y="5280"/>
                    <a:pt x="467503" y="0"/>
                    <a:pt x="458036" y="0"/>
                  </a:cubicBezTo>
                  <a:cubicBezTo>
                    <a:pt x="448568" y="0"/>
                    <a:pt x="440093" y="5280"/>
                    <a:pt x="435901" y="13762"/>
                  </a:cubicBezTo>
                  <a:lnTo>
                    <a:pt x="307745" y="273655"/>
                  </a:lnTo>
                  <a:lnTo>
                    <a:pt x="21154" y="315327"/>
                  </a:lnTo>
                  <a:cubicBezTo>
                    <a:pt x="11779" y="316689"/>
                    <a:pt x="4149" y="323128"/>
                    <a:pt x="1226" y="332143"/>
                  </a:cubicBezTo>
                  <a:cubicBezTo>
                    <a:pt x="-1697" y="341158"/>
                    <a:pt x="693" y="350854"/>
                    <a:pt x="7477" y="357478"/>
                  </a:cubicBezTo>
                  <a:lnTo>
                    <a:pt x="214850" y="559766"/>
                  </a:lnTo>
                  <a:lnTo>
                    <a:pt x="165893" y="845399"/>
                  </a:lnTo>
                  <a:cubicBezTo>
                    <a:pt x="164293" y="854745"/>
                    <a:pt x="168062" y="863999"/>
                    <a:pt x="175710" y="869556"/>
                  </a:cubicBezTo>
                  <a:cubicBezTo>
                    <a:pt x="180030" y="872702"/>
                    <a:pt x="185104" y="874302"/>
                    <a:pt x="190197" y="874302"/>
                  </a:cubicBezTo>
                  <a:cubicBezTo>
                    <a:pt x="194113" y="874302"/>
                    <a:pt x="198065" y="873364"/>
                    <a:pt x="201705" y="871432"/>
                  </a:cubicBezTo>
                  <a:lnTo>
                    <a:pt x="458036" y="736573"/>
                  </a:lnTo>
                  <a:lnTo>
                    <a:pt x="714366" y="871432"/>
                  </a:lnTo>
                  <a:cubicBezTo>
                    <a:pt x="722749" y="875829"/>
                    <a:pt x="732713" y="875130"/>
                    <a:pt x="740361" y="869556"/>
                  </a:cubicBezTo>
                  <a:cubicBezTo>
                    <a:pt x="748027" y="863981"/>
                    <a:pt x="751778" y="854727"/>
                    <a:pt x="750178" y="845399"/>
                  </a:cubicBezTo>
                  <a:lnTo>
                    <a:pt x="701221" y="559748"/>
                  </a:lnTo>
                  <a:lnTo>
                    <a:pt x="908594" y="357459"/>
                  </a:lnTo>
                  <a:cubicBezTo>
                    <a:pt x="915378" y="350854"/>
                    <a:pt x="917768" y="341158"/>
                    <a:pt x="914845" y="332143"/>
                  </a:cubicBezTo>
                  <a:close/>
                  <a:moveTo>
                    <a:pt x="895762" y="344286"/>
                  </a:moveTo>
                  <a:lnTo>
                    <a:pt x="684933" y="549960"/>
                  </a:lnTo>
                  <a:cubicBezTo>
                    <a:pt x="682764" y="552076"/>
                    <a:pt x="681771" y="555111"/>
                    <a:pt x="682286" y="558092"/>
                  </a:cubicBezTo>
                  <a:lnTo>
                    <a:pt x="732051" y="848508"/>
                  </a:lnTo>
                  <a:cubicBezTo>
                    <a:pt x="732658" y="852004"/>
                    <a:pt x="730489" y="853991"/>
                    <a:pt x="729551" y="854671"/>
                  </a:cubicBezTo>
                  <a:cubicBezTo>
                    <a:pt x="728595" y="855371"/>
                    <a:pt x="726040" y="856806"/>
                    <a:pt x="722915" y="855150"/>
                  </a:cubicBezTo>
                  <a:lnTo>
                    <a:pt x="462319" y="718046"/>
                  </a:lnTo>
                  <a:cubicBezTo>
                    <a:pt x="459635" y="716630"/>
                    <a:pt x="456436" y="716630"/>
                    <a:pt x="453770" y="718046"/>
                  </a:cubicBezTo>
                  <a:lnTo>
                    <a:pt x="193175" y="855150"/>
                  </a:lnTo>
                  <a:cubicBezTo>
                    <a:pt x="190050" y="856806"/>
                    <a:pt x="187494" y="855371"/>
                    <a:pt x="186538" y="854671"/>
                  </a:cubicBezTo>
                  <a:cubicBezTo>
                    <a:pt x="185582" y="853972"/>
                    <a:pt x="183431" y="851985"/>
                    <a:pt x="184038" y="848508"/>
                  </a:cubicBezTo>
                  <a:lnTo>
                    <a:pt x="233804" y="558092"/>
                  </a:lnTo>
                  <a:cubicBezTo>
                    <a:pt x="234319" y="555111"/>
                    <a:pt x="233326" y="552057"/>
                    <a:pt x="231157" y="549960"/>
                  </a:cubicBezTo>
                  <a:lnTo>
                    <a:pt x="20309" y="344286"/>
                  </a:lnTo>
                  <a:cubicBezTo>
                    <a:pt x="17772" y="341821"/>
                    <a:pt x="18342" y="338951"/>
                    <a:pt x="18709" y="337828"/>
                  </a:cubicBezTo>
                  <a:cubicBezTo>
                    <a:pt x="19077" y="336706"/>
                    <a:pt x="20290" y="334038"/>
                    <a:pt x="23802" y="333542"/>
                  </a:cubicBezTo>
                  <a:lnTo>
                    <a:pt x="315172" y="291170"/>
                  </a:lnTo>
                  <a:cubicBezTo>
                    <a:pt x="318169" y="290729"/>
                    <a:pt x="320761" y="288852"/>
                    <a:pt x="322103" y="286129"/>
                  </a:cubicBezTo>
                  <a:lnTo>
                    <a:pt x="452410" y="21912"/>
                  </a:lnTo>
                  <a:cubicBezTo>
                    <a:pt x="453973" y="18748"/>
                    <a:pt x="456877" y="18398"/>
                    <a:pt x="458054" y="18398"/>
                  </a:cubicBezTo>
                  <a:cubicBezTo>
                    <a:pt x="459231" y="18398"/>
                    <a:pt x="462135" y="18748"/>
                    <a:pt x="463698" y="21912"/>
                  </a:cubicBezTo>
                  <a:lnTo>
                    <a:pt x="594005" y="286129"/>
                  </a:lnTo>
                  <a:cubicBezTo>
                    <a:pt x="595347" y="288852"/>
                    <a:pt x="597939" y="290729"/>
                    <a:pt x="600917" y="291170"/>
                  </a:cubicBezTo>
                  <a:lnTo>
                    <a:pt x="892288" y="333542"/>
                  </a:lnTo>
                  <a:cubicBezTo>
                    <a:pt x="895781" y="334057"/>
                    <a:pt x="897012" y="336706"/>
                    <a:pt x="897380" y="337828"/>
                  </a:cubicBezTo>
                  <a:cubicBezTo>
                    <a:pt x="897748" y="338951"/>
                    <a:pt x="898299" y="341821"/>
                    <a:pt x="895762" y="344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22"/>
          <p:cNvGrpSpPr/>
          <p:nvPr/>
        </p:nvGrpSpPr>
        <p:grpSpPr>
          <a:xfrm>
            <a:off x="939612" y="2394389"/>
            <a:ext cx="1652513" cy="1677987"/>
            <a:chOff x="0" y="0"/>
            <a:chExt cx="4406700" cy="4474632"/>
          </a:xfrm>
        </p:grpSpPr>
        <p:sp>
          <p:nvSpPr>
            <p:cNvPr id="225" name="Google Shape;225;p22"/>
            <p:cNvSpPr txBox="1"/>
            <p:nvPr/>
          </p:nvSpPr>
          <p:spPr>
            <a:xfrm>
              <a:off x="0" y="1508624"/>
              <a:ext cx="440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0" y="2442732"/>
              <a:ext cx="44067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want to discuss. 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844976" y="0"/>
              <a:ext cx="715876" cy="873251"/>
            </a:xfrm>
            <a:custGeom>
              <a:rect b="b" l="l" r="r" t="t"/>
              <a:pathLst>
                <a:path extrusionOk="0" h="873251" w="715876">
                  <a:moveTo>
                    <a:pt x="715877" y="694344"/>
                  </a:moveTo>
                  <a:lnTo>
                    <a:pt x="715877" y="733565"/>
                  </a:lnTo>
                  <a:cubicBezTo>
                    <a:pt x="715877" y="749593"/>
                    <a:pt x="704778" y="762614"/>
                    <a:pt x="691128" y="762614"/>
                  </a:cubicBezTo>
                  <a:lnTo>
                    <a:pt x="501610" y="762614"/>
                  </a:lnTo>
                  <a:cubicBezTo>
                    <a:pt x="496594" y="774290"/>
                    <a:pt x="491281" y="785983"/>
                    <a:pt x="485653" y="797693"/>
                  </a:cubicBezTo>
                  <a:cubicBezTo>
                    <a:pt x="483817" y="801503"/>
                    <a:pt x="481196" y="804894"/>
                    <a:pt x="477875" y="807778"/>
                  </a:cubicBezTo>
                  <a:cubicBezTo>
                    <a:pt x="471880" y="812987"/>
                    <a:pt x="464119" y="815993"/>
                    <a:pt x="455852" y="816447"/>
                  </a:cubicBezTo>
                  <a:lnTo>
                    <a:pt x="455852" y="855354"/>
                  </a:lnTo>
                  <a:cubicBezTo>
                    <a:pt x="455852" y="865229"/>
                    <a:pt x="447812" y="873252"/>
                    <a:pt x="437954" y="873252"/>
                  </a:cubicBezTo>
                  <a:lnTo>
                    <a:pt x="277923" y="873252"/>
                  </a:lnTo>
                  <a:cubicBezTo>
                    <a:pt x="268065" y="873252"/>
                    <a:pt x="260025" y="865229"/>
                    <a:pt x="260025" y="855354"/>
                  </a:cubicBezTo>
                  <a:lnTo>
                    <a:pt x="260025" y="816465"/>
                  </a:lnTo>
                  <a:cubicBezTo>
                    <a:pt x="247004" y="815748"/>
                    <a:pt x="235450" y="808547"/>
                    <a:pt x="230207" y="797693"/>
                  </a:cubicBezTo>
                  <a:cubicBezTo>
                    <a:pt x="224579" y="785983"/>
                    <a:pt x="219283" y="774290"/>
                    <a:pt x="214249" y="762614"/>
                  </a:cubicBezTo>
                  <a:lnTo>
                    <a:pt x="24749" y="762614"/>
                  </a:lnTo>
                  <a:cubicBezTo>
                    <a:pt x="11099" y="762614"/>
                    <a:pt x="0" y="749593"/>
                    <a:pt x="0" y="733565"/>
                  </a:cubicBezTo>
                  <a:lnTo>
                    <a:pt x="0" y="694344"/>
                  </a:lnTo>
                  <a:cubicBezTo>
                    <a:pt x="0" y="684731"/>
                    <a:pt x="2692" y="675310"/>
                    <a:pt x="7568" y="667812"/>
                  </a:cubicBezTo>
                  <a:lnTo>
                    <a:pt x="155190" y="439982"/>
                  </a:lnTo>
                  <a:cubicBezTo>
                    <a:pt x="158686" y="394398"/>
                    <a:pt x="167355" y="347784"/>
                    <a:pt x="181075" y="300872"/>
                  </a:cubicBezTo>
                  <a:cubicBezTo>
                    <a:pt x="195670" y="251006"/>
                    <a:pt x="215997" y="200651"/>
                    <a:pt x="241498" y="151205"/>
                  </a:cubicBezTo>
                  <a:cubicBezTo>
                    <a:pt x="284809" y="67274"/>
                    <a:pt x="328260" y="14699"/>
                    <a:pt x="330078" y="12514"/>
                  </a:cubicBezTo>
                  <a:cubicBezTo>
                    <a:pt x="336632" y="4667"/>
                    <a:pt x="347032" y="0"/>
                    <a:pt x="357938" y="0"/>
                  </a:cubicBezTo>
                  <a:cubicBezTo>
                    <a:pt x="368845" y="0"/>
                    <a:pt x="379262" y="4667"/>
                    <a:pt x="385781" y="12514"/>
                  </a:cubicBezTo>
                  <a:cubicBezTo>
                    <a:pt x="387564" y="14647"/>
                    <a:pt x="430578" y="66330"/>
                    <a:pt x="474379" y="151205"/>
                  </a:cubicBezTo>
                  <a:cubicBezTo>
                    <a:pt x="499880" y="200669"/>
                    <a:pt x="520207" y="251024"/>
                    <a:pt x="534802" y="300889"/>
                  </a:cubicBezTo>
                  <a:cubicBezTo>
                    <a:pt x="548522" y="347784"/>
                    <a:pt x="557191" y="394398"/>
                    <a:pt x="560687" y="439982"/>
                  </a:cubicBezTo>
                  <a:lnTo>
                    <a:pt x="708326" y="667812"/>
                  </a:lnTo>
                  <a:cubicBezTo>
                    <a:pt x="713185" y="675310"/>
                    <a:pt x="715877" y="684731"/>
                    <a:pt x="715877" y="6943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1844976" y="0"/>
              <a:ext cx="715876" cy="873251"/>
            </a:xfrm>
            <a:custGeom>
              <a:rect b="b" l="l" r="r" t="t"/>
              <a:pathLst>
                <a:path extrusionOk="0" h="873251" w="715876">
                  <a:moveTo>
                    <a:pt x="708326" y="667812"/>
                  </a:moveTo>
                  <a:lnTo>
                    <a:pt x="560687" y="439982"/>
                  </a:lnTo>
                  <a:cubicBezTo>
                    <a:pt x="557191" y="394398"/>
                    <a:pt x="548522" y="347784"/>
                    <a:pt x="534802" y="300889"/>
                  </a:cubicBezTo>
                  <a:cubicBezTo>
                    <a:pt x="520207" y="251024"/>
                    <a:pt x="499880" y="200669"/>
                    <a:pt x="474379" y="151205"/>
                  </a:cubicBezTo>
                  <a:cubicBezTo>
                    <a:pt x="430578" y="66330"/>
                    <a:pt x="387564" y="14647"/>
                    <a:pt x="385781" y="12514"/>
                  </a:cubicBezTo>
                  <a:cubicBezTo>
                    <a:pt x="379262" y="4667"/>
                    <a:pt x="368845" y="0"/>
                    <a:pt x="357938" y="0"/>
                  </a:cubicBezTo>
                  <a:cubicBezTo>
                    <a:pt x="347032" y="0"/>
                    <a:pt x="336632" y="4667"/>
                    <a:pt x="330078" y="12514"/>
                  </a:cubicBezTo>
                  <a:cubicBezTo>
                    <a:pt x="328260" y="14699"/>
                    <a:pt x="284809" y="67274"/>
                    <a:pt x="241498" y="151205"/>
                  </a:cubicBezTo>
                  <a:cubicBezTo>
                    <a:pt x="215997" y="200651"/>
                    <a:pt x="195670" y="251006"/>
                    <a:pt x="181075" y="300872"/>
                  </a:cubicBezTo>
                  <a:cubicBezTo>
                    <a:pt x="167355" y="347784"/>
                    <a:pt x="158686" y="394398"/>
                    <a:pt x="155190" y="439982"/>
                  </a:cubicBezTo>
                  <a:lnTo>
                    <a:pt x="7568" y="667812"/>
                  </a:lnTo>
                  <a:cubicBezTo>
                    <a:pt x="2692" y="675310"/>
                    <a:pt x="0" y="684731"/>
                    <a:pt x="0" y="694344"/>
                  </a:cubicBezTo>
                  <a:lnTo>
                    <a:pt x="0" y="733565"/>
                  </a:lnTo>
                  <a:cubicBezTo>
                    <a:pt x="0" y="749593"/>
                    <a:pt x="11099" y="762614"/>
                    <a:pt x="24749" y="762614"/>
                  </a:cubicBezTo>
                  <a:lnTo>
                    <a:pt x="214249" y="762614"/>
                  </a:lnTo>
                  <a:cubicBezTo>
                    <a:pt x="219283" y="774290"/>
                    <a:pt x="224579" y="785983"/>
                    <a:pt x="230207" y="797693"/>
                  </a:cubicBezTo>
                  <a:cubicBezTo>
                    <a:pt x="235450" y="808547"/>
                    <a:pt x="247004" y="815748"/>
                    <a:pt x="260025" y="816465"/>
                  </a:cubicBezTo>
                  <a:lnTo>
                    <a:pt x="260025" y="855354"/>
                  </a:lnTo>
                  <a:cubicBezTo>
                    <a:pt x="260025" y="865229"/>
                    <a:pt x="268065" y="873252"/>
                    <a:pt x="277923" y="873252"/>
                  </a:cubicBezTo>
                  <a:lnTo>
                    <a:pt x="437954" y="873252"/>
                  </a:lnTo>
                  <a:cubicBezTo>
                    <a:pt x="447812" y="873252"/>
                    <a:pt x="455852" y="865229"/>
                    <a:pt x="455852" y="855354"/>
                  </a:cubicBezTo>
                  <a:lnTo>
                    <a:pt x="455852" y="816447"/>
                  </a:lnTo>
                  <a:cubicBezTo>
                    <a:pt x="464119" y="815993"/>
                    <a:pt x="471880" y="812987"/>
                    <a:pt x="477875" y="807778"/>
                  </a:cubicBezTo>
                  <a:cubicBezTo>
                    <a:pt x="481196" y="804894"/>
                    <a:pt x="483817" y="801503"/>
                    <a:pt x="485653" y="797693"/>
                  </a:cubicBezTo>
                  <a:cubicBezTo>
                    <a:pt x="491281" y="785983"/>
                    <a:pt x="496594" y="774290"/>
                    <a:pt x="501610" y="762614"/>
                  </a:cubicBezTo>
                  <a:lnTo>
                    <a:pt x="691128" y="762614"/>
                  </a:lnTo>
                  <a:cubicBezTo>
                    <a:pt x="704778" y="762614"/>
                    <a:pt x="715877" y="749593"/>
                    <a:pt x="715877" y="733565"/>
                  </a:cubicBezTo>
                  <a:lnTo>
                    <a:pt x="715877" y="694344"/>
                  </a:lnTo>
                  <a:cubicBezTo>
                    <a:pt x="715877" y="684731"/>
                    <a:pt x="713185" y="675310"/>
                    <a:pt x="708326" y="667812"/>
                  </a:cubicBezTo>
                  <a:close/>
                  <a:moveTo>
                    <a:pt x="562365" y="474694"/>
                  </a:moveTo>
                  <a:lnTo>
                    <a:pt x="693662" y="677320"/>
                  </a:lnTo>
                  <a:cubicBezTo>
                    <a:pt x="695253" y="679767"/>
                    <a:pt x="696459" y="682598"/>
                    <a:pt x="697263" y="685605"/>
                  </a:cubicBezTo>
                  <a:lnTo>
                    <a:pt x="530327" y="685605"/>
                  </a:lnTo>
                  <a:cubicBezTo>
                    <a:pt x="551668" y="617911"/>
                    <a:pt x="562470" y="551039"/>
                    <a:pt x="562470" y="485775"/>
                  </a:cubicBezTo>
                  <a:cubicBezTo>
                    <a:pt x="562470" y="482087"/>
                    <a:pt x="562435" y="478399"/>
                    <a:pt x="562365" y="474694"/>
                  </a:cubicBezTo>
                  <a:close/>
                  <a:moveTo>
                    <a:pt x="22232" y="677320"/>
                  </a:moveTo>
                  <a:lnTo>
                    <a:pt x="153512" y="474694"/>
                  </a:lnTo>
                  <a:cubicBezTo>
                    <a:pt x="153442" y="478399"/>
                    <a:pt x="153407" y="482087"/>
                    <a:pt x="153407" y="485775"/>
                  </a:cubicBezTo>
                  <a:cubicBezTo>
                    <a:pt x="153407" y="551039"/>
                    <a:pt x="164191" y="617911"/>
                    <a:pt x="185550" y="685605"/>
                  </a:cubicBezTo>
                  <a:lnTo>
                    <a:pt x="18614" y="685605"/>
                  </a:lnTo>
                  <a:cubicBezTo>
                    <a:pt x="19418" y="682598"/>
                    <a:pt x="20642" y="679767"/>
                    <a:pt x="22232" y="677320"/>
                  </a:cubicBezTo>
                  <a:close/>
                  <a:moveTo>
                    <a:pt x="24749" y="745136"/>
                  </a:moveTo>
                  <a:cubicBezTo>
                    <a:pt x="21306" y="745136"/>
                    <a:pt x="17478" y="740382"/>
                    <a:pt x="17478" y="733565"/>
                  </a:cubicBezTo>
                  <a:lnTo>
                    <a:pt x="17478" y="703083"/>
                  </a:lnTo>
                  <a:lnTo>
                    <a:pt x="191300" y="703083"/>
                  </a:lnTo>
                  <a:cubicBezTo>
                    <a:pt x="196072" y="717083"/>
                    <a:pt x="201298" y="731101"/>
                    <a:pt x="206961" y="745136"/>
                  </a:cubicBezTo>
                  <a:lnTo>
                    <a:pt x="24749" y="745136"/>
                  </a:lnTo>
                  <a:close/>
                  <a:moveTo>
                    <a:pt x="438374" y="855354"/>
                  </a:moveTo>
                  <a:cubicBezTo>
                    <a:pt x="438374" y="855581"/>
                    <a:pt x="438181" y="855774"/>
                    <a:pt x="437954" y="855774"/>
                  </a:cubicBezTo>
                  <a:lnTo>
                    <a:pt x="277923" y="855774"/>
                  </a:lnTo>
                  <a:cubicBezTo>
                    <a:pt x="277696" y="855774"/>
                    <a:pt x="277503" y="855581"/>
                    <a:pt x="277503" y="855354"/>
                  </a:cubicBezTo>
                  <a:lnTo>
                    <a:pt x="277503" y="816535"/>
                  </a:lnTo>
                  <a:lnTo>
                    <a:pt x="438374" y="816535"/>
                  </a:lnTo>
                  <a:lnTo>
                    <a:pt x="438374" y="855354"/>
                  </a:lnTo>
                  <a:close/>
                  <a:moveTo>
                    <a:pt x="469905" y="790107"/>
                  </a:moveTo>
                  <a:cubicBezTo>
                    <a:pt x="469101" y="791768"/>
                    <a:pt x="467947" y="793271"/>
                    <a:pt x="466426" y="794564"/>
                  </a:cubicBezTo>
                  <a:cubicBezTo>
                    <a:pt x="463140" y="797413"/>
                    <a:pt x="458509" y="799056"/>
                    <a:pt x="453720" y="799056"/>
                  </a:cubicBezTo>
                  <a:lnTo>
                    <a:pt x="447113" y="799056"/>
                  </a:lnTo>
                  <a:lnTo>
                    <a:pt x="268764" y="799056"/>
                  </a:lnTo>
                  <a:lnTo>
                    <a:pt x="262157" y="799056"/>
                  </a:lnTo>
                  <a:cubicBezTo>
                    <a:pt x="255044" y="799056"/>
                    <a:pt x="248542" y="795456"/>
                    <a:pt x="245955" y="790107"/>
                  </a:cubicBezTo>
                  <a:cubicBezTo>
                    <a:pt x="239593" y="776894"/>
                    <a:pt x="233650" y="763680"/>
                    <a:pt x="228092" y="750502"/>
                  </a:cubicBezTo>
                  <a:cubicBezTo>
                    <a:pt x="228075" y="750484"/>
                    <a:pt x="228075" y="750467"/>
                    <a:pt x="228057" y="750449"/>
                  </a:cubicBezTo>
                  <a:cubicBezTo>
                    <a:pt x="190112" y="660471"/>
                    <a:pt x="170886" y="571611"/>
                    <a:pt x="170886" y="485775"/>
                  </a:cubicBezTo>
                  <a:cubicBezTo>
                    <a:pt x="170886" y="427485"/>
                    <a:pt x="179957" y="366940"/>
                    <a:pt x="197855" y="305783"/>
                  </a:cubicBezTo>
                  <a:cubicBezTo>
                    <a:pt x="212134" y="256984"/>
                    <a:pt x="232042" y="207677"/>
                    <a:pt x="257036" y="159210"/>
                  </a:cubicBezTo>
                  <a:cubicBezTo>
                    <a:pt x="299473" y="76957"/>
                    <a:pt x="341736" y="25833"/>
                    <a:pt x="343501" y="23701"/>
                  </a:cubicBezTo>
                  <a:cubicBezTo>
                    <a:pt x="346770" y="19803"/>
                    <a:pt x="352153" y="17478"/>
                    <a:pt x="357938" y="17478"/>
                  </a:cubicBezTo>
                  <a:cubicBezTo>
                    <a:pt x="363724" y="17478"/>
                    <a:pt x="369107" y="19803"/>
                    <a:pt x="372358" y="23718"/>
                  </a:cubicBezTo>
                  <a:cubicBezTo>
                    <a:pt x="372795" y="24225"/>
                    <a:pt x="415932" y="76048"/>
                    <a:pt x="458841" y="159210"/>
                  </a:cubicBezTo>
                  <a:cubicBezTo>
                    <a:pt x="483835" y="207677"/>
                    <a:pt x="503743" y="257001"/>
                    <a:pt x="518022" y="305783"/>
                  </a:cubicBezTo>
                  <a:cubicBezTo>
                    <a:pt x="535920" y="366940"/>
                    <a:pt x="544991" y="427485"/>
                    <a:pt x="544991" y="485775"/>
                  </a:cubicBezTo>
                  <a:cubicBezTo>
                    <a:pt x="544991" y="584213"/>
                    <a:pt x="519718" y="686601"/>
                    <a:pt x="469905" y="790107"/>
                  </a:cubicBezTo>
                  <a:close/>
                  <a:moveTo>
                    <a:pt x="698399" y="733565"/>
                  </a:moveTo>
                  <a:cubicBezTo>
                    <a:pt x="698399" y="740382"/>
                    <a:pt x="694571" y="745136"/>
                    <a:pt x="691128" y="745136"/>
                  </a:cubicBezTo>
                  <a:lnTo>
                    <a:pt x="508899" y="745136"/>
                  </a:lnTo>
                  <a:cubicBezTo>
                    <a:pt x="514579" y="731101"/>
                    <a:pt x="519805" y="717083"/>
                    <a:pt x="524577" y="703083"/>
                  </a:cubicBezTo>
                  <a:lnTo>
                    <a:pt x="698399" y="703083"/>
                  </a:lnTo>
                  <a:lnTo>
                    <a:pt x="698399" y="733565"/>
                  </a:lnTo>
                  <a:close/>
                  <a:moveTo>
                    <a:pt x="357938" y="250080"/>
                  </a:moveTo>
                  <a:cubicBezTo>
                    <a:pt x="291556" y="250080"/>
                    <a:pt x="237530" y="304088"/>
                    <a:pt x="237530" y="370470"/>
                  </a:cubicBezTo>
                  <a:cubicBezTo>
                    <a:pt x="237530" y="436871"/>
                    <a:pt x="291556" y="490879"/>
                    <a:pt x="357938" y="490879"/>
                  </a:cubicBezTo>
                  <a:cubicBezTo>
                    <a:pt x="424321" y="490879"/>
                    <a:pt x="478347" y="436871"/>
                    <a:pt x="478347" y="370470"/>
                  </a:cubicBezTo>
                  <a:cubicBezTo>
                    <a:pt x="478347" y="304088"/>
                    <a:pt x="424321" y="250080"/>
                    <a:pt x="357938" y="250080"/>
                  </a:cubicBezTo>
                  <a:close/>
                  <a:moveTo>
                    <a:pt x="357938" y="473400"/>
                  </a:moveTo>
                  <a:cubicBezTo>
                    <a:pt x="301186" y="473400"/>
                    <a:pt x="255009" y="427223"/>
                    <a:pt x="255009" y="370470"/>
                  </a:cubicBezTo>
                  <a:cubicBezTo>
                    <a:pt x="255009" y="313718"/>
                    <a:pt x="301186" y="267558"/>
                    <a:pt x="357938" y="267558"/>
                  </a:cubicBezTo>
                  <a:cubicBezTo>
                    <a:pt x="414691" y="267558"/>
                    <a:pt x="460868" y="313718"/>
                    <a:pt x="460868" y="370470"/>
                  </a:cubicBezTo>
                  <a:cubicBezTo>
                    <a:pt x="460868" y="427223"/>
                    <a:pt x="414691" y="473400"/>
                    <a:pt x="357938" y="473400"/>
                  </a:cubicBezTo>
                  <a:close/>
                  <a:moveTo>
                    <a:pt x="357938" y="526412"/>
                  </a:moveTo>
                  <a:cubicBezTo>
                    <a:pt x="314697" y="526412"/>
                    <a:pt x="279513" y="561578"/>
                    <a:pt x="279513" y="604820"/>
                  </a:cubicBezTo>
                  <a:cubicBezTo>
                    <a:pt x="279513" y="648061"/>
                    <a:pt x="314697" y="683245"/>
                    <a:pt x="357938" y="683245"/>
                  </a:cubicBezTo>
                  <a:cubicBezTo>
                    <a:pt x="401180" y="683245"/>
                    <a:pt x="436364" y="648061"/>
                    <a:pt x="436364" y="604820"/>
                  </a:cubicBezTo>
                  <a:cubicBezTo>
                    <a:pt x="436364" y="561578"/>
                    <a:pt x="401180" y="526412"/>
                    <a:pt x="357938" y="526412"/>
                  </a:cubicBezTo>
                  <a:close/>
                  <a:moveTo>
                    <a:pt x="357938" y="665767"/>
                  </a:moveTo>
                  <a:cubicBezTo>
                    <a:pt x="324328" y="665767"/>
                    <a:pt x="296992" y="638431"/>
                    <a:pt x="296992" y="604820"/>
                  </a:cubicBezTo>
                  <a:cubicBezTo>
                    <a:pt x="296992" y="571226"/>
                    <a:pt x="324328" y="543890"/>
                    <a:pt x="357938" y="543890"/>
                  </a:cubicBezTo>
                  <a:cubicBezTo>
                    <a:pt x="391549" y="543890"/>
                    <a:pt x="418885" y="571226"/>
                    <a:pt x="418885" y="604820"/>
                  </a:cubicBezTo>
                  <a:cubicBezTo>
                    <a:pt x="418885" y="638431"/>
                    <a:pt x="391549" y="665767"/>
                    <a:pt x="357938" y="6657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1862454" y="17479"/>
              <a:ext cx="680920" cy="838295"/>
            </a:xfrm>
            <a:custGeom>
              <a:rect b="b" l="l" r="r" t="t"/>
              <a:pathLst>
                <a:path extrusionOk="0" h="838295" w="680920">
                  <a:moveTo>
                    <a:pt x="680920" y="685605"/>
                  </a:moveTo>
                  <a:lnTo>
                    <a:pt x="680920" y="716087"/>
                  </a:lnTo>
                  <a:cubicBezTo>
                    <a:pt x="680920" y="722903"/>
                    <a:pt x="677093" y="727657"/>
                    <a:pt x="673649" y="727657"/>
                  </a:cubicBezTo>
                  <a:lnTo>
                    <a:pt x="491420" y="727657"/>
                  </a:lnTo>
                  <a:cubicBezTo>
                    <a:pt x="497101" y="713622"/>
                    <a:pt x="502327" y="699605"/>
                    <a:pt x="507098" y="685605"/>
                  </a:cubicBezTo>
                  <a:lnTo>
                    <a:pt x="680920" y="685605"/>
                  </a:lnTo>
                  <a:close/>
                  <a:moveTo>
                    <a:pt x="512849" y="668126"/>
                  </a:moveTo>
                  <a:lnTo>
                    <a:pt x="679784" y="668126"/>
                  </a:lnTo>
                  <a:cubicBezTo>
                    <a:pt x="678980" y="665120"/>
                    <a:pt x="677774" y="662289"/>
                    <a:pt x="676184" y="659842"/>
                  </a:cubicBezTo>
                  <a:lnTo>
                    <a:pt x="544887" y="457215"/>
                  </a:lnTo>
                  <a:cubicBezTo>
                    <a:pt x="544956" y="460921"/>
                    <a:pt x="544991" y="464609"/>
                    <a:pt x="544991" y="468297"/>
                  </a:cubicBezTo>
                  <a:cubicBezTo>
                    <a:pt x="544991" y="533561"/>
                    <a:pt x="534190" y="600433"/>
                    <a:pt x="512849" y="668126"/>
                  </a:cubicBezTo>
                  <a:close/>
                  <a:moveTo>
                    <a:pt x="527513" y="468297"/>
                  </a:moveTo>
                  <a:cubicBezTo>
                    <a:pt x="527513" y="566735"/>
                    <a:pt x="502239" y="669123"/>
                    <a:pt x="452426" y="772629"/>
                  </a:cubicBezTo>
                  <a:cubicBezTo>
                    <a:pt x="451622" y="774290"/>
                    <a:pt x="450469" y="775793"/>
                    <a:pt x="448948" y="777086"/>
                  </a:cubicBezTo>
                  <a:cubicBezTo>
                    <a:pt x="445662" y="779935"/>
                    <a:pt x="441030" y="781578"/>
                    <a:pt x="436241" y="781578"/>
                  </a:cubicBezTo>
                  <a:lnTo>
                    <a:pt x="429635" y="781578"/>
                  </a:lnTo>
                  <a:lnTo>
                    <a:pt x="251286" y="781578"/>
                  </a:lnTo>
                  <a:lnTo>
                    <a:pt x="244679" y="781578"/>
                  </a:lnTo>
                  <a:cubicBezTo>
                    <a:pt x="237565" y="781578"/>
                    <a:pt x="231063" y="777978"/>
                    <a:pt x="228477" y="772629"/>
                  </a:cubicBezTo>
                  <a:cubicBezTo>
                    <a:pt x="222114" y="759416"/>
                    <a:pt x="216172" y="746202"/>
                    <a:pt x="210614" y="733023"/>
                  </a:cubicBezTo>
                  <a:cubicBezTo>
                    <a:pt x="210596" y="733006"/>
                    <a:pt x="210596" y="732988"/>
                    <a:pt x="210579" y="732971"/>
                  </a:cubicBezTo>
                  <a:cubicBezTo>
                    <a:pt x="172633" y="642992"/>
                    <a:pt x="153407" y="554133"/>
                    <a:pt x="153407" y="468297"/>
                  </a:cubicBezTo>
                  <a:cubicBezTo>
                    <a:pt x="153407" y="410006"/>
                    <a:pt x="162478" y="349462"/>
                    <a:pt x="180376" y="288305"/>
                  </a:cubicBezTo>
                  <a:cubicBezTo>
                    <a:pt x="194656" y="239505"/>
                    <a:pt x="214564" y="190199"/>
                    <a:pt x="239558" y="141732"/>
                  </a:cubicBezTo>
                  <a:cubicBezTo>
                    <a:pt x="281995" y="59479"/>
                    <a:pt x="324258" y="8355"/>
                    <a:pt x="326023" y="6222"/>
                  </a:cubicBezTo>
                  <a:cubicBezTo>
                    <a:pt x="329291" y="2325"/>
                    <a:pt x="334675" y="0"/>
                    <a:pt x="340460" y="0"/>
                  </a:cubicBezTo>
                  <a:cubicBezTo>
                    <a:pt x="346245" y="0"/>
                    <a:pt x="351629" y="2325"/>
                    <a:pt x="354880" y="6240"/>
                  </a:cubicBezTo>
                  <a:cubicBezTo>
                    <a:pt x="355317" y="6747"/>
                    <a:pt x="398453" y="58570"/>
                    <a:pt x="441362" y="141732"/>
                  </a:cubicBezTo>
                  <a:cubicBezTo>
                    <a:pt x="466356" y="190199"/>
                    <a:pt x="486264" y="239523"/>
                    <a:pt x="500544" y="288305"/>
                  </a:cubicBezTo>
                  <a:cubicBezTo>
                    <a:pt x="518442" y="349462"/>
                    <a:pt x="527513" y="410006"/>
                    <a:pt x="527513" y="468297"/>
                  </a:cubicBezTo>
                  <a:close/>
                  <a:moveTo>
                    <a:pt x="418885" y="587342"/>
                  </a:moveTo>
                  <a:cubicBezTo>
                    <a:pt x="418885" y="544100"/>
                    <a:pt x="383702" y="508934"/>
                    <a:pt x="340460" y="508934"/>
                  </a:cubicBezTo>
                  <a:cubicBezTo>
                    <a:pt x="297219" y="508934"/>
                    <a:pt x="262035" y="544100"/>
                    <a:pt x="262035" y="587342"/>
                  </a:cubicBezTo>
                  <a:cubicBezTo>
                    <a:pt x="262035" y="630583"/>
                    <a:pt x="297219" y="665767"/>
                    <a:pt x="340460" y="665767"/>
                  </a:cubicBezTo>
                  <a:cubicBezTo>
                    <a:pt x="383702" y="665767"/>
                    <a:pt x="418885" y="630583"/>
                    <a:pt x="418885" y="587342"/>
                  </a:cubicBezTo>
                  <a:close/>
                  <a:moveTo>
                    <a:pt x="460868" y="352992"/>
                  </a:moveTo>
                  <a:cubicBezTo>
                    <a:pt x="460868" y="286609"/>
                    <a:pt x="406843" y="232601"/>
                    <a:pt x="340460" y="232601"/>
                  </a:cubicBezTo>
                  <a:cubicBezTo>
                    <a:pt x="274078" y="232601"/>
                    <a:pt x="220052" y="286609"/>
                    <a:pt x="220052" y="352992"/>
                  </a:cubicBezTo>
                  <a:cubicBezTo>
                    <a:pt x="220052" y="419392"/>
                    <a:pt x="274078" y="473400"/>
                    <a:pt x="340460" y="473400"/>
                  </a:cubicBezTo>
                  <a:cubicBezTo>
                    <a:pt x="406843" y="473400"/>
                    <a:pt x="460868" y="419392"/>
                    <a:pt x="460868" y="352992"/>
                  </a:cubicBezTo>
                  <a:close/>
                  <a:moveTo>
                    <a:pt x="260025" y="837876"/>
                  </a:moveTo>
                  <a:cubicBezTo>
                    <a:pt x="260025" y="838103"/>
                    <a:pt x="260217" y="838295"/>
                    <a:pt x="260444" y="838295"/>
                  </a:cubicBezTo>
                  <a:lnTo>
                    <a:pt x="420476" y="838295"/>
                  </a:lnTo>
                  <a:cubicBezTo>
                    <a:pt x="420703" y="838295"/>
                    <a:pt x="420895" y="838103"/>
                    <a:pt x="420895" y="837876"/>
                  </a:cubicBezTo>
                  <a:lnTo>
                    <a:pt x="420895" y="799056"/>
                  </a:lnTo>
                  <a:lnTo>
                    <a:pt x="260025" y="799056"/>
                  </a:lnTo>
                  <a:lnTo>
                    <a:pt x="260025" y="837876"/>
                  </a:lnTo>
                  <a:close/>
                  <a:moveTo>
                    <a:pt x="340460" y="250080"/>
                  </a:moveTo>
                  <a:cubicBezTo>
                    <a:pt x="283708" y="250080"/>
                    <a:pt x="237530" y="296240"/>
                    <a:pt x="237530" y="352992"/>
                  </a:cubicBezTo>
                  <a:cubicBezTo>
                    <a:pt x="237530" y="409744"/>
                    <a:pt x="283708" y="455922"/>
                    <a:pt x="340460" y="455922"/>
                  </a:cubicBezTo>
                  <a:cubicBezTo>
                    <a:pt x="397212" y="455922"/>
                    <a:pt x="443390" y="409744"/>
                    <a:pt x="443390" y="352992"/>
                  </a:cubicBezTo>
                  <a:cubicBezTo>
                    <a:pt x="443390" y="296240"/>
                    <a:pt x="397212" y="250080"/>
                    <a:pt x="340460" y="250080"/>
                  </a:cubicBezTo>
                  <a:close/>
                  <a:moveTo>
                    <a:pt x="340460" y="526412"/>
                  </a:moveTo>
                  <a:cubicBezTo>
                    <a:pt x="306849" y="526412"/>
                    <a:pt x="279513" y="553748"/>
                    <a:pt x="279513" y="587342"/>
                  </a:cubicBezTo>
                  <a:cubicBezTo>
                    <a:pt x="279513" y="620952"/>
                    <a:pt x="306849" y="648288"/>
                    <a:pt x="340460" y="648288"/>
                  </a:cubicBezTo>
                  <a:cubicBezTo>
                    <a:pt x="374071" y="648288"/>
                    <a:pt x="401407" y="620952"/>
                    <a:pt x="401407" y="587342"/>
                  </a:cubicBezTo>
                  <a:cubicBezTo>
                    <a:pt x="401407" y="553748"/>
                    <a:pt x="374071" y="526412"/>
                    <a:pt x="340460" y="526412"/>
                  </a:cubicBezTo>
                  <a:close/>
                  <a:moveTo>
                    <a:pt x="0" y="685605"/>
                  </a:moveTo>
                  <a:lnTo>
                    <a:pt x="0" y="716087"/>
                  </a:lnTo>
                  <a:cubicBezTo>
                    <a:pt x="0" y="722903"/>
                    <a:pt x="3828" y="727657"/>
                    <a:pt x="7271" y="727657"/>
                  </a:cubicBezTo>
                  <a:lnTo>
                    <a:pt x="189482" y="727657"/>
                  </a:lnTo>
                  <a:cubicBezTo>
                    <a:pt x="183819" y="713622"/>
                    <a:pt x="178593" y="699605"/>
                    <a:pt x="173822" y="685605"/>
                  </a:cubicBezTo>
                  <a:lnTo>
                    <a:pt x="0" y="685605"/>
                  </a:lnTo>
                  <a:close/>
                  <a:moveTo>
                    <a:pt x="135929" y="468297"/>
                  </a:moveTo>
                  <a:cubicBezTo>
                    <a:pt x="135929" y="464609"/>
                    <a:pt x="135964" y="460921"/>
                    <a:pt x="136034" y="457215"/>
                  </a:cubicBezTo>
                  <a:lnTo>
                    <a:pt x="4754" y="659842"/>
                  </a:lnTo>
                  <a:cubicBezTo>
                    <a:pt x="3164" y="662289"/>
                    <a:pt x="1940" y="665120"/>
                    <a:pt x="1136" y="668126"/>
                  </a:cubicBezTo>
                  <a:lnTo>
                    <a:pt x="168072" y="668126"/>
                  </a:lnTo>
                  <a:cubicBezTo>
                    <a:pt x="146713" y="600433"/>
                    <a:pt x="135929" y="533561"/>
                    <a:pt x="135929" y="468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22"/>
          <p:cNvGrpSpPr/>
          <p:nvPr/>
        </p:nvGrpSpPr>
        <p:grpSpPr>
          <a:xfrm>
            <a:off x="6551928" y="2394389"/>
            <a:ext cx="1652513" cy="1677987"/>
            <a:chOff x="0" y="0"/>
            <a:chExt cx="4406700" cy="4474632"/>
          </a:xfrm>
        </p:grpSpPr>
        <p:sp>
          <p:nvSpPr>
            <p:cNvPr id="231" name="Google Shape;231;p22"/>
            <p:cNvSpPr txBox="1"/>
            <p:nvPr/>
          </p:nvSpPr>
          <p:spPr>
            <a:xfrm>
              <a:off x="0" y="1508624"/>
              <a:ext cx="4406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232" name="Google Shape;232;p22"/>
            <p:cNvSpPr txBox="1"/>
            <p:nvPr/>
          </p:nvSpPr>
          <p:spPr>
            <a:xfrm>
              <a:off x="0" y="2442732"/>
              <a:ext cx="44067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Briefly elaborate on what you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want to discuss. 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1828312" y="8756"/>
              <a:ext cx="749900" cy="856770"/>
            </a:xfrm>
            <a:custGeom>
              <a:rect b="b" l="l" r="r" t="t"/>
              <a:pathLst>
                <a:path extrusionOk="0" h="856770" w="749900">
                  <a:moveTo>
                    <a:pt x="749900" y="737137"/>
                  </a:moveTo>
                  <a:lnTo>
                    <a:pt x="749900" y="856770"/>
                  </a:lnTo>
                  <a:lnTo>
                    <a:pt x="0" y="856770"/>
                  </a:lnTo>
                  <a:lnTo>
                    <a:pt x="0" y="737137"/>
                  </a:lnTo>
                  <a:cubicBezTo>
                    <a:pt x="0" y="623790"/>
                    <a:pt x="61379" y="524787"/>
                    <a:pt x="152738" y="471512"/>
                  </a:cubicBezTo>
                  <a:cubicBezTo>
                    <a:pt x="158275" y="468289"/>
                    <a:pt x="165231" y="468867"/>
                    <a:pt x="170207" y="472895"/>
                  </a:cubicBezTo>
                  <a:cubicBezTo>
                    <a:pt x="224788" y="517134"/>
                    <a:pt x="294385" y="543649"/>
                    <a:pt x="370149" y="543649"/>
                  </a:cubicBezTo>
                  <a:cubicBezTo>
                    <a:pt x="447683" y="543649"/>
                    <a:pt x="518717" y="515891"/>
                    <a:pt x="573876" y="469796"/>
                  </a:cubicBezTo>
                  <a:cubicBezTo>
                    <a:pt x="578764" y="465715"/>
                    <a:pt x="585650" y="465014"/>
                    <a:pt x="591222" y="468114"/>
                  </a:cubicBezTo>
                  <a:cubicBezTo>
                    <a:pt x="685840" y="520532"/>
                    <a:pt x="749900" y="621356"/>
                    <a:pt x="749900" y="737137"/>
                  </a:cubicBezTo>
                  <a:close/>
                  <a:moveTo>
                    <a:pt x="370149" y="452107"/>
                  </a:moveTo>
                  <a:cubicBezTo>
                    <a:pt x="495062" y="452107"/>
                    <a:pt x="596321" y="350897"/>
                    <a:pt x="596321" y="226045"/>
                  </a:cubicBezTo>
                  <a:cubicBezTo>
                    <a:pt x="596321" y="101192"/>
                    <a:pt x="495062" y="0"/>
                    <a:pt x="370149" y="0"/>
                  </a:cubicBezTo>
                  <a:cubicBezTo>
                    <a:pt x="245236" y="0"/>
                    <a:pt x="143977" y="101210"/>
                    <a:pt x="143977" y="226062"/>
                  </a:cubicBezTo>
                  <a:cubicBezTo>
                    <a:pt x="143977" y="350915"/>
                    <a:pt x="245236" y="452107"/>
                    <a:pt x="370149" y="452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1819552" y="0"/>
              <a:ext cx="767421" cy="874283"/>
            </a:xfrm>
            <a:custGeom>
              <a:rect b="b" l="l" r="r" t="t"/>
              <a:pathLst>
                <a:path extrusionOk="0" h="874283" w="767421">
                  <a:moveTo>
                    <a:pt x="604223" y="469218"/>
                  </a:moveTo>
                  <a:cubicBezTo>
                    <a:pt x="595568" y="464419"/>
                    <a:pt x="584634" y="465487"/>
                    <a:pt x="577012" y="471845"/>
                  </a:cubicBezTo>
                  <a:cubicBezTo>
                    <a:pt x="521608" y="518150"/>
                    <a:pt x="451258" y="543649"/>
                    <a:pt x="378910" y="543649"/>
                  </a:cubicBezTo>
                  <a:cubicBezTo>
                    <a:pt x="308262" y="543649"/>
                    <a:pt x="239226" y="519218"/>
                    <a:pt x="184488" y="474839"/>
                  </a:cubicBezTo>
                  <a:cubicBezTo>
                    <a:pt x="176708" y="468535"/>
                    <a:pt x="165687" y="467676"/>
                    <a:pt x="157083" y="472685"/>
                  </a:cubicBezTo>
                  <a:cubicBezTo>
                    <a:pt x="110160" y="500059"/>
                    <a:pt x="70823" y="539271"/>
                    <a:pt x="43332" y="586102"/>
                  </a:cubicBezTo>
                  <a:cubicBezTo>
                    <a:pt x="14981" y="634368"/>
                    <a:pt x="0" y="689623"/>
                    <a:pt x="0" y="745893"/>
                  </a:cubicBezTo>
                  <a:lnTo>
                    <a:pt x="0" y="865527"/>
                  </a:lnTo>
                  <a:cubicBezTo>
                    <a:pt x="0" y="870361"/>
                    <a:pt x="3925" y="874284"/>
                    <a:pt x="8761" y="874284"/>
                  </a:cubicBezTo>
                  <a:lnTo>
                    <a:pt x="758661" y="874284"/>
                  </a:lnTo>
                  <a:cubicBezTo>
                    <a:pt x="763497" y="874284"/>
                    <a:pt x="767422" y="870361"/>
                    <a:pt x="767422" y="865527"/>
                  </a:cubicBezTo>
                  <a:lnTo>
                    <a:pt x="767422" y="745893"/>
                  </a:lnTo>
                  <a:cubicBezTo>
                    <a:pt x="767422" y="631006"/>
                    <a:pt x="704887" y="524980"/>
                    <a:pt x="604223" y="469218"/>
                  </a:cubicBezTo>
                  <a:close/>
                  <a:moveTo>
                    <a:pt x="749900" y="856770"/>
                  </a:moveTo>
                  <a:lnTo>
                    <a:pt x="17522" y="856770"/>
                  </a:lnTo>
                  <a:lnTo>
                    <a:pt x="17522" y="745893"/>
                  </a:lnTo>
                  <a:cubicBezTo>
                    <a:pt x="17522" y="692740"/>
                    <a:pt x="31662" y="640551"/>
                    <a:pt x="58435" y="594981"/>
                  </a:cubicBezTo>
                  <a:cubicBezTo>
                    <a:pt x="84420" y="550742"/>
                    <a:pt x="121584" y="513684"/>
                    <a:pt x="165914" y="487817"/>
                  </a:cubicBezTo>
                  <a:cubicBezTo>
                    <a:pt x="168262" y="486451"/>
                    <a:pt x="171294" y="486696"/>
                    <a:pt x="173449" y="488447"/>
                  </a:cubicBezTo>
                  <a:cubicBezTo>
                    <a:pt x="231306" y="535331"/>
                    <a:pt x="304267" y="561163"/>
                    <a:pt x="378910" y="561163"/>
                  </a:cubicBezTo>
                  <a:cubicBezTo>
                    <a:pt x="455358" y="561163"/>
                    <a:pt x="529703" y="534210"/>
                    <a:pt x="588244" y="485277"/>
                  </a:cubicBezTo>
                  <a:cubicBezTo>
                    <a:pt x="590346" y="483526"/>
                    <a:pt x="593360" y="483211"/>
                    <a:pt x="595725" y="484524"/>
                  </a:cubicBezTo>
                  <a:cubicBezTo>
                    <a:pt x="690816" y="537204"/>
                    <a:pt x="749900" y="637363"/>
                    <a:pt x="749900" y="745893"/>
                  </a:cubicBezTo>
                  <a:lnTo>
                    <a:pt x="749900" y="856770"/>
                  </a:lnTo>
                  <a:close/>
                  <a:moveTo>
                    <a:pt x="378910" y="469620"/>
                  </a:moveTo>
                  <a:cubicBezTo>
                    <a:pt x="508449" y="469620"/>
                    <a:pt x="613843" y="364278"/>
                    <a:pt x="613843" y="234801"/>
                  </a:cubicBezTo>
                  <a:cubicBezTo>
                    <a:pt x="613843" y="105343"/>
                    <a:pt x="508449" y="0"/>
                    <a:pt x="378910" y="0"/>
                  </a:cubicBezTo>
                  <a:cubicBezTo>
                    <a:pt x="249371" y="0"/>
                    <a:pt x="143977" y="105343"/>
                    <a:pt x="143977" y="234819"/>
                  </a:cubicBezTo>
                  <a:cubicBezTo>
                    <a:pt x="143977" y="364295"/>
                    <a:pt x="249371" y="469620"/>
                    <a:pt x="378910" y="469620"/>
                  </a:cubicBezTo>
                  <a:close/>
                  <a:moveTo>
                    <a:pt x="378910" y="17513"/>
                  </a:moveTo>
                  <a:cubicBezTo>
                    <a:pt x="498795" y="17513"/>
                    <a:pt x="596321" y="114993"/>
                    <a:pt x="596321" y="234819"/>
                  </a:cubicBezTo>
                  <a:cubicBezTo>
                    <a:pt x="596321" y="354645"/>
                    <a:pt x="498795" y="452125"/>
                    <a:pt x="378910" y="452125"/>
                  </a:cubicBezTo>
                  <a:cubicBezTo>
                    <a:pt x="259026" y="452125"/>
                    <a:pt x="161499" y="354645"/>
                    <a:pt x="161499" y="234819"/>
                  </a:cubicBezTo>
                  <a:cubicBezTo>
                    <a:pt x="161499" y="114993"/>
                    <a:pt x="259026" y="17513"/>
                    <a:pt x="378910" y="17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/>
        </p:nvSpPr>
        <p:spPr>
          <a:xfrm>
            <a:off x="4736922" y="1561864"/>
            <a:ext cx="383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It's so lovely to meet all of you!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240" name="Google Shape;240;p23"/>
          <p:cNvGrpSpPr/>
          <p:nvPr/>
        </p:nvGrpSpPr>
        <p:grpSpPr>
          <a:xfrm>
            <a:off x="5373598" y="3087612"/>
            <a:ext cx="2572864" cy="492204"/>
            <a:chOff x="0" y="0"/>
            <a:chExt cx="6860972" cy="1312543"/>
          </a:xfrm>
        </p:grpSpPr>
        <p:sp>
          <p:nvSpPr>
            <p:cNvPr id="241" name="Google Shape;241;p23"/>
            <p:cNvSpPr/>
            <p:nvPr/>
          </p:nvSpPr>
          <p:spPr>
            <a:xfrm>
              <a:off x="0" y="0"/>
              <a:ext cx="6860972" cy="1312543"/>
            </a:xfrm>
            <a:custGeom>
              <a:rect b="b" l="l" r="r" t="t"/>
              <a:pathLst>
                <a:path extrusionOk="0" h="6562716" w="34304858">
                  <a:moveTo>
                    <a:pt x="0" y="0"/>
                  </a:moveTo>
                  <a:lnTo>
                    <a:pt x="0" y="6562716"/>
                  </a:lnTo>
                  <a:lnTo>
                    <a:pt x="34304858" y="6562716"/>
                  </a:lnTo>
                  <a:lnTo>
                    <a:pt x="34304858" y="0"/>
                  </a:lnTo>
                  <a:lnTo>
                    <a:pt x="0" y="0"/>
                  </a:lnTo>
                  <a:close/>
                  <a:moveTo>
                    <a:pt x="34243897" y="6501755"/>
                  </a:moveTo>
                  <a:lnTo>
                    <a:pt x="59690" y="6501755"/>
                  </a:lnTo>
                  <a:lnTo>
                    <a:pt x="59690" y="59690"/>
                  </a:lnTo>
                  <a:lnTo>
                    <a:pt x="34243897" y="59690"/>
                  </a:lnTo>
                  <a:lnTo>
                    <a:pt x="34243897" y="65017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2" name="Google Shape;242;p23"/>
            <p:cNvSpPr txBox="1"/>
            <p:nvPr/>
          </p:nvSpPr>
          <p:spPr>
            <a:xfrm>
              <a:off x="446186" y="280873"/>
              <a:ext cx="5927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Thank you for listening.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243" name="Google Shape;243;p23"/>
          <p:cNvPicPr preferRelativeResize="0"/>
          <p:nvPr/>
        </p:nvPicPr>
        <p:blipFill rotWithShape="1">
          <a:blip r:embed="rId3">
            <a:alphaModFix/>
          </a:blip>
          <a:srcRect b="0" l="16154" r="22185" t="0"/>
          <a:stretch/>
        </p:blipFill>
        <p:spPr>
          <a:xfrm>
            <a:off x="620835" y="635862"/>
            <a:ext cx="3580871" cy="38717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/>
          <p:nvPr/>
        </p:nvSpPr>
        <p:spPr>
          <a:xfrm>
            <a:off x="0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4"/>
          <p:cNvGrpSpPr/>
          <p:nvPr/>
        </p:nvGrpSpPr>
        <p:grpSpPr>
          <a:xfrm>
            <a:off x="874950" y="701661"/>
            <a:ext cx="7146675" cy="965385"/>
            <a:chOff x="0" y="-9525"/>
            <a:chExt cx="19057800" cy="2574359"/>
          </a:xfrm>
        </p:grpSpPr>
        <p:sp>
          <p:nvSpPr>
            <p:cNvPr id="250" name="Google Shape;250;p24"/>
            <p:cNvSpPr txBox="1"/>
            <p:nvPr/>
          </p:nvSpPr>
          <p:spPr>
            <a:xfrm>
              <a:off x="0" y="-9525"/>
              <a:ext cx="19057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Team Members Page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51" name="Google Shape;251;p24"/>
            <p:cNvSpPr txBox="1"/>
            <p:nvPr/>
          </p:nvSpPr>
          <p:spPr>
            <a:xfrm>
              <a:off x="0" y="1949234"/>
              <a:ext cx="190578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21700" r="22685" t="11394"/>
          <a:stretch/>
        </p:blipFill>
        <p:spPr>
          <a:xfrm>
            <a:off x="874950" y="2235464"/>
            <a:ext cx="1524092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24"/>
          <p:cNvGrpSpPr/>
          <p:nvPr/>
        </p:nvGrpSpPr>
        <p:grpSpPr>
          <a:xfrm>
            <a:off x="874950" y="3967805"/>
            <a:ext cx="1524038" cy="454594"/>
            <a:chOff x="0" y="-38100"/>
            <a:chExt cx="4064100" cy="1212250"/>
          </a:xfrm>
        </p:grpSpPr>
        <p:sp>
          <p:nvSpPr>
            <p:cNvPr id="254" name="Google Shape;254;p24"/>
            <p:cNvSpPr txBox="1"/>
            <p:nvPr/>
          </p:nvSpPr>
          <p:spPr>
            <a:xfrm>
              <a:off x="0" y="-38100"/>
              <a:ext cx="406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0" y="722650"/>
              <a:ext cx="4064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256" name="Google Shape;256;p24"/>
          <p:cNvSpPr/>
          <p:nvPr/>
        </p:nvSpPr>
        <p:spPr>
          <a:xfrm>
            <a:off x="9058383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4">
            <a:alphaModFix/>
          </a:blip>
          <a:srcRect b="28813" l="1213" r="8882" t="17468"/>
          <a:stretch/>
        </p:blipFill>
        <p:spPr>
          <a:xfrm>
            <a:off x="2749158" y="2235464"/>
            <a:ext cx="1524094" cy="13658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24"/>
          <p:cNvGrpSpPr/>
          <p:nvPr/>
        </p:nvGrpSpPr>
        <p:grpSpPr>
          <a:xfrm>
            <a:off x="2749158" y="3967805"/>
            <a:ext cx="1524038" cy="454594"/>
            <a:chOff x="0" y="-38100"/>
            <a:chExt cx="4064100" cy="1212250"/>
          </a:xfrm>
        </p:grpSpPr>
        <p:sp>
          <p:nvSpPr>
            <p:cNvPr id="259" name="Google Shape;259;p24"/>
            <p:cNvSpPr txBox="1"/>
            <p:nvPr/>
          </p:nvSpPr>
          <p:spPr>
            <a:xfrm>
              <a:off x="0" y="-38100"/>
              <a:ext cx="406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b="1" sz="1500">
                <a:solidFill>
                  <a:schemeClr val="accent2"/>
                </a:solidFill>
              </a:endParaRPr>
            </a:p>
          </p:txBody>
        </p:sp>
        <p:sp>
          <p:nvSpPr>
            <p:cNvPr id="260" name="Google Shape;260;p24"/>
            <p:cNvSpPr txBox="1"/>
            <p:nvPr/>
          </p:nvSpPr>
          <p:spPr>
            <a:xfrm>
              <a:off x="0" y="722650"/>
              <a:ext cx="4064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261" name="Google Shape;261;p24"/>
          <p:cNvPicPr preferRelativeResize="0"/>
          <p:nvPr/>
        </p:nvPicPr>
        <p:blipFill rotWithShape="1">
          <a:blip r:embed="rId5">
            <a:alphaModFix/>
          </a:blip>
          <a:srcRect b="0" l="10276" r="15313" t="0"/>
          <a:stretch/>
        </p:blipFill>
        <p:spPr>
          <a:xfrm>
            <a:off x="4623366" y="2235464"/>
            <a:ext cx="1524094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4"/>
          <p:cNvGrpSpPr/>
          <p:nvPr/>
        </p:nvGrpSpPr>
        <p:grpSpPr>
          <a:xfrm>
            <a:off x="4623366" y="3967805"/>
            <a:ext cx="1524038" cy="454594"/>
            <a:chOff x="0" y="-38100"/>
            <a:chExt cx="4064100" cy="1212250"/>
          </a:xfrm>
        </p:grpSpPr>
        <p:sp>
          <p:nvSpPr>
            <p:cNvPr id="263" name="Google Shape;263;p24"/>
            <p:cNvSpPr txBox="1"/>
            <p:nvPr/>
          </p:nvSpPr>
          <p:spPr>
            <a:xfrm>
              <a:off x="0" y="-38100"/>
              <a:ext cx="406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1500"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24"/>
            <p:cNvSpPr txBox="1"/>
            <p:nvPr/>
          </p:nvSpPr>
          <p:spPr>
            <a:xfrm>
              <a:off x="0" y="722650"/>
              <a:ext cx="4064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265" name="Google Shape;265;p24"/>
          <p:cNvPicPr preferRelativeResize="0"/>
          <p:nvPr/>
        </p:nvPicPr>
        <p:blipFill rotWithShape="1">
          <a:blip r:embed="rId6">
            <a:alphaModFix/>
          </a:blip>
          <a:srcRect b="37032" l="2529" r="1298" t="5399"/>
          <a:stretch/>
        </p:blipFill>
        <p:spPr>
          <a:xfrm>
            <a:off x="6497574" y="2235464"/>
            <a:ext cx="1524093" cy="13658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24"/>
          <p:cNvGrpSpPr/>
          <p:nvPr/>
        </p:nvGrpSpPr>
        <p:grpSpPr>
          <a:xfrm>
            <a:off x="6497574" y="3967805"/>
            <a:ext cx="1524038" cy="454594"/>
            <a:chOff x="0" y="-38100"/>
            <a:chExt cx="4064100" cy="1212250"/>
          </a:xfrm>
        </p:grpSpPr>
        <p:sp>
          <p:nvSpPr>
            <p:cNvPr id="267" name="Google Shape;267;p24"/>
            <p:cNvSpPr txBox="1"/>
            <p:nvPr/>
          </p:nvSpPr>
          <p:spPr>
            <a:xfrm>
              <a:off x="0" y="-38100"/>
              <a:ext cx="4064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Name</a:t>
              </a:r>
              <a:endParaRPr sz="1500">
                <a:solidFill>
                  <a:schemeClr val="accent2"/>
                </a:solidFill>
              </a:endParaRPr>
            </a:p>
          </p:txBody>
        </p:sp>
        <p:sp>
          <p:nvSpPr>
            <p:cNvPr id="268" name="Google Shape;268;p24"/>
            <p:cNvSpPr txBox="1"/>
            <p:nvPr/>
          </p:nvSpPr>
          <p:spPr>
            <a:xfrm>
              <a:off x="0" y="722650"/>
              <a:ext cx="40641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Title or Position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5"/>
          <p:cNvPicPr preferRelativeResize="0"/>
          <p:nvPr/>
        </p:nvPicPr>
        <p:blipFill rotWithShape="1">
          <a:blip r:embed="rId3">
            <a:alphaModFix/>
          </a:blip>
          <a:srcRect b="38100" l="0" r="0" t="38100"/>
          <a:stretch/>
        </p:blipFill>
        <p:spPr>
          <a:xfrm>
            <a:off x="0" y="0"/>
            <a:ext cx="9144001" cy="326398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 txBox="1"/>
          <p:nvPr/>
        </p:nvSpPr>
        <p:spPr>
          <a:xfrm>
            <a:off x="1353142" y="3894176"/>
            <a:ext cx="643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Add a Section Header</a:t>
            </a:r>
            <a:endParaRPr sz="7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26"/>
          <p:cNvGrpSpPr/>
          <p:nvPr/>
        </p:nvGrpSpPr>
        <p:grpSpPr>
          <a:xfrm>
            <a:off x="514350" y="660430"/>
            <a:ext cx="7239488" cy="1043866"/>
            <a:chOff x="0" y="-9525"/>
            <a:chExt cx="19305300" cy="2783642"/>
          </a:xfrm>
        </p:grpSpPr>
        <p:sp>
          <p:nvSpPr>
            <p:cNvPr id="280" name="Google Shape;280;p26"/>
            <p:cNvSpPr txBox="1"/>
            <p:nvPr/>
          </p:nvSpPr>
          <p:spPr>
            <a:xfrm>
              <a:off x="0" y="-9525"/>
              <a:ext cx="193053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Write Your Big Topic or Idea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281" name="Google Shape;281;p26"/>
            <p:cNvSpPr txBox="1"/>
            <p:nvPr/>
          </p:nvSpPr>
          <p:spPr>
            <a:xfrm>
              <a:off x="0" y="2158517"/>
              <a:ext cx="193053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282" name="Google Shape;282;p26"/>
          <p:cNvSpPr/>
          <p:nvPr/>
        </p:nvSpPr>
        <p:spPr>
          <a:xfrm>
            <a:off x="0" y="5026814"/>
            <a:ext cx="9144000" cy="1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3" name="Google Shape;283;p26"/>
          <p:cNvPicPr preferRelativeResize="0"/>
          <p:nvPr/>
        </p:nvPicPr>
        <p:blipFill rotWithShape="1">
          <a:blip r:embed="rId3">
            <a:alphaModFix/>
          </a:blip>
          <a:srcRect b="33712" l="0" r="0" t="30328"/>
          <a:stretch/>
        </p:blipFill>
        <p:spPr>
          <a:xfrm>
            <a:off x="514350" y="2344982"/>
            <a:ext cx="8115299" cy="2188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7"/>
          <p:cNvPicPr preferRelativeResize="0"/>
          <p:nvPr/>
        </p:nvPicPr>
        <p:blipFill rotWithShape="1">
          <a:blip r:embed="rId3">
            <a:alphaModFix/>
          </a:blip>
          <a:srcRect b="48308" l="0" r="0" t="14190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27"/>
          <p:cNvGrpSpPr/>
          <p:nvPr/>
        </p:nvGrpSpPr>
        <p:grpSpPr>
          <a:xfrm>
            <a:off x="2329495" y="1641662"/>
            <a:ext cx="4511985" cy="1871364"/>
            <a:chOff x="0" y="0"/>
            <a:chExt cx="12031960" cy="4990305"/>
          </a:xfrm>
        </p:grpSpPr>
        <p:sp>
          <p:nvSpPr>
            <p:cNvPr id="290" name="Google Shape;290;p27"/>
            <p:cNvSpPr/>
            <p:nvPr/>
          </p:nvSpPr>
          <p:spPr>
            <a:xfrm>
              <a:off x="0" y="0"/>
              <a:ext cx="12031960" cy="4990305"/>
            </a:xfrm>
            <a:custGeom>
              <a:rect b="b" l="l" r="r" t="t"/>
              <a:pathLst>
                <a:path extrusionOk="0" h="24951525" w="60159801">
                  <a:moveTo>
                    <a:pt x="0" y="0"/>
                  </a:moveTo>
                  <a:lnTo>
                    <a:pt x="0" y="24951525"/>
                  </a:lnTo>
                  <a:lnTo>
                    <a:pt x="60159801" y="24951525"/>
                  </a:lnTo>
                  <a:lnTo>
                    <a:pt x="60159801" y="0"/>
                  </a:lnTo>
                  <a:lnTo>
                    <a:pt x="0" y="0"/>
                  </a:lnTo>
                  <a:close/>
                  <a:moveTo>
                    <a:pt x="60098837" y="24890566"/>
                  </a:moveTo>
                  <a:lnTo>
                    <a:pt x="59690" y="24890566"/>
                  </a:lnTo>
                  <a:lnTo>
                    <a:pt x="59690" y="59690"/>
                  </a:lnTo>
                  <a:lnTo>
                    <a:pt x="60098837" y="59690"/>
                  </a:lnTo>
                  <a:lnTo>
                    <a:pt x="60098837" y="248905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91" name="Google Shape;291;p27"/>
            <p:cNvSpPr txBox="1"/>
            <p:nvPr/>
          </p:nvSpPr>
          <p:spPr>
            <a:xfrm>
              <a:off x="883310" y="845110"/>
              <a:ext cx="10193400" cy="361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Write Your Topic or Idea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292" name="Google Shape;292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 amt="60000"/>
          </a:blip>
          <a:srcRect b="11629" l="922" r="922" t="0"/>
          <a:stretch/>
        </p:blipFill>
        <p:spPr>
          <a:xfrm>
            <a:off x="0" y="0"/>
            <a:ext cx="9144001" cy="348500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8"/>
          <p:cNvSpPr txBox="1"/>
          <p:nvPr/>
        </p:nvSpPr>
        <p:spPr>
          <a:xfrm>
            <a:off x="1215102" y="1135283"/>
            <a:ext cx="6714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123,456,789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1756253" y="4166614"/>
            <a:ext cx="5631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Elaborate on the featured statistic.</a:t>
            </a:r>
            <a:endParaRPr sz="7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9"/>
          <p:cNvPicPr preferRelativeResize="0"/>
          <p:nvPr/>
        </p:nvPicPr>
        <p:blipFill rotWithShape="1">
          <a:blip r:embed="rId3">
            <a:alphaModFix/>
          </a:blip>
          <a:srcRect b="10522" l="0" r="0" t="3647"/>
          <a:stretch/>
        </p:blipFill>
        <p:spPr>
          <a:xfrm>
            <a:off x="514350" y="514350"/>
            <a:ext cx="3200025" cy="4114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29"/>
          <p:cNvGrpSpPr/>
          <p:nvPr/>
        </p:nvGrpSpPr>
        <p:grpSpPr>
          <a:xfrm>
            <a:off x="4874647" y="726356"/>
            <a:ext cx="3312225" cy="917760"/>
            <a:chOff x="0" y="-9525"/>
            <a:chExt cx="8832600" cy="2447359"/>
          </a:xfrm>
        </p:grpSpPr>
        <p:sp>
          <p:nvSpPr>
            <p:cNvPr id="306" name="Google Shape;306;p29"/>
            <p:cNvSpPr txBox="1"/>
            <p:nvPr/>
          </p:nvSpPr>
          <p:spPr>
            <a:xfrm>
              <a:off x="0" y="-9525"/>
              <a:ext cx="8832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2 out 5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07" name="Google Shape;307;p29"/>
            <p:cNvSpPr txBox="1"/>
            <p:nvPr/>
          </p:nvSpPr>
          <p:spPr>
            <a:xfrm>
              <a:off x="0" y="1822234"/>
              <a:ext cx="883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08" name="Google Shape;308;p29"/>
          <p:cNvGrpSpPr/>
          <p:nvPr/>
        </p:nvGrpSpPr>
        <p:grpSpPr>
          <a:xfrm>
            <a:off x="4874647" y="2099708"/>
            <a:ext cx="3312225" cy="917760"/>
            <a:chOff x="0" y="-9525"/>
            <a:chExt cx="8832600" cy="2447359"/>
          </a:xfrm>
        </p:grpSpPr>
        <p:sp>
          <p:nvSpPr>
            <p:cNvPr id="309" name="Google Shape;309;p29"/>
            <p:cNvSpPr txBox="1"/>
            <p:nvPr/>
          </p:nvSpPr>
          <p:spPr>
            <a:xfrm>
              <a:off x="0" y="-9525"/>
              <a:ext cx="8832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95%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10" name="Google Shape;310;p29"/>
            <p:cNvSpPr txBox="1"/>
            <p:nvPr/>
          </p:nvSpPr>
          <p:spPr>
            <a:xfrm>
              <a:off x="0" y="1822234"/>
              <a:ext cx="883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>
            <a:off x="4874647" y="3473060"/>
            <a:ext cx="3312225" cy="917760"/>
            <a:chOff x="0" y="-9525"/>
            <a:chExt cx="8832600" cy="2447359"/>
          </a:xfrm>
        </p:grpSpPr>
        <p:sp>
          <p:nvSpPr>
            <p:cNvPr id="312" name="Google Shape;312;p29"/>
            <p:cNvSpPr txBox="1"/>
            <p:nvPr/>
          </p:nvSpPr>
          <p:spPr>
            <a:xfrm>
              <a:off x="0" y="-9525"/>
              <a:ext cx="88326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123 million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13" name="Google Shape;313;p29"/>
            <p:cNvSpPr txBox="1"/>
            <p:nvPr/>
          </p:nvSpPr>
          <p:spPr>
            <a:xfrm>
              <a:off x="0" y="1822234"/>
              <a:ext cx="8832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the featured statistic.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314" name="Google Shape;314;p29"/>
          <p:cNvSpPr/>
          <p:nvPr/>
        </p:nvSpPr>
        <p:spPr>
          <a:xfrm>
            <a:off x="9058383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2"/>
          <p:cNvGrpSpPr/>
          <p:nvPr/>
        </p:nvGrpSpPr>
        <p:grpSpPr>
          <a:xfrm>
            <a:off x="714931" y="2006344"/>
            <a:ext cx="2012904" cy="523838"/>
            <a:chOff x="0" y="0"/>
            <a:chExt cx="5367745" cy="1396902"/>
          </a:xfrm>
        </p:grpSpPr>
        <p:sp>
          <p:nvSpPr>
            <p:cNvPr id="69" name="Google Shape;69;p12"/>
            <p:cNvSpPr/>
            <p:nvPr/>
          </p:nvSpPr>
          <p:spPr>
            <a:xfrm>
              <a:off x="0" y="0"/>
              <a:ext cx="5367745" cy="1396902"/>
            </a:xfrm>
            <a:custGeom>
              <a:rect b="b" l="l" r="r" t="t"/>
              <a:pathLst>
                <a:path extrusionOk="0" h="6984508" w="26838725">
                  <a:moveTo>
                    <a:pt x="0" y="0"/>
                  </a:moveTo>
                  <a:lnTo>
                    <a:pt x="0" y="6984508"/>
                  </a:lnTo>
                  <a:lnTo>
                    <a:pt x="26838725" y="6984508"/>
                  </a:lnTo>
                  <a:lnTo>
                    <a:pt x="26838725" y="0"/>
                  </a:lnTo>
                  <a:lnTo>
                    <a:pt x="0" y="0"/>
                  </a:lnTo>
                  <a:close/>
                  <a:moveTo>
                    <a:pt x="26777764" y="6923548"/>
                  </a:moveTo>
                  <a:lnTo>
                    <a:pt x="59690" y="6923548"/>
                  </a:lnTo>
                  <a:lnTo>
                    <a:pt x="59690" y="59690"/>
                  </a:lnTo>
                  <a:lnTo>
                    <a:pt x="26777764" y="59690"/>
                  </a:lnTo>
                  <a:lnTo>
                    <a:pt x="26777764" y="69235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0" name="Google Shape;70;p12"/>
            <p:cNvSpPr txBox="1"/>
            <p:nvPr/>
          </p:nvSpPr>
          <p:spPr>
            <a:xfrm>
              <a:off x="413268" y="351375"/>
              <a:ext cx="450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Google Slides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71" name="Google Shape;71;p12"/>
          <p:cNvSpPr txBox="1"/>
          <p:nvPr/>
        </p:nvSpPr>
        <p:spPr>
          <a:xfrm>
            <a:off x="714931" y="2713232"/>
            <a:ext cx="20010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Click on the "Google Slides" button below this presentation preview. 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Click on "Make a copy."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Start editing your presentation.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You need to sign in to your Google account.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3571565" y="2006344"/>
            <a:ext cx="2012904" cy="523838"/>
            <a:chOff x="0" y="0"/>
            <a:chExt cx="5367745" cy="1396902"/>
          </a:xfrm>
        </p:grpSpPr>
        <p:sp>
          <p:nvSpPr>
            <p:cNvPr id="73" name="Google Shape;73;p12"/>
            <p:cNvSpPr/>
            <p:nvPr/>
          </p:nvSpPr>
          <p:spPr>
            <a:xfrm>
              <a:off x="0" y="0"/>
              <a:ext cx="5367745" cy="1396902"/>
            </a:xfrm>
            <a:custGeom>
              <a:rect b="b" l="l" r="r" t="t"/>
              <a:pathLst>
                <a:path extrusionOk="0" h="6984508" w="26838725">
                  <a:moveTo>
                    <a:pt x="0" y="0"/>
                  </a:moveTo>
                  <a:lnTo>
                    <a:pt x="0" y="6984508"/>
                  </a:lnTo>
                  <a:lnTo>
                    <a:pt x="26838725" y="6984508"/>
                  </a:lnTo>
                  <a:lnTo>
                    <a:pt x="26838725" y="0"/>
                  </a:lnTo>
                  <a:lnTo>
                    <a:pt x="0" y="0"/>
                  </a:lnTo>
                  <a:close/>
                  <a:moveTo>
                    <a:pt x="26777764" y="6923548"/>
                  </a:moveTo>
                  <a:lnTo>
                    <a:pt x="59690" y="6923548"/>
                  </a:lnTo>
                  <a:lnTo>
                    <a:pt x="59690" y="59690"/>
                  </a:lnTo>
                  <a:lnTo>
                    <a:pt x="26777764" y="59690"/>
                  </a:lnTo>
                  <a:lnTo>
                    <a:pt x="26777764" y="69235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4" name="Google Shape;74;p12"/>
            <p:cNvSpPr txBox="1"/>
            <p:nvPr/>
          </p:nvSpPr>
          <p:spPr>
            <a:xfrm>
              <a:off x="413268" y="351375"/>
              <a:ext cx="4509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PowerPoint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75" name="Google Shape;75;p12"/>
          <p:cNvSpPr txBox="1"/>
          <p:nvPr/>
        </p:nvSpPr>
        <p:spPr>
          <a:xfrm>
            <a:off x="3571565" y="2713232"/>
            <a:ext cx="20010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Click on the "PowerPoint" button below this presentation preview. 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460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Start editing your presentation.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460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Download and install the fonts used in this presentation as listed on page 21.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6" name="Google Shape;76;p12"/>
          <p:cNvGrpSpPr/>
          <p:nvPr/>
        </p:nvGrpSpPr>
        <p:grpSpPr>
          <a:xfrm>
            <a:off x="6428199" y="2006344"/>
            <a:ext cx="2009567" cy="523838"/>
            <a:chOff x="0" y="0"/>
            <a:chExt cx="5358846" cy="1396902"/>
          </a:xfrm>
        </p:grpSpPr>
        <p:sp>
          <p:nvSpPr>
            <p:cNvPr id="77" name="Google Shape;77;p12"/>
            <p:cNvSpPr/>
            <p:nvPr/>
          </p:nvSpPr>
          <p:spPr>
            <a:xfrm>
              <a:off x="0" y="0"/>
              <a:ext cx="5358846" cy="1396902"/>
            </a:xfrm>
            <a:custGeom>
              <a:rect b="b" l="l" r="r" t="t"/>
              <a:pathLst>
                <a:path extrusionOk="0" h="6984508" w="26794231">
                  <a:moveTo>
                    <a:pt x="0" y="0"/>
                  </a:moveTo>
                  <a:lnTo>
                    <a:pt x="0" y="6984508"/>
                  </a:lnTo>
                  <a:lnTo>
                    <a:pt x="26794231" y="6984508"/>
                  </a:lnTo>
                  <a:lnTo>
                    <a:pt x="26794231" y="0"/>
                  </a:lnTo>
                  <a:lnTo>
                    <a:pt x="0" y="0"/>
                  </a:lnTo>
                  <a:close/>
                  <a:moveTo>
                    <a:pt x="26733271" y="6923548"/>
                  </a:moveTo>
                  <a:lnTo>
                    <a:pt x="59690" y="6923548"/>
                  </a:lnTo>
                  <a:lnTo>
                    <a:pt x="59690" y="59690"/>
                  </a:lnTo>
                  <a:lnTo>
                    <a:pt x="26733271" y="59690"/>
                  </a:lnTo>
                  <a:lnTo>
                    <a:pt x="26733271" y="69235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78" name="Google Shape;78;p12"/>
            <p:cNvSpPr txBox="1"/>
            <p:nvPr/>
          </p:nvSpPr>
          <p:spPr>
            <a:xfrm>
              <a:off x="412583" y="351375"/>
              <a:ext cx="4501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Canva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79" name="Google Shape;79;p12"/>
          <p:cNvSpPr txBox="1"/>
          <p:nvPr/>
        </p:nvSpPr>
        <p:spPr>
          <a:xfrm>
            <a:off x="6428199" y="2713232"/>
            <a:ext cx="20010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Click on the "Canva" button under this presentation preview. 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460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Start editing your presentation.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146050" lvl="1" marL="241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DM Sans"/>
              <a:buChar char="•"/>
            </a:pPr>
            <a:r>
              <a:rPr i="0" lang="en" sz="1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You need to sign in to your Canva account.</a:t>
            </a:r>
            <a:endParaRPr sz="1100">
              <a:solidFill>
                <a:schemeClr val="accent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714925" y="88295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this Presentation</a:t>
            </a:r>
            <a:endParaRPr/>
          </a:p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30"/>
          <p:cNvGrpSpPr/>
          <p:nvPr/>
        </p:nvGrpSpPr>
        <p:grpSpPr>
          <a:xfrm>
            <a:off x="761733" y="909662"/>
            <a:ext cx="3724538" cy="1527353"/>
            <a:chOff x="0" y="-9525"/>
            <a:chExt cx="9932100" cy="4072942"/>
          </a:xfrm>
        </p:grpSpPr>
        <p:sp>
          <p:nvSpPr>
            <p:cNvPr id="320" name="Google Shape;320;p30"/>
            <p:cNvSpPr txBox="1"/>
            <p:nvPr/>
          </p:nvSpPr>
          <p:spPr>
            <a:xfrm>
              <a:off x="0" y="-9525"/>
              <a:ext cx="9932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Credits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21" name="Google Shape;321;p30"/>
            <p:cNvSpPr txBox="1"/>
            <p:nvPr/>
          </p:nvSpPr>
          <p:spPr>
            <a:xfrm>
              <a:off x="0" y="2031517"/>
              <a:ext cx="99321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Special thanks to all the people who made and released these awesome resources for free:</a:t>
              </a:r>
              <a:endPara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322" name="Google Shape;322;p30"/>
          <p:cNvSpPr txBox="1"/>
          <p:nvPr/>
        </p:nvSpPr>
        <p:spPr>
          <a:xfrm>
            <a:off x="761733" y="3982616"/>
            <a:ext cx="3724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Happy designing!</a:t>
            </a:r>
            <a:r>
              <a:rPr b="1" lang="en" sz="6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323" name="Google Shape;323;p30"/>
          <p:cNvGrpSpPr/>
          <p:nvPr/>
        </p:nvGrpSpPr>
        <p:grpSpPr>
          <a:xfrm>
            <a:off x="761962" y="2710354"/>
            <a:ext cx="3724333" cy="169313"/>
            <a:chOff x="610" y="-47625"/>
            <a:chExt cx="9931556" cy="451500"/>
          </a:xfrm>
        </p:grpSpPr>
        <p:sp>
          <p:nvSpPr>
            <p:cNvPr id="324" name="Google Shape;324;p30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 txBox="1"/>
            <p:nvPr/>
          </p:nvSpPr>
          <p:spPr>
            <a:xfrm>
              <a:off x="637566" y="-47625"/>
              <a:ext cx="9294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Presentation </a:t>
              </a: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template</a:t>
              </a: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 by</a:t>
              </a:r>
              <a:r>
                <a:rPr lang="en" sz="11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" sz="1100" u="sng">
                  <a:solidFill>
                    <a:schemeClr val="accent5"/>
                  </a:solidFill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SlidesCarnival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grpSp>
        <p:nvGrpSpPr>
          <p:cNvPr id="326" name="Google Shape;326;p30"/>
          <p:cNvGrpSpPr/>
          <p:nvPr/>
        </p:nvGrpSpPr>
        <p:grpSpPr>
          <a:xfrm>
            <a:off x="761962" y="3166819"/>
            <a:ext cx="3724333" cy="169312"/>
            <a:chOff x="610" y="-47625"/>
            <a:chExt cx="9931556" cy="451500"/>
          </a:xfrm>
        </p:grpSpPr>
        <p:sp>
          <p:nvSpPr>
            <p:cNvPr id="327" name="Google Shape;327;p30"/>
            <p:cNvSpPr/>
            <p:nvPr/>
          </p:nvSpPr>
          <p:spPr>
            <a:xfrm>
              <a:off x="610" y="86356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 txBox="1"/>
            <p:nvPr/>
          </p:nvSpPr>
          <p:spPr>
            <a:xfrm>
              <a:off x="637566" y="-47625"/>
              <a:ext cx="9294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Photographs by</a:t>
              </a:r>
              <a:r>
                <a:rPr lang="en" sz="11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r>
                <a:rPr lang="en" sz="1100" u="sng">
                  <a:solidFill>
                    <a:schemeClr val="accent5"/>
                  </a:solidFill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Pexels</a:t>
              </a:r>
              <a:endParaRPr sz="700">
                <a:solidFill>
                  <a:schemeClr val="accent5"/>
                </a:solidFill>
              </a:endParaRPr>
            </a:p>
          </p:txBody>
        </p:sp>
      </p:grpSp>
      <p:pic>
        <p:nvPicPr>
          <p:cNvPr id="329" name="Google Shape;329;p30"/>
          <p:cNvPicPr preferRelativeResize="0"/>
          <p:nvPr/>
        </p:nvPicPr>
        <p:blipFill rotWithShape="1">
          <a:blip r:embed="rId5">
            <a:alphaModFix/>
          </a:blip>
          <a:srcRect b="0" l="25200" r="25200" t="0"/>
          <a:stretch/>
        </p:blipFill>
        <p:spPr>
          <a:xfrm>
            <a:off x="5318740" y="0"/>
            <a:ext cx="38252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31"/>
          <p:cNvGrpSpPr/>
          <p:nvPr/>
        </p:nvGrpSpPr>
        <p:grpSpPr>
          <a:xfrm>
            <a:off x="1122741" y="3391538"/>
            <a:ext cx="3927225" cy="230850"/>
            <a:chOff x="641" y="-66675"/>
            <a:chExt cx="10472601" cy="615600"/>
          </a:xfrm>
        </p:grpSpPr>
        <p:sp>
          <p:nvSpPr>
            <p:cNvPr id="335" name="Google Shape;335;p31"/>
            <p:cNvSpPr/>
            <p:nvPr/>
          </p:nvSpPr>
          <p:spPr>
            <a:xfrm>
              <a:off x="641" y="161188"/>
              <a:ext cx="284475" cy="285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2212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6" name="Google Shape;336;p31"/>
            <p:cNvSpPr txBox="1"/>
            <p:nvPr/>
          </p:nvSpPr>
          <p:spPr>
            <a:xfrm>
              <a:off x="664742" y="-66675"/>
              <a:ext cx="980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Body Copy: </a:t>
              </a: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37" name="Google Shape;337;p31"/>
          <p:cNvGrpSpPr/>
          <p:nvPr/>
        </p:nvGrpSpPr>
        <p:grpSpPr>
          <a:xfrm>
            <a:off x="1122741" y="2260179"/>
            <a:ext cx="3927225" cy="230850"/>
            <a:chOff x="641" y="-66675"/>
            <a:chExt cx="10472601" cy="615600"/>
          </a:xfrm>
        </p:grpSpPr>
        <p:sp>
          <p:nvSpPr>
            <p:cNvPr id="338" name="Google Shape;338;p31"/>
            <p:cNvSpPr/>
            <p:nvPr/>
          </p:nvSpPr>
          <p:spPr>
            <a:xfrm>
              <a:off x="641" y="161188"/>
              <a:ext cx="284475" cy="285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2212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9" name="Google Shape;339;p31"/>
            <p:cNvSpPr txBox="1"/>
            <p:nvPr/>
          </p:nvSpPr>
          <p:spPr>
            <a:xfrm>
              <a:off x="664742" y="-66675"/>
              <a:ext cx="980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Titles: </a:t>
              </a: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40" name="Google Shape;340;p31"/>
          <p:cNvGrpSpPr/>
          <p:nvPr/>
        </p:nvGrpSpPr>
        <p:grpSpPr>
          <a:xfrm>
            <a:off x="1122741" y="2825858"/>
            <a:ext cx="3927225" cy="230850"/>
            <a:chOff x="641" y="-66675"/>
            <a:chExt cx="10472601" cy="615600"/>
          </a:xfrm>
        </p:grpSpPr>
        <p:sp>
          <p:nvSpPr>
            <p:cNvPr id="341" name="Google Shape;341;p31"/>
            <p:cNvSpPr/>
            <p:nvPr/>
          </p:nvSpPr>
          <p:spPr>
            <a:xfrm>
              <a:off x="641" y="161188"/>
              <a:ext cx="284475" cy="2857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2212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2" name="Google Shape;342;p31"/>
            <p:cNvSpPr txBox="1"/>
            <p:nvPr/>
          </p:nvSpPr>
          <p:spPr>
            <a:xfrm>
              <a:off x="664742" y="-66675"/>
              <a:ext cx="9808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Headers: </a:t>
              </a: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DM Sans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802964" y="719950"/>
            <a:ext cx="6517913" cy="996241"/>
            <a:chOff x="0" y="-9525"/>
            <a:chExt cx="17381100" cy="2656642"/>
          </a:xfrm>
        </p:grpSpPr>
        <p:sp>
          <p:nvSpPr>
            <p:cNvPr id="344" name="Google Shape;344;p31"/>
            <p:cNvSpPr txBox="1"/>
            <p:nvPr/>
          </p:nvSpPr>
          <p:spPr>
            <a:xfrm>
              <a:off x="0" y="-9525"/>
              <a:ext cx="173811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Fonts In this Presentation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345" name="Google Shape;345;p31"/>
            <p:cNvSpPr txBox="1"/>
            <p:nvPr/>
          </p:nvSpPr>
          <p:spPr>
            <a:xfrm>
              <a:off x="0" y="2031517"/>
              <a:ext cx="17381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This presentation template uses the following free fonts: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346" name="Google Shape;346;p31"/>
          <p:cNvSpPr txBox="1"/>
          <p:nvPr/>
        </p:nvSpPr>
        <p:spPr>
          <a:xfrm>
            <a:off x="802964" y="4158041"/>
            <a:ext cx="6518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 Happy designing!</a:t>
            </a:r>
            <a:r>
              <a:rPr lang="en" sz="6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700">
              <a:solidFill>
                <a:schemeClr val="accent2"/>
              </a:solidFill>
            </a:endParaRPr>
          </a:p>
        </p:txBody>
      </p:sp>
      <p:sp>
        <p:nvSpPr>
          <p:cNvPr id="347" name="Google Shape;347;p31"/>
          <p:cNvSpPr/>
          <p:nvPr/>
        </p:nvSpPr>
        <p:spPr>
          <a:xfrm>
            <a:off x="0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/>
        </p:nvSpPr>
        <p:spPr>
          <a:xfrm>
            <a:off x="761733" y="929087"/>
            <a:ext cx="608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Add a Timeline Page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353" name="Google Shape;353;p32"/>
          <p:cNvGrpSpPr/>
          <p:nvPr/>
        </p:nvGrpSpPr>
        <p:grpSpPr>
          <a:xfrm>
            <a:off x="769464" y="3176598"/>
            <a:ext cx="1627200" cy="758306"/>
            <a:chOff x="0" y="-38100"/>
            <a:chExt cx="4339200" cy="2022150"/>
          </a:xfrm>
        </p:grpSpPr>
        <p:sp>
          <p:nvSpPr>
            <p:cNvPr id="354" name="Google Shape;354;p32"/>
            <p:cNvSpPr txBox="1"/>
            <p:nvPr/>
          </p:nvSpPr>
          <p:spPr>
            <a:xfrm>
              <a:off x="0" y="-38100"/>
              <a:ext cx="433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55" name="Google Shape;355;p32"/>
            <p:cNvSpPr txBox="1"/>
            <p:nvPr/>
          </p:nvSpPr>
          <p:spPr>
            <a:xfrm>
              <a:off x="0" y="900450"/>
              <a:ext cx="4339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2793848" y="3176598"/>
            <a:ext cx="1627200" cy="758306"/>
            <a:chOff x="0" y="-38100"/>
            <a:chExt cx="4339200" cy="2022150"/>
          </a:xfrm>
        </p:grpSpPr>
        <p:sp>
          <p:nvSpPr>
            <p:cNvPr id="357" name="Google Shape;357;p32"/>
            <p:cNvSpPr txBox="1"/>
            <p:nvPr/>
          </p:nvSpPr>
          <p:spPr>
            <a:xfrm>
              <a:off x="0" y="-38100"/>
              <a:ext cx="433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58" name="Google Shape;358;p32"/>
            <p:cNvSpPr txBox="1"/>
            <p:nvPr/>
          </p:nvSpPr>
          <p:spPr>
            <a:xfrm>
              <a:off x="0" y="900450"/>
              <a:ext cx="4339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359" name="Google Shape;359;p32"/>
          <p:cNvGrpSpPr/>
          <p:nvPr/>
        </p:nvGrpSpPr>
        <p:grpSpPr>
          <a:xfrm>
            <a:off x="4818232" y="3176598"/>
            <a:ext cx="1627200" cy="758306"/>
            <a:chOff x="0" y="-38100"/>
            <a:chExt cx="4339200" cy="2022150"/>
          </a:xfrm>
        </p:grpSpPr>
        <p:sp>
          <p:nvSpPr>
            <p:cNvPr id="360" name="Google Shape;360;p32"/>
            <p:cNvSpPr txBox="1"/>
            <p:nvPr/>
          </p:nvSpPr>
          <p:spPr>
            <a:xfrm>
              <a:off x="0" y="-38100"/>
              <a:ext cx="433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61" name="Google Shape;361;p32"/>
            <p:cNvSpPr txBox="1"/>
            <p:nvPr/>
          </p:nvSpPr>
          <p:spPr>
            <a:xfrm>
              <a:off x="0" y="900450"/>
              <a:ext cx="4339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2" name="Google Shape;362;p32"/>
          <p:cNvGrpSpPr/>
          <p:nvPr/>
        </p:nvGrpSpPr>
        <p:grpSpPr>
          <a:xfrm>
            <a:off x="6842617" y="3176598"/>
            <a:ext cx="1627200" cy="758306"/>
            <a:chOff x="0" y="-38100"/>
            <a:chExt cx="4339200" cy="2022150"/>
          </a:xfrm>
        </p:grpSpPr>
        <p:sp>
          <p:nvSpPr>
            <p:cNvPr id="363" name="Google Shape;363;p32"/>
            <p:cNvSpPr txBox="1"/>
            <p:nvPr/>
          </p:nvSpPr>
          <p:spPr>
            <a:xfrm>
              <a:off x="0" y="-38100"/>
              <a:ext cx="4339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64" name="Google Shape;364;p32"/>
            <p:cNvSpPr txBox="1"/>
            <p:nvPr/>
          </p:nvSpPr>
          <p:spPr>
            <a:xfrm>
              <a:off x="0" y="900450"/>
              <a:ext cx="43392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what you want to discuss.</a:t>
              </a:r>
              <a:r>
                <a:rPr lang="en" sz="6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365" name="Google Shape;365;p32"/>
          <p:cNvGrpSpPr/>
          <p:nvPr/>
        </p:nvGrpSpPr>
        <p:grpSpPr>
          <a:xfrm>
            <a:off x="762008" y="2493563"/>
            <a:ext cx="8381956" cy="125016"/>
            <a:chOff x="733" y="0"/>
            <a:chExt cx="22351882" cy="333375"/>
          </a:xfrm>
        </p:grpSpPr>
        <p:cxnSp>
          <p:nvCxnSpPr>
            <p:cNvPr id="366" name="Google Shape;366;p32"/>
            <p:cNvCxnSpPr/>
            <p:nvPr/>
          </p:nvCxnSpPr>
          <p:spPr>
            <a:xfrm>
              <a:off x="20615" y="157878"/>
              <a:ext cx="22332000" cy="0"/>
            </a:xfrm>
            <a:prstGeom prst="straightConnector1">
              <a:avLst/>
            </a:prstGeom>
            <a:noFill/>
            <a:ln cap="rnd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7" name="Google Shape;367;p32"/>
            <p:cNvSpPr/>
            <p:nvPr/>
          </p:nvSpPr>
          <p:spPr>
            <a:xfrm>
              <a:off x="733" y="0"/>
              <a:ext cx="331887" cy="333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16286288" y="0"/>
              <a:ext cx="331887" cy="333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10857769" y="0"/>
              <a:ext cx="331887" cy="333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5429251" y="0"/>
              <a:ext cx="331887" cy="3333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/>
          <p:nvPr/>
        </p:nvSpPr>
        <p:spPr>
          <a:xfrm>
            <a:off x="714675" y="617724"/>
            <a:ext cx="3786111" cy="1871364"/>
          </a:xfrm>
          <a:custGeom>
            <a:rect b="b" l="l" r="r" t="t"/>
            <a:pathLst>
              <a:path extrusionOk="0" h="24951525" w="50481480">
                <a:moveTo>
                  <a:pt x="0" y="0"/>
                </a:moveTo>
                <a:lnTo>
                  <a:pt x="0" y="24951525"/>
                </a:lnTo>
                <a:lnTo>
                  <a:pt x="50481480" y="24951525"/>
                </a:lnTo>
                <a:lnTo>
                  <a:pt x="50481480" y="0"/>
                </a:lnTo>
                <a:lnTo>
                  <a:pt x="0" y="0"/>
                </a:lnTo>
                <a:close/>
                <a:moveTo>
                  <a:pt x="50420519" y="24890566"/>
                </a:moveTo>
                <a:lnTo>
                  <a:pt x="59690" y="24890566"/>
                </a:lnTo>
                <a:lnTo>
                  <a:pt x="59690" y="59690"/>
                </a:lnTo>
                <a:lnTo>
                  <a:pt x="50420519" y="59690"/>
                </a:lnTo>
                <a:lnTo>
                  <a:pt x="50420519" y="248905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76" name="Google Shape;376;p33"/>
          <p:cNvSpPr/>
          <p:nvPr/>
        </p:nvSpPr>
        <p:spPr>
          <a:xfrm>
            <a:off x="714675" y="2665599"/>
            <a:ext cx="3786111" cy="1871364"/>
          </a:xfrm>
          <a:custGeom>
            <a:rect b="b" l="l" r="r" t="t"/>
            <a:pathLst>
              <a:path extrusionOk="0" h="24951525" w="50481480">
                <a:moveTo>
                  <a:pt x="0" y="0"/>
                </a:moveTo>
                <a:lnTo>
                  <a:pt x="0" y="24951525"/>
                </a:lnTo>
                <a:lnTo>
                  <a:pt x="50481480" y="24951525"/>
                </a:lnTo>
                <a:lnTo>
                  <a:pt x="50481480" y="0"/>
                </a:lnTo>
                <a:lnTo>
                  <a:pt x="0" y="0"/>
                </a:lnTo>
                <a:close/>
                <a:moveTo>
                  <a:pt x="50420519" y="24890566"/>
                </a:moveTo>
                <a:lnTo>
                  <a:pt x="59690" y="24890566"/>
                </a:lnTo>
                <a:lnTo>
                  <a:pt x="59690" y="59690"/>
                </a:lnTo>
                <a:lnTo>
                  <a:pt x="50420519" y="59690"/>
                </a:lnTo>
                <a:lnTo>
                  <a:pt x="50420519" y="248905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77" name="Google Shape;377;p33"/>
          <p:cNvSpPr/>
          <p:nvPr/>
        </p:nvSpPr>
        <p:spPr>
          <a:xfrm>
            <a:off x="4665849" y="617724"/>
            <a:ext cx="3786111" cy="1871364"/>
          </a:xfrm>
          <a:custGeom>
            <a:rect b="b" l="l" r="r" t="t"/>
            <a:pathLst>
              <a:path extrusionOk="0" h="24951525" w="50481480">
                <a:moveTo>
                  <a:pt x="0" y="0"/>
                </a:moveTo>
                <a:lnTo>
                  <a:pt x="0" y="24951525"/>
                </a:lnTo>
                <a:lnTo>
                  <a:pt x="50481480" y="24951525"/>
                </a:lnTo>
                <a:lnTo>
                  <a:pt x="50481480" y="0"/>
                </a:lnTo>
                <a:lnTo>
                  <a:pt x="0" y="0"/>
                </a:lnTo>
                <a:close/>
                <a:moveTo>
                  <a:pt x="50420519" y="24890566"/>
                </a:moveTo>
                <a:lnTo>
                  <a:pt x="59690" y="24890566"/>
                </a:lnTo>
                <a:lnTo>
                  <a:pt x="59690" y="59690"/>
                </a:lnTo>
                <a:lnTo>
                  <a:pt x="50420519" y="59690"/>
                </a:lnTo>
                <a:lnTo>
                  <a:pt x="50420519" y="248905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78" name="Google Shape;378;p33"/>
          <p:cNvSpPr/>
          <p:nvPr/>
        </p:nvSpPr>
        <p:spPr>
          <a:xfrm>
            <a:off x="4665849" y="2665599"/>
            <a:ext cx="3786111" cy="1871364"/>
          </a:xfrm>
          <a:custGeom>
            <a:rect b="b" l="l" r="r" t="t"/>
            <a:pathLst>
              <a:path extrusionOk="0" h="24951525" w="50481480">
                <a:moveTo>
                  <a:pt x="0" y="0"/>
                </a:moveTo>
                <a:lnTo>
                  <a:pt x="0" y="24951525"/>
                </a:lnTo>
                <a:lnTo>
                  <a:pt x="50481480" y="24951525"/>
                </a:lnTo>
                <a:lnTo>
                  <a:pt x="50481480" y="0"/>
                </a:lnTo>
                <a:lnTo>
                  <a:pt x="0" y="0"/>
                </a:lnTo>
                <a:close/>
                <a:moveTo>
                  <a:pt x="50420519" y="24890566"/>
                </a:moveTo>
                <a:lnTo>
                  <a:pt x="59690" y="24890566"/>
                </a:lnTo>
                <a:lnTo>
                  <a:pt x="59690" y="59690"/>
                </a:lnTo>
                <a:lnTo>
                  <a:pt x="50420519" y="59690"/>
                </a:lnTo>
                <a:lnTo>
                  <a:pt x="50420519" y="248905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379" name="Google Shape;379;p33"/>
          <p:cNvGrpSpPr/>
          <p:nvPr/>
        </p:nvGrpSpPr>
        <p:grpSpPr>
          <a:xfrm>
            <a:off x="1860663" y="3243774"/>
            <a:ext cx="2380500" cy="673144"/>
            <a:chOff x="0" y="-38100"/>
            <a:chExt cx="6348000" cy="1795050"/>
          </a:xfrm>
        </p:grpSpPr>
        <p:sp>
          <p:nvSpPr>
            <p:cNvPr id="380" name="Google Shape;380;p33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Opportunities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81" name="Google Shape;381;p33"/>
            <p:cNvSpPr txBox="1"/>
            <p:nvPr/>
          </p:nvSpPr>
          <p:spPr>
            <a:xfrm>
              <a:off x="0" y="786150"/>
              <a:ext cx="6348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goals? Are demands shifting? How can it be improved?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382" name="Google Shape;382;p33"/>
          <p:cNvSpPr txBox="1"/>
          <p:nvPr/>
        </p:nvSpPr>
        <p:spPr>
          <a:xfrm>
            <a:off x="951628" y="3138488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O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383" name="Google Shape;383;p33"/>
          <p:cNvGrpSpPr/>
          <p:nvPr/>
        </p:nvGrpSpPr>
        <p:grpSpPr>
          <a:xfrm>
            <a:off x="5811838" y="3146144"/>
            <a:ext cx="2380500" cy="867881"/>
            <a:chOff x="0" y="-38100"/>
            <a:chExt cx="6348000" cy="2314350"/>
          </a:xfrm>
        </p:grpSpPr>
        <p:sp>
          <p:nvSpPr>
            <p:cNvPr id="384" name="Google Shape;384;p33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Threats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85" name="Google Shape;385;p33"/>
            <p:cNvSpPr txBox="1"/>
            <p:nvPr/>
          </p:nvSpPr>
          <p:spPr>
            <a:xfrm>
              <a:off x="0" y="786150"/>
              <a:ext cx="6348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are the blockers you're facing? What are factors outside of your control?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386" name="Google Shape;386;p33"/>
          <p:cNvSpPr txBox="1"/>
          <p:nvPr/>
        </p:nvSpPr>
        <p:spPr>
          <a:xfrm>
            <a:off x="4902802" y="3138488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387" name="Google Shape;387;p33"/>
          <p:cNvGrpSpPr/>
          <p:nvPr/>
        </p:nvGrpSpPr>
        <p:grpSpPr>
          <a:xfrm>
            <a:off x="5811838" y="1098268"/>
            <a:ext cx="2380500" cy="867881"/>
            <a:chOff x="0" y="-38100"/>
            <a:chExt cx="6348000" cy="2314350"/>
          </a:xfrm>
        </p:grpSpPr>
        <p:sp>
          <p:nvSpPr>
            <p:cNvPr id="388" name="Google Shape;388;p33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Weaknesses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89" name="Google Shape;389;p33"/>
            <p:cNvSpPr txBox="1"/>
            <p:nvPr/>
          </p:nvSpPr>
          <p:spPr>
            <a:xfrm>
              <a:off x="0" y="786150"/>
              <a:ext cx="6348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Where do you need to improve?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Are resources adequate?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do others do better than you?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390" name="Google Shape;390;p33"/>
          <p:cNvSpPr txBox="1"/>
          <p:nvPr/>
        </p:nvSpPr>
        <p:spPr>
          <a:xfrm>
            <a:off x="4902802" y="1090613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W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391" name="Google Shape;391;p33"/>
          <p:cNvGrpSpPr/>
          <p:nvPr/>
        </p:nvGrpSpPr>
        <p:grpSpPr>
          <a:xfrm>
            <a:off x="1860663" y="1098268"/>
            <a:ext cx="2380500" cy="867881"/>
            <a:chOff x="0" y="-38100"/>
            <a:chExt cx="6348000" cy="2314350"/>
          </a:xfrm>
        </p:grpSpPr>
        <p:sp>
          <p:nvSpPr>
            <p:cNvPr id="392" name="Google Shape;392;p33"/>
            <p:cNvSpPr txBox="1"/>
            <p:nvPr/>
          </p:nvSpPr>
          <p:spPr>
            <a:xfrm>
              <a:off x="0" y="-38100"/>
              <a:ext cx="6348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Strengths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393" name="Google Shape;393;p33"/>
            <p:cNvSpPr txBox="1"/>
            <p:nvPr/>
          </p:nvSpPr>
          <p:spPr>
            <a:xfrm>
              <a:off x="0" y="786150"/>
              <a:ext cx="6348000" cy="14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are you doing well?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sets you apart?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are your good qualities?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sp>
        <p:nvSpPr>
          <p:cNvPr id="394" name="Google Shape;394;p33"/>
          <p:cNvSpPr txBox="1"/>
          <p:nvPr/>
        </p:nvSpPr>
        <p:spPr>
          <a:xfrm>
            <a:off x="951628" y="1090613"/>
            <a:ext cx="72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S</a:t>
            </a:r>
            <a:endParaRPr sz="7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34"/>
          <p:cNvGrpSpPr/>
          <p:nvPr/>
        </p:nvGrpSpPr>
        <p:grpSpPr>
          <a:xfrm>
            <a:off x="4889576" y="545104"/>
            <a:ext cx="3597720" cy="4026805"/>
            <a:chOff x="0" y="-38100"/>
            <a:chExt cx="9593921" cy="10738147"/>
          </a:xfrm>
        </p:grpSpPr>
        <p:sp>
          <p:nvSpPr>
            <p:cNvPr id="400" name="Google Shape;400;p34"/>
            <p:cNvSpPr txBox="1"/>
            <p:nvPr/>
          </p:nvSpPr>
          <p:spPr>
            <a:xfrm>
              <a:off x="1033686" y="10330747"/>
              <a:ext cx="8076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Item 1</a:t>
              </a:r>
              <a:endParaRPr sz="700"/>
            </a:p>
          </p:txBody>
        </p:sp>
        <p:sp>
          <p:nvSpPr>
            <p:cNvPr id="401" name="Google Shape;401;p34"/>
            <p:cNvSpPr txBox="1"/>
            <p:nvPr/>
          </p:nvSpPr>
          <p:spPr>
            <a:xfrm>
              <a:off x="2829903" y="10330747"/>
              <a:ext cx="88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Item 2</a:t>
              </a:r>
              <a:endParaRPr sz="700"/>
            </a:p>
          </p:txBody>
        </p:sp>
        <p:sp>
          <p:nvSpPr>
            <p:cNvPr id="402" name="Google Shape;402;p34"/>
            <p:cNvSpPr txBox="1"/>
            <p:nvPr/>
          </p:nvSpPr>
          <p:spPr>
            <a:xfrm>
              <a:off x="4664781" y="10330747"/>
              <a:ext cx="894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Item 3</a:t>
              </a:r>
              <a:endParaRPr sz="700"/>
            </a:p>
          </p:txBody>
        </p:sp>
        <p:sp>
          <p:nvSpPr>
            <p:cNvPr id="403" name="Google Shape;403;p34"/>
            <p:cNvSpPr txBox="1"/>
            <p:nvPr/>
          </p:nvSpPr>
          <p:spPr>
            <a:xfrm>
              <a:off x="6499515" y="10330747"/>
              <a:ext cx="900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Item 4</a:t>
              </a:r>
              <a:endParaRPr sz="700"/>
            </a:p>
          </p:txBody>
        </p:sp>
        <p:sp>
          <p:nvSpPr>
            <p:cNvPr id="404" name="Google Shape;404;p34"/>
            <p:cNvSpPr txBox="1"/>
            <p:nvPr/>
          </p:nvSpPr>
          <p:spPr>
            <a:xfrm>
              <a:off x="8335763" y="10330747"/>
              <a:ext cx="9021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Item 5</a:t>
              </a:r>
              <a:endParaRPr sz="700"/>
            </a:p>
          </p:txBody>
        </p:sp>
        <p:grpSp>
          <p:nvGrpSpPr>
            <p:cNvPr id="405" name="Google Shape;405;p34"/>
            <p:cNvGrpSpPr/>
            <p:nvPr/>
          </p:nvGrpSpPr>
          <p:grpSpPr>
            <a:xfrm>
              <a:off x="630901" y="177250"/>
              <a:ext cx="8963020" cy="10044300"/>
              <a:chOff x="0" y="-6350"/>
              <a:chExt cx="12328776" cy="13816094"/>
            </a:xfrm>
          </p:grpSpPr>
          <p:sp>
            <p:nvSpPr>
              <p:cNvPr id="406" name="Google Shape;406;p34"/>
              <p:cNvSpPr/>
              <p:nvPr/>
            </p:nvSpPr>
            <p:spPr>
              <a:xfrm>
                <a:off x="0" y="-6350"/>
                <a:ext cx="12328776" cy="12700"/>
              </a:xfrm>
              <a:custGeom>
                <a:rect b="b" l="l" r="r" t="t"/>
                <a:pathLst>
                  <a:path extrusionOk="0" h="12700" w="12328776">
                    <a:moveTo>
                      <a:pt x="0" y="0"/>
                    </a:moveTo>
                    <a:lnTo>
                      <a:pt x="12328776" y="0"/>
                    </a:lnTo>
                    <a:lnTo>
                      <a:pt x="12328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  <p:sp>
            <p:nvSpPr>
              <p:cNvPr id="407" name="Google Shape;407;p34"/>
              <p:cNvSpPr/>
              <p:nvPr/>
            </p:nvSpPr>
            <p:spPr>
              <a:xfrm>
                <a:off x="0" y="2754328"/>
                <a:ext cx="12328776" cy="12700"/>
              </a:xfrm>
              <a:custGeom>
                <a:rect b="b" l="l" r="r" t="t"/>
                <a:pathLst>
                  <a:path extrusionOk="0" h="12700" w="12328776">
                    <a:moveTo>
                      <a:pt x="0" y="0"/>
                    </a:moveTo>
                    <a:lnTo>
                      <a:pt x="12328776" y="0"/>
                    </a:lnTo>
                    <a:lnTo>
                      <a:pt x="12328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  <p:sp>
            <p:nvSpPr>
              <p:cNvPr id="408" name="Google Shape;408;p34"/>
              <p:cNvSpPr/>
              <p:nvPr/>
            </p:nvSpPr>
            <p:spPr>
              <a:xfrm>
                <a:off x="0" y="5515007"/>
                <a:ext cx="12328776" cy="12700"/>
              </a:xfrm>
              <a:custGeom>
                <a:rect b="b" l="l" r="r" t="t"/>
                <a:pathLst>
                  <a:path extrusionOk="0" h="12700" w="12328776">
                    <a:moveTo>
                      <a:pt x="0" y="0"/>
                    </a:moveTo>
                    <a:lnTo>
                      <a:pt x="12328776" y="0"/>
                    </a:lnTo>
                    <a:lnTo>
                      <a:pt x="12328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  <p:sp>
            <p:nvSpPr>
              <p:cNvPr id="409" name="Google Shape;409;p34"/>
              <p:cNvSpPr/>
              <p:nvPr/>
            </p:nvSpPr>
            <p:spPr>
              <a:xfrm>
                <a:off x="0" y="8275686"/>
                <a:ext cx="12328776" cy="12700"/>
              </a:xfrm>
              <a:custGeom>
                <a:rect b="b" l="l" r="r" t="t"/>
                <a:pathLst>
                  <a:path extrusionOk="0" h="12700" w="12328776">
                    <a:moveTo>
                      <a:pt x="0" y="0"/>
                    </a:moveTo>
                    <a:lnTo>
                      <a:pt x="12328776" y="0"/>
                    </a:lnTo>
                    <a:lnTo>
                      <a:pt x="12328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  <p:sp>
            <p:nvSpPr>
              <p:cNvPr id="410" name="Google Shape;410;p34"/>
              <p:cNvSpPr/>
              <p:nvPr/>
            </p:nvSpPr>
            <p:spPr>
              <a:xfrm>
                <a:off x="0" y="11036364"/>
                <a:ext cx="12328776" cy="12700"/>
              </a:xfrm>
              <a:custGeom>
                <a:rect b="b" l="l" r="r" t="t"/>
                <a:pathLst>
                  <a:path extrusionOk="0" h="12700" w="12328776">
                    <a:moveTo>
                      <a:pt x="0" y="0"/>
                    </a:moveTo>
                    <a:lnTo>
                      <a:pt x="12328776" y="0"/>
                    </a:lnTo>
                    <a:lnTo>
                      <a:pt x="12328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  <p:sp>
            <p:nvSpPr>
              <p:cNvPr id="411" name="Google Shape;411;p34"/>
              <p:cNvSpPr/>
              <p:nvPr/>
            </p:nvSpPr>
            <p:spPr>
              <a:xfrm>
                <a:off x="0" y="13797044"/>
                <a:ext cx="12328776" cy="12700"/>
              </a:xfrm>
              <a:custGeom>
                <a:rect b="b" l="l" r="r" t="t"/>
                <a:pathLst>
                  <a:path extrusionOk="0" h="12700" w="12328776">
                    <a:moveTo>
                      <a:pt x="0" y="0"/>
                    </a:moveTo>
                    <a:lnTo>
                      <a:pt x="12328776" y="0"/>
                    </a:lnTo>
                    <a:lnTo>
                      <a:pt x="1232877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</p:grpSp>
        <p:sp>
          <p:nvSpPr>
            <p:cNvPr id="412" name="Google Shape;412;p34"/>
            <p:cNvSpPr txBox="1"/>
            <p:nvPr/>
          </p:nvSpPr>
          <p:spPr>
            <a:xfrm>
              <a:off x="0" y="-38100"/>
              <a:ext cx="478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50 </a:t>
              </a:r>
              <a:endParaRPr sz="700"/>
            </a:p>
          </p:txBody>
        </p:sp>
        <p:sp>
          <p:nvSpPr>
            <p:cNvPr id="413" name="Google Shape;413;p34"/>
            <p:cNvSpPr txBox="1"/>
            <p:nvPr/>
          </p:nvSpPr>
          <p:spPr>
            <a:xfrm>
              <a:off x="2020" y="1968816"/>
              <a:ext cx="476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40 </a:t>
              </a:r>
              <a:endParaRPr sz="700"/>
            </a:p>
          </p:txBody>
        </p:sp>
        <p:sp>
          <p:nvSpPr>
            <p:cNvPr id="414" name="Google Shape;414;p34"/>
            <p:cNvSpPr txBox="1"/>
            <p:nvPr/>
          </p:nvSpPr>
          <p:spPr>
            <a:xfrm>
              <a:off x="7213" y="3975732"/>
              <a:ext cx="471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30 </a:t>
              </a:r>
              <a:endParaRPr sz="700"/>
            </a:p>
          </p:txBody>
        </p:sp>
        <p:sp>
          <p:nvSpPr>
            <p:cNvPr id="415" name="Google Shape;415;p34"/>
            <p:cNvSpPr txBox="1"/>
            <p:nvPr/>
          </p:nvSpPr>
          <p:spPr>
            <a:xfrm>
              <a:off x="12118" y="5982649"/>
              <a:ext cx="466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20 </a:t>
              </a:r>
              <a:endParaRPr sz="700"/>
            </a:p>
          </p:txBody>
        </p:sp>
        <p:sp>
          <p:nvSpPr>
            <p:cNvPr id="416" name="Google Shape;416;p34"/>
            <p:cNvSpPr txBox="1"/>
            <p:nvPr/>
          </p:nvSpPr>
          <p:spPr>
            <a:xfrm>
              <a:off x="94344" y="7989565"/>
              <a:ext cx="384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10 </a:t>
              </a:r>
              <a:endParaRPr sz="700"/>
            </a:p>
          </p:txBody>
        </p:sp>
        <p:sp>
          <p:nvSpPr>
            <p:cNvPr id="417" name="Google Shape;417;p34"/>
            <p:cNvSpPr txBox="1"/>
            <p:nvPr/>
          </p:nvSpPr>
          <p:spPr>
            <a:xfrm>
              <a:off x="186380" y="9996481"/>
              <a:ext cx="292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122120"/>
                  </a:solidFill>
                  <a:latin typeface="DM Sans"/>
                  <a:ea typeface="DM Sans"/>
                  <a:cs typeface="DM Sans"/>
                  <a:sym typeface="DM Sans"/>
                </a:rPr>
                <a:t>0 </a:t>
              </a:r>
              <a:endParaRPr sz="700"/>
            </a:p>
          </p:txBody>
        </p:sp>
        <p:grpSp>
          <p:nvGrpSpPr>
            <p:cNvPr id="418" name="Google Shape;418;p34"/>
            <p:cNvGrpSpPr/>
            <p:nvPr/>
          </p:nvGrpSpPr>
          <p:grpSpPr>
            <a:xfrm>
              <a:off x="629648" y="177250"/>
              <a:ext cx="8964274" cy="10039684"/>
              <a:chOff x="-1724" y="-6350"/>
              <a:chExt cx="12330500" cy="13809744"/>
            </a:xfrm>
          </p:grpSpPr>
          <p:sp>
            <p:nvSpPr>
              <p:cNvPr id="419" name="Google Shape;419;p34"/>
              <p:cNvSpPr/>
              <p:nvPr/>
            </p:nvSpPr>
            <p:spPr>
              <a:xfrm>
                <a:off x="-1724" y="11029983"/>
                <a:ext cx="2222628" cy="2773411"/>
              </a:xfrm>
              <a:custGeom>
                <a:rect b="b" l="l" r="r" t="t"/>
                <a:pathLst>
                  <a:path extrusionOk="0" h="2773411" w="2222628">
                    <a:moveTo>
                      <a:pt x="1724" y="2773410"/>
                    </a:moveTo>
                    <a:lnTo>
                      <a:pt x="1724" y="183915"/>
                    </a:lnTo>
                    <a:lnTo>
                      <a:pt x="1724" y="183915"/>
                    </a:lnTo>
                    <a:cubicBezTo>
                      <a:pt x="0" y="135740"/>
                      <a:pt x="17940" y="88934"/>
                      <a:pt x="51423" y="54254"/>
                    </a:cubicBezTo>
                    <a:cubicBezTo>
                      <a:pt x="84906" y="19574"/>
                      <a:pt x="131052" y="0"/>
                      <a:pt x="179258" y="31"/>
                    </a:cubicBezTo>
                    <a:lnTo>
                      <a:pt x="2043369" y="31"/>
                    </a:lnTo>
                    <a:cubicBezTo>
                      <a:pt x="2091576" y="0"/>
                      <a:pt x="2137722" y="19574"/>
                      <a:pt x="2171205" y="54254"/>
                    </a:cubicBezTo>
                    <a:cubicBezTo>
                      <a:pt x="2204688" y="88934"/>
                      <a:pt x="2222628" y="135740"/>
                      <a:pt x="2220904" y="183915"/>
                    </a:cubicBezTo>
                    <a:lnTo>
                      <a:pt x="2220904" y="27734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34"/>
              <p:cNvSpPr/>
              <p:nvPr/>
            </p:nvSpPr>
            <p:spPr>
              <a:xfrm>
                <a:off x="2527399" y="8275686"/>
                <a:ext cx="2219180" cy="5527708"/>
              </a:xfrm>
              <a:custGeom>
                <a:rect b="b" l="l" r="r" t="t"/>
                <a:pathLst>
                  <a:path extrusionOk="0" h="5527708" w="2219180">
                    <a:moveTo>
                      <a:pt x="0" y="5527707"/>
                    </a:moveTo>
                    <a:lnTo>
                      <a:pt x="0" y="177534"/>
                    </a:lnTo>
                    <a:cubicBezTo>
                      <a:pt x="0" y="79485"/>
                      <a:pt x="79485" y="0"/>
                      <a:pt x="177535" y="0"/>
                    </a:cubicBezTo>
                    <a:lnTo>
                      <a:pt x="2041645" y="0"/>
                    </a:lnTo>
                    <a:cubicBezTo>
                      <a:pt x="2139695" y="0"/>
                      <a:pt x="2219180" y="79484"/>
                      <a:pt x="2219180" y="177534"/>
                    </a:cubicBezTo>
                    <a:lnTo>
                      <a:pt x="2219180" y="552770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4"/>
              <p:cNvSpPr/>
              <p:nvPr/>
            </p:nvSpPr>
            <p:spPr>
              <a:xfrm>
                <a:off x="5054798" y="5515007"/>
                <a:ext cx="2219179" cy="8288386"/>
              </a:xfrm>
              <a:custGeom>
                <a:rect b="b" l="l" r="r" t="t"/>
                <a:pathLst>
                  <a:path extrusionOk="0" h="8288386" w="2219179">
                    <a:moveTo>
                      <a:pt x="0" y="8288386"/>
                    </a:moveTo>
                    <a:lnTo>
                      <a:pt x="0" y="177534"/>
                    </a:lnTo>
                    <a:cubicBezTo>
                      <a:pt x="0" y="79485"/>
                      <a:pt x="79485" y="0"/>
                      <a:pt x="177535" y="0"/>
                    </a:cubicBezTo>
                    <a:lnTo>
                      <a:pt x="2041646" y="0"/>
                    </a:lnTo>
                    <a:cubicBezTo>
                      <a:pt x="2139695" y="0"/>
                      <a:pt x="2219180" y="79485"/>
                      <a:pt x="2219180" y="177534"/>
                    </a:cubicBezTo>
                    <a:lnTo>
                      <a:pt x="2219180" y="82883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4"/>
              <p:cNvSpPr/>
              <p:nvPr/>
            </p:nvSpPr>
            <p:spPr>
              <a:xfrm>
                <a:off x="7582198" y="2754328"/>
                <a:ext cx="2219179" cy="11049065"/>
              </a:xfrm>
              <a:custGeom>
                <a:rect b="b" l="l" r="r" t="t"/>
                <a:pathLst>
                  <a:path extrusionOk="0" h="11049065" w="2219179">
                    <a:moveTo>
                      <a:pt x="0" y="11049065"/>
                    </a:moveTo>
                    <a:lnTo>
                      <a:pt x="0" y="177535"/>
                    </a:lnTo>
                    <a:cubicBezTo>
                      <a:pt x="0" y="79485"/>
                      <a:pt x="79484" y="1"/>
                      <a:pt x="177534" y="0"/>
                    </a:cubicBezTo>
                    <a:lnTo>
                      <a:pt x="2041645" y="0"/>
                    </a:lnTo>
                    <a:cubicBezTo>
                      <a:pt x="2139695" y="1"/>
                      <a:pt x="2219179" y="79485"/>
                      <a:pt x="2219179" y="177535"/>
                    </a:cubicBezTo>
                    <a:lnTo>
                      <a:pt x="2219179" y="1104906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4"/>
              <p:cNvSpPr/>
              <p:nvPr/>
            </p:nvSpPr>
            <p:spPr>
              <a:xfrm>
                <a:off x="10109596" y="-6350"/>
                <a:ext cx="2219180" cy="13809743"/>
              </a:xfrm>
              <a:custGeom>
                <a:rect b="b" l="l" r="r" t="t"/>
                <a:pathLst>
                  <a:path extrusionOk="0" h="13809743" w="2219180">
                    <a:moveTo>
                      <a:pt x="0" y="13809743"/>
                    </a:moveTo>
                    <a:lnTo>
                      <a:pt x="0" y="177534"/>
                    </a:lnTo>
                    <a:cubicBezTo>
                      <a:pt x="0" y="130449"/>
                      <a:pt x="18704" y="85293"/>
                      <a:pt x="51999" y="51998"/>
                    </a:cubicBezTo>
                    <a:cubicBezTo>
                      <a:pt x="85293" y="18704"/>
                      <a:pt x="130450" y="0"/>
                      <a:pt x="177535" y="0"/>
                    </a:cubicBezTo>
                    <a:lnTo>
                      <a:pt x="2041646" y="0"/>
                    </a:lnTo>
                    <a:cubicBezTo>
                      <a:pt x="2139695" y="0"/>
                      <a:pt x="2219180" y="79485"/>
                      <a:pt x="2219180" y="177534"/>
                    </a:cubicBezTo>
                    <a:lnTo>
                      <a:pt x="2219180" y="1380974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4"/>
              <p:cNvSpPr/>
              <p:nvPr/>
            </p:nvSpPr>
            <p:spPr>
              <a:xfrm>
                <a:off x="0" y="12416703"/>
                <a:ext cx="2219180" cy="1386690"/>
              </a:xfrm>
              <a:custGeom>
                <a:rect b="b" l="l" r="r" t="t"/>
                <a:pathLst>
                  <a:path extrusionOk="0" h="1386690" w="2219180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1386690"/>
                    </a:lnTo>
                    <a:lnTo>
                      <a:pt x="0" y="13866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25" name="Google Shape;425;p34"/>
              <p:cNvSpPr/>
              <p:nvPr/>
            </p:nvSpPr>
            <p:spPr>
              <a:xfrm>
                <a:off x="2527399" y="9381227"/>
                <a:ext cx="2219180" cy="4422167"/>
              </a:xfrm>
              <a:custGeom>
                <a:rect b="b" l="l" r="r" t="t"/>
                <a:pathLst>
                  <a:path extrusionOk="0" h="4422167" w="2219180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4422166"/>
                    </a:lnTo>
                    <a:lnTo>
                      <a:pt x="0" y="44221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6" name="Google Shape;426;p34"/>
              <p:cNvSpPr/>
              <p:nvPr/>
            </p:nvSpPr>
            <p:spPr>
              <a:xfrm>
                <a:off x="5054798" y="6896405"/>
                <a:ext cx="2219179" cy="6906988"/>
              </a:xfrm>
              <a:custGeom>
                <a:rect b="b" l="l" r="r" t="t"/>
                <a:pathLst>
                  <a:path extrusionOk="0" h="6906988" w="2219179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6906988"/>
                    </a:lnTo>
                    <a:lnTo>
                      <a:pt x="0" y="69069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7" name="Google Shape;427;p34"/>
              <p:cNvSpPr/>
              <p:nvPr/>
            </p:nvSpPr>
            <p:spPr>
              <a:xfrm>
                <a:off x="7582198" y="4964141"/>
                <a:ext cx="2219179" cy="8839252"/>
              </a:xfrm>
              <a:custGeom>
                <a:rect b="b" l="l" r="r" t="t"/>
                <a:pathLst>
                  <a:path extrusionOk="0" h="8839252" w="2219179">
                    <a:moveTo>
                      <a:pt x="0" y="0"/>
                    </a:moveTo>
                    <a:lnTo>
                      <a:pt x="2219179" y="0"/>
                    </a:lnTo>
                    <a:lnTo>
                      <a:pt x="2219179" y="8839252"/>
                    </a:lnTo>
                    <a:lnTo>
                      <a:pt x="0" y="8839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8" name="Google Shape;428;p34"/>
              <p:cNvSpPr/>
              <p:nvPr/>
            </p:nvSpPr>
            <p:spPr>
              <a:xfrm>
                <a:off x="10109596" y="2203209"/>
                <a:ext cx="2219180" cy="11600184"/>
              </a:xfrm>
              <a:custGeom>
                <a:rect b="b" l="l" r="r" t="t"/>
                <a:pathLst>
                  <a:path extrusionOk="0" h="11600184" w="2219180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11600184"/>
                    </a:lnTo>
                    <a:lnTo>
                      <a:pt x="0" y="1160018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29" name="Google Shape;429;p34"/>
              <p:cNvSpPr/>
              <p:nvPr/>
            </p:nvSpPr>
            <p:spPr>
              <a:xfrm>
                <a:off x="0" y="13803394"/>
                <a:ext cx="2219180" cy="0"/>
              </a:xfrm>
              <a:custGeom>
                <a:rect b="b" l="l" r="r" t="t"/>
                <a:pathLst>
                  <a:path extrusionOk="0" h="120000" w="2219180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2120"/>
              </a:solidFill>
              <a:ln>
                <a:noFill/>
              </a:ln>
            </p:spPr>
          </p:sp>
          <p:sp>
            <p:nvSpPr>
              <p:cNvPr id="430" name="Google Shape;430;p34"/>
              <p:cNvSpPr/>
              <p:nvPr/>
            </p:nvSpPr>
            <p:spPr>
              <a:xfrm>
                <a:off x="2527399" y="11592309"/>
                <a:ext cx="2219180" cy="2211084"/>
              </a:xfrm>
              <a:custGeom>
                <a:rect b="b" l="l" r="r" t="t"/>
                <a:pathLst>
                  <a:path extrusionOk="0" h="2211084" w="2219180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2211084"/>
                    </a:lnTo>
                    <a:lnTo>
                      <a:pt x="0" y="22110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1" name="Google Shape;431;p34"/>
              <p:cNvSpPr/>
              <p:nvPr/>
            </p:nvSpPr>
            <p:spPr>
              <a:xfrm>
                <a:off x="5054798" y="9659200"/>
                <a:ext cx="2219179" cy="4144194"/>
              </a:xfrm>
              <a:custGeom>
                <a:rect b="b" l="l" r="r" t="t"/>
                <a:pathLst>
                  <a:path extrusionOk="0" h="4144194" w="2219179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4144193"/>
                    </a:lnTo>
                    <a:lnTo>
                      <a:pt x="0" y="41441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2" name="Google Shape;432;p34"/>
              <p:cNvSpPr/>
              <p:nvPr/>
            </p:nvSpPr>
            <p:spPr>
              <a:xfrm>
                <a:off x="7582198" y="8831314"/>
                <a:ext cx="2219179" cy="4972079"/>
              </a:xfrm>
              <a:custGeom>
                <a:rect b="b" l="l" r="r" t="t"/>
                <a:pathLst>
                  <a:path extrusionOk="0" h="4972079" w="2219179">
                    <a:moveTo>
                      <a:pt x="0" y="0"/>
                    </a:moveTo>
                    <a:lnTo>
                      <a:pt x="2219179" y="0"/>
                    </a:lnTo>
                    <a:lnTo>
                      <a:pt x="2219179" y="4972079"/>
                    </a:lnTo>
                    <a:lnTo>
                      <a:pt x="0" y="497207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433" name="Google Shape;433;p34"/>
              <p:cNvSpPr/>
              <p:nvPr/>
            </p:nvSpPr>
            <p:spPr>
              <a:xfrm>
                <a:off x="10109596" y="7727106"/>
                <a:ext cx="2219180" cy="6076287"/>
              </a:xfrm>
              <a:custGeom>
                <a:rect b="b" l="l" r="r" t="t"/>
                <a:pathLst>
                  <a:path extrusionOk="0" h="6076287" w="2219180">
                    <a:moveTo>
                      <a:pt x="0" y="0"/>
                    </a:moveTo>
                    <a:lnTo>
                      <a:pt x="2219180" y="0"/>
                    </a:lnTo>
                    <a:lnTo>
                      <a:pt x="2219180" y="6076287"/>
                    </a:lnTo>
                    <a:lnTo>
                      <a:pt x="0" y="607628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</p:grpSp>
      <p:sp>
        <p:nvSpPr>
          <p:cNvPr id="434" name="Google Shape;434;p34"/>
          <p:cNvSpPr/>
          <p:nvPr/>
        </p:nvSpPr>
        <p:spPr>
          <a:xfrm>
            <a:off x="0" y="0"/>
            <a:ext cx="4246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4"/>
          <p:cNvSpPr txBox="1"/>
          <p:nvPr/>
        </p:nvSpPr>
        <p:spPr>
          <a:xfrm>
            <a:off x="528925" y="554629"/>
            <a:ext cx="3188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Write Your Topic or Idea</a:t>
            </a:r>
            <a:endParaRPr sz="700">
              <a:solidFill>
                <a:schemeClr val="accent6"/>
              </a:solidFill>
            </a:endParaRPr>
          </a:p>
        </p:txBody>
      </p:sp>
      <p:sp>
        <p:nvSpPr>
          <p:cNvPr id="436" name="Google Shape;436;p34"/>
          <p:cNvSpPr txBox="1"/>
          <p:nvPr/>
        </p:nvSpPr>
        <p:spPr>
          <a:xfrm>
            <a:off x="528925" y="4055471"/>
            <a:ext cx="3188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Elaborate on what</a:t>
            </a:r>
            <a:endParaRPr sz="7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you want to discuss.</a:t>
            </a:r>
            <a:r>
              <a:rPr lang="en" sz="6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7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" name="Google Shape;441;p35"/>
          <p:cNvCxnSpPr/>
          <p:nvPr/>
        </p:nvCxnSpPr>
        <p:spPr>
          <a:xfrm rot="-5400000">
            <a:off x="4490201" y="2696283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35"/>
          <p:cNvCxnSpPr/>
          <p:nvPr/>
        </p:nvCxnSpPr>
        <p:spPr>
          <a:xfrm rot="-5400000">
            <a:off x="2544487" y="2871701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3" name="Google Shape;443;p35"/>
          <p:cNvGrpSpPr/>
          <p:nvPr/>
        </p:nvGrpSpPr>
        <p:grpSpPr>
          <a:xfrm>
            <a:off x="1725962" y="2960135"/>
            <a:ext cx="1824961" cy="520088"/>
            <a:chOff x="0" y="0"/>
            <a:chExt cx="4866563" cy="1386900"/>
          </a:xfrm>
        </p:grpSpPr>
        <p:sp>
          <p:nvSpPr>
            <p:cNvPr id="444" name="Google Shape;444;p35"/>
            <p:cNvSpPr/>
            <p:nvPr/>
          </p:nvSpPr>
          <p:spPr>
            <a:xfrm>
              <a:off x="0" y="0"/>
              <a:ext cx="4866563" cy="1386900"/>
            </a:xfrm>
            <a:custGeom>
              <a:rect b="b" l="l" r="r" t="t"/>
              <a:pathLst>
                <a:path extrusionOk="0" h="6934502" w="24332816">
                  <a:moveTo>
                    <a:pt x="0" y="0"/>
                  </a:moveTo>
                  <a:lnTo>
                    <a:pt x="0" y="6934502"/>
                  </a:lnTo>
                  <a:lnTo>
                    <a:pt x="24332816" y="6934502"/>
                  </a:lnTo>
                  <a:lnTo>
                    <a:pt x="24332816" y="0"/>
                  </a:lnTo>
                  <a:lnTo>
                    <a:pt x="0" y="0"/>
                  </a:lnTo>
                  <a:close/>
                  <a:moveTo>
                    <a:pt x="24271855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24271855" y="59690"/>
                  </a:lnTo>
                  <a:lnTo>
                    <a:pt x="24271855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45" name="Google Shape;445;p35"/>
            <p:cNvPicPr preferRelativeResize="0"/>
            <p:nvPr/>
          </p:nvPicPr>
          <p:blipFill rotWithShape="1">
            <a:blip r:embed="rId3">
              <a:alphaModFix/>
            </a:blip>
            <a:srcRect b="0" l="23219" r="31197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6" name="Google Shape;446;p35"/>
            <p:cNvSpPr txBox="1"/>
            <p:nvPr/>
          </p:nvSpPr>
          <p:spPr>
            <a:xfrm>
              <a:off x="1187307" y="158233"/>
              <a:ext cx="3413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cxnSp>
        <p:nvCxnSpPr>
          <p:cNvPr id="447" name="Google Shape;447;p35"/>
          <p:cNvCxnSpPr/>
          <p:nvPr/>
        </p:nvCxnSpPr>
        <p:spPr>
          <a:xfrm>
            <a:off x="2630486" y="2783054"/>
            <a:ext cx="38877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8" name="Google Shape;448;p35"/>
          <p:cNvGrpSpPr/>
          <p:nvPr/>
        </p:nvGrpSpPr>
        <p:grpSpPr>
          <a:xfrm>
            <a:off x="3758470" y="2097610"/>
            <a:ext cx="1641576" cy="520088"/>
            <a:chOff x="0" y="0"/>
            <a:chExt cx="4377537" cy="1386900"/>
          </a:xfrm>
        </p:grpSpPr>
        <p:sp>
          <p:nvSpPr>
            <p:cNvPr id="449" name="Google Shape;449;p35"/>
            <p:cNvSpPr/>
            <p:nvPr/>
          </p:nvSpPr>
          <p:spPr>
            <a:xfrm>
              <a:off x="0" y="0"/>
              <a:ext cx="4377537" cy="1386900"/>
            </a:xfrm>
            <a:custGeom>
              <a:rect b="b" l="l" r="r" t="t"/>
              <a:pathLst>
                <a:path extrusionOk="0" h="6934502" w="21887683">
                  <a:moveTo>
                    <a:pt x="0" y="0"/>
                  </a:moveTo>
                  <a:lnTo>
                    <a:pt x="0" y="6934502"/>
                  </a:lnTo>
                  <a:lnTo>
                    <a:pt x="21887683" y="6934502"/>
                  </a:lnTo>
                  <a:lnTo>
                    <a:pt x="21887683" y="0"/>
                  </a:lnTo>
                  <a:lnTo>
                    <a:pt x="0" y="0"/>
                  </a:lnTo>
                  <a:close/>
                  <a:moveTo>
                    <a:pt x="21826722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21826722" y="59690"/>
                  </a:lnTo>
                  <a:lnTo>
                    <a:pt x="21826722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50" name="Google Shape;450;p35"/>
            <p:cNvPicPr preferRelativeResize="0"/>
            <p:nvPr/>
          </p:nvPicPr>
          <p:blipFill rotWithShape="1">
            <a:blip r:embed="rId4">
              <a:alphaModFix/>
            </a:blip>
            <a:srcRect b="20140" l="28756" r="34852" t="0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" name="Google Shape;451;p35"/>
            <p:cNvSpPr txBox="1"/>
            <p:nvPr/>
          </p:nvSpPr>
          <p:spPr>
            <a:xfrm>
              <a:off x="1187307" y="158233"/>
              <a:ext cx="29190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cxnSp>
        <p:nvCxnSpPr>
          <p:cNvPr id="452" name="Google Shape;452;p35"/>
          <p:cNvCxnSpPr/>
          <p:nvPr/>
        </p:nvCxnSpPr>
        <p:spPr>
          <a:xfrm rot="-5400000">
            <a:off x="2548837" y="3561255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35"/>
          <p:cNvCxnSpPr/>
          <p:nvPr/>
        </p:nvCxnSpPr>
        <p:spPr>
          <a:xfrm>
            <a:off x="1725962" y="3648026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35"/>
          <p:cNvCxnSpPr/>
          <p:nvPr/>
        </p:nvCxnSpPr>
        <p:spPr>
          <a:xfrm rot="-5400000">
            <a:off x="3449011" y="3734106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5" name="Google Shape;455;p35"/>
          <p:cNvGrpSpPr/>
          <p:nvPr/>
        </p:nvGrpSpPr>
        <p:grpSpPr>
          <a:xfrm>
            <a:off x="2813642" y="3824987"/>
            <a:ext cx="1451655" cy="520088"/>
            <a:chOff x="0" y="0"/>
            <a:chExt cx="3871079" cy="1386900"/>
          </a:xfrm>
        </p:grpSpPr>
        <p:sp>
          <p:nvSpPr>
            <p:cNvPr id="456" name="Google Shape;456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57" name="Google Shape;457;p35"/>
            <p:cNvPicPr preferRelativeResize="0"/>
            <p:nvPr/>
          </p:nvPicPr>
          <p:blipFill rotWithShape="1">
            <a:blip r:embed="rId5">
              <a:alphaModFix/>
            </a:blip>
            <a:srcRect b="52065" l="21629" r="39341" t="9867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35"/>
            <p:cNvSpPr txBox="1"/>
            <p:nvPr/>
          </p:nvSpPr>
          <p:spPr>
            <a:xfrm>
              <a:off x="1187307" y="15823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cxnSp>
        <p:nvCxnSpPr>
          <p:cNvPr id="459" name="Google Shape;459;p35"/>
          <p:cNvCxnSpPr/>
          <p:nvPr/>
        </p:nvCxnSpPr>
        <p:spPr>
          <a:xfrm rot="-5400000">
            <a:off x="1639843" y="3734106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0" name="Google Shape;460;p35"/>
          <p:cNvGrpSpPr/>
          <p:nvPr/>
        </p:nvGrpSpPr>
        <p:grpSpPr>
          <a:xfrm>
            <a:off x="1004474" y="3824987"/>
            <a:ext cx="1451655" cy="520088"/>
            <a:chOff x="0" y="0"/>
            <a:chExt cx="3871079" cy="1386900"/>
          </a:xfrm>
        </p:grpSpPr>
        <p:sp>
          <p:nvSpPr>
            <p:cNvPr id="461" name="Google Shape;461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62" name="Google Shape;462;p35"/>
            <p:cNvPicPr preferRelativeResize="0"/>
            <p:nvPr/>
          </p:nvPicPr>
          <p:blipFill rotWithShape="1">
            <a:blip r:embed="rId6">
              <a:alphaModFix/>
            </a:blip>
            <a:srcRect b="51360" l="18055" r="40675" t="8384"/>
            <a:stretch/>
          </p:blipFill>
          <p:spPr>
            <a:xfrm>
              <a:off x="0" y="0"/>
              <a:ext cx="942284" cy="1378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35"/>
            <p:cNvSpPr txBox="1"/>
            <p:nvPr/>
          </p:nvSpPr>
          <p:spPr>
            <a:xfrm>
              <a:off x="1187307" y="15823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cxnSp>
        <p:nvCxnSpPr>
          <p:cNvPr id="464" name="Google Shape;464;p35"/>
          <p:cNvCxnSpPr/>
          <p:nvPr/>
        </p:nvCxnSpPr>
        <p:spPr>
          <a:xfrm rot="-5400000">
            <a:off x="6427395" y="2869134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5" name="Google Shape;465;p35"/>
          <p:cNvGrpSpPr/>
          <p:nvPr/>
        </p:nvGrpSpPr>
        <p:grpSpPr>
          <a:xfrm>
            <a:off x="5608870" y="2957566"/>
            <a:ext cx="1824961" cy="520088"/>
            <a:chOff x="0" y="0"/>
            <a:chExt cx="4866563" cy="1386900"/>
          </a:xfrm>
        </p:grpSpPr>
        <p:sp>
          <p:nvSpPr>
            <p:cNvPr id="466" name="Google Shape;466;p35"/>
            <p:cNvSpPr/>
            <p:nvPr/>
          </p:nvSpPr>
          <p:spPr>
            <a:xfrm>
              <a:off x="0" y="0"/>
              <a:ext cx="4866563" cy="1386900"/>
            </a:xfrm>
            <a:custGeom>
              <a:rect b="b" l="l" r="r" t="t"/>
              <a:pathLst>
                <a:path extrusionOk="0" h="6934502" w="24332816">
                  <a:moveTo>
                    <a:pt x="0" y="0"/>
                  </a:moveTo>
                  <a:lnTo>
                    <a:pt x="0" y="6934502"/>
                  </a:lnTo>
                  <a:lnTo>
                    <a:pt x="24332816" y="6934502"/>
                  </a:lnTo>
                  <a:lnTo>
                    <a:pt x="24332816" y="0"/>
                  </a:lnTo>
                  <a:lnTo>
                    <a:pt x="0" y="0"/>
                  </a:lnTo>
                  <a:close/>
                  <a:moveTo>
                    <a:pt x="24271855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24271855" y="59690"/>
                  </a:lnTo>
                  <a:lnTo>
                    <a:pt x="24271855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67" name="Google Shape;467;p35"/>
            <p:cNvPicPr preferRelativeResize="0"/>
            <p:nvPr/>
          </p:nvPicPr>
          <p:blipFill rotWithShape="1">
            <a:blip r:embed="rId7">
              <a:alphaModFix/>
            </a:blip>
            <a:srcRect b="1171" l="0" r="0" t="1171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8" name="Google Shape;468;p35"/>
            <p:cNvSpPr txBox="1"/>
            <p:nvPr/>
          </p:nvSpPr>
          <p:spPr>
            <a:xfrm>
              <a:off x="1187307" y="158233"/>
              <a:ext cx="3413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cxnSp>
        <p:nvCxnSpPr>
          <p:cNvPr id="469" name="Google Shape;469;p35"/>
          <p:cNvCxnSpPr/>
          <p:nvPr/>
        </p:nvCxnSpPr>
        <p:spPr>
          <a:xfrm rot="-5400000">
            <a:off x="6431745" y="3558687"/>
            <a:ext cx="168300" cy="0"/>
          </a:xfrm>
          <a:prstGeom prst="straightConnector1">
            <a:avLst/>
          </a:pr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0" name="Google Shape;470;p35"/>
          <p:cNvCxnSpPr/>
          <p:nvPr/>
        </p:nvCxnSpPr>
        <p:spPr>
          <a:xfrm>
            <a:off x="5608870" y="3645458"/>
            <a:ext cx="1814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" name="Google Shape;471;p35"/>
          <p:cNvCxnSpPr/>
          <p:nvPr/>
        </p:nvCxnSpPr>
        <p:spPr>
          <a:xfrm rot="-5400000">
            <a:off x="7331920" y="3731538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2" name="Google Shape;472;p35"/>
          <p:cNvGrpSpPr/>
          <p:nvPr/>
        </p:nvGrpSpPr>
        <p:grpSpPr>
          <a:xfrm>
            <a:off x="6696551" y="3822420"/>
            <a:ext cx="1451655" cy="520088"/>
            <a:chOff x="0" y="0"/>
            <a:chExt cx="3871079" cy="1386900"/>
          </a:xfrm>
        </p:grpSpPr>
        <p:sp>
          <p:nvSpPr>
            <p:cNvPr id="473" name="Google Shape;473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74" name="Google Shape;474;p35"/>
            <p:cNvPicPr preferRelativeResize="0"/>
            <p:nvPr/>
          </p:nvPicPr>
          <p:blipFill rotWithShape="1">
            <a:blip r:embed="rId8">
              <a:alphaModFix/>
            </a:blip>
            <a:srcRect b="18546" l="28823" r="37637" t="7384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35"/>
            <p:cNvSpPr txBox="1"/>
            <p:nvPr/>
          </p:nvSpPr>
          <p:spPr>
            <a:xfrm>
              <a:off x="1187307" y="15823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cxnSp>
        <p:nvCxnSpPr>
          <p:cNvPr id="476" name="Google Shape;476;p35"/>
          <p:cNvCxnSpPr/>
          <p:nvPr/>
        </p:nvCxnSpPr>
        <p:spPr>
          <a:xfrm rot="-5400000">
            <a:off x="5522752" y="3731538"/>
            <a:ext cx="177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7" name="Google Shape;477;p35"/>
          <p:cNvGrpSpPr/>
          <p:nvPr/>
        </p:nvGrpSpPr>
        <p:grpSpPr>
          <a:xfrm>
            <a:off x="4887382" y="3822420"/>
            <a:ext cx="1451655" cy="520088"/>
            <a:chOff x="0" y="0"/>
            <a:chExt cx="3871079" cy="1386900"/>
          </a:xfrm>
        </p:grpSpPr>
        <p:sp>
          <p:nvSpPr>
            <p:cNvPr id="478" name="Google Shape;478;p35"/>
            <p:cNvSpPr/>
            <p:nvPr/>
          </p:nvSpPr>
          <p:spPr>
            <a:xfrm>
              <a:off x="0" y="0"/>
              <a:ext cx="3871079" cy="1386900"/>
            </a:xfrm>
            <a:custGeom>
              <a:rect b="b" l="l" r="r" t="t"/>
              <a:pathLst>
                <a:path extrusionOk="0" h="6934502" w="19355394">
                  <a:moveTo>
                    <a:pt x="0" y="0"/>
                  </a:moveTo>
                  <a:lnTo>
                    <a:pt x="0" y="6934502"/>
                  </a:lnTo>
                  <a:lnTo>
                    <a:pt x="19355394" y="6934502"/>
                  </a:lnTo>
                  <a:lnTo>
                    <a:pt x="19355394" y="0"/>
                  </a:lnTo>
                  <a:lnTo>
                    <a:pt x="0" y="0"/>
                  </a:lnTo>
                  <a:close/>
                  <a:moveTo>
                    <a:pt x="19294433" y="6873541"/>
                  </a:moveTo>
                  <a:lnTo>
                    <a:pt x="59690" y="6873541"/>
                  </a:lnTo>
                  <a:lnTo>
                    <a:pt x="59690" y="59690"/>
                  </a:lnTo>
                  <a:lnTo>
                    <a:pt x="19294433" y="59690"/>
                  </a:lnTo>
                  <a:lnTo>
                    <a:pt x="19294433" y="687354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pic>
          <p:nvPicPr>
            <p:cNvPr id="479" name="Google Shape;479;p35"/>
            <p:cNvPicPr preferRelativeResize="0"/>
            <p:nvPr/>
          </p:nvPicPr>
          <p:blipFill rotWithShape="1">
            <a:blip r:embed="rId9">
              <a:alphaModFix/>
            </a:blip>
            <a:srcRect b="49946" l="47363" r="23113" t="21257"/>
            <a:stretch/>
          </p:blipFill>
          <p:spPr>
            <a:xfrm>
              <a:off x="0" y="0"/>
              <a:ext cx="942283" cy="1378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35"/>
            <p:cNvSpPr txBox="1"/>
            <p:nvPr/>
          </p:nvSpPr>
          <p:spPr>
            <a:xfrm>
              <a:off x="1187307" y="158233"/>
              <a:ext cx="2396700" cy="108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Name</a:t>
              </a:r>
              <a:endParaRPr sz="11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2565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Job Title</a:t>
              </a:r>
              <a:endParaRPr sz="1100">
                <a:solidFill>
                  <a:schemeClr val="accent6"/>
                </a:solidFill>
              </a:endParaRPr>
            </a:p>
          </p:txBody>
        </p:sp>
      </p:grpSp>
      <p:sp>
        <p:nvSpPr>
          <p:cNvPr id="481" name="Google Shape;481;p35"/>
          <p:cNvSpPr txBox="1"/>
          <p:nvPr/>
        </p:nvSpPr>
        <p:spPr>
          <a:xfrm>
            <a:off x="1216888" y="796773"/>
            <a:ext cx="671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Add a Chart Page</a:t>
            </a:r>
            <a:endParaRPr sz="7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6"/>
          <p:cNvSpPr/>
          <p:nvPr/>
        </p:nvSpPr>
        <p:spPr>
          <a:xfrm>
            <a:off x="0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6"/>
          <p:cNvSpPr txBox="1"/>
          <p:nvPr/>
        </p:nvSpPr>
        <p:spPr>
          <a:xfrm>
            <a:off x="514350" y="509588"/>
            <a:ext cx="2380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Icons</a:t>
            </a:r>
            <a:endParaRPr sz="40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Resource </a:t>
            </a:r>
            <a:endParaRPr sz="40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Page</a:t>
            </a:r>
            <a:endParaRPr sz="40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88" name="Google Shape;488;p36"/>
          <p:cNvSpPr txBox="1"/>
          <p:nvPr/>
        </p:nvSpPr>
        <p:spPr>
          <a:xfrm>
            <a:off x="514350" y="3461702"/>
            <a:ext cx="2380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11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in your Presentation.</a:t>
            </a:r>
            <a:endParaRPr sz="11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11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3752754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374851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5064088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505992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4407995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4416580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4407995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5590632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5585537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6333698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6"/>
          <p:cNvSpPr/>
          <p:nvPr/>
        </p:nvSpPr>
        <p:spPr>
          <a:xfrm>
            <a:off x="632997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36"/>
          <p:cNvSpPr/>
          <p:nvPr/>
        </p:nvSpPr>
        <p:spPr>
          <a:xfrm>
            <a:off x="6937581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36"/>
          <p:cNvSpPr/>
          <p:nvPr/>
        </p:nvSpPr>
        <p:spPr>
          <a:xfrm>
            <a:off x="6945824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36"/>
          <p:cNvSpPr/>
          <p:nvPr/>
        </p:nvSpPr>
        <p:spPr>
          <a:xfrm>
            <a:off x="6937581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7584824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7592272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7584824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4341721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433799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376190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375817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8068767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8077080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8068767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6"/>
          <p:cNvSpPr/>
          <p:nvPr/>
        </p:nvSpPr>
        <p:spPr>
          <a:xfrm>
            <a:off x="7305603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36"/>
          <p:cNvSpPr/>
          <p:nvPr/>
        </p:nvSpPr>
        <p:spPr>
          <a:xfrm>
            <a:off x="7313927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36"/>
          <p:cNvSpPr/>
          <p:nvPr/>
        </p:nvSpPr>
        <p:spPr>
          <a:xfrm>
            <a:off x="7305603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36"/>
          <p:cNvSpPr/>
          <p:nvPr/>
        </p:nvSpPr>
        <p:spPr>
          <a:xfrm>
            <a:off x="6092572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36"/>
          <p:cNvSpPr/>
          <p:nvPr/>
        </p:nvSpPr>
        <p:spPr>
          <a:xfrm>
            <a:off x="6088193" y="1563667"/>
            <a:ext cx="436068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6"/>
          <p:cNvSpPr/>
          <p:nvPr/>
        </p:nvSpPr>
        <p:spPr>
          <a:xfrm>
            <a:off x="553893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6"/>
          <p:cNvSpPr/>
          <p:nvPr/>
        </p:nvSpPr>
        <p:spPr>
          <a:xfrm>
            <a:off x="553893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6"/>
          <p:cNvSpPr/>
          <p:nvPr/>
        </p:nvSpPr>
        <p:spPr>
          <a:xfrm>
            <a:off x="554725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6"/>
          <p:cNvSpPr/>
          <p:nvPr/>
        </p:nvSpPr>
        <p:spPr>
          <a:xfrm>
            <a:off x="4917816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6"/>
          <p:cNvSpPr/>
          <p:nvPr/>
        </p:nvSpPr>
        <p:spPr>
          <a:xfrm>
            <a:off x="4926193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6"/>
          <p:cNvSpPr/>
          <p:nvPr/>
        </p:nvSpPr>
        <p:spPr>
          <a:xfrm>
            <a:off x="4917816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36"/>
          <p:cNvSpPr/>
          <p:nvPr/>
        </p:nvSpPr>
        <p:spPr>
          <a:xfrm>
            <a:off x="6736310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36"/>
          <p:cNvSpPr/>
          <p:nvPr/>
        </p:nvSpPr>
        <p:spPr>
          <a:xfrm>
            <a:off x="673214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36"/>
          <p:cNvSpPr/>
          <p:nvPr/>
        </p:nvSpPr>
        <p:spPr>
          <a:xfrm>
            <a:off x="7932496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6"/>
          <p:cNvSpPr/>
          <p:nvPr/>
        </p:nvSpPr>
        <p:spPr>
          <a:xfrm>
            <a:off x="7927473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6"/>
          <p:cNvSpPr/>
          <p:nvPr/>
        </p:nvSpPr>
        <p:spPr>
          <a:xfrm>
            <a:off x="451165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36"/>
          <p:cNvSpPr/>
          <p:nvPr/>
        </p:nvSpPr>
        <p:spPr>
          <a:xfrm>
            <a:off x="451996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36"/>
          <p:cNvSpPr/>
          <p:nvPr/>
        </p:nvSpPr>
        <p:spPr>
          <a:xfrm>
            <a:off x="451165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36"/>
          <p:cNvSpPr/>
          <p:nvPr/>
        </p:nvSpPr>
        <p:spPr>
          <a:xfrm>
            <a:off x="376301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36"/>
          <p:cNvSpPr/>
          <p:nvPr/>
        </p:nvSpPr>
        <p:spPr>
          <a:xfrm>
            <a:off x="375817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36"/>
          <p:cNvSpPr/>
          <p:nvPr/>
        </p:nvSpPr>
        <p:spPr>
          <a:xfrm>
            <a:off x="3730527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6"/>
          <p:cNvSpPr/>
          <p:nvPr/>
        </p:nvSpPr>
        <p:spPr>
          <a:xfrm>
            <a:off x="3739847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6"/>
          <p:cNvSpPr/>
          <p:nvPr/>
        </p:nvSpPr>
        <p:spPr>
          <a:xfrm>
            <a:off x="3730527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36"/>
          <p:cNvSpPr/>
          <p:nvPr/>
        </p:nvSpPr>
        <p:spPr>
          <a:xfrm>
            <a:off x="520210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36"/>
          <p:cNvSpPr/>
          <p:nvPr/>
        </p:nvSpPr>
        <p:spPr>
          <a:xfrm>
            <a:off x="519795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36"/>
          <p:cNvSpPr/>
          <p:nvPr/>
        </p:nvSpPr>
        <p:spPr>
          <a:xfrm>
            <a:off x="5883982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36"/>
          <p:cNvSpPr/>
          <p:nvPr/>
        </p:nvSpPr>
        <p:spPr>
          <a:xfrm>
            <a:off x="5911048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6"/>
          <p:cNvSpPr/>
          <p:nvPr/>
        </p:nvSpPr>
        <p:spPr>
          <a:xfrm>
            <a:off x="5883982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36"/>
          <p:cNvSpPr/>
          <p:nvPr/>
        </p:nvSpPr>
        <p:spPr>
          <a:xfrm>
            <a:off x="656925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36"/>
          <p:cNvSpPr/>
          <p:nvPr/>
        </p:nvSpPr>
        <p:spPr>
          <a:xfrm>
            <a:off x="6580255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36"/>
          <p:cNvSpPr/>
          <p:nvPr/>
        </p:nvSpPr>
        <p:spPr>
          <a:xfrm>
            <a:off x="656925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7291456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7299717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7291456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7932237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7927473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4429835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4425705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5031809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4955566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5575259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5571657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6063797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607322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6063797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6763178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677231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6763178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709191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708734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744828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7455477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744828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4989598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4985518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4336454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4346068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4336454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8040828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8037230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3805743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380093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5618266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614196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6099274" y="3957530"/>
            <a:ext cx="294094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6096273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667706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667339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7321501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7317205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802709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8022936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7"/>
          <p:cNvSpPr/>
          <p:nvPr/>
        </p:nvSpPr>
        <p:spPr>
          <a:xfrm>
            <a:off x="0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7"/>
          <p:cNvSpPr txBox="1"/>
          <p:nvPr/>
        </p:nvSpPr>
        <p:spPr>
          <a:xfrm>
            <a:off x="514350" y="509588"/>
            <a:ext cx="2380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Elements Resource </a:t>
            </a:r>
            <a:endParaRPr sz="40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Page</a:t>
            </a:r>
            <a:endParaRPr sz="40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91" name="Google Shape;591;p37"/>
          <p:cNvSpPr txBox="1"/>
          <p:nvPr/>
        </p:nvSpPr>
        <p:spPr>
          <a:xfrm>
            <a:off x="514350" y="3461702"/>
            <a:ext cx="2380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Use these design resources</a:t>
            </a:r>
            <a:endParaRPr sz="11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in your Presentation.</a:t>
            </a:r>
            <a:endParaRPr sz="11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Happy designing! </a:t>
            </a:r>
            <a:endParaRPr sz="1100"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 sz="1100">
              <a:solidFill>
                <a:schemeClr val="accent2"/>
              </a:solidFill>
            </a:endParaRPr>
          </a:p>
        </p:txBody>
      </p:sp>
      <p:sp>
        <p:nvSpPr>
          <p:cNvPr id="592" name="Google Shape;592;p37"/>
          <p:cNvSpPr/>
          <p:nvPr/>
        </p:nvSpPr>
        <p:spPr>
          <a:xfrm>
            <a:off x="4208036" y="734727"/>
            <a:ext cx="1027271" cy="1031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7"/>
          <p:cNvSpPr/>
          <p:nvPr/>
        </p:nvSpPr>
        <p:spPr>
          <a:xfrm>
            <a:off x="5651509" y="734727"/>
            <a:ext cx="1190625" cy="103108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4" name="Google Shape;594;p37"/>
          <p:cNvSpPr/>
          <p:nvPr/>
        </p:nvSpPr>
        <p:spPr>
          <a:xfrm>
            <a:off x="7256743" y="742741"/>
            <a:ext cx="1016000" cy="1014374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5" name="Google Shape;595;p37"/>
          <p:cNvSpPr/>
          <p:nvPr/>
        </p:nvSpPr>
        <p:spPr>
          <a:xfrm>
            <a:off x="5758411" y="2064488"/>
            <a:ext cx="1033501" cy="1033501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6" name="Google Shape;596;p37"/>
          <p:cNvSpPr/>
          <p:nvPr/>
        </p:nvSpPr>
        <p:spPr>
          <a:xfrm>
            <a:off x="4126070" y="2064488"/>
            <a:ext cx="1194016" cy="1034129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7" name="Google Shape;597;p37"/>
          <p:cNvSpPr/>
          <p:nvPr/>
        </p:nvSpPr>
        <p:spPr>
          <a:xfrm>
            <a:off x="7231420" y="2072503"/>
            <a:ext cx="1063625" cy="1011507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98" name="Google Shape;598;p37"/>
          <p:cNvSpPr/>
          <p:nvPr/>
        </p:nvSpPr>
        <p:spPr>
          <a:xfrm>
            <a:off x="7246806" y="3394250"/>
            <a:ext cx="1037946" cy="101640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5699767" y="3391199"/>
            <a:ext cx="1073658" cy="1021080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0" name="Google Shape;600;p37"/>
          <p:cNvGrpSpPr/>
          <p:nvPr/>
        </p:nvGrpSpPr>
        <p:grpSpPr>
          <a:xfrm>
            <a:off x="4213751" y="3394250"/>
            <a:ext cx="1014430" cy="1014430"/>
            <a:chOff x="0" y="0"/>
            <a:chExt cx="1588770" cy="1588770"/>
          </a:xfrm>
        </p:grpSpPr>
        <p:sp>
          <p:nvSpPr>
            <p:cNvPr id="601" name="Google Shape;601;p37"/>
            <p:cNvSpPr/>
            <p:nvPr/>
          </p:nvSpPr>
          <p:spPr>
            <a:xfrm>
              <a:off x="6350" y="6350"/>
              <a:ext cx="1576070" cy="1576070"/>
            </a:xfrm>
            <a:custGeom>
              <a:rect b="b" l="l" r="r" t="t"/>
              <a:pathLst>
                <a:path extrusionOk="0" h="1576070" w="1576070">
                  <a:moveTo>
                    <a:pt x="1576070" y="271780"/>
                  </a:moveTo>
                  <a:lnTo>
                    <a:pt x="1576070" y="1576070"/>
                  </a:lnTo>
                  <a:lnTo>
                    <a:pt x="0" y="1576070"/>
                  </a:lnTo>
                  <a:lnTo>
                    <a:pt x="0" y="0"/>
                  </a:lnTo>
                  <a:lnTo>
                    <a:pt x="1304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2" name="Google Shape;602;p37"/>
            <p:cNvSpPr/>
            <p:nvPr/>
          </p:nvSpPr>
          <p:spPr>
            <a:xfrm>
              <a:off x="0" y="0"/>
              <a:ext cx="1588770" cy="1588770"/>
            </a:xfrm>
            <a:custGeom>
              <a:rect b="b" l="l" r="r" t="t"/>
              <a:pathLst>
                <a:path extrusionOk="0" h="1588770" w="1588770">
                  <a:moveTo>
                    <a:pt x="1588770" y="1588770"/>
                  </a:moveTo>
                  <a:lnTo>
                    <a:pt x="0" y="1588770"/>
                  </a:lnTo>
                  <a:lnTo>
                    <a:pt x="0" y="0"/>
                  </a:lnTo>
                  <a:lnTo>
                    <a:pt x="1313180" y="0"/>
                  </a:lnTo>
                  <a:lnTo>
                    <a:pt x="1588770" y="275590"/>
                  </a:lnTo>
                  <a:cubicBezTo>
                    <a:pt x="1588770" y="275590"/>
                    <a:pt x="1588770" y="1588770"/>
                    <a:pt x="1588770" y="1588770"/>
                  </a:cubicBezTo>
                  <a:close/>
                  <a:moveTo>
                    <a:pt x="12700" y="1576070"/>
                  </a:moveTo>
                  <a:lnTo>
                    <a:pt x="1576070" y="1576070"/>
                  </a:lnTo>
                  <a:lnTo>
                    <a:pt x="1576070" y="280670"/>
                  </a:lnTo>
                  <a:lnTo>
                    <a:pt x="1308100" y="12700"/>
                  </a:lnTo>
                  <a:lnTo>
                    <a:pt x="12700" y="12700"/>
                  </a:lnTo>
                  <a:lnTo>
                    <a:pt x="12700" y="15760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09" name="Google Shape;609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10" name="Google Shape;610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11" name="Google Shape;611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2" name="Google Shape;612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13" name="Google Shape;613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14" name="Google Shape;614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5" name="Google Shape;615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16" name="Google Shape;616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17" name="Google Shape;617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18" name="Google Shape;618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19" name="Google Shape;619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20" name="Google Shape;620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21" name="Google Shape;621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9361" l="0" r="1048" t="8299"/>
          <a:stretch/>
        </p:blipFill>
        <p:spPr>
          <a:xfrm>
            <a:off x="0" y="0"/>
            <a:ext cx="4120684" cy="5143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3"/>
          <p:cNvGrpSpPr/>
          <p:nvPr/>
        </p:nvGrpSpPr>
        <p:grpSpPr>
          <a:xfrm>
            <a:off x="5038468" y="2591689"/>
            <a:ext cx="2781756" cy="230850"/>
            <a:chOff x="610" y="-66675"/>
            <a:chExt cx="7418015" cy="615600"/>
          </a:xfrm>
        </p:grpSpPr>
        <p:sp>
          <p:nvSpPr>
            <p:cNvPr id="88" name="Google Shape;88;p13"/>
            <p:cNvSpPr/>
            <p:nvPr/>
          </p:nvSpPr>
          <p:spPr>
            <a:xfrm>
              <a:off x="610" y="168059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2212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653625" y="-66675"/>
              <a:ext cx="676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038468" y="3263805"/>
            <a:ext cx="2781756" cy="230850"/>
            <a:chOff x="610" y="-66675"/>
            <a:chExt cx="7418015" cy="615600"/>
          </a:xfrm>
        </p:grpSpPr>
        <p:sp>
          <p:nvSpPr>
            <p:cNvPr id="91" name="Google Shape;91;p13"/>
            <p:cNvSpPr/>
            <p:nvPr/>
          </p:nvSpPr>
          <p:spPr>
            <a:xfrm>
              <a:off x="610" y="168059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2212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653625" y="-66675"/>
              <a:ext cx="676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5038468" y="3935921"/>
            <a:ext cx="2781756" cy="230850"/>
            <a:chOff x="610" y="-66675"/>
            <a:chExt cx="7418015" cy="615600"/>
          </a:xfrm>
        </p:grpSpPr>
        <p:sp>
          <p:nvSpPr>
            <p:cNvPr id="94" name="Google Shape;94;p13"/>
            <p:cNvSpPr/>
            <p:nvPr/>
          </p:nvSpPr>
          <p:spPr>
            <a:xfrm>
              <a:off x="610" y="168059"/>
              <a:ext cx="268671" cy="269875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2212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653625" y="-66675"/>
              <a:ext cx="6765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Write an agenda here.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5038239" y="949213"/>
            <a:ext cx="3188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Add an Agenda Page</a:t>
            </a:r>
            <a:endParaRPr sz="7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30368" l="15362" r="1643" t="9769"/>
          <a:stretch/>
        </p:blipFill>
        <p:spPr>
          <a:xfrm>
            <a:off x="4826495" y="602704"/>
            <a:ext cx="3639833" cy="3938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9058383" y="0"/>
            <a:ext cx="85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>
            <a:off x="747915" y="1785634"/>
            <a:ext cx="3250013" cy="1543620"/>
            <a:chOff x="0" y="-9525"/>
            <a:chExt cx="8666700" cy="4116320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0" y="-9525"/>
              <a:ext cx="8666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40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Hello there!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2074895"/>
              <a:ext cx="86667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I'm </a:t>
              </a:r>
              <a:r>
                <a:rPr b="1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Rain</a:t>
              </a: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, and I'll be sharing with you my beautiful ideas. Follow me at </a:t>
              </a:r>
              <a:r>
                <a:rPr b="1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@reallygreatsite</a:t>
              </a: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to learn more.</a:t>
              </a:r>
              <a:r>
                <a:rPr b="0" i="0" lang="en" sz="6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/>
        </p:nvSpPr>
        <p:spPr>
          <a:xfrm>
            <a:off x="5544295" y="1442673"/>
            <a:ext cx="2889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1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Get to Know Me</a:t>
            </a:r>
            <a:endParaRPr sz="800">
              <a:solidFill>
                <a:schemeClr val="accent6"/>
              </a:solidFill>
            </a:endParaRPr>
          </a:p>
        </p:txBody>
      </p:sp>
      <p:grpSp>
        <p:nvGrpSpPr>
          <p:cNvPr id="111" name="Google Shape;111;p15"/>
          <p:cNvGrpSpPr/>
          <p:nvPr/>
        </p:nvGrpSpPr>
        <p:grpSpPr>
          <a:xfrm>
            <a:off x="5544295" y="2911662"/>
            <a:ext cx="2887566" cy="783924"/>
            <a:chOff x="0" y="0"/>
            <a:chExt cx="7700176" cy="2090463"/>
          </a:xfrm>
        </p:grpSpPr>
        <p:sp>
          <p:nvSpPr>
            <p:cNvPr id="112" name="Google Shape;112;p15"/>
            <p:cNvSpPr/>
            <p:nvPr/>
          </p:nvSpPr>
          <p:spPr>
            <a:xfrm>
              <a:off x="0" y="0"/>
              <a:ext cx="7700176" cy="2090463"/>
            </a:xfrm>
            <a:custGeom>
              <a:rect b="b" l="l" r="r" t="t"/>
              <a:pathLst>
                <a:path extrusionOk="0" h="5847450" w="21538954">
                  <a:moveTo>
                    <a:pt x="0" y="0"/>
                  </a:moveTo>
                  <a:lnTo>
                    <a:pt x="0" y="5847450"/>
                  </a:lnTo>
                  <a:lnTo>
                    <a:pt x="21538954" y="5847450"/>
                  </a:lnTo>
                  <a:lnTo>
                    <a:pt x="21538954" y="0"/>
                  </a:lnTo>
                  <a:lnTo>
                    <a:pt x="0" y="0"/>
                  </a:lnTo>
                  <a:close/>
                  <a:moveTo>
                    <a:pt x="21477993" y="5786490"/>
                  </a:moveTo>
                  <a:lnTo>
                    <a:pt x="59690" y="5786490"/>
                  </a:lnTo>
                  <a:lnTo>
                    <a:pt x="59690" y="59690"/>
                  </a:lnTo>
                  <a:lnTo>
                    <a:pt x="21477993" y="59690"/>
                  </a:lnTo>
                  <a:lnTo>
                    <a:pt x="21477993" y="57864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3" name="Google Shape;113;p15"/>
            <p:cNvSpPr txBox="1"/>
            <p:nvPr/>
          </p:nvSpPr>
          <p:spPr>
            <a:xfrm>
              <a:off x="441951" y="318795"/>
              <a:ext cx="68211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a personal detail you want to share.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9754" r="30551" t="4752"/>
          <a:stretch/>
        </p:blipFill>
        <p:spPr>
          <a:xfrm>
            <a:off x="0" y="0"/>
            <a:ext cx="48339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679272" y="799442"/>
            <a:ext cx="4291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Get to Know Me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>
            <a:off x="679272" y="1903556"/>
            <a:ext cx="4291200" cy="950240"/>
            <a:chOff x="0" y="0"/>
            <a:chExt cx="11443200" cy="2533974"/>
          </a:xfrm>
        </p:grpSpPr>
        <p:sp>
          <p:nvSpPr>
            <p:cNvPr id="121" name="Google Shape;121;p16"/>
            <p:cNvSpPr txBox="1"/>
            <p:nvPr/>
          </p:nvSpPr>
          <p:spPr>
            <a:xfrm>
              <a:off x="0" y="1049675"/>
              <a:ext cx="11443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>
              <a:off x="0" y="1918374"/>
              <a:ext cx="11443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a personal detail you want to share.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0" y="0"/>
              <a:ext cx="11443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01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grpSp>
        <p:nvGrpSpPr>
          <p:cNvPr id="124" name="Google Shape;124;p16"/>
          <p:cNvGrpSpPr/>
          <p:nvPr/>
        </p:nvGrpSpPr>
        <p:grpSpPr>
          <a:xfrm>
            <a:off x="679272" y="3366302"/>
            <a:ext cx="4291200" cy="950240"/>
            <a:chOff x="0" y="0"/>
            <a:chExt cx="11443200" cy="2533974"/>
          </a:xfrm>
        </p:grpSpPr>
        <p:sp>
          <p:nvSpPr>
            <p:cNvPr id="125" name="Google Shape;125;p16"/>
            <p:cNvSpPr txBox="1"/>
            <p:nvPr/>
          </p:nvSpPr>
          <p:spPr>
            <a:xfrm>
              <a:off x="0" y="1049675"/>
              <a:ext cx="11443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26" name="Google Shape;126;p16"/>
            <p:cNvSpPr txBox="1"/>
            <p:nvPr/>
          </p:nvSpPr>
          <p:spPr>
            <a:xfrm>
              <a:off x="0" y="1918374"/>
              <a:ext cx="11443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Elaborate on a personal detail you want to share.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27" name="Google Shape;127;p16"/>
            <p:cNvSpPr txBox="1"/>
            <p:nvPr/>
          </p:nvSpPr>
          <p:spPr>
            <a:xfrm>
              <a:off x="0" y="0"/>
              <a:ext cx="11443200" cy="8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20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02</a:t>
              </a:r>
              <a:endParaRPr sz="700">
                <a:solidFill>
                  <a:schemeClr val="accent2"/>
                </a:solidFill>
              </a:endParaRPr>
            </a:p>
          </p:txBody>
        </p:sp>
      </p:grpSp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b="0" l="10103" r="4345" t="9641"/>
          <a:stretch/>
        </p:blipFill>
        <p:spPr>
          <a:xfrm>
            <a:off x="5897458" y="0"/>
            <a:ext cx="324654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 b="8158" l="31441" r="0" t="13844"/>
          <a:stretch/>
        </p:blipFill>
        <p:spPr>
          <a:xfrm>
            <a:off x="3849475" y="514350"/>
            <a:ext cx="160749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4">
            <a:alphaModFix/>
          </a:blip>
          <a:srcRect b="17456" l="0" r="0" t="17456"/>
          <a:stretch/>
        </p:blipFill>
        <p:spPr>
          <a:xfrm>
            <a:off x="3849475" y="1962150"/>
            <a:ext cx="1607490" cy="121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5">
            <a:alphaModFix/>
          </a:blip>
          <a:srcRect b="0" l="6031" r="6040" t="0"/>
          <a:stretch/>
        </p:blipFill>
        <p:spPr>
          <a:xfrm>
            <a:off x="3849475" y="3409950"/>
            <a:ext cx="160749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/>
        </p:nvSpPr>
        <p:spPr>
          <a:xfrm>
            <a:off x="514350" y="509588"/>
            <a:ext cx="26937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rPr>
              <a:t>Fun Facts About Me</a:t>
            </a:r>
            <a:endParaRPr sz="700">
              <a:solidFill>
                <a:schemeClr val="accent6"/>
              </a:solidFill>
            </a:endParaRPr>
          </a:p>
        </p:txBody>
      </p:sp>
      <p:grpSp>
        <p:nvGrpSpPr>
          <p:cNvPr id="137" name="Google Shape;137;p17"/>
          <p:cNvGrpSpPr/>
          <p:nvPr/>
        </p:nvGrpSpPr>
        <p:grpSpPr>
          <a:xfrm>
            <a:off x="5874273" y="759908"/>
            <a:ext cx="2755350" cy="696956"/>
            <a:chOff x="0" y="-38100"/>
            <a:chExt cx="7347600" cy="1858550"/>
          </a:xfrm>
        </p:grpSpPr>
        <p:sp>
          <p:nvSpPr>
            <p:cNvPr id="138" name="Google Shape;138;p17"/>
            <p:cNvSpPr txBox="1"/>
            <p:nvPr/>
          </p:nvSpPr>
          <p:spPr>
            <a:xfrm>
              <a:off x="0" y="-38100"/>
              <a:ext cx="734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39" name="Google Shape;139;p17"/>
            <p:cNvSpPr txBox="1"/>
            <p:nvPr/>
          </p:nvSpPr>
          <p:spPr>
            <a:xfrm>
              <a:off x="0" y="849650"/>
              <a:ext cx="7347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interesting? Write them here!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0" name="Google Shape;140;p17"/>
          <p:cNvGrpSpPr/>
          <p:nvPr/>
        </p:nvGrpSpPr>
        <p:grpSpPr>
          <a:xfrm>
            <a:off x="5874273" y="2207708"/>
            <a:ext cx="2755350" cy="696956"/>
            <a:chOff x="0" y="-38100"/>
            <a:chExt cx="7347600" cy="1858550"/>
          </a:xfrm>
        </p:grpSpPr>
        <p:sp>
          <p:nvSpPr>
            <p:cNvPr id="141" name="Google Shape;141;p17"/>
            <p:cNvSpPr txBox="1"/>
            <p:nvPr/>
          </p:nvSpPr>
          <p:spPr>
            <a:xfrm>
              <a:off x="0" y="-38100"/>
              <a:ext cx="734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42" name="Google Shape;142;p17"/>
            <p:cNvSpPr txBox="1"/>
            <p:nvPr/>
          </p:nvSpPr>
          <p:spPr>
            <a:xfrm>
              <a:off x="0" y="849650"/>
              <a:ext cx="7347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interesting? Write them here!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  <p:grpSp>
        <p:nvGrpSpPr>
          <p:cNvPr id="143" name="Google Shape;143;p17"/>
          <p:cNvGrpSpPr/>
          <p:nvPr/>
        </p:nvGrpSpPr>
        <p:grpSpPr>
          <a:xfrm>
            <a:off x="5874273" y="3655508"/>
            <a:ext cx="2755350" cy="696956"/>
            <a:chOff x="0" y="-38100"/>
            <a:chExt cx="7347600" cy="1858550"/>
          </a:xfrm>
        </p:grpSpPr>
        <p:sp>
          <p:nvSpPr>
            <p:cNvPr id="144" name="Google Shape;144;p17"/>
            <p:cNvSpPr txBox="1"/>
            <p:nvPr/>
          </p:nvSpPr>
          <p:spPr>
            <a:xfrm>
              <a:off x="0" y="-38100"/>
              <a:ext cx="7347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6"/>
                </a:solidFill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0" y="849650"/>
              <a:ext cx="73476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What makes you unique and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interesting? Write them here!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/>
          <p:nvPr/>
        </p:nvSpPr>
        <p:spPr>
          <a:xfrm>
            <a:off x="0" y="5026814"/>
            <a:ext cx="9144000" cy="11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699752" y="667238"/>
            <a:ext cx="292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My Hobbies</a:t>
            </a:r>
            <a:endParaRPr sz="700">
              <a:solidFill>
                <a:schemeClr val="accent2"/>
              </a:solidFill>
            </a:endParaRPr>
          </a:p>
        </p:txBody>
      </p:sp>
      <p:grpSp>
        <p:nvGrpSpPr>
          <p:cNvPr id="152" name="Google Shape;152;p18"/>
          <p:cNvGrpSpPr/>
          <p:nvPr/>
        </p:nvGrpSpPr>
        <p:grpSpPr>
          <a:xfrm>
            <a:off x="699752" y="3351586"/>
            <a:ext cx="2044125" cy="1048680"/>
            <a:chOff x="0" y="0"/>
            <a:chExt cx="5451000" cy="2796480"/>
          </a:xfrm>
        </p:grpSpPr>
        <p:sp>
          <p:nvSpPr>
            <p:cNvPr id="153" name="Google Shape;153;p18"/>
            <p:cNvSpPr txBox="1"/>
            <p:nvPr/>
          </p:nvSpPr>
          <p:spPr>
            <a:xfrm>
              <a:off x="0" y="1064931"/>
              <a:ext cx="54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5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0" y="1825680"/>
              <a:ext cx="5451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8395" y="8395"/>
              <a:ext cx="822544" cy="705415"/>
            </a:xfrm>
            <a:custGeom>
              <a:rect b="b" l="l" r="r" t="t"/>
              <a:pathLst>
                <a:path extrusionOk="0" h="705415" w="822544">
                  <a:moveTo>
                    <a:pt x="102814" y="412632"/>
                  </a:moveTo>
                  <a:cubicBezTo>
                    <a:pt x="31131" y="342276"/>
                    <a:pt x="0" y="265170"/>
                    <a:pt x="0" y="196174"/>
                  </a:cubicBezTo>
                  <a:cubicBezTo>
                    <a:pt x="0" y="78483"/>
                    <a:pt x="78483" y="0"/>
                    <a:pt x="197501" y="0"/>
                  </a:cubicBezTo>
                  <a:cubicBezTo>
                    <a:pt x="308408" y="0"/>
                    <a:pt x="346340" y="51432"/>
                    <a:pt x="411272" y="125818"/>
                  </a:cubicBezTo>
                  <a:cubicBezTo>
                    <a:pt x="476205" y="51432"/>
                    <a:pt x="514069" y="0"/>
                    <a:pt x="624993" y="0"/>
                  </a:cubicBezTo>
                  <a:cubicBezTo>
                    <a:pt x="744078" y="0"/>
                    <a:pt x="822545" y="78483"/>
                    <a:pt x="822545" y="196174"/>
                  </a:cubicBezTo>
                  <a:cubicBezTo>
                    <a:pt x="822545" y="265170"/>
                    <a:pt x="791413" y="342293"/>
                    <a:pt x="719747" y="412632"/>
                  </a:cubicBezTo>
                  <a:lnTo>
                    <a:pt x="435855" y="695266"/>
                  </a:lnTo>
                  <a:cubicBezTo>
                    <a:pt x="422271" y="708799"/>
                    <a:pt x="400291" y="708799"/>
                    <a:pt x="386706" y="695266"/>
                  </a:cubicBezTo>
                  <a:lnTo>
                    <a:pt x="102814" y="4126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0" y="0"/>
              <a:ext cx="839335" cy="722165"/>
            </a:xfrm>
            <a:custGeom>
              <a:rect b="b" l="l" r="r" t="t"/>
              <a:pathLst>
                <a:path extrusionOk="0" h="722165" w="839335">
                  <a:moveTo>
                    <a:pt x="633389" y="0"/>
                  </a:moveTo>
                  <a:cubicBezTo>
                    <a:pt x="524984" y="0"/>
                    <a:pt x="482720" y="48729"/>
                    <a:pt x="424218" y="116180"/>
                  </a:cubicBezTo>
                  <a:cubicBezTo>
                    <a:pt x="422707" y="117909"/>
                    <a:pt x="421196" y="119656"/>
                    <a:pt x="419668" y="121419"/>
                  </a:cubicBezTo>
                  <a:cubicBezTo>
                    <a:pt x="418174" y="119689"/>
                    <a:pt x="416679" y="117977"/>
                    <a:pt x="415218" y="116281"/>
                  </a:cubicBezTo>
                  <a:cubicBezTo>
                    <a:pt x="356650" y="48779"/>
                    <a:pt x="314352" y="0"/>
                    <a:pt x="205896" y="0"/>
                  </a:cubicBezTo>
                  <a:cubicBezTo>
                    <a:pt x="82748" y="0"/>
                    <a:pt x="0" y="82211"/>
                    <a:pt x="0" y="204570"/>
                  </a:cubicBezTo>
                  <a:cubicBezTo>
                    <a:pt x="0" y="281357"/>
                    <a:pt x="37394" y="360344"/>
                    <a:pt x="105299" y="426989"/>
                  </a:cubicBezTo>
                  <a:lnTo>
                    <a:pt x="389158" y="709605"/>
                  </a:lnTo>
                  <a:cubicBezTo>
                    <a:pt x="397570" y="717984"/>
                    <a:pt x="408619" y="722165"/>
                    <a:pt x="419668" y="722165"/>
                  </a:cubicBezTo>
                  <a:cubicBezTo>
                    <a:pt x="430717" y="722165"/>
                    <a:pt x="441765" y="717984"/>
                    <a:pt x="450161" y="709605"/>
                  </a:cubicBezTo>
                  <a:lnTo>
                    <a:pt x="734020" y="427006"/>
                  </a:lnTo>
                  <a:cubicBezTo>
                    <a:pt x="801941" y="360361"/>
                    <a:pt x="839336" y="281357"/>
                    <a:pt x="839336" y="204553"/>
                  </a:cubicBezTo>
                  <a:cubicBezTo>
                    <a:pt x="839336" y="82211"/>
                    <a:pt x="756571" y="0"/>
                    <a:pt x="633389" y="0"/>
                  </a:cubicBezTo>
                  <a:close/>
                  <a:moveTo>
                    <a:pt x="722216" y="415067"/>
                  </a:moveTo>
                  <a:lnTo>
                    <a:pt x="438323" y="697700"/>
                  </a:lnTo>
                  <a:cubicBezTo>
                    <a:pt x="428030" y="707943"/>
                    <a:pt x="411306" y="707943"/>
                    <a:pt x="401013" y="697700"/>
                  </a:cubicBezTo>
                  <a:lnTo>
                    <a:pt x="117120" y="415067"/>
                  </a:lnTo>
                  <a:cubicBezTo>
                    <a:pt x="117103" y="415050"/>
                    <a:pt x="117087" y="415034"/>
                    <a:pt x="117070" y="415017"/>
                  </a:cubicBezTo>
                  <a:cubicBezTo>
                    <a:pt x="52406" y="351562"/>
                    <a:pt x="16791" y="276807"/>
                    <a:pt x="16791" y="204570"/>
                  </a:cubicBezTo>
                  <a:cubicBezTo>
                    <a:pt x="16791" y="149041"/>
                    <a:pt x="34657" y="101924"/>
                    <a:pt x="68442" y="68307"/>
                  </a:cubicBezTo>
                  <a:cubicBezTo>
                    <a:pt x="102293" y="34607"/>
                    <a:pt x="149830" y="16791"/>
                    <a:pt x="205896" y="16791"/>
                  </a:cubicBezTo>
                  <a:cubicBezTo>
                    <a:pt x="306695" y="16791"/>
                    <a:pt x="344812" y="60751"/>
                    <a:pt x="402524" y="127296"/>
                  </a:cubicBezTo>
                  <a:cubicBezTo>
                    <a:pt x="406050" y="131359"/>
                    <a:pt x="409660" y="135524"/>
                    <a:pt x="413338" y="139738"/>
                  </a:cubicBezTo>
                  <a:cubicBezTo>
                    <a:pt x="414933" y="141568"/>
                    <a:pt x="417233" y="142610"/>
                    <a:pt x="419668" y="142610"/>
                  </a:cubicBezTo>
                  <a:cubicBezTo>
                    <a:pt x="422086" y="142610"/>
                    <a:pt x="424403" y="141568"/>
                    <a:pt x="425998" y="139738"/>
                  </a:cubicBezTo>
                  <a:cubicBezTo>
                    <a:pt x="429709" y="135473"/>
                    <a:pt x="433353" y="131292"/>
                    <a:pt x="436913" y="127178"/>
                  </a:cubicBezTo>
                  <a:cubicBezTo>
                    <a:pt x="494558" y="60701"/>
                    <a:pt x="532641" y="16791"/>
                    <a:pt x="633389" y="16791"/>
                  </a:cubicBezTo>
                  <a:cubicBezTo>
                    <a:pt x="689489" y="16791"/>
                    <a:pt x="737026" y="34607"/>
                    <a:pt x="770894" y="68291"/>
                  </a:cubicBezTo>
                  <a:cubicBezTo>
                    <a:pt x="804678" y="101907"/>
                    <a:pt x="822545" y="149024"/>
                    <a:pt x="822545" y="204553"/>
                  </a:cubicBezTo>
                  <a:cubicBezTo>
                    <a:pt x="822545" y="276823"/>
                    <a:pt x="786930" y="351562"/>
                    <a:pt x="722216" y="4150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8"/>
          <p:cNvGrpSpPr/>
          <p:nvPr/>
        </p:nvGrpSpPr>
        <p:grpSpPr>
          <a:xfrm>
            <a:off x="3549925" y="3313119"/>
            <a:ext cx="2044125" cy="1087147"/>
            <a:chOff x="0" y="0"/>
            <a:chExt cx="5451000" cy="2899059"/>
          </a:xfrm>
        </p:grpSpPr>
        <p:sp>
          <p:nvSpPr>
            <p:cNvPr id="158" name="Google Shape;158;p18"/>
            <p:cNvSpPr txBox="1"/>
            <p:nvPr/>
          </p:nvSpPr>
          <p:spPr>
            <a:xfrm>
              <a:off x="0" y="1167509"/>
              <a:ext cx="54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0" y="1928259"/>
              <a:ext cx="5451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257" y="8247"/>
              <a:ext cx="557724" cy="808051"/>
            </a:xfrm>
            <a:custGeom>
              <a:rect b="b" l="l" r="r" t="t"/>
              <a:pathLst>
                <a:path extrusionOk="0" h="808051" w="557724">
                  <a:moveTo>
                    <a:pt x="556896" y="778250"/>
                  </a:moveTo>
                  <a:cubicBezTo>
                    <a:pt x="512855" y="796209"/>
                    <a:pt x="464937" y="806633"/>
                    <a:pt x="414741" y="807919"/>
                  </a:cubicBezTo>
                  <a:cubicBezTo>
                    <a:pt x="185149" y="813774"/>
                    <a:pt x="-4346" y="625614"/>
                    <a:pt x="76" y="396093"/>
                  </a:cubicBezTo>
                  <a:cubicBezTo>
                    <a:pt x="4300" y="176615"/>
                    <a:pt x="183631" y="0"/>
                    <a:pt x="404230" y="0"/>
                  </a:cubicBezTo>
                  <a:cubicBezTo>
                    <a:pt x="458254" y="0"/>
                    <a:pt x="509802" y="10588"/>
                    <a:pt x="556896" y="29801"/>
                  </a:cubicBezTo>
                  <a:cubicBezTo>
                    <a:pt x="558001" y="30247"/>
                    <a:pt x="558001" y="31830"/>
                    <a:pt x="556896" y="32292"/>
                  </a:cubicBezTo>
                  <a:cubicBezTo>
                    <a:pt x="412480" y="93923"/>
                    <a:pt x="311281" y="237158"/>
                    <a:pt x="311281" y="404025"/>
                  </a:cubicBezTo>
                  <a:cubicBezTo>
                    <a:pt x="311281" y="570877"/>
                    <a:pt x="412480" y="714128"/>
                    <a:pt x="556896" y="775759"/>
                  </a:cubicBezTo>
                  <a:cubicBezTo>
                    <a:pt x="558001" y="776221"/>
                    <a:pt x="558001" y="777788"/>
                    <a:pt x="556896" y="77825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" y="0"/>
              <a:ext cx="574241" cy="824543"/>
            </a:xfrm>
            <a:custGeom>
              <a:rect b="b" l="l" r="r" t="t"/>
              <a:pathLst>
                <a:path extrusionOk="0" h="824543" w="574241">
                  <a:moveTo>
                    <a:pt x="568400" y="776419"/>
                  </a:moveTo>
                  <a:cubicBezTo>
                    <a:pt x="422235" y="714045"/>
                    <a:pt x="327785" y="571108"/>
                    <a:pt x="327785" y="412272"/>
                  </a:cubicBezTo>
                  <a:cubicBezTo>
                    <a:pt x="327785" y="253435"/>
                    <a:pt x="422235" y="110498"/>
                    <a:pt x="568400" y="48124"/>
                  </a:cubicBezTo>
                  <a:cubicBezTo>
                    <a:pt x="571980" y="46590"/>
                    <a:pt x="574274" y="43094"/>
                    <a:pt x="574241" y="39218"/>
                  </a:cubicBezTo>
                  <a:cubicBezTo>
                    <a:pt x="574208" y="35343"/>
                    <a:pt x="571865" y="31879"/>
                    <a:pt x="568268" y="30412"/>
                  </a:cubicBezTo>
                  <a:cubicBezTo>
                    <a:pt x="518782" y="10242"/>
                    <a:pt x="466359" y="0"/>
                    <a:pt x="412483" y="0"/>
                  </a:cubicBezTo>
                  <a:cubicBezTo>
                    <a:pt x="303710" y="0"/>
                    <a:pt x="201075" y="41940"/>
                    <a:pt x="123472" y="118101"/>
                  </a:cubicBezTo>
                  <a:cubicBezTo>
                    <a:pt x="45984" y="194162"/>
                    <a:pt x="2158" y="295771"/>
                    <a:pt x="79" y="404190"/>
                  </a:cubicBezTo>
                  <a:cubicBezTo>
                    <a:pt x="-1027" y="461369"/>
                    <a:pt x="9501" y="516980"/>
                    <a:pt x="31348" y="569491"/>
                  </a:cubicBezTo>
                  <a:cubicBezTo>
                    <a:pt x="52403" y="620089"/>
                    <a:pt x="82929" y="665459"/>
                    <a:pt x="122069" y="704348"/>
                  </a:cubicBezTo>
                  <a:cubicBezTo>
                    <a:pt x="161226" y="743237"/>
                    <a:pt x="206817" y="773467"/>
                    <a:pt x="257590" y="794197"/>
                  </a:cubicBezTo>
                  <a:cubicBezTo>
                    <a:pt x="306961" y="814351"/>
                    <a:pt x="359004" y="824543"/>
                    <a:pt x="412434" y="824543"/>
                  </a:cubicBezTo>
                  <a:cubicBezTo>
                    <a:pt x="416015" y="824543"/>
                    <a:pt x="419612" y="824494"/>
                    <a:pt x="423192" y="824411"/>
                  </a:cubicBezTo>
                  <a:cubicBezTo>
                    <a:pt x="473322" y="823125"/>
                    <a:pt x="522131" y="812949"/>
                    <a:pt x="568251" y="794131"/>
                  </a:cubicBezTo>
                  <a:cubicBezTo>
                    <a:pt x="571848" y="792664"/>
                    <a:pt x="574191" y="789217"/>
                    <a:pt x="574224" y="785341"/>
                  </a:cubicBezTo>
                  <a:cubicBezTo>
                    <a:pt x="574257" y="781449"/>
                    <a:pt x="571980" y="777953"/>
                    <a:pt x="568400" y="776419"/>
                  </a:cubicBezTo>
                  <a:close/>
                  <a:moveTo>
                    <a:pt x="422780" y="807919"/>
                  </a:moveTo>
                  <a:cubicBezTo>
                    <a:pt x="367865" y="809304"/>
                    <a:pt x="314386" y="799557"/>
                    <a:pt x="263828" y="778926"/>
                  </a:cubicBezTo>
                  <a:cubicBezTo>
                    <a:pt x="215084" y="759036"/>
                    <a:pt x="171308" y="729993"/>
                    <a:pt x="133702" y="692655"/>
                  </a:cubicBezTo>
                  <a:cubicBezTo>
                    <a:pt x="96097" y="655317"/>
                    <a:pt x="66792" y="611744"/>
                    <a:pt x="46578" y="563175"/>
                  </a:cubicBezTo>
                  <a:cubicBezTo>
                    <a:pt x="25606" y="512775"/>
                    <a:pt x="15524" y="459406"/>
                    <a:pt x="16580" y="404520"/>
                  </a:cubicBezTo>
                  <a:cubicBezTo>
                    <a:pt x="18576" y="300438"/>
                    <a:pt x="60653" y="202903"/>
                    <a:pt x="135055" y="129892"/>
                  </a:cubicBezTo>
                  <a:cubicBezTo>
                    <a:pt x="209524" y="56766"/>
                    <a:pt x="308066" y="16492"/>
                    <a:pt x="412483" y="16492"/>
                  </a:cubicBezTo>
                  <a:cubicBezTo>
                    <a:pt x="458686" y="16492"/>
                    <a:pt x="503766" y="24326"/>
                    <a:pt x="546717" y="39812"/>
                  </a:cubicBezTo>
                  <a:cubicBezTo>
                    <a:pt x="403161" y="107991"/>
                    <a:pt x="311284" y="252396"/>
                    <a:pt x="311284" y="412272"/>
                  </a:cubicBezTo>
                  <a:cubicBezTo>
                    <a:pt x="311284" y="572147"/>
                    <a:pt x="403161" y="716569"/>
                    <a:pt x="546717" y="784731"/>
                  </a:cubicBezTo>
                  <a:cubicBezTo>
                    <a:pt x="507017" y="799046"/>
                    <a:pt x="465402" y="806830"/>
                    <a:pt x="422780" y="807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18"/>
          <p:cNvGrpSpPr/>
          <p:nvPr/>
        </p:nvGrpSpPr>
        <p:grpSpPr>
          <a:xfrm>
            <a:off x="3549925" y="1760330"/>
            <a:ext cx="2044125" cy="1136453"/>
            <a:chOff x="0" y="0"/>
            <a:chExt cx="5451000" cy="3030542"/>
          </a:xfrm>
        </p:grpSpPr>
        <p:sp>
          <p:nvSpPr>
            <p:cNvPr id="163" name="Google Shape;163;p18"/>
            <p:cNvSpPr txBox="1"/>
            <p:nvPr/>
          </p:nvSpPr>
          <p:spPr>
            <a:xfrm>
              <a:off x="0" y="1298992"/>
              <a:ext cx="54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0" y="2059742"/>
              <a:ext cx="5451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0" y="0"/>
              <a:ext cx="928378" cy="928359"/>
            </a:xfrm>
            <a:custGeom>
              <a:rect b="b" l="l" r="r" t="t"/>
              <a:pathLst>
                <a:path extrusionOk="0" h="928359" w="928378">
                  <a:moveTo>
                    <a:pt x="928378" y="464170"/>
                  </a:moveTo>
                  <a:cubicBezTo>
                    <a:pt x="928378" y="471993"/>
                    <a:pt x="923603" y="478757"/>
                    <a:pt x="916226" y="481395"/>
                  </a:cubicBezTo>
                  <a:lnTo>
                    <a:pt x="729283" y="547859"/>
                  </a:lnTo>
                  <a:cubicBezTo>
                    <a:pt x="724397" y="563318"/>
                    <a:pt x="718191" y="578202"/>
                    <a:pt x="710795" y="592360"/>
                  </a:cubicBezTo>
                  <a:lnTo>
                    <a:pt x="796007" y="771629"/>
                  </a:lnTo>
                  <a:cubicBezTo>
                    <a:pt x="799352" y="778709"/>
                    <a:pt x="797959" y="786847"/>
                    <a:pt x="792421" y="792384"/>
                  </a:cubicBezTo>
                  <a:cubicBezTo>
                    <a:pt x="788872" y="795933"/>
                    <a:pt x="784264" y="797791"/>
                    <a:pt x="779545" y="797791"/>
                  </a:cubicBezTo>
                  <a:cubicBezTo>
                    <a:pt x="776888" y="797791"/>
                    <a:pt x="774193" y="797197"/>
                    <a:pt x="771648" y="795989"/>
                  </a:cubicBezTo>
                  <a:lnTo>
                    <a:pt x="592379" y="710777"/>
                  </a:lnTo>
                  <a:cubicBezTo>
                    <a:pt x="578220" y="718172"/>
                    <a:pt x="563337" y="724378"/>
                    <a:pt x="547878" y="729265"/>
                  </a:cubicBezTo>
                  <a:lnTo>
                    <a:pt x="481414" y="916208"/>
                  </a:lnTo>
                  <a:cubicBezTo>
                    <a:pt x="478775" y="923584"/>
                    <a:pt x="472030" y="928360"/>
                    <a:pt x="464189" y="928360"/>
                  </a:cubicBezTo>
                  <a:cubicBezTo>
                    <a:pt x="456366" y="928360"/>
                    <a:pt x="449603" y="923584"/>
                    <a:pt x="446965" y="916208"/>
                  </a:cubicBezTo>
                  <a:lnTo>
                    <a:pt x="380501" y="729265"/>
                  </a:lnTo>
                  <a:cubicBezTo>
                    <a:pt x="365041" y="724378"/>
                    <a:pt x="350158" y="718172"/>
                    <a:pt x="335999" y="710777"/>
                  </a:cubicBezTo>
                  <a:lnTo>
                    <a:pt x="156749" y="795989"/>
                  </a:lnTo>
                  <a:cubicBezTo>
                    <a:pt x="154185" y="797197"/>
                    <a:pt x="151490" y="797791"/>
                    <a:pt x="148833" y="797791"/>
                  </a:cubicBezTo>
                  <a:cubicBezTo>
                    <a:pt x="144114" y="797791"/>
                    <a:pt x="139506" y="795933"/>
                    <a:pt x="135957" y="792384"/>
                  </a:cubicBezTo>
                  <a:cubicBezTo>
                    <a:pt x="130420" y="786847"/>
                    <a:pt x="129026" y="778709"/>
                    <a:pt x="132371" y="771629"/>
                  </a:cubicBezTo>
                  <a:lnTo>
                    <a:pt x="217583" y="592360"/>
                  </a:lnTo>
                  <a:cubicBezTo>
                    <a:pt x="210188" y="578202"/>
                    <a:pt x="203982" y="563318"/>
                    <a:pt x="199095" y="547859"/>
                  </a:cubicBezTo>
                  <a:lnTo>
                    <a:pt x="12152" y="481395"/>
                  </a:lnTo>
                  <a:cubicBezTo>
                    <a:pt x="4775" y="478757"/>
                    <a:pt x="0" y="471993"/>
                    <a:pt x="0" y="464170"/>
                  </a:cubicBezTo>
                  <a:cubicBezTo>
                    <a:pt x="0" y="456329"/>
                    <a:pt x="4775" y="449584"/>
                    <a:pt x="12152" y="446946"/>
                  </a:cubicBezTo>
                  <a:lnTo>
                    <a:pt x="199095" y="380482"/>
                  </a:lnTo>
                  <a:cubicBezTo>
                    <a:pt x="203982" y="365023"/>
                    <a:pt x="210188" y="350139"/>
                    <a:pt x="217583" y="335981"/>
                  </a:cubicBezTo>
                  <a:lnTo>
                    <a:pt x="132371" y="156730"/>
                  </a:lnTo>
                  <a:cubicBezTo>
                    <a:pt x="129026" y="149651"/>
                    <a:pt x="130438" y="141494"/>
                    <a:pt x="135975" y="135957"/>
                  </a:cubicBezTo>
                  <a:cubicBezTo>
                    <a:pt x="141512" y="130420"/>
                    <a:pt x="149669" y="129007"/>
                    <a:pt x="156730" y="132352"/>
                  </a:cubicBezTo>
                  <a:lnTo>
                    <a:pt x="335999" y="217564"/>
                  </a:lnTo>
                  <a:cubicBezTo>
                    <a:pt x="350158" y="210169"/>
                    <a:pt x="365041" y="203963"/>
                    <a:pt x="380501" y="199076"/>
                  </a:cubicBezTo>
                  <a:lnTo>
                    <a:pt x="446965" y="12133"/>
                  </a:lnTo>
                  <a:cubicBezTo>
                    <a:pt x="448284" y="8436"/>
                    <a:pt x="450625" y="5407"/>
                    <a:pt x="453635" y="3307"/>
                  </a:cubicBezTo>
                  <a:cubicBezTo>
                    <a:pt x="456627" y="1189"/>
                    <a:pt x="460287" y="0"/>
                    <a:pt x="464189" y="0"/>
                  </a:cubicBezTo>
                  <a:cubicBezTo>
                    <a:pt x="472012" y="0"/>
                    <a:pt x="478775" y="4757"/>
                    <a:pt x="481414" y="12133"/>
                  </a:cubicBezTo>
                  <a:lnTo>
                    <a:pt x="547878" y="199076"/>
                  </a:lnTo>
                  <a:cubicBezTo>
                    <a:pt x="563337" y="203963"/>
                    <a:pt x="578220" y="210169"/>
                    <a:pt x="592379" y="217564"/>
                  </a:cubicBezTo>
                  <a:lnTo>
                    <a:pt x="771629" y="132352"/>
                  </a:lnTo>
                  <a:cubicBezTo>
                    <a:pt x="778709" y="129007"/>
                    <a:pt x="786866" y="130420"/>
                    <a:pt x="792403" y="135957"/>
                  </a:cubicBezTo>
                  <a:cubicBezTo>
                    <a:pt x="797940" y="141494"/>
                    <a:pt x="799352" y="149651"/>
                    <a:pt x="796007" y="156712"/>
                  </a:cubicBezTo>
                  <a:lnTo>
                    <a:pt x="710795" y="335981"/>
                  </a:lnTo>
                  <a:cubicBezTo>
                    <a:pt x="718191" y="350139"/>
                    <a:pt x="724397" y="365023"/>
                    <a:pt x="729283" y="380482"/>
                  </a:cubicBezTo>
                  <a:lnTo>
                    <a:pt x="916208" y="446946"/>
                  </a:lnTo>
                  <a:cubicBezTo>
                    <a:pt x="923603" y="449584"/>
                    <a:pt x="928378" y="456329"/>
                    <a:pt x="928378" y="4641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19175" y="19156"/>
              <a:ext cx="890027" cy="890027"/>
            </a:xfrm>
            <a:custGeom>
              <a:rect b="b" l="l" r="r" t="t"/>
              <a:pathLst>
                <a:path extrusionOk="0" h="890027" w="890027">
                  <a:moveTo>
                    <a:pt x="592806" y="209667"/>
                  </a:moveTo>
                  <a:lnTo>
                    <a:pt x="759682" y="130345"/>
                  </a:lnTo>
                  <a:lnTo>
                    <a:pt x="680360" y="297221"/>
                  </a:lnTo>
                  <a:cubicBezTo>
                    <a:pt x="658100" y="261917"/>
                    <a:pt x="628110" y="231927"/>
                    <a:pt x="592806" y="209667"/>
                  </a:cubicBezTo>
                  <a:close/>
                  <a:moveTo>
                    <a:pt x="890027" y="445014"/>
                  </a:moveTo>
                  <a:lnTo>
                    <a:pt x="716054" y="383158"/>
                  </a:lnTo>
                  <a:cubicBezTo>
                    <a:pt x="720587" y="403058"/>
                    <a:pt x="723003" y="423757"/>
                    <a:pt x="723003" y="445014"/>
                  </a:cubicBezTo>
                  <a:cubicBezTo>
                    <a:pt x="723003" y="466270"/>
                    <a:pt x="720587" y="486969"/>
                    <a:pt x="716054" y="506869"/>
                  </a:cubicBezTo>
                  <a:lnTo>
                    <a:pt x="890027" y="445014"/>
                  </a:lnTo>
                  <a:close/>
                  <a:moveTo>
                    <a:pt x="592806" y="680360"/>
                  </a:moveTo>
                  <a:lnTo>
                    <a:pt x="759663" y="759682"/>
                  </a:lnTo>
                  <a:lnTo>
                    <a:pt x="680360" y="592806"/>
                  </a:lnTo>
                  <a:cubicBezTo>
                    <a:pt x="658100" y="628110"/>
                    <a:pt x="628110" y="658100"/>
                    <a:pt x="592806" y="680360"/>
                  </a:cubicBezTo>
                  <a:close/>
                  <a:moveTo>
                    <a:pt x="383158" y="716054"/>
                  </a:moveTo>
                  <a:lnTo>
                    <a:pt x="445014" y="890027"/>
                  </a:lnTo>
                  <a:lnTo>
                    <a:pt x="506869" y="716054"/>
                  </a:lnTo>
                  <a:cubicBezTo>
                    <a:pt x="486969" y="720587"/>
                    <a:pt x="466270" y="723003"/>
                    <a:pt x="445014" y="723003"/>
                  </a:cubicBezTo>
                  <a:cubicBezTo>
                    <a:pt x="423757" y="723003"/>
                    <a:pt x="403058" y="720587"/>
                    <a:pt x="383158" y="716054"/>
                  </a:cubicBezTo>
                  <a:close/>
                  <a:moveTo>
                    <a:pt x="209667" y="592806"/>
                  </a:moveTo>
                  <a:lnTo>
                    <a:pt x="130345" y="759682"/>
                  </a:lnTo>
                  <a:lnTo>
                    <a:pt x="297221" y="680360"/>
                  </a:lnTo>
                  <a:cubicBezTo>
                    <a:pt x="261917" y="658100"/>
                    <a:pt x="231927" y="628110"/>
                    <a:pt x="209667" y="592806"/>
                  </a:cubicBezTo>
                  <a:close/>
                  <a:moveTo>
                    <a:pt x="167024" y="445014"/>
                  </a:moveTo>
                  <a:cubicBezTo>
                    <a:pt x="167024" y="423757"/>
                    <a:pt x="169440" y="403058"/>
                    <a:pt x="173973" y="383158"/>
                  </a:cubicBezTo>
                  <a:lnTo>
                    <a:pt x="0" y="445014"/>
                  </a:lnTo>
                  <a:lnTo>
                    <a:pt x="173973" y="506869"/>
                  </a:lnTo>
                  <a:cubicBezTo>
                    <a:pt x="169440" y="486969"/>
                    <a:pt x="167024" y="466270"/>
                    <a:pt x="167024" y="445014"/>
                  </a:cubicBezTo>
                  <a:close/>
                  <a:moveTo>
                    <a:pt x="297221" y="209667"/>
                  </a:moveTo>
                  <a:lnTo>
                    <a:pt x="130345" y="130345"/>
                  </a:lnTo>
                  <a:lnTo>
                    <a:pt x="209667" y="297221"/>
                  </a:lnTo>
                  <a:cubicBezTo>
                    <a:pt x="231927" y="261917"/>
                    <a:pt x="261917" y="231927"/>
                    <a:pt x="297221" y="209667"/>
                  </a:cubicBezTo>
                  <a:close/>
                  <a:moveTo>
                    <a:pt x="445014" y="185605"/>
                  </a:moveTo>
                  <a:cubicBezTo>
                    <a:pt x="301977" y="185605"/>
                    <a:pt x="185605" y="301977"/>
                    <a:pt x="185605" y="445014"/>
                  </a:cubicBezTo>
                  <a:cubicBezTo>
                    <a:pt x="185605" y="588050"/>
                    <a:pt x="301977" y="704422"/>
                    <a:pt x="445014" y="704422"/>
                  </a:cubicBezTo>
                  <a:cubicBezTo>
                    <a:pt x="588050" y="704422"/>
                    <a:pt x="704422" y="588050"/>
                    <a:pt x="704422" y="445014"/>
                  </a:cubicBezTo>
                  <a:cubicBezTo>
                    <a:pt x="704422" y="301977"/>
                    <a:pt x="588050" y="185605"/>
                    <a:pt x="445014" y="185605"/>
                  </a:cubicBezTo>
                  <a:close/>
                  <a:moveTo>
                    <a:pt x="506869" y="173973"/>
                  </a:moveTo>
                  <a:lnTo>
                    <a:pt x="445014" y="0"/>
                  </a:lnTo>
                  <a:lnTo>
                    <a:pt x="383158" y="173973"/>
                  </a:lnTo>
                  <a:cubicBezTo>
                    <a:pt x="403058" y="169440"/>
                    <a:pt x="423757" y="167024"/>
                    <a:pt x="445014" y="167024"/>
                  </a:cubicBezTo>
                  <a:cubicBezTo>
                    <a:pt x="466270" y="167024"/>
                    <a:pt x="486969" y="169440"/>
                    <a:pt x="506869" y="173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0" y="0"/>
              <a:ext cx="928378" cy="928359"/>
            </a:xfrm>
            <a:custGeom>
              <a:rect b="b" l="l" r="r" t="t"/>
              <a:pathLst>
                <a:path extrusionOk="0" h="928359" w="928378">
                  <a:moveTo>
                    <a:pt x="916208" y="446946"/>
                  </a:moveTo>
                  <a:lnTo>
                    <a:pt x="729283" y="380482"/>
                  </a:lnTo>
                  <a:cubicBezTo>
                    <a:pt x="724397" y="365023"/>
                    <a:pt x="718191" y="350139"/>
                    <a:pt x="710795" y="335981"/>
                  </a:cubicBezTo>
                  <a:lnTo>
                    <a:pt x="796007" y="156712"/>
                  </a:lnTo>
                  <a:cubicBezTo>
                    <a:pt x="799352" y="149651"/>
                    <a:pt x="797940" y="141494"/>
                    <a:pt x="792403" y="135957"/>
                  </a:cubicBezTo>
                  <a:cubicBezTo>
                    <a:pt x="786866" y="130420"/>
                    <a:pt x="778709" y="129007"/>
                    <a:pt x="771629" y="132352"/>
                  </a:cubicBezTo>
                  <a:lnTo>
                    <a:pt x="592379" y="217564"/>
                  </a:lnTo>
                  <a:cubicBezTo>
                    <a:pt x="578220" y="210169"/>
                    <a:pt x="563337" y="203963"/>
                    <a:pt x="547878" y="199076"/>
                  </a:cubicBezTo>
                  <a:lnTo>
                    <a:pt x="481414" y="12133"/>
                  </a:lnTo>
                  <a:cubicBezTo>
                    <a:pt x="478775" y="4757"/>
                    <a:pt x="472012" y="0"/>
                    <a:pt x="464189" y="0"/>
                  </a:cubicBezTo>
                  <a:cubicBezTo>
                    <a:pt x="460287" y="0"/>
                    <a:pt x="456627" y="1189"/>
                    <a:pt x="453635" y="3307"/>
                  </a:cubicBezTo>
                  <a:cubicBezTo>
                    <a:pt x="450625" y="5407"/>
                    <a:pt x="448284" y="8436"/>
                    <a:pt x="446965" y="12133"/>
                  </a:cubicBezTo>
                  <a:lnTo>
                    <a:pt x="380501" y="199076"/>
                  </a:lnTo>
                  <a:cubicBezTo>
                    <a:pt x="365041" y="203963"/>
                    <a:pt x="350158" y="210169"/>
                    <a:pt x="335999" y="217564"/>
                  </a:cubicBezTo>
                  <a:lnTo>
                    <a:pt x="156730" y="132352"/>
                  </a:lnTo>
                  <a:cubicBezTo>
                    <a:pt x="149669" y="129007"/>
                    <a:pt x="141512" y="130420"/>
                    <a:pt x="135975" y="135957"/>
                  </a:cubicBezTo>
                  <a:cubicBezTo>
                    <a:pt x="130438" y="141494"/>
                    <a:pt x="129026" y="149651"/>
                    <a:pt x="132371" y="156730"/>
                  </a:cubicBezTo>
                  <a:lnTo>
                    <a:pt x="217583" y="335981"/>
                  </a:lnTo>
                  <a:cubicBezTo>
                    <a:pt x="210188" y="350139"/>
                    <a:pt x="203982" y="365023"/>
                    <a:pt x="199095" y="380482"/>
                  </a:cubicBezTo>
                  <a:lnTo>
                    <a:pt x="12152" y="446946"/>
                  </a:lnTo>
                  <a:cubicBezTo>
                    <a:pt x="4775" y="449584"/>
                    <a:pt x="0" y="456329"/>
                    <a:pt x="0" y="464170"/>
                  </a:cubicBezTo>
                  <a:cubicBezTo>
                    <a:pt x="0" y="471993"/>
                    <a:pt x="4775" y="478757"/>
                    <a:pt x="12152" y="481395"/>
                  </a:cubicBezTo>
                  <a:lnTo>
                    <a:pt x="199095" y="547859"/>
                  </a:lnTo>
                  <a:cubicBezTo>
                    <a:pt x="203982" y="563318"/>
                    <a:pt x="210188" y="578202"/>
                    <a:pt x="217583" y="592360"/>
                  </a:cubicBezTo>
                  <a:lnTo>
                    <a:pt x="132371" y="771629"/>
                  </a:lnTo>
                  <a:cubicBezTo>
                    <a:pt x="129026" y="778709"/>
                    <a:pt x="130420" y="786847"/>
                    <a:pt x="135957" y="792384"/>
                  </a:cubicBezTo>
                  <a:cubicBezTo>
                    <a:pt x="139506" y="795933"/>
                    <a:pt x="144114" y="797791"/>
                    <a:pt x="148833" y="797791"/>
                  </a:cubicBezTo>
                  <a:cubicBezTo>
                    <a:pt x="151490" y="797791"/>
                    <a:pt x="154185" y="797197"/>
                    <a:pt x="156749" y="795989"/>
                  </a:cubicBezTo>
                  <a:lnTo>
                    <a:pt x="335999" y="710777"/>
                  </a:lnTo>
                  <a:cubicBezTo>
                    <a:pt x="350158" y="718172"/>
                    <a:pt x="365041" y="724378"/>
                    <a:pt x="380501" y="729265"/>
                  </a:cubicBezTo>
                  <a:lnTo>
                    <a:pt x="446965" y="916208"/>
                  </a:lnTo>
                  <a:cubicBezTo>
                    <a:pt x="449603" y="923584"/>
                    <a:pt x="456366" y="928360"/>
                    <a:pt x="464189" y="928360"/>
                  </a:cubicBezTo>
                  <a:cubicBezTo>
                    <a:pt x="472030" y="928360"/>
                    <a:pt x="478775" y="923584"/>
                    <a:pt x="481414" y="916208"/>
                  </a:cubicBezTo>
                  <a:lnTo>
                    <a:pt x="547878" y="729265"/>
                  </a:lnTo>
                  <a:cubicBezTo>
                    <a:pt x="563337" y="724378"/>
                    <a:pt x="578220" y="718172"/>
                    <a:pt x="592379" y="710777"/>
                  </a:cubicBezTo>
                  <a:lnTo>
                    <a:pt x="771648" y="795989"/>
                  </a:lnTo>
                  <a:cubicBezTo>
                    <a:pt x="774193" y="797197"/>
                    <a:pt x="776888" y="797791"/>
                    <a:pt x="779545" y="797791"/>
                  </a:cubicBezTo>
                  <a:cubicBezTo>
                    <a:pt x="784264" y="797791"/>
                    <a:pt x="788872" y="795933"/>
                    <a:pt x="792421" y="792384"/>
                  </a:cubicBezTo>
                  <a:cubicBezTo>
                    <a:pt x="797959" y="786847"/>
                    <a:pt x="799352" y="778709"/>
                    <a:pt x="796007" y="771629"/>
                  </a:cubicBezTo>
                  <a:lnTo>
                    <a:pt x="710795" y="592360"/>
                  </a:lnTo>
                  <a:cubicBezTo>
                    <a:pt x="718191" y="578202"/>
                    <a:pt x="724397" y="563318"/>
                    <a:pt x="729283" y="547859"/>
                  </a:cubicBezTo>
                  <a:lnTo>
                    <a:pt x="916226" y="481395"/>
                  </a:lnTo>
                  <a:cubicBezTo>
                    <a:pt x="923603" y="478757"/>
                    <a:pt x="928378" y="471993"/>
                    <a:pt x="928378" y="464170"/>
                  </a:cubicBezTo>
                  <a:cubicBezTo>
                    <a:pt x="928378" y="456329"/>
                    <a:pt x="923603" y="449584"/>
                    <a:pt x="916208" y="446946"/>
                  </a:cubicBezTo>
                  <a:close/>
                  <a:moveTo>
                    <a:pt x="193149" y="526026"/>
                  </a:moveTo>
                  <a:lnTo>
                    <a:pt x="19176" y="464170"/>
                  </a:lnTo>
                  <a:lnTo>
                    <a:pt x="193149" y="402315"/>
                  </a:lnTo>
                  <a:cubicBezTo>
                    <a:pt x="188615" y="422215"/>
                    <a:pt x="186200" y="442914"/>
                    <a:pt x="186200" y="464170"/>
                  </a:cubicBezTo>
                  <a:cubicBezTo>
                    <a:pt x="186200" y="485427"/>
                    <a:pt x="188615" y="506126"/>
                    <a:pt x="193149" y="526026"/>
                  </a:cubicBezTo>
                  <a:close/>
                  <a:moveTo>
                    <a:pt x="778857" y="149502"/>
                  </a:moveTo>
                  <a:lnTo>
                    <a:pt x="699535" y="316378"/>
                  </a:lnTo>
                  <a:cubicBezTo>
                    <a:pt x="677275" y="281074"/>
                    <a:pt x="647286" y="251084"/>
                    <a:pt x="611982" y="228824"/>
                  </a:cubicBezTo>
                  <a:lnTo>
                    <a:pt x="778857" y="149502"/>
                  </a:lnTo>
                  <a:close/>
                  <a:moveTo>
                    <a:pt x="464189" y="19157"/>
                  </a:moveTo>
                  <a:lnTo>
                    <a:pt x="526045" y="193130"/>
                  </a:lnTo>
                  <a:cubicBezTo>
                    <a:pt x="506145" y="188597"/>
                    <a:pt x="485446" y="186181"/>
                    <a:pt x="464189" y="186181"/>
                  </a:cubicBezTo>
                  <a:cubicBezTo>
                    <a:pt x="442932" y="186181"/>
                    <a:pt x="422233" y="188597"/>
                    <a:pt x="402333" y="193130"/>
                  </a:cubicBezTo>
                  <a:lnTo>
                    <a:pt x="464189" y="19157"/>
                  </a:lnTo>
                  <a:close/>
                  <a:moveTo>
                    <a:pt x="149521" y="149502"/>
                  </a:moveTo>
                  <a:lnTo>
                    <a:pt x="316396" y="228824"/>
                  </a:lnTo>
                  <a:cubicBezTo>
                    <a:pt x="281092" y="251084"/>
                    <a:pt x="251103" y="281074"/>
                    <a:pt x="228843" y="316378"/>
                  </a:cubicBezTo>
                  <a:lnTo>
                    <a:pt x="149521" y="149502"/>
                  </a:lnTo>
                  <a:close/>
                  <a:moveTo>
                    <a:pt x="149521" y="778839"/>
                  </a:moveTo>
                  <a:lnTo>
                    <a:pt x="228843" y="611963"/>
                  </a:lnTo>
                  <a:cubicBezTo>
                    <a:pt x="251103" y="647267"/>
                    <a:pt x="281092" y="677257"/>
                    <a:pt x="316396" y="699517"/>
                  </a:cubicBezTo>
                  <a:lnTo>
                    <a:pt x="149521" y="778839"/>
                  </a:lnTo>
                  <a:close/>
                  <a:moveTo>
                    <a:pt x="464189" y="909184"/>
                  </a:moveTo>
                  <a:lnTo>
                    <a:pt x="402333" y="735211"/>
                  </a:lnTo>
                  <a:cubicBezTo>
                    <a:pt x="422233" y="739744"/>
                    <a:pt x="442932" y="742160"/>
                    <a:pt x="464189" y="742160"/>
                  </a:cubicBezTo>
                  <a:cubicBezTo>
                    <a:pt x="485446" y="742160"/>
                    <a:pt x="506145" y="739744"/>
                    <a:pt x="526045" y="735211"/>
                  </a:cubicBezTo>
                  <a:lnTo>
                    <a:pt x="464189" y="909184"/>
                  </a:lnTo>
                  <a:close/>
                  <a:moveTo>
                    <a:pt x="778839" y="778839"/>
                  </a:moveTo>
                  <a:lnTo>
                    <a:pt x="611982" y="699517"/>
                  </a:lnTo>
                  <a:cubicBezTo>
                    <a:pt x="647286" y="677257"/>
                    <a:pt x="677275" y="647267"/>
                    <a:pt x="699535" y="611963"/>
                  </a:cubicBezTo>
                  <a:lnTo>
                    <a:pt x="778839" y="778839"/>
                  </a:lnTo>
                  <a:close/>
                  <a:moveTo>
                    <a:pt x="464189" y="723579"/>
                  </a:moveTo>
                  <a:cubicBezTo>
                    <a:pt x="321153" y="723579"/>
                    <a:pt x="204781" y="607207"/>
                    <a:pt x="204781" y="464170"/>
                  </a:cubicBezTo>
                  <a:cubicBezTo>
                    <a:pt x="204781" y="321134"/>
                    <a:pt x="321153" y="204762"/>
                    <a:pt x="464189" y="204762"/>
                  </a:cubicBezTo>
                  <a:cubicBezTo>
                    <a:pt x="607225" y="204762"/>
                    <a:pt x="723598" y="321134"/>
                    <a:pt x="723598" y="464170"/>
                  </a:cubicBezTo>
                  <a:cubicBezTo>
                    <a:pt x="723598" y="607207"/>
                    <a:pt x="607225" y="723579"/>
                    <a:pt x="464189" y="723579"/>
                  </a:cubicBezTo>
                  <a:close/>
                  <a:moveTo>
                    <a:pt x="735229" y="526026"/>
                  </a:moveTo>
                  <a:cubicBezTo>
                    <a:pt x="739763" y="506126"/>
                    <a:pt x="742179" y="485427"/>
                    <a:pt x="742179" y="464170"/>
                  </a:cubicBezTo>
                  <a:cubicBezTo>
                    <a:pt x="742179" y="442914"/>
                    <a:pt x="739763" y="422215"/>
                    <a:pt x="735229" y="402315"/>
                  </a:cubicBezTo>
                  <a:lnTo>
                    <a:pt x="909203" y="464170"/>
                  </a:lnTo>
                  <a:lnTo>
                    <a:pt x="735229" y="5260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8"/>
          <p:cNvGrpSpPr/>
          <p:nvPr/>
        </p:nvGrpSpPr>
        <p:grpSpPr>
          <a:xfrm>
            <a:off x="6399890" y="3313081"/>
            <a:ext cx="2044332" cy="1087186"/>
            <a:chOff x="-551" y="-103"/>
            <a:chExt cx="5451551" cy="2899162"/>
          </a:xfrm>
        </p:grpSpPr>
        <p:sp>
          <p:nvSpPr>
            <p:cNvPr id="169" name="Google Shape;169;p18"/>
            <p:cNvSpPr txBox="1"/>
            <p:nvPr/>
          </p:nvSpPr>
          <p:spPr>
            <a:xfrm>
              <a:off x="0" y="1167509"/>
              <a:ext cx="54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70" name="Google Shape;170;p18"/>
            <p:cNvSpPr txBox="1"/>
            <p:nvPr/>
          </p:nvSpPr>
          <p:spPr>
            <a:xfrm>
              <a:off x="0" y="1928259"/>
              <a:ext cx="5451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-551" y="-103"/>
              <a:ext cx="825291" cy="825256"/>
            </a:xfrm>
            <a:custGeom>
              <a:rect b="b" l="l" r="r" t="t"/>
              <a:pathLst>
                <a:path extrusionOk="0" h="825256" w="825291">
                  <a:moveTo>
                    <a:pt x="825292" y="137780"/>
                  </a:moveTo>
                  <a:cubicBezTo>
                    <a:pt x="825292" y="150066"/>
                    <a:pt x="820509" y="161611"/>
                    <a:pt x="811817" y="170302"/>
                  </a:cubicBezTo>
                  <a:lnTo>
                    <a:pt x="747597" y="234523"/>
                  </a:lnTo>
                  <a:cubicBezTo>
                    <a:pt x="747317" y="234952"/>
                    <a:pt x="746987" y="235348"/>
                    <a:pt x="746624" y="235710"/>
                  </a:cubicBezTo>
                  <a:cubicBezTo>
                    <a:pt x="746261" y="236073"/>
                    <a:pt x="745865" y="236403"/>
                    <a:pt x="745436" y="236683"/>
                  </a:cubicBezTo>
                  <a:lnTo>
                    <a:pt x="720748" y="261372"/>
                  </a:lnTo>
                  <a:cubicBezTo>
                    <a:pt x="720352" y="262164"/>
                    <a:pt x="719841" y="262889"/>
                    <a:pt x="719181" y="263549"/>
                  </a:cubicBezTo>
                  <a:cubicBezTo>
                    <a:pt x="718538" y="264192"/>
                    <a:pt x="717812" y="264704"/>
                    <a:pt x="717037" y="265083"/>
                  </a:cubicBezTo>
                  <a:lnTo>
                    <a:pt x="209061" y="773059"/>
                  </a:lnTo>
                  <a:cubicBezTo>
                    <a:pt x="208863" y="773256"/>
                    <a:pt x="208665" y="773438"/>
                    <a:pt x="208451" y="773603"/>
                  </a:cubicBezTo>
                  <a:cubicBezTo>
                    <a:pt x="208253" y="773784"/>
                    <a:pt x="208022" y="773933"/>
                    <a:pt x="207808" y="774081"/>
                  </a:cubicBezTo>
                  <a:cubicBezTo>
                    <a:pt x="207593" y="774230"/>
                    <a:pt x="207379" y="774361"/>
                    <a:pt x="207165" y="774477"/>
                  </a:cubicBezTo>
                  <a:cubicBezTo>
                    <a:pt x="207132" y="774493"/>
                    <a:pt x="207082" y="774526"/>
                    <a:pt x="207033" y="774543"/>
                  </a:cubicBezTo>
                  <a:cubicBezTo>
                    <a:pt x="206818" y="774658"/>
                    <a:pt x="206604" y="774757"/>
                    <a:pt x="206390" y="774840"/>
                  </a:cubicBezTo>
                  <a:cubicBezTo>
                    <a:pt x="206192" y="774922"/>
                    <a:pt x="205977" y="775005"/>
                    <a:pt x="205779" y="775071"/>
                  </a:cubicBezTo>
                  <a:cubicBezTo>
                    <a:pt x="205664" y="775104"/>
                    <a:pt x="205565" y="775137"/>
                    <a:pt x="205449" y="775170"/>
                  </a:cubicBezTo>
                  <a:lnTo>
                    <a:pt x="205416" y="775170"/>
                  </a:lnTo>
                  <a:lnTo>
                    <a:pt x="70263" y="812904"/>
                  </a:lnTo>
                  <a:lnTo>
                    <a:pt x="28670" y="824514"/>
                  </a:lnTo>
                  <a:cubicBezTo>
                    <a:pt x="26889" y="825025"/>
                    <a:pt x="25041" y="825256"/>
                    <a:pt x="23194" y="825256"/>
                  </a:cubicBezTo>
                  <a:cubicBezTo>
                    <a:pt x="17356" y="825256"/>
                    <a:pt x="11452" y="822816"/>
                    <a:pt x="6950" y="818313"/>
                  </a:cubicBezTo>
                  <a:cubicBezTo>
                    <a:pt x="1029" y="812392"/>
                    <a:pt x="-1346" y="804064"/>
                    <a:pt x="749" y="796593"/>
                  </a:cubicBezTo>
                  <a:lnTo>
                    <a:pt x="12359" y="755000"/>
                  </a:lnTo>
                  <a:lnTo>
                    <a:pt x="50093" y="619813"/>
                  </a:lnTo>
                  <a:cubicBezTo>
                    <a:pt x="50192" y="619467"/>
                    <a:pt x="50308" y="619121"/>
                    <a:pt x="50456" y="618791"/>
                  </a:cubicBezTo>
                  <a:cubicBezTo>
                    <a:pt x="50538" y="618576"/>
                    <a:pt x="50637" y="618378"/>
                    <a:pt x="50736" y="618197"/>
                  </a:cubicBezTo>
                  <a:cubicBezTo>
                    <a:pt x="50852" y="617966"/>
                    <a:pt x="50984" y="617752"/>
                    <a:pt x="51116" y="617537"/>
                  </a:cubicBezTo>
                  <a:cubicBezTo>
                    <a:pt x="51165" y="617471"/>
                    <a:pt x="51215" y="617405"/>
                    <a:pt x="51248" y="617339"/>
                  </a:cubicBezTo>
                  <a:cubicBezTo>
                    <a:pt x="51528" y="616927"/>
                    <a:pt x="51858" y="616531"/>
                    <a:pt x="52204" y="616201"/>
                  </a:cubicBezTo>
                  <a:cubicBezTo>
                    <a:pt x="52320" y="616070"/>
                    <a:pt x="52451" y="615954"/>
                    <a:pt x="52567" y="615839"/>
                  </a:cubicBezTo>
                  <a:lnTo>
                    <a:pt x="562027" y="106379"/>
                  </a:lnTo>
                  <a:lnTo>
                    <a:pt x="589668" y="78754"/>
                  </a:lnTo>
                  <a:lnTo>
                    <a:pt x="654960" y="13445"/>
                  </a:lnTo>
                  <a:cubicBezTo>
                    <a:pt x="672887" y="-4482"/>
                    <a:pt x="702078" y="-4482"/>
                    <a:pt x="719989" y="13445"/>
                  </a:cubicBezTo>
                  <a:lnTo>
                    <a:pt x="811817" y="105274"/>
                  </a:lnTo>
                  <a:cubicBezTo>
                    <a:pt x="820509" y="113949"/>
                    <a:pt x="825292" y="125493"/>
                    <a:pt x="825292" y="1377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5926" y="16380"/>
              <a:ext cx="792321" cy="792295"/>
            </a:xfrm>
            <a:custGeom>
              <a:rect b="b" l="l" r="r" t="t"/>
              <a:pathLst>
                <a:path extrusionOk="0" h="792295" w="792321">
                  <a:moveTo>
                    <a:pt x="108325" y="683976"/>
                  </a:moveTo>
                  <a:lnTo>
                    <a:pt x="170946" y="746597"/>
                  </a:lnTo>
                  <a:lnTo>
                    <a:pt x="53868" y="779284"/>
                  </a:lnTo>
                  <a:lnTo>
                    <a:pt x="13017" y="738433"/>
                  </a:lnTo>
                  <a:lnTo>
                    <a:pt x="45704" y="621355"/>
                  </a:lnTo>
                  <a:lnTo>
                    <a:pt x="108325" y="683976"/>
                  </a:lnTo>
                  <a:close/>
                  <a:moveTo>
                    <a:pt x="153" y="784545"/>
                  </a:moveTo>
                  <a:cubicBezTo>
                    <a:pt x="-441" y="786640"/>
                    <a:pt x="796" y="788817"/>
                    <a:pt x="2148" y="790153"/>
                  </a:cubicBezTo>
                  <a:cubicBezTo>
                    <a:pt x="3484" y="791505"/>
                    <a:pt x="5678" y="792726"/>
                    <a:pt x="7756" y="792148"/>
                  </a:cubicBezTo>
                  <a:lnTo>
                    <a:pt x="35627" y="784364"/>
                  </a:lnTo>
                  <a:lnTo>
                    <a:pt x="7937" y="756674"/>
                  </a:lnTo>
                  <a:lnTo>
                    <a:pt x="153" y="784545"/>
                  </a:lnTo>
                  <a:close/>
                  <a:moveTo>
                    <a:pt x="783680" y="100450"/>
                  </a:moveTo>
                  <a:lnTo>
                    <a:pt x="691851" y="8621"/>
                  </a:lnTo>
                  <a:cubicBezTo>
                    <a:pt x="680356" y="-2874"/>
                    <a:pt x="661654" y="-2874"/>
                    <a:pt x="650143" y="8621"/>
                  </a:cubicBezTo>
                  <a:lnTo>
                    <a:pt x="590672" y="68092"/>
                  </a:lnTo>
                  <a:lnTo>
                    <a:pt x="724209" y="201629"/>
                  </a:lnTo>
                  <a:lnTo>
                    <a:pt x="783680" y="142158"/>
                  </a:lnTo>
                  <a:cubicBezTo>
                    <a:pt x="786467" y="139371"/>
                    <a:pt x="788627" y="136122"/>
                    <a:pt x="790095" y="132593"/>
                  </a:cubicBezTo>
                  <a:cubicBezTo>
                    <a:pt x="791563" y="129064"/>
                    <a:pt x="792322" y="125238"/>
                    <a:pt x="792322" y="121296"/>
                  </a:cubicBezTo>
                  <a:cubicBezTo>
                    <a:pt x="792322" y="113429"/>
                    <a:pt x="789254" y="106008"/>
                    <a:pt x="783680" y="100450"/>
                  </a:cubicBezTo>
                  <a:close/>
                  <a:moveTo>
                    <a:pt x="563047" y="95733"/>
                  </a:moveTo>
                  <a:lnTo>
                    <a:pt x="629725" y="162427"/>
                  </a:lnTo>
                  <a:cubicBezTo>
                    <a:pt x="629758" y="162444"/>
                    <a:pt x="629775" y="162460"/>
                    <a:pt x="629808" y="162493"/>
                  </a:cubicBezTo>
                  <a:cubicBezTo>
                    <a:pt x="629841" y="162526"/>
                    <a:pt x="629857" y="162543"/>
                    <a:pt x="629874" y="162576"/>
                  </a:cubicBezTo>
                  <a:lnTo>
                    <a:pt x="696568" y="229270"/>
                  </a:lnTo>
                  <a:lnTo>
                    <a:pt x="712549" y="213289"/>
                  </a:lnTo>
                  <a:lnTo>
                    <a:pt x="579012" y="79752"/>
                  </a:lnTo>
                  <a:lnTo>
                    <a:pt x="563047" y="95733"/>
                  </a:lnTo>
                  <a:close/>
                  <a:moveTo>
                    <a:pt x="125823" y="678154"/>
                  </a:moveTo>
                  <a:lnTo>
                    <a:pt x="186745" y="739076"/>
                  </a:lnTo>
                  <a:lnTo>
                    <a:pt x="684908" y="240930"/>
                  </a:lnTo>
                  <a:lnTo>
                    <a:pt x="623969" y="179992"/>
                  </a:lnTo>
                  <a:lnTo>
                    <a:pt x="125823" y="678154"/>
                  </a:lnTo>
                  <a:close/>
                  <a:moveTo>
                    <a:pt x="612309" y="168332"/>
                  </a:moveTo>
                  <a:lnTo>
                    <a:pt x="551387" y="107393"/>
                  </a:lnTo>
                  <a:lnTo>
                    <a:pt x="53225" y="605556"/>
                  </a:lnTo>
                  <a:lnTo>
                    <a:pt x="114163" y="666494"/>
                  </a:lnTo>
                  <a:lnTo>
                    <a:pt x="612309" y="16833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-551" y="-103"/>
              <a:ext cx="825291" cy="825256"/>
            </a:xfrm>
            <a:custGeom>
              <a:rect b="b" l="l" r="r" t="t"/>
              <a:pathLst>
                <a:path extrusionOk="0" h="825256" w="825291">
                  <a:moveTo>
                    <a:pt x="811817" y="105274"/>
                  </a:moveTo>
                  <a:lnTo>
                    <a:pt x="719989" y="13445"/>
                  </a:lnTo>
                  <a:cubicBezTo>
                    <a:pt x="702078" y="-4482"/>
                    <a:pt x="672887" y="-4482"/>
                    <a:pt x="654960" y="13445"/>
                  </a:cubicBezTo>
                  <a:lnTo>
                    <a:pt x="589668" y="78754"/>
                  </a:lnTo>
                  <a:lnTo>
                    <a:pt x="562027" y="106379"/>
                  </a:lnTo>
                  <a:lnTo>
                    <a:pt x="52567" y="615839"/>
                  </a:lnTo>
                  <a:cubicBezTo>
                    <a:pt x="52451" y="615954"/>
                    <a:pt x="52320" y="616070"/>
                    <a:pt x="52204" y="616201"/>
                  </a:cubicBezTo>
                  <a:cubicBezTo>
                    <a:pt x="51858" y="616531"/>
                    <a:pt x="51528" y="616927"/>
                    <a:pt x="51248" y="617339"/>
                  </a:cubicBezTo>
                  <a:cubicBezTo>
                    <a:pt x="51215" y="617405"/>
                    <a:pt x="51165" y="617471"/>
                    <a:pt x="51116" y="617537"/>
                  </a:cubicBezTo>
                  <a:cubicBezTo>
                    <a:pt x="50984" y="617752"/>
                    <a:pt x="50852" y="617966"/>
                    <a:pt x="50736" y="618197"/>
                  </a:cubicBezTo>
                  <a:cubicBezTo>
                    <a:pt x="50637" y="618378"/>
                    <a:pt x="50538" y="618576"/>
                    <a:pt x="50456" y="618791"/>
                  </a:cubicBezTo>
                  <a:cubicBezTo>
                    <a:pt x="50308" y="619121"/>
                    <a:pt x="50192" y="619467"/>
                    <a:pt x="50093" y="619813"/>
                  </a:cubicBezTo>
                  <a:lnTo>
                    <a:pt x="12359" y="755000"/>
                  </a:lnTo>
                  <a:lnTo>
                    <a:pt x="749" y="796593"/>
                  </a:lnTo>
                  <a:cubicBezTo>
                    <a:pt x="-1346" y="804064"/>
                    <a:pt x="1029" y="812392"/>
                    <a:pt x="6950" y="818313"/>
                  </a:cubicBezTo>
                  <a:cubicBezTo>
                    <a:pt x="11452" y="822816"/>
                    <a:pt x="17356" y="825256"/>
                    <a:pt x="23194" y="825256"/>
                  </a:cubicBezTo>
                  <a:cubicBezTo>
                    <a:pt x="25041" y="825256"/>
                    <a:pt x="26889" y="825025"/>
                    <a:pt x="28670" y="824514"/>
                  </a:cubicBezTo>
                  <a:lnTo>
                    <a:pt x="70263" y="812904"/>
                  </a:lnTo>
                  <a:lnTo>
                    <a:pt x="205416" y="775170"/>
                  </a:lnTo>
                  <a:lnTo>
                    <a:pt x="205449" y="775170"/>
                  </a:lnTo>
                  <a:cubicBezTo>
                    <a:pt x="205565" y="775137"/>
                    <a:pt x="205664" y="775104"/>
                    <a:pt x="205779" y="775071"/>
                  </a:cubicBezTo>
                  <a:cubicBezTo>
                    <a:pt x="205977" y="775005"/>
                    <a:pt x="206192" y="774922"/>
                    <a:pt x="206390" y="774840"/>
                  </a:cubicBezTo>
                  <a:cubicBezTo>
                    <a:pt x="206604" y="774757"/>
                    <a:pt x="206818" y="774658"/>
                    <a:pt x="207033" y="774543"/>
                  </a:cubicBezTo>
                  <a:cubicBezTo>
                    <a:pt x="207082" y="774526"/>
                    <a:pt x="207132" y="774493"/>
                    <a:pt x="207165" y="774477"/>
                  </a:cubicBezTo>
                  <a:cubicBezTo>
                    <a:pt x="207379" y="774361"/>
                    <a:pt x="207593" y="774230"/>
                    <a:pt x="207808" y="774081"/>
                  </a:cubicBezTo>
                  <a:cubicBezTo>
                    <a:pt x="208022" y="773933"/>
                    <a:pt x="208253" y="773784"/>
                    <a:pt x="208451" y="773603"/>
                  </a:cubicBezTo>
                  <a:cubicBezTo>
                    <a:pt x="208665" y="773438"/>
                    <a:pt x="208863" y="773256"/>
                    <a:pt x="209061" y="773059"/>
                  </a:cubicBezTo>
                  <a:lnTo>
                    <a:pt x="717037" y="265083"/>
                  </a:lnTo>
                  <a:cubicBezTo>
                    <a:pt x="717812" y="264704"/>
                    <a:pt x="718538" y="264192"/>
                    <a:pt x="719181" y="263549"/>
                  </a:cubicBezTo>
                  <a:cubicBezTo>
                    <a:pt x="719841" y="262889"/>
                    <a:pt x="720352" y="262164"/>
                    <a:pt x="720748" y="261372"/>
                  </a:cubicBezTo>
                  <a:lnTo>
                    <a:pt x="745436" y="236683"/>
                  </a:lnTo>
                  <a:cubicBezTo>
                    <a:pt x="745865" y="236403"/>
                    <a:pt x="746261" y="236073"/>
                    <a:pt x="746624" y="235710"/>
                  </a:cubicBezTo>
                  <a:cubicBezTo>
                    <a:pt x="746987" y="235348"/>
                    <a:pt x="747317" y="234952"/>
                    <a:pt x="747597" y="234523"/>
                  </a:cubicBezTo>
                  <a:lnTo>
                    <a:pt x="811817" y="170302"/>
                  </a:lnTo>
                  <a:cubicBezTo>
                    <a:pt x="820509" y="161611"/>
                    <a:pt x="825292" y="150066"/>
                    <a:pt x="825292" y="137780"/>
                  </a:cubicBezTo>
                  <a:cubicBezTo>
                    <a:pt x="825292" y="125493"/>
                    <a:pt x="820509" y="113949"/>
                    <a:pt x="811817" y="105274"/>
                  </a:cubicBezTo>
                  <a:close/>
                  <a:moveTo>
                    <a:pt x="740687" y="218113"/>
                  </a:moveTo>
                  <a:lnTo>
                    <a:pt x="607149" y="84576"/>
                  </a:lnTo>
                  <a:lnTo>
                    <a:pt x="666620" y="25105"/>
                  </a:lnTo>
                  <a:cubicBezTo>
                    <a:pt x="678132" y="13610"/>
                    <a:pt x="696834" y="13610"/>
                    <a:pt x="708329" y="25105"/>
                  </a:cubicBezTo>
                  <a:lnTo>
                    <a:pt x="800157" y="116934"/>
                  </a:lnTo>
                  <a:cubicBezTo>
                    <a:pt x="805732" y="122492"/>
                    <a:pt x="808799" y="129913"/>
                    <a:pt x="808799" y="137780"/>
                  </a:cubicBezTo>
                  <a:cubicBezTo>
                    <a:pt x="808799" y="141721"/>
                    <a:pt x="808041" y="145548"/>
                    <a:pt x="806573" y="149077"/>
                  </a:cubicBezTo>
                  <a:cubicBezTo>
                    <a:pt x="805105" y="152606"/>
                    <a:pt x="802945" y="155855"/>
                    <a:pt x="800157" y="158642"/>
                  </a:cubicBezTo>
                  <a:lnTo>
                    <a:pt x="740687" y="218113"/>
                  </a:lnTo>
                  <a:close/>
                  <a:moveTo>
                    <a:pt x="713046" y="245754"/>
                  </a:moveTo>
                  <a:lnTo>
                    <a:pt x="646351" y="179060"/>
                  </a:lnTo>
                  <a:cubicBezTo>
                    <a:pt x="646335" y="179027"/>
                    <a:pt x="646318" y="179010"/>
                    <a:pt x="646285" y="178977"/>
                  </a:cubicBezTo>
                  <a:cubicBezTo>
                    <a:pt x="646252" y="178944"/>
                    <a:pt x="646236" y="178928"/>
                    <a:pt x="646203" y="178911"/>
                  </a:cubicBezTo>
                  <a:lnTo>
                    <a:pt x="579525" y="112217"/>
                  </a:lnTo>
                  <a:lnTo>
                    <a:pt x="595490" y="96236"/>
                  </a:lnTo>
                  <a:lnTo>
                    <a:pt x="729027" y="229773"/>
                  </a:lnTo>
                  <a:lnTo>
                    <a:pt x="713046" y="245754"/>
                  </a:lnTo>
                  <a:close/>
                  <a:moveTo>
                    <a:pt x="567865" y="123877"/>
                  </a:moveTo>
                  <a:lnTo>
                    <a:pt x="628787" y="184815"/>
                  </a:lnTo>
                  <a:lnTo>
                    <a:pt x="130641" y="682978"/>
                  </a:lnTo>
                  <a:lnTo>
                    <a:pt x="69702" y="622040"/>
                  </a:lnTo>
                  <a:lnTo>
                    <a:pt x="567865" y="123877"/>
                  </a:lnTo>
                  <a:close/>
                  <a:moveTo>
                    <a:pt x="203223" y="755560"/>
                  </a:moveTo>
                  <a:lnTo>
                    <a:pt x="142301" y="694638"/>
                  </a:lnTo>
                  <a:lnTo>
                    <a:pt x="640447" y="196475"/>
                  </a:lnTo>
                  <a:lnTo>
                    <a:pt x="701386" y="257414"/>
                  </a:lnTo>
                  <a:lnTo>
                    <a:pt x="203223" y="755560"/>
                  </a:lnTo>
                  <a:close/>
                  <a:moveTo>
                    <a:pt x="24233" y="808632"/>
                  </a:moveTo>
                  <a:cubicBezTo>
                    <a:pt x="22155" y="809209"/>
                    <a:pt x="19962" y="807989"/>
                    <a:pt x="18626" y="806637"/>
                  </a:cubicBezTo>
                  <a:cubicBezTo>
                    <a:pt x="17274" y="805301"/>
                    <a:pt x="16037" y="803124"/>
                    <a:pt x="16630" y="801029"/>
                  </a:cubicBezTo>
                  <a:lnTo>
                    <a:pt x="24415" y="773158"/>
                  </a:lnTo>
                  <a:lnTo>
                    <a:pt x="52105" y="800848"/>
                  </a:lnTo>
                  <a:lnTo>
                    <a:pt x="24233" y="808632"/>
                  </a:lnTo>
                  <a:close/>
                  <a:moveTo>
                    <a:pt x="70346" y="795768"/>
                  </a:moveTo>
                  <a:lnTo>
                    <a:pt x="29494" y="754917"/>
                  </a:lnTo>
                  <a:lnTo>
                    <a:pt x="62182" y="637839"/>
                  </a:lnTo>
                  <a:lnTo>
                    <a:pt x="124803" y="700460"/>
                  </a:lnTo>
                  <a:lnTo>
                    <a:pt x="187423" y="763081"/>
                  </a:lnTo>
                  <a:lnTo>
                    <a:pt x="70346" y="7957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8"/>
          <p:cNvGrpSpPr/>
          <p:nvPr/>
        </p:nvGrpSpPr>
        <p:grpSpPr>
          <a:xfrm>
            <a:off x="699752" y="1799494"/>
            <a:ext cx="2044125" cy="1097289"/>
            <a:chOff x="0" y="0"/>
            <a:chExt cx="5451000" cy="2926104"/>
          </a:xfrm>
        </p:grpSpPr>
        <p:sp>
          <p:nvSpPr>
            <p:cNvPr id="175" name="Google Shape;175;p18"/>
            <p:cNvSpPr txBox="1"/>
            <p:nvPr/>
          </p:nvSpPr>
          <p:spPr>
            <a:xfrm>
              <a:off x="0" y="1194554"/>
              <a:ext cx="54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76" name="Google Shape;176;p18"/>
            <p:cNvSpPr txBox="1"/>
            <p:nvPr/>
          </p:nvSpPr>
          <p:spPr>
            <a:xfrm>
              <a:off x="0" y="1955304"/>
              <a:ext cx="5451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9588" y="9588"/>
              <a:ext cx="939229" cy="805034"/>
            </a:xfrm>
            <a:custGeom>
              <a:rect b="b" l="l" r="r" t="t"/>
              <a:pathLst>
                <a:path extrusionOk="0" h="805034" w="939229">
                  <a:moveTo>
                    <a:pt x="44567" y="791874"/>
                  </a:moveTo>
                  <a:cubicBezTo>
                    <a:pt x="64358" y="779562"/>
                    <a:pt x="121064" y="739003"/>
                    <a:pt x="153147" y="661643"/>
                  </a:cubicBezTo>
                  <a:cubicBezTo>
                    <a:pt x="155046" y="657079"/>
                    <a:pt x="153607" y="651767"/>
                    <a:pt x="149638" y="648833"/>
                  </a:cubicBezTo>
                  <a:cubicBezTo>
                    <a:pt x="57588" y="580467"/>
                    <a:pt x="0" y="482914"/>
                    <a:pt x="0" y="374641"/>
                  </a:cubicBezTo>
                  <a:cubicBezTo>
                    <a:pt x="0" y="167741"/>
                    <a:pt x="210256" y="0"/>
                    <a:pt x="469605" y="0"/>
                  </a:cubicBezTo>
                  <a:cubicBezTo>
                    <a:pt x="728974" y="0"/>
                    <a:pt x="939230" y="167741"/>
                    <a:pt x="939230" y="374641"/>
                  </a:cubicBezTo>
                  <a:cubicBezTo>
                    <a:pt x="939230" y="581560"/>
                    <a:pt x="728974" y="749282"/>
                    <a:pt x="469605" y="749282"/>
                  </a:cubicBezTo>
                  <a:cubicBezTo>
                    <a:pt x="411346" y="749282"/>
                    <a:pt x="355560" y="740825"/>
                    <a:pt x="304070" y="725349"/>
                  </a:cubicBezTo>
                  <a:cubicBezTo>
                    <a:pt x="300676" y="724333"/>
                    <a:pt x="296994" y="725023"/>
                    <a:pt x="294213" y="727209"/>
                  </a:cubicBezTo>
                  <a:cubicBezTo>
                    <a:pt x="171058" y="823631"/>
                    <a:pt x="73390" y="806487"/>
                    <a:pt x="45526" y="798624"/>
                  </a:cubicBezTo>
                  <a:cubicBezTo>
                    <a:pt x="42419" y="797742"/>
                    <a:pt x="41806" y="793600"/>
                    <a:pt x="44567" y="7918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0" y="0"/>
              <a:ext cx="958387" cy="824206"/>
            </a:xfrm>
            <a:custGeom>
              <a:rect b="b" l="l" r="r" t="t"/>
              <a:pathLst>
                <a:path extrusionOk="0" h="824206" w="958387">
                  <a:moveTo>
                    <a:pt x="817245" y="111821"/>
                  </a:moveTo>
                  <a:cubicBezTo>
                    <a:pt x="726864" y="39715"/>
                    <a:pt x="606797" y="0"/>
                    <a:pt x="479194" y="0"/>
                  </a:cubicBezTo>
                  <a:cubicBezTo>
                    <a:pt x="351590" y="0"/>
                    <a:pt x="231543" y="39715"/>
                    <a:pt x="141162" y="111821"/>
                  </a:cubicBezTo>
                  <a:cubicBezTo>
                    <a:pt x="50129" y="184444"/>
                    <a:pt x="0" y="281192"/>
                    <a:pt x="0" y="384229"/>
                  </a:cubicBezTo>
                  <a:cubicBezTo>
                    <a:pt x="0" y="438807"/>
                    <a:pt x="13961" y="491544"/>
                    <a:pt x="41518" y="540963"/>
                  </a:cubicBezTo>
                  <a:cubicBezTo>
                    <a:pt x="68021" y="588502"/>
                    <a:pt x="105684" y="630615"/>
                    <a:pt x="153512" y="666131"/>
                  </a:cubicBezTo>
                  <a:cubicBezTo>
                    <a:pt x="153933" y="666457"/>
                    <a:pt x="154087" y="667051"/>
                    <a:pt x="153876" y="667569"/>
                  </a:cubicBezTo>
                  <a:cubicBezTo>
                    <a:pt x="122464" y="743318"/>
                    <a:pt x="65739" y="782976"/>
                    <a:pt x="49093" y="793331"/>
                  </a:cubicBezTo>
                  <a:cubicBezTo>
                    <a:pt x="44625" y="796112"/>
                    <a:pt x="42208" y="801271"/>
                    <a:pt x="42956" y="806487"/>
                  </a:cubicBezTo>
                  <a:cubicBezTo>
                    <a:pt x="43704" y="811703"/>
                    <a:pt x="47463" y="815999"/>
                    <a:pt x="52526" y="817437"/>
                  </a:cubicBezTo>
                  <a:lnTo>
                    <a:pt x="52526" y="817437"/>
                  </a:lnTo>
                  <a:cubicBezTo>
                    <a:pt x="62996" y="820390"/>
                    <a:pt x="81291" y="824206"/>
                    <a:pt x="105857" y="824206"/>
                  </a:cubicBezTo>
                  <a:cubicBezTo>
                    <a:pt x="117593" y="824206"/>
                    <a:pt x="130787" y="823324"/>
                    <a:pt x="145208" y="821061"/>
                  </a:cubicBezTo>
                  <a:cubicBezTo>
                    <a:pt x="200361" y="812413"/>
                    <a:pt x="255706" y="786600"/>
                    <a:pt x="309689" y="744315"/>
                  </a:cubicBezTo>
                  <a:cubicBezTo>
                    <a:pt x="310034" y="744047"/>
                    <a:pt x="310475" y="743970"/>
                    <a:pt x="310878" y="744085"/>
                  </a:cubicBezTo>
                  <a:cubicBezTo>
                    <a:pt x="364631" y="760232"/>
                    <a:pt x="421260" y="768440"/>
                    <a:pt x="479175" y="768440"/>
                  </a:cubicBezTo>
                  <a:cubicBezTo>
                    <a:pt x="606778" y="768440"/>
                    <a:pt x="726845" y="728724"/>
                    <a:pt x="817226" y="656619"/>
                  </a:cubicBezTo>
                  <a:cubicBezTo>
                    <a:pt x="908259" y="583996"/>
                    <a:pt x="958388" y="487267"/>
                    <a:pt x="958388" y="384210"/>
                  </a:cubicBezTo>
                  <a:cubicBezTo>
                    <a:pt x="958407" y="281192"/>
                    <a:pt x="908278" y="184444"/>
                    <a:pt x="817245" y="111821"/>
                  </a:cubicBezTo>
                  <a:close/>
                  <a:moveTo>
                    <a:pt x="57723" y="798989"/>
                  </a:moveTo>
                  <a:lnTo>
                    <a:pt x="57723" y="798989"/>
                  </a:lnTo>
                  <a:cubicBezTo>
                    <a:pt x="57723" y="798989"/>
                    <a:pt x="57742" y="798989"/>
                    <a:pt x="57742" y="798989"/>
                  </a:cubicBezTo>
                  <a:cubicBezTo>
                    <a:pt x="57742" y="798989"/>
                    <a:pt x="57723" y="798989"/>
                    <a:pt x="57723" y="798989"/>
                  </a:cubicBezTo>
                  <a:close/>
                  <a:moveTo>
                    <a:pt x="479194" y="749282"/>
                  </a:moveTo>
                  <a:cubicBezTo>
                    <a:pt x="423140" y="749282"/>
                    <a:pt x="368370" y="741362"/>
                    <a:pt x="316420" y="725752"/>
                  </a:cubicBezTo>
                  <a:cubicBezTo>
                    <a:pt x="310053" y="723834"/>
                    <a:pt x="303111" y="725138"/>
                    <a:pt x="297876" y="729242"/>
                  </a:cubicBezTo>
                  <a:cubicBezTo>
                    <a:pt x="193189" y="811223"/>
                    <a:pt x="107909" y="808788"/>
                    <a:pt x="70705" y="801961"/>
                  </a:cubicBezTo>
                  <a:cubicBezTo>
                    <a:pt x="97592" y="782937"/>
                    <a:pt x="143482" y="742666"/>
                    <a:pt x="171576" y="674914"/>
                  </a:cubicBezTo>
                  <a:cubicBezTo>
                    <a:pt x="175162" y="666246"/>
                    <a:pt x="172439" y="656312"/>
                    <a:pt x="164922" y="650732"/>
                  </a:cubicBezTo>
                  <a:cubicBezTo>
                    <a:pt x="119300" y="616846"/>
                    <a:pt x="83420" y="576766"/>
                    <a:pt x="58240" y="531624"/>
                  </a:cubicBezTo>
                  <a:cubicBezTo>
                    <a:pt x="32332" y="485100"/>
                    <a:pt x="19177" y="435509"/>
                    <a:pt x="19177" y="384229"/>
                  </a:cubicBezTo>
                  <a:cubicBezTo>
                    <a:pt x="19177" y="182948"/>
                    <a:pt x="225540" y="19177"/>
                    <a:pt x="479194" y="19177"/>
                  </a:cubicBezTo>
                  <a:cubicBezTo>
                    <a:pt x="732867" y="19177"/>
                    <a:pt x="939230" y="182948"/>
                    <a:pt x="939230" y="384229"/>
                  </a:cubicBezTo>
                  <a:cubicBezTo>
                    <a:pt x="939230" y="585511"/>
                    <a:pt x="732867" y="749282"/>
                    <a:pt x="479194" y="7492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8"/>
          <p:cNvGrpSpPr/>
          <p:nvPr/>
        </p:nvGrpSpPr>
        <p:grpSpPr>
          <a:xfrm>
            <a:off x="6400096" y="1809636"/>
            <a:ext cx="2044125" cy="1087147"/>
            <a:chOff x="0" y="0"/>
            <a:chExt cx="5451000" cy="2899059"/>
          </a:xfrm>
        </p:grpSpPr>
        <p:sp>
          <p:nvSpPr>
            <p:cNvPr id="180" name="Google Shape;180;p18"/>
            <p:cNvSpPr txBox="1"/>
            <p:nvPr/>
          </p:nvSpPr>
          <p:spPr>
            <a:xfrm>
              <a:off x="0" y="1167509"/>
              <a:ext cx="54510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Add a main point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81" name="Google Shape;181;p18"/>
            <p:cNvSpPr txBox="1"/>
            <p:nvPr/>
          </p:nvSpPr>
          <p:spPr>
            <a:xfrm>
              <a:off x="0" y="1928259"/>
              <a:ext cx="5451000" cy="97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accent2"/>
                  </a:solidFill>
                  <a:latin typeface="DM Sans"/>
                  <a:ea typeface="DM Sans"/>
                  <a:cs typeface="DM Sans"/>
                  <a:sym typeface="DM Sans"/>
                </a:rPr>
                <a:t>What do you do during your free time? Write them here!</a:t>
              </a:r>
              <a:endParaRPr sz="700">
                <a:solidFill>
                  <a:schemeClr val="accent2"/>
                </a:solidFill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8225" y="8263"/>
              <a:ext cx="807631" cy="807625"/>
            </a:xfrm>
            <a:custGeom>
              <a:rect b="b" l="l" r="r" t="t"/>
              <a:pathLst>
                <a:path extrusionOk="0" h="807625" w="807631">
                  <a:moveTo>
                    <a:pt x="729990" y="452510"/>
                  </a:moveTo>
                  <a:cubicBezTo>
                    <a:pt x="626476" y="556024"/>
                    <a:pt x="458629" y="556024"/>
                    <a:pt x="355115" y="452510"/>
                  </a:cubicBezTo>
                  <a:cubicBezTo>
                    <a:pt x="251601" y="348996"/>
                    <a:pt x="251601" y="181150"/>
                    <a:pt x="355115" y="77636"/>
                  </a:cubicBezTo>
                  <a:cubicBezTo>
                    <a:pt x="458629" y="-25879"/>
                    <a:pt x="626476" y="-25879"/>
                    <a:pt x="729990" y="77636"/>
                  </a:cubicBezTo>
                  <a:cubicBezTo>
                    <a:pt x="833504" y="181150"/>
                    <a:pt x="833520" y="348996"/>
                    <a:pt x="729990" y="452510"/>
                  </a:cubicBezTo>
                  <a:close/>
                  <a:moveTo>
                    <a:pt x="287130" y="513902"/>
                  </a:moveTo>
                  <a:cubicBezTo>
                    <a:pt x="261235" y="488007"/>
                    <a:pt x="219244" y="488007"/>
                    <a:pt x="193349" y="513902"/>
                  </a:cubicBezTo>
                  <a:lnTo>
                    <a:pt x="19421" y="687813"/>
                  </a:lnTo>
                  <a:cubicBezTo>
                    <a:pt x="-6474" y="713708"/>
                    <a:pt x="-6474" y="755699"/>
                    <a:pt x="19421" y="781594"/>
                  </a:cubicBezTo>
                  <a:lnTo>
                    <a:pt x="26031" y="788204"/>
                  </a:lnTo>
                  <a:cubicBezTo>
                    <a:pt x="51926" y="814099"/>
                    <a:pt x="93917" y="814099"/>
                    <a:pt x="119812" y="788204"/>
                  </a:cubicBezTo>
                  <a:lnTo>
                    <a:pt x="293740" y="614276"/>
                  </a:lnTo>
                  <a:cubicBezTo>
                    <a:pt x="319635" y="588381"/>
                    <a:pt x="319635" y="546390"/>
                    <a:pt x="293740" y="520495"/>
                  </a:cubicBezTo>
                  <a:lnTo>
                    <a:pt x="287130" y="5139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0" y="0"/>
              <a:ext cx="823995" cy="824162"/>
            </a:xfrm>
            <a:custGeom>
              <a:rect b="b" l="l" r="r" t="t"/>
              <a:pathLst>
                <a:path extrusionOk="0" h="824162" w="823995">
                  <a:moveTo>
                    <a:pt x="744065" y="80065"/>
                  </a:moveTo>
                  <a:cubicBezTo>
                    <a:pt x="692440" y="28440"/>
                    <a:pt x="623794" y="0"/>
                    <a:pt x="550786" y="0"/>
                  </a:cubicBezTo>
                  <a:cubicBezTo>
                    <a:pt x="477777" y="0"/>
                    <a:pt x="409132" y="28440"/>
                    <a:pt x="357507" y="80065"/>
                  </a:cubicBezTo>
                  <a:cubicBezTo>
                    <a:pt x="305882" y="131690"/>
                    <a:pt x="277442" y="200335"/>
                    <a:pt x="277442" y="273344"/>
                  </a:cubicBezTo>
                  <a:cubicBezTo>
                    <a:pt x="277442" y="343593"/>
                    <a:pt x="303783" y="409793"/>
                    <a:pt x="351756" y="460690"/>
                  </a:cubicBezTo>
                  <a:lnTo>
                    <a:pt x="298594" y="513852"/>
                  </a:lnTo>
                  <a:cubicBezTo>
                    <a:pt x="269361" y="487279"/>
                    <a:pt x="223966" y="488106"/>
                    <a:pt x="195725" y="516331"/>
                  </a:cubicBezTo>
                  <a:lnTo>
                    <a:pt x="21813" y="690242"/>
                  </a:lnTo>
                  <a:cubicBezTo>
                    <a:pt x="-7271" y="719310"/>
                    <a:pt x="-7271" y="766639"/>
                    <a:pt x="21813" y="795706"/>
                  </a:cubicBezTo>
                  <a:lnTo>
                    <a:pt x="28423" y="802317"/>
                  </a:lnTo>
                  <a:lnTo>
                    <a:pt x="28423" y="802317"/>
                  </a:lnTo>
                  <a:cubicBezTo>
                    <a:pt x="42503" y="816396"/>
                    <a:pt x="61243" y="824163"/>
                    <a:pt x="81155" y="824163"/>
                  </a:cubicBezTo>
                  <a:cubicBezTo>
                    <a:pt x="101068" y="824163"/>
                    <a:pt x="119808" y="816413"/>
                    <a:pt x="133887" y="802317"/>
                  </a:cubicBezTo>
                  <a:lnTo>
                    <a:pt x="307815" y="628388"/>
                  </a:lnTo>
                  <a:cubicBezTo>
                    <a:pt x="336041" y="600163"/>
                    <a:pt x="336867" y="554752"/>
                    <a:pt x="310294" y="525535"/>
                  </a:cubicBezTo>
                  <a:lnTo>
                    <a:pt x="363456" y="472374"/>
                  </a:lnTo>
                  <a:cubicBezTo>
                    <a:pt x="415940" y="521817"/>
                    <a:pt x="483363" y="546555"/>
                    <a:pt x="550802" y="546555"/>
                  </a:cubicBezTo>
                  <a:cubicBezTo>
                    <a:pt x="620803" y="546555"/>
                    <a:pt x="690788" y="519917"/>
                    <a:pt x="744082" y="466623"/>
                  </a:cubicBezTo>
                  <a:cubicBezTo>
                    <a:pt x="850636" y="360052"/>
                    <a:pt x="850636" y="186636"/>
                    <a:pt x="744065" y="80065"/>
                  </a:cubicBezTo>
                  <a:close/>
                  <a:moveTo>
                    <a:pt x="296116" y="616705"/>
                  </a:moveTo>
                  <a:lnTo>
                    <a:pt x="122188" y="790633"/>
                  </a:lnTo>
                  <a:cubicBezTo>
                    <a:pt x="99548" y="813256"/>
                    <a:pt x="62730" y="813273"/>
                    <a:pt x="40090" y="790633"/>
                  </a:cubicBezTo>
                  <a:cubicBezTo>
                    <a:pt x="40090" y="790633"/>
                    <a:pt x="40090" y="790633"/>
                    <a:pt x="40090" y="790633"/>
                  </a:cubicBezTo>
                  <a:lnTo>
                    <a:pt x="33480" y="784023"/>
                  </a:lnTo>
                  <a:cubicBezTo>
                    <a:pt x="22524" y="773067"/>
                    <a:pt x="16476" y="758475"/>
                    <a:pt x="16476" y="742974"/>
                  </a:cubicBezTo>
                  <a:cubicBezTo>
                    <a:pt x="16476" y="727474"/>
                    <a:pt x="22507" y="712882"/>
                    <a:pt x="33480" y="701926"/>
                  </a:cubicBezTo>
                  <a:lnTo>
                    <a:pt x="207408" y="527998"/>
                  </a:lnTo>
                  <a:cubicBezTo>
                    <a:pt x="218364" y="517041"/>
                    <a:pt x="232956" y="510993"/>
                    <a:pt x="248457" y="510993"/>
                  </a:cubicBezTo>
                  <a:cubicBezTo>
                    <a:pt x="263958" y="510993"/>
                    <a:pt x="278533" y="517025"/>
                    <a:pt x="289506" y="527998"/>
                  </a:cubicBezTo>
                  <a:lnTo>
                    <a:pt x="292811" y="531303"/>
                  </a:lnTo>
                  <a:cubicBezTo>
                    <a:pt x="292811" y="531303"/>
                    <a:pt x="292811" y="531303"/>
                    <a:pt x="292811" y="531303"/>
                  </a:cubicBezTo>
                  <a:cubicBezTo>
                    <a:pt x="292811" y="531303"/>
                    <a:pt x="292811" y="531303"/>
                    <a:pt x="292811" y="531303"/>
                  </a:cubicBezTo>
                  <a:lnTo>
                    <a:pt x="296116" y="534608"/>
                  </a:lnTo>
                  <a:cubicBezTo>
                    <a:pt x="318755" y="557247"/>
                    <a:pt x="318755" y="594082"/>
                    <a:pt x="296116" y="616705"/>
                  </a:cubicBezTo>
                  <a:close/>
                  <a:moveTo>
                    <a:pt x="732382" y="454940"/>
                  </a:moveTo>
                  <a:cubicBezTo>
                    <a:pt x="632255" y="555066"/>
                    <a:pt x="469317" y="555066"/>
                    <a:pt x="369190" y="454940"/>
                  </a:cubicBezTo>
                  <a:cubicBezTo>
                    <a:pt x="320689" y="406438"/>
                    <a:pt x="293967" y="341940"/>
                    <a:pt x="293967" y="273344"/>
                  </a:cubicBezTo>
                  <a:cubicBezTo>
                    <a:pt x="293967" y="204748"/>
                    <a:pt x="320689" y="140250"/>
                    <a:pt x="369190" y="91748"/>
                  </a:cubicBezTo>
                  <a:cubicBezTo>
                    <a:pt x="417692" y="43247"/>
                    <a:pt x="482190" y="16525"/>
                    <a:pt x="550786" y="16525"/>
                  </a:cubicBezTo>
                  <a:cubicBezTo>
                    <a:pt x="619382" y="16525"/>
                    <a:pt x="683880" y="43247"/>
                    <a:pt x="732382" y="91748"/>
                  </a:cubicBezTo>
                  <a:cubicBezTo>
                    <a:pt x="832508" y="191874"/>
                    <a:pt x="832508" y="354797"/>
                    <a:pt x="732382" y="454940"/>
                  </a:cubicBezTo>
                  <a:close/>
                  <a:moveTo>
                    <a:pt x="746478" y="273344"/>
                  </a:moveTo>
                  <a:cubicBezTo>
                    <a:pt x="746478" y="325613"/>
                    <a:pt x="726119" y="374759"/>
                    <a:pt x="689168" y="411726"/>
                  </a:cubicBezTo>
                  <a:cubicBezTo>
                    <a:pt x="652201" y="448693"/>
                    <a:pt x="603072" y="469052"/>
                    <a:pt x="550786" y="469052"/>
                  </a:cubicBezTo>
                  <a:cubicBezTo>
                    <a:pt x="546225" y="469052"/>
                    <a:pt x="542523" y="465351"/>
                    <a:pt x="542523" y="460790"/>
                  </a:cubicBezTo>
                  <a:cubicBezTo>
                    <a:pt x="542523" y="456229"/>
                    <a:pt x="546225" y="452527"/>
                    <a:pt x="550786" y="452527"/>
                  </a:cubicBezTo>
                  <a:cubicBezTo>
                    <a:pt x="598643" y="452527"/>
                    <a:pt x="643641" y="433886"/>
                    <a:pt x="677485" y="400043"/>
                  </a:cubicBezTo>
                  <a:cubicBezTo>
                    <a:pt x="711329" y="366183"/>
                    <a:pt x="729953" y="321184"/>
                    <a:pt x="729953" y="273344"/>
                  </a:cubicBezTo>
                  <a:cubicBezTo>
                    <a:pt x="729953" y="268783"/>
                    <a:pt x="733654" y="265081"/>
                    <a:pt x="738215" y="265081"/>
                  </a:cubicBezTo>
                  <a:cubicBezTo>
                    <a:pt x="742776" y="265081"/>
                    <a:pt x="746478" y="268783"/>
                    <a:pt x="746478" y="273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 b="37247" l="8196" r="7734" t="31226"/>
          <a:stretch/>
        </p:blipFill>
        <p:spPr>
          <a:xfrm>
            <a:off x="0" y="0"/>
            <a:ext cx="9144001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2803954" y="2052098"/>
            <a:ext cx="3557358" cy="1045555"/>
            <a:chOff x="0" y="0"/>
            <a:chExt cx="9486289" cy="2788147"/>
          </a:xfrm>
        </p:grpSpPr>
        <p:sp>
          <p:nvSpPr>
            <p:cNvPr id="190" name="Google Shape;190;p19"/>
            <p:cNvSpPr/>
            <p:nvPr/>
          </p:nvSpPr>
          <p:spPr>
            <a:xfrm>
              <a:off x="0" y="0"/>
              <a:ext cx="9486289" cy="2788147"/>
            </a:xfrm>
            <a:custGeom>
              <a:rect b="b" l="l" r="r" t="t"/>
              <a:pathLst>
                <a:path extrusionOk="0" h="13940737" w="47431443">
                  <a:moveTo>
                    <a:pt x="0" y="0"/>
                  </a:moveTo>
                  <a:lnTo>
                    <a:pt x="0" y="13940737"/>
                  </a:lnTo>
                  <a:lnTo>
                    <a:pt x="47431443" y="13940737"/>
                  </a:lnTo>
                  <a:lnTo>
                    <a:pt x="47431443" y="0"/>
                  </a:lnTo>
                  <a:lnTo>
                    <a:pt x="0" y="0"/>
                  </a:lnTo>
                  <a:close/>
                  <a:moveTo>
                    <a:pt x="47370482" y="13879776"/>
                  </a:moveTo>
                  <a:lnTo>
                    <a:pt x="59690" y="13879776"/>
                  </a:lnTo>
                  <a:lnTo>
                    <a:pt x="59690" y="59690"/>
                  </a:lnTo>
                  <a:lnTo>
                    <a:pt x="47370482" y="59690"/>
                  </a:lnTo>
                  <a:lnTo>
                    <a:pt x="47370482" y="138797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91" name="Google Shape;191;p19"/>
            <p:cNvSpPr txBox="1"/>
            <p:nvPr/>
          </p:nvSpPr>
          <p:spPr>
            <a:xfrm>
              <a:off x="605537" y="563414"/>
              <a:ext cx="8218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>
                  <a:solidFill>
                    <a:schemeClr val="accent6"/>
                  </a:solidFill>
                  <a:latin typeface="DM Sans"/>
                  <a:ea typeface="DM Sans"/>
                  <a:cs typeface="DM Sans"/>
                  <a:sym typeface="DM Sans"/>
                </a:rPr>
                <a:t>My Family</a:t>
              </a:r>
              <a:endParaRPr sz="70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rk Green Simple and Basic Career Summar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00000"/>
      </a:accent1>
      <a:accent2>
        <a:srgbClr val="122120"/>
      </a:accent2>
      <a:accent3>
        <a:srgbClr val="3F6462"/>
      </a:accent3>
      <a:accent4>
        <a:srgbClr val="758F8D"/>
      </a:accent4>
      <a:accent5>
        <a:srgbClr val="97B8B5"/>
      </a:accent5>
      <a:accent6>
        <a:srgbClr val="FFFFFF"/>
      </a:accent6>
      <a:hlink>
        <a:srgbClr val="12212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