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Oswald"/>
      <p:regular r:id="rId28"/>
      <p:bold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Oswald-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822100" y="3127863"/>
            <a:ext cx="15539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2500"/>
              <a:buNone/>
              <a:defRPr/>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11" name="Google Shape;11;p3"/>
          <p:cNvSpPr txBox="1"/>
          <p:nvPr>
            <p:ph idx="1" type="subTitle"/>
          </p:nvPr>
        </p:nvSpPr>
        <p:spPr>
          <a:xfrm>
            <a:off x="6778625" y="61895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2" name="Google Shape;12;p3"/>
          <p:cNvGrpSpPr/>
          <p:nvPr/>
        </p:nvGrpSpPr>
        <p:grpSpPr>
          <a:xfrm>
            <a:off x="513779" y="303372"/>
            <a:ext cx="6676556" cy="9680264"/>
            <a:chOff x="12700" y="0"/>
            <a:chExt cx="8902075" cy="12907019"/>
          </a:xfrm>
        </p:grpSpPr>
        <p:cxnSp>
          <p:nvCxnSpPr>
            <p:cNvPr id="13" name="Google Shape;13;p3"/>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4" name="Google Shape;14;p3"/>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5" name="Google Shape;15;p3"/>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6" name="Google Shape;16;p3"/>
            <p:cNvGrpSpPr/>
            <p:nvPr/>
          </p:nvGrpSpPr>
          <p:grpSpPr>
            <a:xfrm>
              <a:off x="8423275" y="0"/>
              <a:ext cx="491500" cy="491500"/>
              <a:chOff x="0" y="0"/>
              <a:chExt cx="812800" cy="812800"/>
            </a:xfrm>
          </p:grpSpPr>
          <p:sp>
            <p:nvSpPr>
              <p:cNvPr id="17" name="Google Shape;1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8" name="Google Shape;18;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8423275" y="12415519"/>
              <a:ext cx="491500" cy="491500"/>
              <a:chOff x="0" y="0"/>
              <a:chExt cx="812800" cy="812800"/>
            </a:xfrm>
          </p:grpSpPr>
          <p:sp>
            <p:nvSpPr>
              <p:cNvPr id="20" name="Google Shape;2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1" name="Google Shape;21;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 name="Google Shape;22;p3"/>
          <p:cNvGrpSpPr/>
          <p:nvPr/>
        </p:nvGrpSpPr>
        <p:grpSpPr>
          <a:xfrm rot="10800000">
            <a:off x="10985416" y="303365"/>
            <a:ext cx="6676556" cy="9680264"/>
            <a:chOff x="12700" y="0"/>
            <a:chExt cx="8902075" cy="12907019"/>
          </a:xfrm>
        </p:grpSpPr>
        <p:cxnSp>
          <p:nvCxnSpPr>
            <p:cNvPr id="23" name="Google Shape;23;p3"/>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24" name="Google Shape;24;p3"/>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25" name="Google Shape;25;p3"/>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26" name="Google Shape;26;p3"/>
            <p:cNvGrpSpPr/>
            <p:nvPr/>
          </p:nvGrpSpPr>
          <p:grpSpPr>
            <a:xfrm>
              <a:off x="8423275" y="0"/>
              <a:ext cx="491500" cy="491500"/>
              <a:chOff x="0" y="0"/>
              <a:chExt cx="812800" cy="812800"/>
            </a:xfrm>
          </p:grpSpPr>
          <p:sp>
            <p:nvSpPr>
              <p:cNvPr id="27" name="Google Shape;27;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8" name="Google Shape;28;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8423275" y="12415519"/>
              <a:ext cx="491500" cy="491500"/>
              <a:chOff x="0" y="0"/>
              <a:chExt cx="812800" cy="812800"/>
            </a:xfrm>
          </p:grpSpPr>
          <p:sp>
            <p:nvSpPr>
              <p:cNvPr id="30" name="Google Shape;30;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31" name="Google Shape;31;p3"/>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 name="Google Shape;32;p3"/>
          <p:cNvGrpSpPr/>
          <p:nvPr/>
        </p:nvGrpSpPr>
        <p:grpSpPr>
          <a:xfrm>
            <a:off x="822108" y="822960"/>
            <a:ext cx="2933055" cy="713220"/>
            <a:chOff x="0" y="0"/>
            <a:chExt cx="3910740" cy="950960"/>
          </a:xfrm>
        </p:grpSpPr>
        <p:sp>
          <p:nvSpPr>
            <p:cNvPr id="33" name="Google Shape;33;p3"/>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34" name="Google Shape;34;p3"/>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4"/>
          <p:cNvSpPr txBox="1"/>
          <p:nvPr>
            <p:ph type="title"/>
          </p:nvPr>
        </p:nvSpPr>
        <p:spPr>
          <a:xfrm>
            <a:off x="775950" y="3040175"/>
            <a:ext cx="16431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
          <p:cNvSpPr txBox="1"/>
          <p:nvPr>
            <p:ph idx="1" type="body"/>
          </p:nvPr>
        </p:nvSpPr>
        <p:spPr>
          <a:xfrm>
            <a:off x="10058400" y="5413225"/>
            <a:ext cx="8229600" cy="36900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grpSp>
        <p:nvGrpSpPr>
          <p:cNvPr id="38" name="Google Shape;38;p4"/>
          <p:cNvGrpSpPr/>
          <p:nvPr/>
        </p:nvGrpSpPr>
        <p:grpSpPr>
          <a:xfrm>
            <a:off x="513779" y="303372"/>
            <a:ext cx="6676556" cy="9680264"/>
            <a:chOff x="12700" y="0"/>
            <a:chExt cx="8902075" cy="12907019"/>
          </a:xfrm>
        </p:grpSpPr>
        <p:cxnSp>
          <p:nvCxnSpPr>
            <p:cNvPr id="39" name="Google Shape;39;p4"/>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40" name="Google Shape;40;p4"/>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41" name="Google Shape;41;p4"/>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42" name="Google Shape;42;p4"/>
            <p:cNvGrpSpPr/>
            <p:nvPr/>
          </p:nvGrpSpPr>
          <p:grpSpPr>
            <a:xfrm>
              <a:off x="8423275" y="0"/>
              <a:ext cx="491500" cy="491500"/>
              <a:chOff x="0" y="0"/>
              <a:chExt cx="812800" cy="812800"/>
            </a:xfrm>
          </p:grpSpPr>
          <p:sp>
            <p:nvSpPr>
              <p:cNvPr id="43" name="Google Shape;43;p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4" name="Google Shape;44;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a:off x="8423275" y="12415519"/>
              <a:ext cx="491500" cy="491500"/>
              <a:chOff x="0" y="0"/>
              <a:chExt cx="812800" cy="812800"/>
            </a:xfrm>
          </p:grpSpPr>
          <p:sp>
            <p:nvSpPr>
              <p:cNvPr id="46" name="Google Shape;46;p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7" name="Google Shape;47;p4"/>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 name="Google Shape;48;p4"/>
          <p:cNvGrpSpPr/>
          <p:nvPr/>
        </p:nvGrpSpPr>
        <p:grpSpPr>
          <a:xfrm>
            <a:off x="822108" y="822960"/>
            <a:ext cx="2933055" cy="713220"/>
            <a:chOff x="0" y="0"/>
            <a:chExt cx="3910740" cy="950960"/>
          </a:xfrm>
        </p:grpSpPr>
        <p:sp>
          <p:nvSpPr>
            <p:cNvPr id="49" name="Google Shape;49;p4"/>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50" name="Google Shape;50;p4"/>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5"/>
          <p:cNvSpPr txBox="1"/>
          <p:nvPr>
            <p:ph type="title"/>
          </p:nvPr>
        </p:nvSpPr>
        <p:spPr>
          <a:xfrm>
            <a:off x="822088" y="1730375"/>
            <a:ext cx="159531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25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
          <p:cNvSpPr txBox="1"/>
          <p:nvPr>
            <p:ph idx="1" type="body"/>
          </p:nvPr>
        </p:nvSpPr>
        <p:spPr>
          <a:xfrm>
            <a:off x="9737063" y="73970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54" name="Google Shape;54;p5"/>
          <p:cNvGrpSpPr/>
          <p:nvPr/>
        </p:nvGrpSpPr>
        <p:grpSpPr>
          <a:xfrm>
            <a:off x="513779" y="303372"/>
            <a:ext cx="6676556" cy="9680264"/>
            <a:chOff x="12700" y="0"/>
            <a:chExt cx="8902075" cy="12907019"/>
          </a:xfrm>
        </p:grpSpPr>
        <p:cxnSp>
          <p:nvCxnSpPr>
            <p:cNvPr id="55" name="Google Shape;55;p5"/>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56" name="Google Shape;56;p5"/>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57" name="Google Shape;57;p5"/>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58" name="Google Shape;58;p5"/>
            <p:cNvGrpSpPr/>
            <p:nvPr/>
          </p:nvGrpSpPr>
          <p:grpSpPr>
            <a:xfrm>
              <a:off x="8423275" y="0"/>
              <a:ext cx="491500" cy="491500"/>
              <a:chOff x="0" y="0"/>
              <a:chExt cx="812800" cy="812800"/>
            </a:xfrm>
          </p:grpSpPr>
          <p:sp>
            <p:nvSpPr>
              <p:cNvPr id="59" name="Google Shape;59;p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0" name="Google Shape;60;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5"/>
            <p:cNvGrpSpPr/>
            <p:nvPr/>
          </p:nvGrpSpPr>
          <p:grpSpPr>
            <a:xfrm>
              <a:off x="8423275" y="12415519"/>
              <a:ext cx="491500" cy="491500"/>
              <a:chOff x="0" y="0"/>
              <a:chExt cx="812800" cy="812800"/>
            </a:xfrm>
          </p:grpSpPr>
          <p:sp>
            <p:nvSpPr>
              <p:cNvPr id="62" name="Google Shape;62;p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3" name="Google Shape;63;p5"/>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4" name="Google Shape;64;p5"/>
          <p:cNvGrpSpPr/>
          <p:nvPr/>
        </p:nvGrpSpPr>
        <p:grpSpPr>
          <a:xfrm>
            <a:off x="822108" y="822960"/>
            <a:ext cx="2933055" cy="713220"/>
            <a:chOff x="0" y="0"/>
            <a:chExt cx="3910740" cy="950960"/>
          </a:xfrm>
        </p:grpSpPr>
        <p:sp>
          <p:nvSpPr>
            <p:cNvPr id="65" name="Google Shape;65;p5"/>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66" name="Google Shape;66;p5"/>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6"/>
          <p:cNvSpPr txBox="1"/>
          <p:nvPr>
            <p:ph type="title"/>
          </p:nvPr>
        </p:nvSpPr>
        <p:spPr>
          <a:xfrm>
            <a:off x="822100" y="2901675"/>
            <a:ext cx="16431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6"/>
          <p:cNvSpPr txBox="1"/>
          <p:nvPr>
            <p:ph idx="1" type="body"/>
          </p:nvPr>
        </p:nvSpPr>
        <p:spPr>
          <a:xfrm>
            <a:off x="2990800" y="5410175"/>
            <a:ext cx="6039300" cy="3863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70" name="Google Shape;70;p6"/>
          <p:cNvSpPr txBox="1"/>
          <p:nvPr>
            <p:ph idx="2" type="body"/>
          </p:nvPr>
        </p:nvSpPr>
        <p:spPr>
          <a:xfrm>
            <a:off x="9257899" y="5410175"/>
            <a:ext cx="6039300" cy="3863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71" name="Google Shape;71;p6"/>
          <p:cNvGrpSpPr/>
          <p:nvPr/>
        </p:nvGrpSpPr>
        <p:grpSpPr>
          <a:xfrm>
            <a:off x="421624" y="303372"/>
            <a:ext cx="6676556" cy="9680264"/>
            <a:chOff x="12700" y="0"/>
            <a:chExt cx="8902075" cy="12907019"/>
          </a:xfrm>
        </p:grpSpPr>
        <p:cxnSp>
          <p:nvCxnSpPr>
            <p:cNvPr id="72" name="Google Shape;72;p6"/>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73" name="Google Shape;73;p6"/>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74" name="Google Shape;74;p6"/>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75" name="Google Shape;75;p6"/>
            <p:cNvGrpSpPr/>
            <p:nvPr/>
          </p:nvGrpSpPr>
          <p:grpSpPr>
            <a:xfrm>
              <a:off x="8423275" y="0"/>
              <a:ext cx="491500" cy="491500"/>
              <a:chOff x="0" y="0"/>
              <a:chExt cx="812800" cy="812800"/>
            </a:xfrm>
          </p:grpSpPr>
          <p:sp>
            <p:nvSpPr>
              <p:cNvPr id="76" name="Google Shape;76;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77" name="Google Shape;77;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6"/>
            <p:cNvGrpSpPr/>
            <p:nvPr/>
          </p:nvGrpSpPr>
          <p:grpSpPr>
            <a:xfrm>
              <a:off x="8423275" y="12415519"/>
              <a:ext cx="491500" cy="491500"/>
              <a:chOff x="0" y="0"/>
              <a:chExt cx="812800" cy="812800"/>
            </a:xfrm>
          </p:grpSpPr>
          <p:sp>
            <p:nvSpPr>
              <p:cNvPr id="79" name="Google Shape;79;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0" name="Google Shape;80;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1" name="Google Shape;81;p6"/>
          <p:cNvGrpSpPr/>
          <p:nvPr/>
        </p:nvGrpSpPr>
        <p:grpSpPr>
          <a:xfrm>
            <a:off x="822108" y="822960"/>
            <a:ext cx="2933055" cy="713220"/>
            <a:chOff x="0" y="0"/>
            <a:chExt cx="3910740" cy="950960"/>
          </a:xfrm>
        </p:grpSpPr>
        <p:sp>
          <p:nvSpPr>
            <p:cNvPr id="82" name="Google Shape;82;p6"/>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83" name="Google Shape;83;p6"/>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84" name="Google Shape;84;p6"/>
          <p:cNvGrpSpPr/>
          <p:nvPr/>
        </p:nvGrpSpPr>
        <p:grpSpPr>
          <a:xfrm rot="10800000">
            <a:off x="10985416" y="303365"/>
            <a:ext cx="6676556" cy="9680264"/>
            <a:chOff x="12700" y="0"/>
            <a:chExt cx="8902075" cy="12907019"/>
          </a:xfrm>
        </p:grpSpPr>
        <p:cxnSp>
          <p:nvCxnSpPr>
            <p:cNvPr id="85" name="Google Shape;85;p6"/>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86" name="Google Shape;86;p6"/>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87" name="Google Shape;87;p6"/>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88" name="Google Shape;88;p6"/>
            <p:cNvGrpSpPr/>
            <p:nvPr/>
          </p:nvGrpSpPr>
          <p:grpSpPr>
            <a:xfrm>
              <a:off x="8423275" y="0"/>
              <a:ext cx="491500" cy="491500"/>
              <a:chOff x="0" y="0"/>
              <a:chExt cx="812800" cy="812800"/>
            </a:xfrm>
          </p:grpSpPr>
          <p:sp>
            <p:nvSpPr>
              <p:cNvPr id="89" name="Google Shape;89;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0" name="Google Shape;90;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6"/>
            <p:cNvGrpSpPr/>
            <p:nvPr/>
          </p:nvGrpSpPr>
          <p:grpSpPr>
            <a:xfrm>
              <a:off x="8423275" y="12415519"/>
              <a:ext cx="491500" cy="491500"/>
              <a:chOff x="0" y="0"/>
              <a:chExt cx="812800" cy="812800"/>
            </a:xfrm>
          </p:grpSpPr>
          <p:sp>
            <p:nvSpPr>
              <p:cNvPr id="92" name="Google Shape;92;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3" name="Google Shape;93;p6"/>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4" name="Shape 94"/>
        <p:cNvGrpSpPr/>
        <p:nvPr/>
      </p:nvGrpSpPr>
      <p:grpSpPr>
        <a:xfrm>
          <a:off x="0" y="0"/>
          <a:ext cx="0" cy="0"/>
          <a:chOff x="0" y="0"/>
          <a:chExt cx="0" cy="0"/>
        </a:xfrm>
      </p:grpSpPr>
      <p:sp>
        <p:nvSpPr>
          <p:cNvPr id="95" name="Google Shape;95;p7"/>
          <p:cNvSpPr txBox="1"/>
          <p:nvPr>
            <p:ph type="title"/>
          </p:nvPr>
        </p:nvSpPr>
        <p:spPr>
          <a:xfrm>
            <a:off x="928350" y="2899863"/>
            <a:ext cx="16431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7"/>
          <p:cNvSpPr txBox="1"/>
          <p:nvPr>
            <p:ph idx="1" type="body"/>
          </p:nvPr>
        </p:nvSpPr>
        <p:spPr>
          <a:xfrm>
            <a:off x="5219675" y="5406550"/>
            <a:ext cx="5306700" cy="34245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97" name="Google Shape;97;p7"/>
          <p:cNvSpPr txBox="1"/>
          <p:nvPr>
            <p:ph idx="2" type="body"/>
          </p:nvPr>
        </p:nvSpPr>
        <p:spPr>
          <a:xfrm>
            <a:off x="10720273" y="5406550"/>
            <a:ext cx="5308800" cy="34245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98" name="Google Shape;98;p7"/>
          <p:cNvGrpSpPr/>
          <p:nvPr/>
        </p:nvGrpSpPr>
        <p:grpSpPr>
          <a:xfrm>
            <a:off x="421624" y="303372"/>
            <a:ext cx="6676556" cy="9680264"/>
            <a:chOff x="12700" y="0"/>
            <a:chExt cx="8902075" cy="12907019"/>
          </a:xfrm>
        </p:grpSpPr>
        <p:cxnSp>
          <p:nvCxnSpPr>
            <p:cNvPr id="99" name="Google Shape;99;p7"/>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00" name="Google Shape;100;p7"/>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01" name="Google Shape;101;p7"/>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02" name="Google Shape;102;p7"/>
            <p:cNvGrpSpPr/>
            <p:nvPr/>
          </p:nvGrpSpPr>
          <p:grpSpPr>
            <a:xfrm>
              <a:off x="8423275" y="0"/>
              <a:ext cx="491500" cy="491500"/>
              <a:chOff x="0" y="0"/>
              <a:chExt cx="812800" cy="812800"/>
            </a:xfrm>
          </p:grpSpPr>
          <p:sp>
            <p:nvSpPr>
              <p:cNvPr id="103" name="Google Shape;103;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4" name="Google Shape;104;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7"/>
            <p:cNvGrpSpPr/>
            <p:nvPr/>
          </p:nvGrpSpPr>
          <p:grpSpPr>
            <a:xfrm>
              <a:off x="8423275" y="12415519"/>
              <a:ext cx="491500" cy="491500"/>
              <a:chOff x="0" y="0"/>
              <a:chExt cx="812800" cy="812800"/>
            </a:xfrm>
          </p:grpSpPr>
          <p:sp>
            <p:nvSpPr>
              <p:cNvPr id="106" name="Google Shape;106;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7" name="Google Shape;107;p7"/>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8" name="Google Shape;108;p7"/>
          <p:cNvGrpSpPr/>
          <p:nvPr/>
        </p:nvGrpSpPr>
        <p:grpSpPr>
          <a:xfrm>
            <a:off x="822108" y="822960"/>
            <a:ext cx="2933055" cy="713220"/>
            <a:chOff x="0" y="0"/>
            <a:chExt cx="3910740" cy="950960"/>
          </a:xfrm>
        </p:grpSpPr>
        <p:sp>
          <p:nvSpPr>
            <p:cNvPr id="109" name="Google Shape;109;p7"/>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110" name="Google Shape;110;p7"/>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1" name="Shape 111"/>
        <p:cNvGrpSpPr/>
        <p:nvPr/>
      </p:nvGrpSpPr>
      <p:grpSpPr>
        <a:xfrm>
          <a:off x="0" y="0"/>
          <a:ext cx="0" cy="0"/>
          <a:chOff x="0" y="0"/>
          <a:chExt cx="0" cy="0"/>
        </a:xfrm>
      </p:grpSpPr>
      <p:sp>
        <p:nvSpPr>
          <p:cNvPr id="112" name="Google Shape;112;p8"/>
          <p:cNvSpPr txBox="1"/>
          <p:nvPr>
            <p:ph type="title"/>
          </p:nvPr>
        </p:nvSpPr>
        <p:spPr>
          <a:xfrm>
            <a:off x="928350" y="3117725"/>
            <a:ext cx="16431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2500"/>
              <a:buNone/>
              <a:defRPr/>
            </a:lvl1pPr>
            <a:lvl2pPr lvl="1">
              <a:spcBef>
                <a:spcPts val="0"/>
              </a:spcBef>
              <a:spcAft>
                <a:spcPts val="0"/>
              </a:spcAft>
              <a:buSzPts val="12500"/>
              <a:buFont typeface="Oswald"/>
              <a:buNone/>
              <a:defRPr sz="12500">
                <a:latin typeface="Oswald"/>
                <a:ea typeface="Oswald"/>
                <a:cs typeface="Oswald"/>
                <a:sym typeface="Oswald"/>
              </a:defRPr>
            </a:lvl2pPr>
            <a:lvl3pPr lvl="2">
              <a:spcBef>
                <a:spcPts val="0"/>
              </a:spcBef>
              <a:spcAft>
                <a:spcPts val="0"/>
              </a:spcAft>
              <a:buSzPts val="12500"/>
              <a:buFont typeface="Oswald"/>
              <a:buNone/>
              <a:defRPr sz="12500">
                <a:latin typeface="Oswald"/>
                <a:ea typeface="Oswald"/>
                <a:cs typeface="Oswald"/>
                <a:sym typeface="Oswald"/>
              </a:defRPr>
            </a:lvl3pPr>
            <a:lvl4pPr lvl="3">
              <a:spcBef>
                <a:spcPts val="0"/>
              </a:spcBef>
              <a:spcAft>
                <a:spcPts val="0"/>
              </a:spcAft>
              <a:buSzPts val="12500"/>
              <a:buFont typeface="Oswald"/>
              <a:buNone/>
              <a:defRPr sz="12500">
                <a:latin typeface="Oswald"/>
                <a:ea typeface="Oswald"/>
                <a:cs typeface="Oswald"/>
                <a:sym typeface="Oswald"/>
              </a:defRPr>
            </a:lvl4pPr>
            <a:lvl5pPr lvl="4">
              <a:spcBef>
                <a:spcPts val="0"/>
              </a:spcBef>
              <a:spcAft>
                <a:spcPts val="0"/>
              </a:spcAft>
              <a:buSzPts val="12500"/>
              <a:buFont typeface="Oswald"/>
              <a:buNone/>
              <a:defRPr sz="12500">
                <a:latin typeface="Oswald"/>
                <a:ea typeface="Oswald"/>
                <a:cs typeface="Oswald"/>
                <a:sym typeface="Oswald"/>
              </a:defRPr>
            </a:lvl5pPr>
            <a:lvl6pPr lvl="5">
              <a:spcBef>
                <a:spcPts val="0"/>
              </a:spcBef>
              <a:spcAft>
                <a:spcPts val="0"/>
              </a:spcAft>
              <a:buSzPts val="12500"/>
              <a:buFont typeface="Oswald"/>
              <a:buNone/>
              <a:defRPr sz="12500">
                <a:latin typeface="Oswald"/>
                <a:ea typeface="Oswald"/>
                <a:cs typeface="Oswald"/>
                <a:sym typeface="Oswald"/>
              </a:defRPr>
            </a:lvl6pPr>
            <a:lvl7pPr lvl="6">
              <a:spcBef>
                <a:spcPts val="0"/>
              </a:spcBef>
              <a:spcAft>
                <a:spcPts val="0"/>
              </a:spcAft>
              <a:buSzPts val="12500"/>
              <a:buFont typeface="Oswald"/>
              <a:buNone/>
              <a:defRPr sz="12500">
                <a:latin typeface="Oswald"/>
                <a:ea typeface="Oswald"/>
                <a:cs typeface="Oswald"/>
                <a:sym typeface="Oswald"/>
              </a:defRPr>
            </a:lvl7pPr>
            <a:lvl8pPr lvl="7">
              <a:spcBef>
                <a:spcPts val="0"/>
              </a:spcBef>
              <a:spcAft>
                <a:spcPts val="0"/>
              </a:spcAft>
              <a:buSzPts val="12500"/>
              <a:buFont typeface="Oswald"/>
              <a:buNone/>
              <a:defRPr sz="12500">
                <a:latin typeface="Oswald"/>
                <a:ea typeface="Oswald"/>
                <a:cs typeface="Oswald"/>
                <a:sym typeface="Oswald"/>
              </a:defRPr>
            </a:lvl8pPr>
            <a:lvl9pPr lvl="8">
              <a:spcBef>
                <a:spcPts val="0"/>
              </a:spcBef>
              <a:spcAft>
                <a:spcPts val="0"/>
              </a:spcAft>
              <a:buSzPts val="12500"/>
              <a:buFont typeface="Oswald"/>
              <a:buNone/>
              <a:defRPr sz="12500">
                <a:latin typeface="Oswald"/>
                <a:ea typeface="Oswald"/>
                <a:cs typeface="Oswald"/>
                <a:sym typeface="Oswald"/>
              </a:defRPr>
            </a:lvl9pPr>
          </a:lstStyle>
          <a:p/>
        </p:txBody>
      </p:sp>
      <p:grpSp>
        <p:nvGrpSpPr>
          <p:cNvPr id="113" name="Google Shape;113;p8"/>
          <p:cNvGrpSpPr/>
          <p:nvPr/>
        </p:nvGrpSpPr>
        <p:grpSpPr>
          <a:xfrm>
            <a:off x="421624" y="303372"/>
            <a:ext cx="6676556" cy="9680264"/>
            <a:chOff x="12700" y="0"/>
            <a:chExt cx="8902075" cy="12907019"/>
          </a:xfrm>
        </p:grpSpPr>
        <p:cxnSp>
          <p:nvCxnSpPr>
            <p:cNvPr id="114" name="Google Shape;114;p8"/>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15" name="Google Shape;115;p8"/>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16" name="Google Shape;116;p8"/>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17" name="Google Shape;117;p8"/>
            <p:cNvGrpSpPr/>
            <p:nvPr/>
          </p:nvGrpSpPr>
          <p:grpSpPr>
            <a:xfrm>
              <a:off x="8423275" y="0"/>
              <a:ext cx="491500" cy="491500"/>
              <a:chOff x="0" y="0"/>
              <a:chExt cx="812800" cy="812800"/>
            </a:xfrm>
          </p:grpSpPr>
          <p:sp>
            <p:nvSpPr>
              <p:cNvPr id="118" name="Google Shape;118;p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19" name="Google Shape;119;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8"/>
            <p:cNvGrpSpPr/>
            <p:nvPr/>
          </p:nvGrpSpPr>
          <p:grpSpPr>
            <a:xfrm>
              <a:off x="8423275" y="12415519"/>
              <a:ext cx="491500" cy="491500"/>
              <a:chOff x="0" y="0"/>
              <a:chExt cx="812800" cy="812800"/>
            </a:xfrm>
          </p:grpSpPr>
          <p:sp>
            <p:nvSpPr>
              <p:cNvPr id="121" name="Google Shape;121;p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22" name="Google Shape;122;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3" name="Google Shape;123;p8"/>
          <p:cNvGrpSpPr/>
          <p:nvPr/>
        </p:nvGrpSpPr>
        <p:grpSpPr>
          <a:xfrm>
            <a:off x="822108" y="822960"/>
            <a:ext cx="2933055" cy="713220"/>
            <a:chOff x="0" y="0"/>
            <a:chExt cx="3910740" cy="950960"/>
          </a:xfrm>
        </p:grpSpPr>
        <p:sp>
          <p:nvSpPr>
            <p:cNvPr id="124" name="Google Shape;124;p8"/>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125" name="Google Shape;125;p8"/>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126" name="Google Shape;126;p8"/>
          <p:cNvGrpSpPr/>
          <p:nvPr/>
        </p:nvGrpSpPr>
        <p:grpSpPr>
          <a:xfrm rot="10800000">
            <a:off x="10985416" y="303365"/>
            <a:ext cx="6676556" cy="9680264"/>
            <a:chOff x="12700" y="0"/>
            <a:chExt cx="8902075" cy="12907019"/>
          </a:xfrm>
        </p:grpSpPr>
        <p:cxnSp>
          <p:nvCxnSpPr>
            <p:cNvPr id="127" name="Google Shape;127;p8"/>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28" name="Google Shape;128;p8"/>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29" name="Google Shape;129;p8"/>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30" name="Google Shape;130;p8"/>
            <p:cNvGrpSpPr/>
            <p:nvPr/>
          </p:nvGrpSpPr>
          <p:grpSpPr>
            <a:xfrm>
              <a:off x="8423275" y="0"/>
              <a:ext cx="491500" cy="491500"/>
              <a:chOff x="0" y="0"/>
              <a:chExt cx="812800" cy="812800"/>
            </a:xfrm>
          </p:grpSpPr>
          <p:sp>
            <p:nvSpPr>
              <p:cNvPr id="131" name="Google Shape;131;p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32" name="Google Shape;132;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8"/>
            <p:cNvGrpSpPr/>
            <p:nvPr/>
          </p:nvGrpSpPr>
          <p:grpSpPr>
            <a:xfrm>
              <a:off x="8423275" y="12415519"/>
              <a:ext cx="491500" cy="491500"/>
              <a:chOff x="0" y="0"/>
              <a:chExt cx="812800" cy="812800"/>
            </a:xfrm>
          </p:grpSpPr>
          <p:sp>
            <p:nvSpPr>
              <p:cNvPr id="134" name="Google Shape;134;p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35" name="Google Shape;135;p8"/>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6" name="Shape 136"/>
        <p:cNvGrpSpPr/>
        <p:nvPr/>
      </p:nvGrpSpPr>
      <p:grpSpPr>
        <a:xfrm>
          <a:off x="0" y="0"/>
          <a:ext cx="0" cy="0"/>
          <a:chOff x="0" y="0"/>
          <a:chExt cx="0" cy="0"/>
        </a:xfrm>
      </p:grpSpPr>
      <p:sp>
        <p:nvSpPr>
          <p:cNvPr id="137" name="Google Shape;137;p9"/>
          <p:cNvSpPr txBox="1"/>
          <p:nvPr>
            <p:ph type="title"/>
          </p:nvPr>
        </p:nvSpPr>
        <p:spPr>
          <a:xfrm>
            <a:off x="822100" y="4187950"/>
            <a:ext cx="16448100" cy="11622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2500"/>
              <a:buFont typeface="Calibri"/>
              <a:buNone/>
              <a:defRPr/>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138" name="Google Shape;138;p9"/>
          <p:cNvSpPr txBox="1"/>
          <p:nvPr>
            <p:ph idx="1" type="body"/>
          </p:nvPr>
        </p:nvSpPr>
        <p:spPr>
          <a:xfrm>
            <a:off x="9545200" y="5789375"/>
            <a:ext cx="7725000" cy="36540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139" name="Google Shape;139;p9"/>
          <p:cNvSpPr txBox="1"/>
          <p:nvPr>
            <p:ph idx="2" type="body"/>
          </p:nvPr>
        </p:nvSpPr>
        <p:spPr>
          <a:xfrm>
            <a:off x="4357200" y="5789375"/>
            <a:ext cx="4546500" cy="3654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40" name="Google Shape;140;p9"/>
          <p:cNvGrpSpPr/>
          <p:nvPr/>
        </p:nvGrpSpPr>
        <p:grpSpPr>
          <a:xfrm>
            <a:off x="421624" y="302052"/>
            <a:ext cx="6676556" cy="9680264"/>
            <a:chOff x="12700" y="0"/>
            <a:chExt cx="8902075" cy="12907019"/>
          </a:xfrm>
        </p:grpSpPr>
        <p:cxnSp>
          <p:nvCxnSpPr>
            <p:cNvPr id="141" name="Google Shape;141;p9"/>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42" name="Google Shape;142;p9"/>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43" name="Google Shape;143;p9"/>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44" name="Google Shape;144;p9"/>
            <p:cNvGrpSpPr/>
            <p:nvPr/>
          </p:nvGrpSpPr>
          <p:grpSpPr>
            <a:xfrm>
              <a:off x="8423275" y="0"/>
              <a:ext cx="491500" cy="491500"/>
              <a:chOff x="0" y="0"/>
              <a:chExt cx="812800" cy="812800"/>
            </a:xfrm>
          </p:grpSpPr>
          <p:sp>
            <p:nvSpPr>
              <p:cNvPr id="145" name="Google Shape;145;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46" name="Google Shape;146;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9"/>
            <p:cNvGrpSpPr/>
            <p:nvPr/>
          </p:nvGrpSpPr>
          <p:grpSpPr>
            <a:xfrm>
              <a:off x="8423275" y="12415519"/>
              <a:ext cx="491500" cy="491500"/>
              <a:chOff x="0" y="0"/>
              <a:chExt cx="812800" cy="812800"/>
            </a:xfrm>
          </p:grpSpPr>
          <p:sp>
            <p:nvSpPr>
              <p:cNvPr id="148" name="Google Shape;148;p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49" name="Google Shape;149;p9"/>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0" name="Google Shape;150;p9"/>
          <p:cNvGrpSpPr/>
          <p:nvPr/>
        </p:nvGrpSpPr>
        <p:grpSpPr>
          <a:xfrm>
            <a:off x="822108" y="822960"/>
            <a:ext cx="2933055" cy="713220"/>
            <a:chOff x="0" y="0"/>
            <a:chExt cx="3910740" cy="950960"/>
          </a:xfrm>
        </p:grpSpPr>
        <p:sp>
          <p:nvSpPr>
            <p:cNvPr id="151" name="Google Shape;151;p9"/>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152" name="Google Shape;152;p9"/>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FFFFFF"/>
                  </a:solidFill>
                  <a:latin typeface="Oswald"/>
                  <a:ea typeface="Oswald"/>
                  <a:cs typeface="Oswald"/>
                  <a:sym typeface="Oswald"/>
                </a:rPr>
                <a:t>Name college</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10"/>
          <p:cNvSpPr txBox="1"/>
          <p:nvPr>
            <p:ph type="title"/>
          </p:nvPr>
        </p:nvSpPr>
        <p:spPr>
          <a:xfrm>
            <a:off x="801722" y="4953000"/>
            <a:ext cx="156318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5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10"/>
          <p:cNvSpPr/>
          <p:nvPr>
            <p:ph idx="2" type="pic"/>
          </p:nvPr>
        </p:nvSpPr>
        <p:spPr>
          <a:xfrm>
            <a:off x="12172763" y="4614750"/>
            <a:ext cx="5486400" cy="4114800"/>
          </a:xfrm>
          <a:prstGeom prst="rect">
            <a:avLst/>
          </a:prstGeom>
          <a:noFill/>
          <a:ln>
            <a:noFill/>
          </a:ln>
        </p:spPr>
      </p:sp>
      <p:sp>
        <p:nvSpPr>
          <p:cNvPr id="156" name="Google Shape;156;p10"/>
          <p:cNvSpPr txBox="1"/>
          <p:nvPr>
            <p:ph idx="1" type="body"/>
          </p:nvPr>
        </p:nvSpPr>
        <p:spPr>
          <a:xfrm>
            <a:off x="3253563" y="59635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57" name="Google Shape;157;p10"/>
          <p:cNvGrpSpPr/>
          <p:nvPr/>
        </p:nvGrpSpPr>
        <p:grpSpPr>
          <a:xfrm>
            <a:off x="421624" y="302052"/>
            <a:ext cx="6676556" cy="9680264"/>
            <a:chOff x="12700" y="0"/>
            <a:chExt cx="8902075" cy="12907019"/>
          </a:xfrm>
        </p:grpSpPr>
        <p:cxnSp>
          <p:nvCxnSpPr>
            <p:cNvPr id="158" name="Google Shape;158;p10"/>
            <p:cNvCxnSpPr/>
            <p:nvPr/>
          </p:nvCxnSpPr>
          <p:spPr>
            <a:xfrm>
              <a:off x="12700" y="258445"/>
              <a:ext cx="8656200" cy="0"/>
            </a:xfrm>
            <a:prstGeom prst="straightConnector1">
              <a:avLst/>
            </a:prstGeom>
            <a:noFill/>
            <a:ln cap="flat" cmpd="sng" w="25400">
              <a:solidFill>
                <a:srgbClr val="000000"/>
              </a:solidFill>
              <a:prstDash val="solid"/>
              <a:round/>
              <a:headEnd len="sm" w="sm" type="none"/>
              <a:tailEnd len="sm" w="sm" type="none"/>
            </a:ln>
          </p:spPr>
        </p:cxnSp>
        <p:cxnSp>
          <p:nvCxnSpPr>
            <p:cNvPr id="159" name="Google Shape;159;p10"/>
            <p:cNvCxnSpPr/>
            <p:nvPr/>
          </p:nvCxnSpPr>
          <p:spPr>
            <a:xfrm>
              <a:off x="12700" y="12648564"/>
              <a:ext cx="8656200" cy="0"/>
            </a:xfrm>
            <a:prstGeom prst="straightConnector1">
              <a:avLst/>
            </a:prstGeom>
            <a:noFill/>
            <a:ln cap="flat" cmpd="sng" w="25400">
              <a:solidFill>
                <a:srgbClr val="000000"/>
              </a:solidFill>
              <a:prstDash val="solid"/>
              <a:round/>
              <a:headEnd len="sm" w="sm" type="none"/>
              <a:tailEnd len="sm" w="sm" type="none"/>
            </a:ln>
          </p:spPr>
        </p:cxnSp>
        <p:cxnSp>
          <p:nvCxnSpPr>
            <p:cNvPr id="160" name="Google Shape;160;p10"/>
            <p:cNvCxnSpPr/>
            <p:nvPr/>
          </p:nvCxnSpPr>
          <p:spPr>
            <a:xfrm rot="10800000">
              <a:off x="12700" y="258564"/>
              <a:ext cx="0" cy="12390000"/>
            </a:xfrm>
            <a:prstGeom prst="straightConnector1">
              <a:avLst/>
            </a:prstGeom>
            <a:noFill/>
            <a:ln cap="flat" cmpd="sng" w="25400">
              <a:solidFill>
                <a:srgbClr val="000000"/>
              </a:solidFill>
              <a:prstDash val="solid"/>
              <a:round/>
              <a:headEnd len="sm" w="sm" type="none"/>
              <a:tailEnd len="sm" w="sm" type="none"/>
            </a:ln>
          </p:spPr>
        </p:cxnSp>
        <p:grpSp>
          <p:nvGrpSpPr>
            <p:cNvPr id="161" name="Google Shape;161;p10"/>
            <p:cNvGrpSpPr/>
            <p:nvPr/>
          </p:nvGrpSpPr>
          <p:grpSpPr>
            <a:xfrm>
              <a:off x="8423275" y="0"/>
              <a:ext cx="491500" cy="491500"/>
              <a:chOff x="0" y="0"/>
              <a:chExt cx="812800" cy="812800"/>
            </a:xfrm>
          </p:grpSpPr>
          <p:sp>
            <p:nvSpPr>
              <p:cNvPr id="162" name="Google Shape;162;p1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63" name="Google Shape;163;p10"/>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0"/>
            <p:cNvGrpSpPr/>
            <p:nvPr/>
          </p:nvGrpSpPr>
          <p:grpSpPr>
            <a:xfrm>
              <a:off x="8423275" y="12415519"/>
              <a:ext cx="491500" cy="491500"/>
              <a:chOff x="0" y="0"/>
              <a:chExt cx="812800" cy="812800"/>
            </a:xfrm>
          </p:grpSpPr>
          <p:sp>
            <p:nvSpPr>
              <p:cNvPr id="165" name="Google Shape;165;p1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66" name="Google Shape;166;p10"/>
              <p:cNvSpPr txBox="1"/>
              <p:nvPr/>
            </p:nvSpPr>
            <p:spPr>
              <a:xfrm>
                <a:off x="139700" y="92075"/>
                <a:ext cx="5334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7" name="Google Shape;167;p10"/>
          <p:cNvGrpSpPr/>
          <p:nvPr/>
        </p:nvGrpSpPr>
        <p:grpSpPr>
          <a:xfrm>
            <a:off x="822108" y="822960"/>
            <a:ext cx="2933055" cy="713220"/>
            <a:chOff x="0" y="0"/>
            <a:chExt cx="3910740" cy="950960"/>
          </a:xfrm>
        </p:grpSpPr>
        <p:sp>
          <p:nvSpPr>
            <p:cNvPr id="168" name="Google Shape;168;p10"/>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2">
                <a:alphaModFix/>
              </a:blip>
              <a:stretch>
                <a:fillRect b="0" l="0" r="0" t="0"/>
              </a:stretch>
            </a:blipFill>
            <a:ln>
              <a:noFill/>
            </a:ln>
          </p:spPr>
        </p:sp>
        <p:sp>
          <p:nvSpPr>
            <p:cNvPr id="169" name="Google Shape;169;p10"/>
            <p:cNvSpPr txBox="1"/>
            <p:nvPr/>
          </p:nvSpPr>
          <p:spPr>
            <a:xfrm>
              <a:off x="1120140" y="163309"/>
              <a:ext cx="2790600" cy="630600"/>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FFFFFF"/>
                  </a:solidFill>
                  <a:latin typeface="Oswald"/>
                  <a:ea typeface="Oswald"/>
                  <a:cs typeface="Oswald"/>
                  <a:sym typeface="Oswald"/>
                </a:rPr>
                <a:t>Name college</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49975" y="2246875"/>
            <a:ext cx="16431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12500"/>
              <a:buFont typeface="Oswald"/>
              <a:buNone/>
              <a:defRPr i="0" sz="12500" u="none" cap="none" strike="noStrike">
                <a:solidFill>
                  <a:schemeClr val="dk1"/>
                </a:solidFill>
                <a:latin typeface="Oswald"/>
                <a:ea typeface="Oswald"/>
                <a:cs typeface="Oswald"/>
                <a:sym typeface="Oswa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551775" y="510707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1pPr>
            <a:lvl2pPr indent="-361950" lvl="1" marL="914400" marR="0" rtl="0" algn="l">
              <a:spcBef>
                <a:spcPts val="56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2pPr>
            <a:lvl3pPr indent="-361950" lvl="2" marL="1371600" marR="0" rtl="0" algn="l">
              <a:spcBef>
                <a:spcPts val="48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3pPr>
            <a:lvl4pPr indent="-361950" lvl="3" marL="18288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4pPr>
            <a:lvl5pPr indent="-361950" lvl="4" marL="22860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5pPr>
            <a:lvl6pPr indent="-361950" lvl="5" marL="27432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6pPr>
            <a:lvl7pPr indent="-361950" lvl="6" marL="32004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7pPr>
            <a:lvl8pPr indent="-361950" lvl="7" marL="36576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8pPr>
            <a:lvl9pPr indent="-361950" lvl="8" marL="4114800" marR="0" rtl="0" algn="l">
              <a:spcBef>
                <a:spcPts val="400"/>
              </a:spcBef>
              <a:spcAft>
                <a:spcPts val="0"/>
              </a:spcAft>
              <a:buClr>
                <a:schemeClr val="dk1"/>
              </a:buClr>
              <a:buSzPts val="2100"/>
              <a:buFont typeface="Oswald"/>
              <a:buChar char="•"/>
              <a:defRPr i="0" sz="2100" u="none" cap="none" strike="noStrike">
                <a:solidFill>
                  <a:schemeClr val="dk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12.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44.png"/><Relationship Id="rId5" Type="http://schemas.openxmlformats.org/officeDocument/2006/relationships/image" Target="../media/image54.png"/><Relationship Id="rId6" Type="http://schemas.openxmlformats.org/officeDocument/2006/relationships/image" Target="../media/image5.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5.png"/><Relationship Id="rId5"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1.png"/><Relationship Id="rId5"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7.png"/><Relationship Id="rId6" Type="http://schemas.openxmlformats.org/officeDocument/2006/relationships/image" Target="../media/image18.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26.png"/><Relationship Id="rId7" Type="http://schemas.openxmlformats.org/officeDocument/2006/relationships/image" Target="../media/image20.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5.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33.png"/><Relationship Id="rId7" Type="http://schemas.openxmlformats.org/officeDocument/2006/relationships/image" Target="../media/image42.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173" name="Shape 173"/>
        <p:cNvGrpSpPr/>
        <p:nvPr/>
      </p:nvGrpSpPr>
      <p:grpSpPr>
        <a:xfrm>
          <a:off x="0" y="0"/>
          <a:ext cx="0" cy="0"/>
          <a:chOff x="0" y="0"/>
          <a:chExt cx="0" cy="0"/>
        </a:xfrm>
      </p:grpSpPr>
      <p:grpSp>
        <p:nvGrpSpPr>
          <p:cNvPr id="174" name="Google Shape;174;p11"/>
          <p:cNvGrpSpPr/>
          <p:nvPr/>
        </p:nvGrpSpPr>
        <p:grpSpPr>
          <a:xfrm>
            <a:off x="10977971" y="517652"/>
            <a:ext cx="6454580" cy="8896880"/>
            <a:chOff x="0" y="-47625"/>
            <a:chExt cx="1611051" cy="2220644"/>
          </a:xfrm>
        </p:grpSpPr>
        <p:sp>
          <p:nvSpPr>
            <p:cNvPr id="175" name="Google Shape;175;p11"/>
            <p:cNvSpPr/>
            <p:nvPr/>
          </p:nvSpPr>
          <p:spPr>
            <a:xfrm>
              <a:off x="0" y="0"/>
              <a:ext cx="1611051" cy="2173019"/>
            </a:xfrm>
            <a:custGeom>
              <a:rect b="b" l="l" r="r" t="t"/>
              <a:pathLst>
                <a:path extrusionOk="0" h="2173019" w="1611051">
                  <a:moveTo>
                    <a:pt x="0" y="0"/>
                  </a:moveTo>
                  <a:lnTo>
                    <a:pt x="1611051" y="0"/>
                  </a:lnTo>
                  <a:lnTo>
                    <a:pt x="1611051" y="2173019"/>
                  </a:lnTo>
                  <a:lnTo>
                    <a:pt x="0" y="2173019"/>
                  </a:lnTo>
                  <a:close/>
                </a:path>
              </a:pathLst>
            </a:custGeom>
            <a:solidFill>
              <a:srgbClr val="000000"/>
            </a:solidFill>
            <a:ln>
              <a:noFill/>
            </a:ln>
          </p:spPr>
        </p:sp>
        <p:sp>
          <p:nvSpPr>
            <p:cNvPr id="176" name="Google Shape;176;p11"/>
            <p:cNvSpPr txBox="1"/>
            <p:nvPr/>
          </p:nvSpPr>
          <p:spPr>
            <a:xfrm>
              <a:off x="0" y="-47625"/>
              <a:ext cx="1611051" cy="22206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1"/>
          <p:cNvGrpSpPr/>
          <p:nvPr/>
        </p:nvGrpSpPr>
        <p:grpSpPr>
          <a:xfrm>
            <a:off x="513779" y="303372"/>
            <a:ext cx="6676549" cy="9680257"/>
            <a:chOff x="12700" y="0"/>
            <a:chExt cx="8902065" cy="12907009"/>
          </a:xfrm>
        </p:grpSpPr>
        <p:cxnSp>
          <p:nvCxnSpPr>
            <p:cNvPr id="178" name="Google Shape;178;p11"/>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79" name="Google Shape;179;p11"/>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80" name="Google Shape;180;p11"/>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81" name="Google Shape;181;p11"/>
            <p:cNvGrpSpPr/>
            <p:nvPr/>
          </p:nvGrpSpPr>
          <p:grpSpPr>
            <a:xfrm>
              <a:off x="8423275" y="0"/>
              <a:ext cx="491490" cy="491490"/>
              <a:chOff x="0" y="0"/>
              <a:chExt cx="812800" cy="812800"/>
            </a:xfrm>
          </p:grpSpPr>
          <p:sp>
            <p:nvSpPr>
              <p:cNvPr id="182" name="Google Shape;18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83" name="Google Shape;183;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1"/>
            <p:cNvGrpSpPr/>
            <p:nvPr/>
          </p:nvGrpSpPr>
          <p:grpSpPr>
            <a:xfrm>
              <a:off x="8423275" y="12415519"/>
              <a:ext cx="491490" cy="491490"/>
              <a:chOff x="0" y="0"/>
              <a:chExt cx="812800" cy="812800"/>
            </a:xfrm>
          </p:grpSpPr>
          <p:sp>
            <p:nvSpPr>
              <p:cNvPr id="185" name="Google Shape;185;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86" name="Google Shape;186;p1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7" name="Google Shape;187;p11"/>
          <p:cNvGrpSpPr/>
          <p:nvPr/>
        </p:nvGrpSpPr>
        <p:grpSpPr>
          <a:xfrm>
            <a:off x="822108" y="822960"/>
            <a:ext cx="2933028" cy="713220"/>
            <a:chOff x="0" y="0"/>
            <a:chExt cx="3910704" cy="950960"/>
          </a:xfrm>
        </p:grpSpPr>
        <p:sp>
          <p:nvSpPr>
            <p:cNvPr id="188" name="Google Shape;188;p11"/>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189" name="Google Shape;189;p11"/>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190" name="Google Shape;190;p11"/>
          <p:cNvGrpSpPr/>
          <p:nvPr/>
        </p:nvGrpSpPr>
        <p:grpSpPr>
          <a:xfrm>
            <a:off x="6297412" y="7419694"/>
            <a:ext cx="3372558" cy="1006227"/>
            <a:chOff x="0" y="0"/>
            <a:chExt cx="4496745" cy="1341635"/>
          </a:xfrm>
        </p:grpSpPr>
        <p:grpSp>
          <p:nvGrpSpPr>
            <p:cNvPr id="191" name="Google Shape;191;p11"/>
            <p:cNvGrpSpPr/>
            <p:nvPr/>
          </p:nvGrpSpPr>
          <p:grpSpPr>
            <a:xfrm rot="2700000">
              <a:off x="196478" y="196478"/>
              <a:ext cx="948679" cy="948679"/>
              <a:chOff x="0" y="0"/>
              <a:chExt cx="812800" cy="812800"/>
            </a:xfrm>
          </p:grpSpPr>
          <p:sp>
            <p:nvSpPr>
              <p:cNvPr id="192" name="Google Shape;192;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93" name="Google Shape;193;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1"/>
            <p:cNvGrpSpPr/>
            <p:nvPr/>
          </p:nvGrpSpPr>
          <p:grpSpPr>
            <a:xfrm rot="2700000">
              <a:off x="1248181" y="196478"/>
              <a:ext cx="948679" cy="948679"/>
              <a:chOff x="0" y="0"/>
              <a:chExt cx="812800" cy="812800"/>
            </a:xfrm>
          </p:grpSpPr>
          <p:sp>
            <p:nvSpPr>
              <p:cNvPr id="195" name="Google Shape;195;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96" name="Google Shape;196;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rot="2700000">
              <a:off x="2299885" y="196478"/>
              <a:ext cx="948679" cy="948679"/>
              <a:chOff x="0" y="0"/>
              <a:chExt cx="812800" cy="812800"/>
            </a:xfrm>
          </p:grpSpPr>
          <p:sp>
            <p:nvSpPr>
              <p:cNvPr id="198" name="Google Shape;198;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99" name="Google Shape;199;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rot="2700000">
              <a:off x="3351588" y="196478"/>
              <a:ext cx="948679" cy="948679"/>
              <a:chOff x="0" y="0"/>
              <a:chExt cx="812800" cy="812800"/>
            </a:xfrm>
          </p:grpSpPr>
          <p:sp>
            <p:nvSpPr>
              <p:cNvPr id="201" name="Google Shape;201;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02" name="Google Shape;202;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03" name="Google Shape;203;p11"/>
          <p:cNvPicPr preferRelativeResize="0"/>
          <p:nvPr/>
        </p:nvPicPr>
        <p:blipFill>
          <a:blip r:embed="rId4">
            <a:alphaModFix/>
          </a:blip>
          <a:stretch>
            <a:fillRect/>
          </a:stretch>
        </p:blipFill>
        <p:spPr>
          <a:xfrm>
            <a:off x="11125500" y="593300"/>
            <a:ext cx="6454499" cy="8616084"/>
          </a:xfrm>
          <a:prstGeom prst="rect">
            <a:avLst/>
          </a:prstGeom>
          <a:noFill/>
          <a:ln>
            <a:noFill/>
          </a:ln>
        </p:spPr>
      </p:pic>
      <p:sp>
        <p:nvSpPr>
          <p:cNvPr id="204" name="Google Shape;204;p11"/>
          <p:cNvSpPr txBox="1"/>
          <p:nvPr/>
        </p:nvSpPr>
        <p:spPr>
          <a:xfrm>
            <a:off x="1151034" y="2064819"/>
            <a:ext cx="8853600" cy="384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500" u="none" cap="none" strike="noStrike">
                <a:solidFill>
                  <a:srgbClr val="000000"/>
                </a:solidFill>
                <a:latin typeface="Oswald"/>
                <a:ea typeface="Oswald"/>
                <a:cs typeface="Oswald"/>
                <a:sym typeface="Oswald"/>
              </a:rPr>
              <a:t>Accounting &amp; Finance Major</a:t>
            </a:r>
            <a:endParaRPr/>
          </a:p>
        </p:txBody>
      </p:sp>
      <p:grpSp>
        <p:nvGrpSpPr>
          <p:cNvPr id="205" name="Google Shape;205;p11"/>
          <p:cNvGrpSpPr/>
          <p:nvPr/>
        </p:nvGrpSpPr>
        <p:grpSpPr>
          <a:xfrm>
            <a:off x="1151034" y="6057958"/>
            <a:ext cx="3970705" cy="1321924"/>
            <a:chOff x="0" y="-47625"/>
            <a:chExt cx="957091" cy="318634"/>
          </a:xfrm>
        </p:grpSpPr>
        <p:sp>
          <p:nvSpPr>
            <p:cNvPr id="206" name="Google Shape;206;p11"/>
            <p:cNvSpPr/>
            <p:nvPr/>
          </p:nvSpPr>
          <p:spPr>
            <a:xfrm>
              <a:off x="0" y="0"/>
              <a:ext cx="957091" cy="271009"/>
            </a:xfrm>
            <a:custGeom>
              <a:rect b="b" l="l" r="r" t="t"/>
              <a:pathLst>
                <a:path extrusionOk="0" h="271009" w="957091">
                  <a:moveTo>
                    <a:pt x="0" y="0"/>
                  </a:moveTo>
                  <a:lnTo>
                    <a:pt x="957091" y="0"/>
                  </a:lnTo>
                  <a:lnTo>
                    <a:pt x="957091" y="271009"/>
                  </a:lnTo>
                  <a:lnTo>
                    <a:pt x="0" y="271009"/>
                  </a:lnTo>
                  <a:close/>
                </a:path>
              </a:pathLst>
            </a:custGeom>
            <a:solidFill>
              <a:srgbClr val="000000"/>
            </a:solidFill>
            <a:ln>
              <a:noFill/>
            </a:ln>
          </p:spPr>
        </p:sp>
        <p:sp>
          <p:nvSpPr>
            <p:cNvPr id="207" name="Google Shape;207;p11"/>
            <p:cNvSpPr txBox="1"/>
            <p:nvPr/>
          </p:nvSpPr>
          <p:spPr>
            <a:xfrm>
              <a:off x="0" y="-47625"/>
              <a:ext cx="957091" cy="3186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1"/>
          <p:cNvGrpSpPr/>
          <p:nvPr/>
        </p:nvGrpSpPr>
        <p:grpSpPr>
          <a:xfrm>
            <a:off x="1273368" y="5905040"/>
            <a:ext cx="3970705" cy="1321924"/>
            <a:chOff x="0" y="-47625"/>
            <a:chExt cx="957091" cy="318634"/>
          </a:xfrm>
        </p:grpSpPr>
        <p:sp>
          <p:nvSpPr>
            <p:cNvPr id="209" name="Google Shape;209;p11"/>
            <p:cNvSpPr/>
            <p:nvPr/>
          </p:nvSpPr>
          <p:spPr>
            <a:xfrm>
              <a:off x="0" y="0"/>
              <a:ext cx="957091" cy="271009"/>
            </a:xfrm>
            <a:custGeom>
              <a:rect b="b" l="l" r="r" t="t"/>
              <a:pathLst>
                <a:path extrusionOk="0" h="271009" w="957091">
                  <a:moveTo>
                    <a:pt x="0" y="0"/>
                  </a:moveTo>
                  <a:lnTo>
                    <a:pt x="957091" y="0"/>
                  </a:lnTo>
                  <a:lnTo>
                    <a:pt x="957091" y="271009"/>
                  </a:lnTo>
                  <a:lnTo>
                    <a:pt x="0" y="271009"/>
                  </a:lnTo>
                  <a:close/>
                </a:path>
              </a:pathLst>
            </a:custGeom>
            <a:solidFill>
              <a:srgbClr val="81669A"/>
            </a:solidFill>
            <a:ln>
              <a:noFill/>
            </a:ln>
          </p:spPr>
        </p:sp>
        <p:sp>
          <p:nvSpPr>
            <p:cNvPr id="210" name="Google Shape;210;p11"/>
            <p:cNvSpPr txBox="1"/>
            <p:nvPr/>
          </p:nvSpPr>
          <p:spPr>
            <a:xfrm>
              <a:off x="0" y="-47625"/>
              <a:ext cx="957091" cy="3186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1"/>
          <p:cNvSpPr txBox="1"/>
          <p:nvPr/>
        </p:nvSpPr>
        <p:spPr>
          <a:xfrm>
            <a:off x="1047224" y="6208763"/>
            <a:ext cx="4518900" cy="10203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6628" u="none" cap="none" strike="noStrike">
                <a:solidFill>
                  <a:srgbClr val="BBEFC8"/>
                </a:solidFill>
                <a:latin typeface="Oswald"/>
                <a:ea typeface="Oswald"/>
                <a:cs typeface="Oswald"/>
                <a:sym typeface="Oswald"/>
              </a:rPr>
              <a:t>For College</a:t>
            </a:r>
            <a:endParaRPr/>
          </a:p>
        </p:txBody>
      </p:sp>
      <p:pic>
        <p:nvPicPr>
          <p:cNvPr id="212" name="Google Shape;212;p11"/>
          <p:cNvPicPr preferRelativeResize="0"/>
          <p:nvPr/>
        </p:nvPicPr>
        <p:blipFill>
          <a:blip r:embed="rId5">
            <a:alphaModFix/>
          </a:blip>
          <a:stretch>
            <a:fillRect/>
          </a:stretch>
        </p:blipFill>
        <p:spPr>
          <a:xfrm>
            <a:off x="6461825" y="1170425"/>
            <a:ext cx="7315251" cy="731525"/>
          </a:xfrm>
          <a:prstGeom prst="rect">
            <a:avLst/>
          </a:prstGeom>
          <a:noFill/>
          <a:ln>
            <a:noFill/>
          </a:ln>
        </p:spPr>
      </p:pic>
      <p:pic>
        <p:nvPicPr>
          <p:cNvPr id="213" name="Google Shape;213;p11"/>
          <p:cNvPicPr preferRelativeResize="0"/>
          <p:nvPr/>
        </p:nvPicPr>
        <p:blipFill>
          <a:blip r:embed="rId6">
            <a:alphaModFix/>
          </a:blip>
          <a:stretch>
            <a:fillRect/>
          </a:stretch>
        </p:blipFill>
        <p:spPr>
          <a:xfrm>
            <a:off x="1258449" y="7941431"/>
            <a:ext cx="2340825" cy="12679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52" name="Google Shape;652;p20"/>
          <p:cNvGrpSpPr/>
          <p:nvPr/>
        </p:nvGrpSpPr>
        <p:grpSpPr>
          <a:xfrm>
            <a:off x="1165769" y="1811059"/>
            <a:ext cx="12492832" cy="5874007"/>
            <a:chOff x="0" y="-47625"/>
            <a:chExt cx="1730568" cy="813696"/>
          </a:xfrm>
        </p:grpSpPr>
        <p:sp>
          <p:nvSpPr>
            <p:cNvPr id="653" name="Google Shape;653;p20"/>
            <p:cNvSpPr/>
            <p:nvPr/>
          </p:nvSpPr>
          <p:spPr>
            <a:xfrm>
              <a:off x="0" y="0"/>
              <a:ext cx="1730568" cy="766071"/>
            </a:xfrm>
            <a:custGeom>
              <a:rect b="b" l="l" r="r" t="t"/>
              <a:pathLst>
                <a:path extrusionOk="0" h="766071" w="1730568">
                  <a:moveTo>
                    <a:pt x="0" y="0"/>
                  </a:moveTo>
                  <a:lnTo>
                    <a:pt x="1730568" y="0"/>
                  </a:lnTo>
                  <a:lnTo>
                    <a:pt x="1730568" y="766071"/>
                  </a:lnTo>
                  <a:lnTo>
                    <a:pt x="0" y="766071"/>
                  </a:lnTo>
                  <a:close/>
                </a:path>
              </a:pathLst>
            </a:custGeom>
            <a:solidFill>
              <a:srgbClr val="000000"/>
            </a:solidFill>
            <a:ln>
              <a:noFill/>
            </a:ln>
          </p:spPr>
        </p:sp>
        <p:sp>
          <p:nvSpPr>
            <p:cNvPr id="654" name="Google Shape;654;p20"/>
            <p:cNvSpPr txBox="1"/>
            <p:nvPr/>
          </p:nvSpPr>
          <p:spPr>
            <a:xfrm>
              <a:off x="0" y="-47625"/>
              <a:ext cx="1730568" cy="813696"/>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20"/>
          <p:cNvGrpSpPr/>
          <p:nvPr/>
        </p:nvGrpSpPr>
        <p:grpSpPr>
          <a:xfrm>
            <a:off x="1357896" y="1564842"/>
            <a:ext cx="12556826" cy="5938001"/>
            <a:chOff x="0" y="-47625"/>
            <a:chExt cx="1739433" cy="822561"/>
          </a:xfrm>
        </p:grpSpPr>
        <p:sp>
          <p:nvSpPr>
            <p:cNvPr id="656" name="Google Shape;656;p20"/>
            <p:cNvSpPr/>
            <p:nvPr/>
          </p:nvSpPr>
          <p:spPr>
            <a:xfrm>
              <a:off x="0" y="0"/>
              <a:ext cx="1739433" cy="774936"/>
            </a:xfrm>
            <a:custGeom>
              <a:rect b="b" l="l" r="r" t="t"/>
              <a:pathLst>
                <a:path extrusionOk="0" h="774936" w="1739433">
                  <a:moveTo>
                    <a:pt x="0" y="0"/>
                  </a:moveTo>
                  <a:lnTo>
                    <a:pt x="1739433" y="0"/>
                  </a:lnTo>
                  <a:lnTo>
                    <a:pt x="1739433" y="774936"/>
                  </a:lnTo>
                  <a:lnTo>
                    <a:pt x="0" y="774936"/>
                  </a:lnTo>
                  <a:close/>
                </a:path>
              </a:pathLst>
            </a:custGeom>
            <a:solidFill>
              <a:srgbClr val="81669A"/>
            </a:solidFill>
            <a:ln>
              <a:noFill/>
            </a:ln>
          </p:spPr>
        </p:sp>
        <p:sp>
          <p:nvSpPr>
            <p:cNvPr id="657" name="Google Shape;657;p20"/>
            <p:cNvSpPr txBox="1"/>
            <p:nvPr/>
          </p:nvSpPr>
          <p:spPr>
            <a:xfrm>
              <a:off x="0" y="-47625"/>
              <a:ext cx="1739433" cy="822561"/>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8" name="Google Shape;658;p20"/>
          <p:cNvSpPr txBox="1"/>
          <p:nvPr/>
        </p:nvSpPr>
        <p:spPr>
          <a:xfrm>
            <a:off x="2518990" y="2696753"/>
            <a:ext cx="10234638" cy="38100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2500" u="none" cap="none" strike="noStrike">
                <a:solidFill>
                  <a:srgbClr val="BBEFC8"/>
                </a:solidFill>
                <a:latin typeface="Oswald"/>
                <a:ea typeface="Oswald"/>
                <a:cs typeface="Oswald"/>
                <a:sym typeface="Oswald"/>
              </a:rPr>
              <a:t>A picture is worth a thousand words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662" name="Shape 662"/>
        <p:cNvGrpSpPr/>
        <p:nvPr/>
      </p:nvGrpSpPr>
      <p:grpSpPr>
        <a:xfrm>
          <a:off x="0" y="0"/>
          <a:ext cx="0" cy="0"/>
          <a:chOff x="0" y="0"/>
          <a:chExt cx="0" cy="0"/>
        </a:xfrm>
      </p:grpSpPr>
      <p:grpSp>
        <p:nvGrpSpPr>
          <p:cNvPr id="663" name="Google Shape;663;p21"/>
          <p:cNvGrpSpPr/>
          <p:nvPr/>
        </p:nvGrpSpPr>
        <p:grpSpPr>
          <a:xfrm>
            <a:off x="494444" y="303372"/>
            <a:ext cx="6676549" cy="9680257"/>
            <a:chOff x="12700" y="0"/>
            <a:chExt cx="8902065" cy="12907009"/>
          </a:xfrm>
        </p:grpSpPr>
        <p:cxnSp>
          <p:nvCxnSpPr>
            <p:cNvPr id="664" name="Google Shape;664;p21"/>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665" name="Google Shape;665;p21"/>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666" name="Google Shape;666;p21"/>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667" name="Google Shape;667;p21"/>
            <p:cNvGrpSpPr/>
            <p:nvPr/>
          </p:nvGrpSpPr>
          <p:grpSpPr>
            <a:xfrm>
              <a:off x="8423275" y="0"/>
              <a:ext cx="491490" cy="491490"/>
              <a:chOff x="0" y="0"/>
              <a:chExt cx="812800" cy="812800"/>
            </a:xfrm>
          </p:grpSpPr>
          <p:sp>
            <p:nvSpPr>
              <p:cNvPr id="668" name="Google Shape;66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69" name="Google Shape;669;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1"/>
            <p:cNvGrpSpPr/>
            <p:nvPr/>
          </p:nvGrpSpPr>
          <p:grpSpPr>
            <a:xfrm>
              <a:off x="8423275" y="12415519"/>
              <a:ext cx="491490" cy="491490"/>
              <a:chOff x="0" y="0"/>
              <a:chExt cx="812800" cy="812800"/>
            </a:xfrm>
          </p:grpSpPr>
          <p:sp>
            <p:nvSpPr>
              <p:cNvPr id="671" name="Google Shape;67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72" name="Google Shape;672;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3" name="Google Shape;673;p21"/>
          <p:cNvGrpSpPr/>
          <p:nvPr/>
        </p:nvGrpSpPr>
        <p:grpSpPr>
          <a:xfrm>
            <a:off x="1028700" y="3728993"/>
            <a:ext cx="2799256" cy="2980082"/>
            <a:chOff x="0" y="-47625"/>
            <a:chExt cx="737253" cy="784878"/>
          </a:xfrm>
        </p:grpSpPr>
        <p:sp>
          <p:nvSpPr>
            <p:cNvPr id="674" name="Google Shape;674;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75" name="Google Shape;675;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1"/>
          <p:cNvGrpSpPr/>
          <p:nvPr/>
        </p:nvGrpSpPr>
        <p:grpSpPr>
          <a:xfrm>
            <a:off x="5615736" y="3728993"/>
            <a:ext cx="2799256" cy="2980082"/>
            <a:chOff x="0" y="-47625"/>
            <a:chExt cx="737253" cy="784878"/>
          </a:xfrm>
        </p:grpSpPr>
        <p:sp>
          <p:nvSpPr>
            <p:cNvPr id="677" name="Google Shape;677;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78" name="Google Shape;678;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9" name="Google Shape;679;p21"/>
          <p:cNvPicPr preferRelativeResize="0"/>
          <p:nvPr/>
        </p:nvPicPr>
        <p:blipFill rotWithShape="1">
          <a:blip r:embed="rId3">
            <a:alphaModFix/>
          </a:blip>
          <a:srcRect b="0" l="0" r="0" t="0"/>
          <a:stretch/>
        </p:blipFill>
        <p:spPr>
          <a:xfrm>
            <a:off x="1048386" y="3929992"/>
            <a:ext cx="2758909" cy="2758909"/>
          </a:xfrm>
          <a:prstGeom prst="rect">
            <a:avLst/>
          </a:prstGeom>
          <a:noFill/>
          <a:ln>
            <a:noFill/>
          </a:ln>
        </p:spPr>
      </p:pic>
      <p:sp>
        <p:nvSpPr>
          <p:cNvPr id="680" name="Google Shape;680;p21"/>
          <p:cNvSpPr txBox="1"/>
          <p:nvPr/>
        </p:nvSpPr>
        <p:spPr>
          <a:xfrm>
            <a:off x="1028700" y="7242475"/>
            <a:ext cx="29487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681" name="Google Shape;681;p21"/>
          <p:cNvSpPr txBox="1"/>
          <p:nvPr/>
        </p:nvSpPr>
        <p:spPr>
          <a:xfrm>
            <a:off x="5605122" y="7242475"/>
            <a:ext cx="29622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pic>
        <p:nvPicPr>
          <p:cNvPr id="682" name="Google Shape;682;p21"/>
          <p:cNvPicPr preferRelativeResize="0"/>
          <p:nvPr/>
        </p:nvPicPr>
        <p:blipFill rotWithShape="1">
          <a:blip r:embed="rId4">
            <a:alphaModFix/>
          </a:blip>
          <a:srcRect b="0" l="0" r="0" t="0"/>
          <a:stretch/>
        </p:blipFill>
        <p:spPr>
          <a:xfrm>
            <a:off x="5635909" y="3929992"/>
            <a:ext cx="2758909" cy="2758909"/>
          </a:xfrm>
          <a:prstGeom prst="rect">
            <a:avLst/>
          </a:prstGeom>
          <a:noFill/>
          <a:ln>
            <a:noFill/>
          </a:ln>
        </p:spPr>
      </p:pic>
      <p:grpSp>
        <p:nvGrpSpPr>
          <p:cNvPr id="683" name="Google Shape;683;p21"/>
          <p:cNvGrpSpPr/>
          <p:nvPr/>
        </p:nvGrpSpPr>
        <p:grpSpPr>
          <a:xfrm rot="10800000">
            <a:off x="10985423" y="303372"/>
            <a:ext cx="6676549" cy="9680257"/>
            <a:chOff x="12700" y="0"/>
            <a:chExt cx="8902065" cy="12907009"/>
          </a:xfrm>
        </p:grpSpPr>
        <p:cxnSp>
          <p:nvCxnSpPr>
            <p:cNvPr id="684" name="Google Shape;684;p21"/>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685" name="Google Shape;685;p21"/>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686" name="Google Shape;686;p21"/>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687" name="Google Shape;687;p21"/>
            <p:cNvGrpSpPr/>
            <p:nvPr/>
          </p:nvGrpSpPr>
          <p:grpSpPr>
            <a:xfrm>
              <a:off x="8423275" y="0"/>
              <a:ext cx="491490" cy="491490"/>
              <a:chOff x="0" y="0"/>
              <a:chExt cx="812800" cy="812800"/>
            </a:xfrm>
          </p:grpSpPr>
          <p:sp>
            <p:nvSpPr>
              <p:cNvPr id="688" name="Google Shape;688;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89" name="Google Shape;689;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1"/>
            <p:cNvGrpSpPr/>
            <p:nvPr/>
          </p:nvGrpSpPr>
          <p:grpSpPr>
            <a:xfrm>
              <a:off x="8423275" y="12415519"/>
              <a:ext cx="491490" cy="491490"/>
              <a:chOff x="0" y="0"/>
              <a:chExt cx="812800" cy="812800"/>
            </a:xfrm>
          </p:grpSpPr>
          <p:sp>
            <p:nvSpPr>
              <p:cNvPr id="691" name="Google Shape;691;p2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92" name="Google Shape;692;p21"/>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93" name="Google Shape;693;p21"/>
          <p:cNvGrpSpPr/>
          <p:nvPr/>
        </p:nvGrpSpPr>
        <p:grpSpPr>
          <a:xfrm>
            <a:off x="10202771" y="3728993"/>
            <a:ext cx="2799256" cy="2980082"/>
            <a:chOff x="0" y="-47625"/>
            <a:chExt cx="737253" cy="784878"/>
          </a:xfrm>
        </p:grpSpPr>
        <p:sp>
          <p:nvSpPr>
            <p:cNvPr id="694" name="Google Shape;694;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695" name="Google Shape;695;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6" name="Google Shape;696;p21"/>
          <p:cNvPicPr preferRelativeResize="0"/>
          <p:nvPr/>
        </p:nvPicPr>
        <p:blipFill rotWithShape="1">
          <a:blip r:embed="rId5">
            <a:alphaModFix/>
          </a:blip>
          <a:srcRect b="0" l="0" r="0" t="0"/>
          <a:stretch/>
        </p:blipFill>
        <p:spPr>
          <a:xfrm>
            <a:off x="10222945" y="3929992"/>
            <a:ext cx="2758909" cy="2758909"/>
          </a:xfrm>
          <a:prstGeom prst="rect">
            <a:avLst/>
          </a:prstGeom>
          <a:noFill/>
          <a:ln>
            <a:noFill/>
          </a:ln>
        </p:spPr>
      </p:pic>
      <p:sp>
        <p:nvSpPr>
          <p:cNvPr id="697" name="Google Shape;697;p21"/>
          <p:cNvSpPr txBox="1"/>
          <p:nvPr/>
        </p:nvSpPr>
        <p:spPr>
          <a:xfrm>
            <a:off x="1028700" y="844537"/>
            <a:ext cx="10573700"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Market Research</a:t>
            </a:r>
            <a:endParaRPr/>
          </a:p>
        </p:txBody>
      </p:sp>
      <p:sp>
        <p:nvSpPr>
          <p:cNvPr id="698" name="Google Shape;698;p21"/>
          <p:cNvSpPr txBox="1"/>
          <p:nvPr/>
        </p:nvSpPr>
        <p:spPr>
          <a:xfrm>
            <a:off x="1028700" y="2927367"/>
            <a:ext cx="6678300" cy="323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sp>
        <p:nvSpPr>
          <p:cNvPr id="699" name="Google Shape;699;p21"/>
          <p:cNvSpPr txBox="1"/>
          <p:nvPr/>
        </p:nvSpPr>
        <p:spPr>
          <a:xfrm>
            <a:off x="10181544" y="7242475"/>
            <a:ext cx="29757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the featured statistic.</a:t>
            </a:r>
            <a:endParaRPr>
              <a:latin typeface="Open Sans"/>
              <a:ea typeface="Open Sans"/>
              <a:cs typeface="Open Sans"/>
              <a:sym typeface="Open Sans"/>
            </a:endParaRPr>
          </a:p>
        </p:txBody>
      </p:sp>
      <p:grpSp>
        <p:nvGrpSpPr>
          <p:cNvPr id="700" name="Google Shape;700;p21"/>
          <p:cNvGrpSpPr/>
          <p:nvPr/>
        </p:nvGrpSpPr>
        <p:grpSpPr>
          <a:xfrm>
            <a:off x="12327618" y="1319120"/>
            <a:ext cx="3372558" cy="1006227"/>
            <a:chOff x="0" y="0"/>
            <a:chExt cx="4496745" cy="1341635"/>
          </a:xfrm>
        </p:grpSpPr>
        <p:grpSp>
          <p:nvGrpSpPr>
            <p:cNvPr id="701" name="Google Shape;701;p21"/>
            <p:cNvGrpSpPr/>
            <p:nvPr/>
          </p:nvGrpSpPr>
          <p:grpSpPr>
            <a:xfrm rot="2700000">
              <a:off x="196478" y="196478"/>
              <a:ext cx="948679" cy="948679"/>
              <a:chOff x="0" y="0"/>
              <a:chExt cx="812800" cy="812800"/>
            </a:xfrm>
          </p:grpSpPr>
          <p:sp>
            <p:nvSpPr>
              <p:cNvPr id="702" name="Google Shape;702;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03" name="Google Shape;703;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21"/>
            <p:cNvGrpSpPr/>
            <p:nvPr/>
          </p:nvGrpSpPr>
          <p:grpSpPr>
            <a:xfrm rot="2700000">
              <a:off x="1248181" y="196478"/>
              <a:ext cx="948679" cy="948679"/>
              <a:chOff x="0" y="0"/>
              <a:chExt cx="812800" cy="812800"/>
            </a:xfrm>
          </p:grpSpPr>
          <p:sp>
            <p:nvSpPr>
              <p:cNvPr id="705" name="Google Shape;705;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06" name="Google Shape;706;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7" name="Google Shape;707;p21"/>
            <p:cNvGrpSpPr/>
            <p:nvPr/>
          </p:nvGrpSpPr>
          <p:grpSpPr>
            <a:xfrm rot="2700000">
              <a:off x="2299885" y="196478"/>
              <a:ext cx="948679" cy="948679"/>
              <a:chOff x="0" y="0"/>
              <a:chExt cx="812800" cy="812800"/>
            </a:xfrm>
          </p:grpSpPr>
          <p:sp>
            <p:nvSpPr>
              <p:cNvPr id="708" name="Google Shape;708;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09" name="Google Shape;709;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21"/>
            <p:cNvGrpSpPr/>
            <p:nvPr/>
          </p:nvGrpSpPr>
          <p:grpSpPr>
            <a:xfrm rot="2700000">
              <a:off x="3351588" y="196478"/>
              <a:ext cx="948679" cy="948679"/>
              <a:chOff x="0" y="0"/>
              <a:chExt cx="812800" cy="812800"/>
            </a:xfrm>
          </p:grpSpPr>
          <p:sp>
            <p:nvSpPr>
              <p:cNvPr id="711" name="Google Shape;711;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12" name="Google Shape;712;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3" name="Google Shape;713;p21"/>
          <p:cNvGrpSpPr/>
          <p:nvPr/>
        </p:nvGrpSpPr>
        <p:grpSpPr>
          <a:xfrm>
            <a:off x="7707109" y="8450509"/>
            <a:ext cx="3372558" cy="1006227"/>
            <a:chOff x="0" y="0"/>
            <a:chExt cx="4496745" cy="1341635"/>
          </a:xfrm>
        </p:grpSpPr>
        <p:grpSp>
          <p:nvGrpSpPr>
            <p:cNvPr id="714" name="Google Shape;714;p21"/>
            <p:cNvGrpSpPr/>
            <p:nvPr/>
          </p:nvGrpSpPr>
          <p:grpSpPr>
            <a:xfrm rot="2700000">
              <a:off x="196478" y="196478"/>
              <a:ext cx="948679" cy="948679"/>
              <a:chOff x="0" y="0"/>
              <a:chExt cx="812800" cy="812800"/>
            </a:xfrm>
          </p:grpSpPr>
          <p:sp>
            <p:nvSpPr>
              <p:cNvPr id="715" name="Google Shape;715;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16" name="Google Shape;716;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1"/>
            <p:cNvGrpSpPr/>
            <p:nvPr/>
          </p:nvGrpSpPr>
          <p:grpSpPr>
            <a:xfrm rot="2700000">
              <a:off x="1248181" y="196478"/>
              <a:ext cx="948679" cy="948679"/>
              <a:chOff x="0" y="0"/>
              <a:chExt cx="812800" cy="812800"/>
            </a:xfrm>
          </p:grpSpPr>
          <p:sp>
            <p:nvSpPr>
              <p:cNvPr id="718" name="Google Shape;718;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19" name="Google Shape;719;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1"/>
            <p:cNvGrpSpPr/>
            <p:nvPr/>
          </p:nvGrpSpPr>
          <p:grpSpPr>
            <a:xfrm rot="2700000">
              <a:off x="3351588" y="196478"/>
              <a:ext cx="948679" cy="948679"/>
              <a:chOff x="0" y="0"/>
              <a:chExt cx="812800" cy="812800"/>
            </a:xfrm>
          </p:grpSpPr>
          <p:sp>
            <p:nvSpPr>
              <p:cNvPr id="721" name="Google Shape;721;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22" name="Google Shape;722;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23" name="Google Shape;723;p21"/>
          <p:cNvGrpSpPr/>
          <p:nvPr/>
        </p:nvGrpSpPr>
        <p:grpSpPr>
          <a:xfrm>
            <a:off x="5768136" y="3881393"/>
            <a:ext cx="2799256" cy="2980082"/>
            <a:chOff x="0" y="-47625"/>
            <a:chExt cx="737253" cy="784878"/>
          </a:xfrm>
        </p:grpSpPr>
        <p:sp>
          <p:nvSpPr>
            <p:cNvPr id="724" name="Google Shape;724;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25" name="Google Shape;725;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1"/>
          <p:cNvGrpSpPr/>
          <p:nvPr/>
        </p:nvGrpSpPr>
        <p:grpSpPr>
          <a:xfrm>
            <a:off x="1178179" y="3881393"/>
            <a:ext cx="2799256" cy="2980082"/>
            <a:chOff x="0" y="-47625"/>
            <a:chExt cx="737253" cy="784878"/>
          </a:xfrm>
        </p:grpSpPr>
        <p:sp>
          <p:nvSpPr>
            <p:cNvPr id="727" name="Google Shape;727;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28" name="Google Shape;728;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1"/>
          <p:cNvGrpSpPr/>
          <p:nvPr/>
        </p:nvGrpSpPr>
        <p:grpSpPr>
          <a:xfrm>
            <a:off x="10358092" y="3881393"/>
            <a:ext cx="2799256" cy="2980082"/>
            <a:chOff x="0" y="-47625"/>
            <a:chExt cx="737253" cy="784878"/>
          </a:xfrm>
        </p:grpSpPr>
        <p:sp>
          <p:nvSpPr>
            <p:cNvPr id="730" name="Google Shape;730;p21"/>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31" name="Google Shape;731;p21"/>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2" name="Google Shape;732;p21"/>
          <p:cNvPicPr preferRelativeResize="0"/>
          <p:nvPr/>
        </p:nvPicPr>
        <p:blipFill>
          <a:blip r:embed="rId6">
            <a:alphaModFix/>
          </a:blip>
          <a:stretch>
            <a:fillRect/>
          </a:stretch>
        </p:blipFill>
        <p:spPr>
          <a:xfrm>
            <a:off x="14508778" y="6688899"/>
            <a:ext cx="2338524" cy="1272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736" name="Shape 736"/>
        <p:cNvGrpSpPr/>
        <p:nvPr/>
      </p:nvGrpSpPr>
      <p:grpSpPr>
        <a:xfrm>
          <a:off x="0" y="0"/>
          <a:ext cx="0" cy="0"/>
          <a:chOff x="0" y="0"/>
          <a:chExt cx="0" cy="0"/>
        </a:xfrm>
      </p:grpSpPr>
      <p:sp>
        <p:nvSpPr>
          <p:cNvPr id="737" name="Google Shape;737;p22"/>
          <p:cNvSpPr txBox="1"/>
          <p:nvPr/>
        </p:nvSpPr>
        <p:spPr>
          <a:xfrm>
            <a:off x="1028700" y="1536180"/>
            <a:ext cx="12367989"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Our teaching method</a:t>
            </a:r>
            <a:endParaRPr/>
          </a:p>
        </p:txBody>
      </p:sp>
      <p:grpSp>
        <p:nvGrpSpPr>
          <p:cNvPr id="738" name="Google Shape;738;p22"/>
          <p:cNvGrpSpPr/>
          <p:nvPr/>
        </p:nvGrpSpPr>
        <p:grpSpPr>
          <a:xfrm>
            <a:off x="1149745" y="4076529"/>
            <a:ext cx="1752532" cy="1865742"/>
            <a:chOff x="0" y="-47625"/>
            <a:chExt cx="737253" cy="784878"/>
          </a:xfrm>
        </p:grpSpPr>
        <p:sp>
          <p:nvSpPr>
            <p:cNvPr id="739" name="Google Shape;739;p22"/>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40" name="Google Shape;740;p22"/>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22"/>
          <p:cNvGrpSpPr/>
          <p:nvPr/>
        </p:nvGrpSpPr>
        <p:grpSpPr>
          <a:xfrm>
            <a:off x="1149745" y="6990701"/>
            <a:ext cx="1752532" cy="1865742"/>
            <a:chOff x="0" y="-47625"/>
            <a:chExt cx="737253" cy="784878"/>
          </a:xfrm>
        </p:grpSpPr>
        <p:sp>
          <p:nvSpPr>
            <p:cNvPr id="742" name="Google Shape;742;p22"/>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43" name="Google Shape;743;p22"/>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22"/>
          <p:cNvGrpSpPr/>
          <p:nvPr/>
        </p:nvGrpSpPr>
        <p:grpSpPr>
          <a:xfrm>
            <a:off x="1028700" y="4173785"/>
            <a:ext cx="1752532" cy="1865742"/>
            <a:chOff x="0" y="-47625"/>
            <a:chExt cx="737253" cy="784878"/>
          </a:xfrm>
        </p:grpSpPr>
        <p:sp>
          <p:nvSpPr>
            <p:cNvPr id="745" name="Google Shape;745;p22"/>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46" name="Google Shape;746;p22"/>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22"/>
          <p:cNvGrpSpPr/>
          <p:nvPr/>
        </p:nvGrpSpPr>
        <p:grpSpPr>
          <a:xfrm>
            <a:off x="1028700" y="7087957"/>
            <a:ext cx="1752532" cy="1865742"/>
            <a:chOff x="0" y="-47625"/>
            <a:chExt cx="737253" cy="784878"/>
          </a:xfrm>
        </p:grpSpPr>
        <p:sp>
          <p:nvSpPr>
            <p:cNvPr id="748" name="Google Shape;748;p22"/>
            <p:cNvSpPr/>
            <p:nvPr/>
          </p:nvSpPr>
          <p:spPr>
            <a:xfrm>
              <a:off x="0" y="0"/>
              <a:ext cx="737253" cy="737253"/>
            </a:xfrm>
            <a:custGeom>
              <a:rect b="b" l="l" r="r" t="t"/>
              <a:pathLst>
                <a:path extrusionOk="0" h="737253" w="737253">
                  <a:moveTo>
                    <a:pt x="0" y="0"/>
                  </a:moveTo>
                  <a:lnTo>
                    <a:pt x="737253" y="0"/>
                  </a:lnTo>
                  <a:lnTo>
                    <a:pt x="737253" y="737253"/>
                  </a:lnTo>
                  <a:lnTo>
                    <a:pt x="0" y="737253"/>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749" name="Google Shape;749;p22"/>
            <p:cNvSpPr txBox="1"/>
            <p:nvPr/>
          </p:nvSpPr>
          <p:spPr>
            <a:xfrm>
              <a:off x="0" y="-47625"/>
              <a:ext cx="737253" cy="7848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22"/>
          <p:cNvGrpSpPr/>
          <p:nvPr/>
        </p:nvGrpSpPr>
        <p:grpSpPr>
          <a:xfrm>
            <a:off x="421624" y="303372"/>
            <a:ext cx="6676549" cy="9680257"/>
            <a:chOff x="12700" y="0"/>
            <a:chExt cx="8902065" cy="12907009"/>
          </a:xfrm>
        </p:grpSpPr>
        <p:cxnSp>
          <p:nvCxnSpPr>
            <p:cNvPr id="751" name="Google Shape;751;p22"/>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752" name="Google Shape;752;p22"/>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753" name="Google Shape;753;p22"/>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754" name="Google Shape;754;p22"/>
            <p:cNvGrpSpPr/>
            <p:nvPr/>
          </p:nvGrpSpPr>
          <p:grpSpPr>
            <a:xfrm>
              <a:off x="8423275" y="0"/>
              <a:ext cx="491490" cy="491490"/>
              <a:chOff x="0" y="0"/>
              <a:chExt cx="812800" cy="812800"/>
            </a:xfrm>
          </p:grpSpPr>
          <p:sp>
            <p:nvSpPr>
              <p:cNvPr id="755" name="Google Shape;755;p2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756" name="Google Shape;756;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22"/>
            <p:cNvGrpSpPr/>
            <p:nvPr/>
          </p:nvGrpSpPr>
          <p:grpSpPr>
            <a:xfrm>
              <a:off x="8423275" y="12415519"/>
              <a:ext cx="491490" cy="491490"/>
              <a:chOff x="0" y="0"/>
              <a:chExt cx="812800" cy="812800"/>
            </a:xfrm>
          </p:grpSpPr>
          <p:sp>
            <p:nvSpPr>
              <p:cNvPr id="758" name="Google Shape;758;p2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759" name="Google Shape;759;p2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60" name="Google Shape;760;p22"/>
          <p:cNvGrpSpPr/>
          <p:nvPr/>
        </p:nvGrpSpPr>
        <p:grpSpPr>
          <a:xfrm>
            <a:off x="822108" y="822960"/>
            <a:ext cx="2933028" cy="713220"/>
            <a:chOff x="0" y="0"/>
            <a:chExt cx="3910704" cy="950960"/>
          </a:xfrm>
        </p:grpSpPr>
        <p:sp>
          <p:nvSpPr>
            <p:cNvPr id="761" name="Google Shape;761;p22"/>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762" name="Google Shape;762;p22"/>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
        <p:nvSpPr>
          <p:cNvPr id="763" name="Google Shape;763;p22"/>
          <p:cNvSpPr txBox="1"/>
          <p:nvPr/>
        </p:nvSpPr>
        <p:spPr>
          <a:xfrm>
            <a:off x="3270644" y="4291147"/>
            <a:ext cx="3347384"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Teaching method 1</a:t>
            </a:r>
            <a:endParaRPr/>
          </a:p>
        </p:txBody>
      </p:sp>
      <p:sp>
        <p:nvSpPr>
          <p:cNvPr id="764" name="Google Shape;764;p22"/>
          <p:cNvSpPr txBox="1"/>
          <p:nvPr/>
        </p:nvSpPr>
        <p:spPr>
          <a:xfrm>
            <a:off x="3270644" y="7232525"/>
            <a:ext cx="3563499"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Teaching method 2</a:t>
            </a:r>
            <a:endParaRPr/>
          </a:p>
        </p:txBody>
      </p:sp>
      <p:sp>
        <p:nvSpPr>
          <p:cNvPr id="765" name="Google Shape;765;p22"/>
          <p:cNvSpPr txBox="1"/>
          <p:nvPr/>
        </p:nvSpPr>
        <p:spPr>
          <a:xfrm>
            <a:off x="3270644" y="4997007"/>
            <a:ext cx="100065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When it comes to teaching methods, there are several approaches that educators can use to engage and inspire students. </a:t>
            </a:r>
            <a:endParaRPr>
              <a:latin typeface="Open Sans"/>
              <a:ea typeface="Open Sans"/>
              <a:cs typeface="Open Sans"/>
              <a:sym typeface="Open Sans"/>
            </a:endParaRPr>
          </a:p>
        </p:txBody>
      </p:sp>
      <p:sp>
        <p:nvSpPr>
          <p:cNvPr id="766" name="Google Shape;766;p22"/>
          <p:cNvSpPr txBox="1"/>
          <p:nvPr/>
        </p:nvSpPr>
        <p:spPr>
          <a:xfrm>
            <a:off x="3270644" y="7938385"/>
            <a:ext cx="100065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When it comes to teaching methods, there are several approaches that educators can use to engage and inspire students. </a:t>
            </a:r>
            <a:endParaRPr>
              <a:latin typeface="Open Sans"/>
              <a:ea typeface="Open Sans"/>
              <a:cs typeface="Open Sans"/>
              <a:sym typeface="Open Sans"/>
            </a:endParaRPr>
          </a:p>
        </p:txBody>
      </p:sp>
      <p:grpSp>
        <p:nvGrpSpPr>
          <p:cNvPr id="767" name="Google Shape;767;p22"/>
          <p:cNvGrpSpPr/>
          <p:nvPr/>
        </p:nvGrpSpPr>
        <p:grpSpPr>
          <a:xfrm>
            <a:off x="13886742" y="3183513"/>
            <a:ext cx="3372558" cy="1006227"/>
            <a:chOff x="0" y="0"/>
            <a:chExt cx="4496745" cy="1341635"/>
          </a:xfrm>
        </p:grpSpPr>
        <p:grpSp>
          <p:nvGrpSpPr>
            <p:cNvPr id="768" name="Google Shape;768;p22"/>
            <p:cNvGrpSpPr/>
            <p:nvPr/>
          </p:nvGrpSpPr>
          <p:grpSpPr>
            <a:xfrm rot="2700000">
              <a:off x="196478" y="196478"/>
              <a:ext cx="948679" cy="948679"/>
              <a:chOff x="0" y="0"/>
              <a:chExt cx="812800" cy="812800"/>
            </a:xfrm>
          </p:grpSpPr>
          <p:sp>
            <p:nvSpPr>
              <p:cNvPr id="769" name="Google Shape;769;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70" name="Google Shape;770;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22"/>
            <p:cNvGrpSpPr/>
            <p:nvPr/>
          </p:nvGrpSpPr>
          <p:grpSpPr>
            <a:xfrm rot="2700000">
              <a:off x="1248181" y="196478"/>
              <a:ext cx="948679" cy="948679"/>
              <a:chOff x="0" y="0"/>
              <a:chExt cx="812800" cy="812800"/>
            </a:xfrm>
          </p:grpSpPr>
          <p:sp>
            <p:nvSpPr>
              <p:cNvPr id="772" name="Google Shape;772;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73" name="Google Shape;773;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22"/>
            <p:cNvGrpSpPr/>
            <p:nvPr/>
          </p:nvGrpSpPr>
          <p:grpSpPr>
            <a:xfrm rot="2700000">
              <a:off x="2299885" y="196478"/>
              <a:ext cx="948679" cy="948679"/>
              <a:chOff x="0" y="0"/>
              <a:chExt cx="812800" cy="812800"/>
            </a:xfrm>
          </p:grpSpPr>
          <p:sp>
            <p:nvSpPr>
              <p:cNvPr id="775" name="Google Shape;775;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76" name="Google Shape;77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2"/>
            <p:cNvGrpSpPr/>
            <p:nvPr/>
          </p:nvGrpSpPr>
          <p:grpSpPr>
            <a:xfrm rot="2700000">
              <a:off x="3351588" y="196478"/>
              <a:ext cx="948679" cy="948679"/>
              <a:chOff x="0" y="0"/>
              <a:chExt cx="812800" cy="812800"/>
            </a:xfrm>
          </p:grpSpPr>
          <p:sp>
            <p:nvSpPr>
              <p:cNvPr id="778" name="Google Shape;778;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779" name="Google Shape;779;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80" name="Google Shape;780;p22"/>
          <p:cNvPicPr preferRelativeResize="0"/>
          <p:nvPr/>
        </p:nvPicPr>
        <p:blipFill>
          <a:blip r:embed="rId4">
            <a:alphaModFix/>
          </a:blip>
          <a:stretch>
            <a:fillRect/>
          </a:stretch>
        </p:blipFill>
        <p:spPr>
          <a:xfrm>
            <a:off x="1320474" y="4323638"/>
            <a:ext cx="1411088" cy="1371525"/>
          </a:xfrm>
          <a:prstGeom prst="rect">
            <a:avLst/>
          </a:prstGeom>
          <a:noFill/>
          <a:ln>
            <a:noFill/>
          </a:ln>
        </p:spPr>
      </p:pic>
      <p:pic>
        <p:nvPicPr>
          <p:cNvPr id="781" name="Google Shape;781;p22"/>
          <p:cNvPicPr preferRelativeResize="0"/>
          <p:nvPr/>
        </p:nvPicPr>
        <p:blipFill>
          <a:blip r:embed="rId5">
            <a:alphaModFix/>
          </a:blip>
          <a:stretch>
            <a:fillRect/>
          </a:stretch>
        </p:blipFill>
        <p:spPr>
          <a:xfrm>
            <a:off x="1480116" y="7444640"/>
            <a:ext cx="1091808" cy="1272825"/>
          </a:xfrm>
          <a:prstGeom prst="rect">
            <a:avLst/>
          </a:prstGeom>
          <a:noFill/>
          <a:ln>
            <a:noFill/>
          </a:ln>
        </p:spPr>
      </p:pic>
      <p:pic>
        <p:nvPicPr>
          <p:cNvPr id="782" name="Google Shape;782;p22"/>
          <p:cNvPicPr preferRelativeResize="0"/>
          <p:nvPr/>
        </p:nvPicPr>
        <p:blipFill>
          <a:blip r:embed="rId6">
            <a:alphaModFix/>
          </a:blip>
          <a:stretch>
            <a:fillRect/>
          </a:stretch>
        </p:blipFill>
        <p:spPr>
          <a:xfrm>
            <a:off x="9468200" y="6533575"/>
            <a:ext cx="7132341" cy="713225"/>
          </a:xfrm>
          <a:prstGeom prst="rect">
            <a:avLst/>
          </a:prstGeom>
          <a:noFill/>
          <a:ln>
            <a:noFill/>
          </a:ln>
        </p:spPr>
      </p:pic>
      <p:pic>
        <p:nvPicPr>
          <p:cNvPr id="783" name="Google Shape;783;p22"/>
          <p:cNvPicPr preferRelativeResize="0"/>
          <p:nvPr/>
        </p:nvPicPr>
        <p:blipFill>
          <a:blip r:embed="rId7">
            <a:alphaModFix/>
          </a:blip>
          <a:stretch>
            <a:fillRect/>
          </a:stretch>
        </p:blipFill>
        <p:spPr>
          <a:xfrm>
            <a:off x="15033875" y="822947"/>
            <a:ext cx="2045532" cy="111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1669A"/>
        </a:solidFill>
      </p:bgPr>
    </p:bg>
    <p:spTree>
      <p:nvGrpSpPr>
        <p:cNvPr id="787" name="Shape 787"/>
        <p:cNvGrpSpPr/>
        <p:nvPr/>
      </p:nvGrpSpPr>
      <p:grpSpPr>
        <a:xfrm>
          <a:off x="0" y="0"/>
          <a:ext cx="0" cy="0"/>
          <a:chOff x="0" y="0"/>
          <a:chExt cx="0" cy="0"/>
        </a:xfrm>
      </p:grpSpPr>
      <p:grpSp>
        <p:nvGrpSpPr>
          <p:cNvPr id="788" name="Google Shape;788;p23"/>
          <p:cNvGrpSpPr/>
          <p:nvPr/>
        </p:nvGrpSpPr>
        <p:grpSpPr>
          <a:xfrm>
            <a:off x="877203" y="777744"/>
            <a:ext cx="7842711" cy="1974386"/>
            <a:chOff x="0" y="-47625"/>
            <a:chExt cx="1086411" cy="273501"/>
          </a:xfrm>
        </p:grpSpPr>
        <p:sp>
          <p:nvSpPr>
            <p:cNvPr id="789" name="Google Shape;789;p23"/>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100F0D"/>
            </a:solidFill>
            <a:ln>
              <a:noFill/>
            </a:ln>
          </p:spPr>
        </p:sp>
        <p:sp>
          <p:nvSpPr>
            <p:cNvPr id="790" name="Google Shape;790;p23"/>
            <p:cNvSpPr txBox="1"/>
            <p:nvPr/>
          </p:nvSpPr>
          <p:spPr>
            <a:xfrm>
              <a:off x="0" y="-47625"/>
              <a:ext cx="1086411" cy="273501"/>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 name="Google Shape;791;p23"/>
          <p:cNvGrpSpPr/>
          <p:nvPr/>
        </p:nvGrpSpPr>
        <p:grpSpPr>
          <a:xfrm>
            <a:off x="1118830" y="555974"/>
            <a:ext cx="7842711" cy="1974386"/>
            <a:chOff x="0" y="-47625"/>
            <a:chExt cx="1086411" cy="273501"/>
          </a:xfrm>
        </p:grpSpPr>
        <p:sp>
          <p:nvSpPr>
            <p:cNvPr id="792" name="Google Shape;792;p23"/>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BBEFC8"/>
            </a:solidFill>
            <a:ln>
              <a:noFill/>
            </a:ln>
          </p:spPr>
        </p:sp>
        <p:sp>
          <p:nvSpPr>
            <p:cNvPr id="793" name="Google Shape;793;p23"/>
            <p:cNvSpPr txBox="1"/>
            <p:nvPr/>
          </p:nvSpPr>
          <p:spPr>
            <a:xfrm>
              <a:off x="0" y="-47625"/>
              <a:ext cx="1086411" cy="273501"/>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 name="Google Shape;794;p23"/>
          <p:cNvGrpSpPr/>
          <p:nvPr/>
        </p:nvGrpSpPr>
        <p:grpSpPr>
          <a:xfrm>
            <a:off x="877203" y="4074162"/>
            <a:ext cx="2349352" cy="2530178"/>
            <a:chOff x="0" y="-47625"/>
            <a:chExt cx="618759" cy="666384"/>
          </a:xfrm>
        </p:grpSpPr>
        <p:sp>
          <p:nvSpPr>
            <p:cNvPr id="795" name="Google Shape;795;p23"/>
            <p:cNvSpPr/>
            <p:nvPr/>
          </p:nvSpPr>
          <p:spPr>
            <a:xfrm>
              <a:off x="0" y="0"/>
              <a:ext cx="618759" cy="618759"/>
            </a:xfrm>
            <a:custGeom>
              <a:rect b="b" l="l" r="r" t="t"/>
              <a:pathLst>
                <a:path extrusionOk="0" h="618759" w="618759">
                  <a:moveTo>
                    <a:pt x="0" y="0"/>
                  </a:moveTo>
                  <a:lnTo>
                    <a:pt x="618759" y="0"/>
                  </a:lnTo>
                  <a:lnTo>
                    <a:pt x="618759" y="618759"/>
                  </a:lnTo>
                  <a:lnTo>
                    <a:pt x="0" y="618759"/>
                  </a:lnTo>
                  <a:close/>
                </a:path>
              </a:pathLst>
            </a:custGeom>
            <a:solidFill>
              <a:srgbClr val="000000"/>
            </a:solidFill>
            <a:ln>
              <a:noFill/>
            </a:ln>
          </p:spPr>
        </p:sp>
        <p:sp>
          <p:nvSpPr>
            <p:cNvPr id="796" name="Google Shape;796;p23"/>
            <p:cNvSpPr txBox="1"/>
            <p:nvPr/>
          </p:nvSpPr>
          <p:spPr>
            <a:xfrm>
              <a:off x="0" y="-47625"/>
              <a:ext cx="618759" cy="666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 name="Google Shape;797;p23"/>
          <p:cNvGrpSpPr/>
          <p:nvPr/>
        </p:nvGrpSpPr>
        <p:grpSpPr>
          <a:xfrm>
            <a:off x="494444" y="303372"/>
            <a:ext cx="6676549" cy="9680257"/>
            <a:chOff x="12700" y="0"/>
            <a:chExt cx="8902065" cy="12907009"/>
          </a:xfrm>
        </p:grpSpPr>
        <p:cxnSp>
          <p:nvCxnSpPr>
            <p:cNvPr id="798" name="Google Shape;798;p23"/>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799" name="Google Shape;799;p23"/>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800" name="Google Shape;800;p23"/>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801" name="Google Shape;801;p23"/>
            <p:cNvGrpSpPr/>
            <p:nvPr/>
          </p:nvGrpSpPr>
          <p:grpSpPr>
            <a:xfrm>
              <a:off x="8423275" y="0"/>
              <a:ext cx="491490" cy="491490"/>
              <a:chOff x="0" y="0"/>
              <a:chExt cx="812800" cy="812800"/>
            </a:xfrm>
          </p:grpSpPr>
          <p:sp>
            <p:nvSpPr>
              <p:cNvPr id="802" name="Google Shape;802;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03" name="Google Shape;803;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3"/>
            <p:cNvGrpSpPr/>
            <p:nvPr/>
          </p:nvGrpSpPr>
          <p:grpSpPr>
            <a:xfrm>
              <a:off x="8423275" y="12415519"/>
              <a:ext cx="491490" cy="491490"/>
              <a:chOff x="0" y="0"/>
              <a:chExt cx="812800" cy="812800"/>
            </a:xfrm>
          </p:grpSpPr>
          <p:sp>
            <p:nvSpPr>
              <p:cNvPr id="805" name="Google Shape;805;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06" name="Google Shape;806;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07" name="Google Shape;807;p23"/>
          <p:cNvGrpSpPr/>
          <p:nvPr/>
        </p:nvGrpSpPr>
        <p:grpSpPr>
          <a:xfrm rot="10800000">
            <a:off x="11156760" y="303372"/>
            <a:ext cx="6676549" cy="9680257"/>
            <a:chOff x="12700" y="0"/>
            <a:chExt cx="8902065" cy="12907009"/>
          </a:xfrm>
        </p:grpSpPr>
        <p:cxnSp>
          <p:nvCxnSpPr>
            <p:cNvPr id="808" name="Google Shape;808;p23"/>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809" name="Google Shape;809;p23"/>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810" name="Google Shape;810;p23"/>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811" name="Google Shape;811;p23"/>
            <p:cNvGrpSpPr/>
            <p:nvPr/>
          </p:nvGrpSpPr>
          <p:grpSpPr>
            <a:xfrm>
              <a:off x="8423275" y="0"/>
              <a:ext cx="491490" cy="491490"/>
              <a:chOff x="0" y="0"/>
              <a:chExt cx="812800" cy="812800"/>
            </a:xfrm>
          </p:grpSpPr>
          <p:sp>
            <p:nvSpPr>
              <p:cNvPr id="812" name="Google Shape;812;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13" name="Google Shape;813;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3"/>
            <p:cNvGrpSpPr/>
            <p:nvPr/>
          </p:nvGrpSpPr>
          <p:grpSpPr>
            <a:xfrm>
              <a:off x="8423275" y="12415519"/>
              <a:ext cx="491490" cy="491490"/>
              <a:chOff x="0" y="0"/>
              <a:chExt cx="812800" cy="812800"/>
            </a:xfrm>
          </p:grpSpPr>
          <p:sp>
            <p:nvSpPr>
              <p:cNvPr id="815" name="Google Shape;815;p2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16" name="Google Shape;816;p2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17" name="Google Shape;817;p23"/>
          <p:cNvGrpSpPr/>
          <p:nvPr/>
        </p:nvGrpSpPr>
        <p:grpSpPr>
          <a:xfrm>
            <a:off x="5655468" y="4074162"/>
            <a:ext cx="2349352" cy="2530178"/>
            <a:chOff x="0" y="-47625"/>
            <a:chExt cx="618759" cy="666384"/>
          </a:xfrm>
        </p:grpSpPr>
        <p:sp>
          <p:nvSpPr>
            <p:cNvPr id="818" name="Google Shape;818;p23"/>
            <p:cNvSpPr/>
            <p:nvPr/>
          </p:nvSpPr>
          <p:spPr>
            <a:xfrm>
              <a:off x="0" y="0"/>
              <a:ext cx="618759" cy="618759"/>
            </a:xfrm>
            <a:custGeom>
              <a:rect b="b" l="l" r="r" t="t"/>
              <a:pathLst>
                <a:path extrusionOk="0" h="618759" w="618759">
                  <a:moveTo>
                    <a:pt x="0" y="0"/>
                  </a:moveTo>
                  <a:lnTo>
                    <a:pt x="618759" y="0"/>
                  </a:lnTo>
                  <a:lnTo>
                    <a:pt x="618759" y="618759"/>
                  </a:lnTo>
                  <a:lnTo>
                    <a:pt x="0" y="618759"/>
                  </a:lnTo>
                  <a:close/>
                </a:path>
              </a:pathLst>
            </a:custGeom>
            <a:solidFill>
              <a:srgbClr val="000000"/>
            </a:solidFill>
            <a:ln>
              <a:noFill/>
            </a:ln>
          </p:spPr>
        </p:sp>
        <p:sp>
          <p:nvSpPr>
            <p:cNvPr id="819" name="Google Shape;819;p23"/>
            <p:cNvSpPr txBox="1"/>
            <p:nvPr/>
          </p:nvSpPr>
          <p:spPr>
            <a:xfrm>
              <a:off x="0" y="-47625"/>
              <a:ext cx="618759" cy="666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3"/>
          <p:cNvGrpSpPr/>
          <p:nvPr/>
        </p:nvGrpSpPr>
        <p:grpSpPr>
          <a:xfrm>
            <a:off x="10433733" y="4074162"/>
            <a:ext cx="2349352" cy="2530178"/>
            <a:chOff x="0" y="-47625"/>
            <a:chExt cx="618759" cy="666384"/>
          </a:xfrm>
        </p:grpSpPr>
        <p:sp>
          <p:nvSpPr>
            <p:cNvPr id="821" name="Google Shape;821;p23"/>
            <p:cNvSpPr/>
            <p:nvPr/>
          </p:nvSpPr>
          <p:spPr>
            <a:xfrm>
              <a:off x="0" y="0"/>
              <a:ext cx="618759" cy="618759"/>
            </a:xfrm>
            <a:custGeom>
              <a:rect b="b" l="l" r="r" t="t"/>
              <a:pathLst>
                <a:path extrusionOk="0" h="618759" w="618759">
                  <a:moveTo>
                    <a:pt x="0" y="0"/>
                  </a:moveTo>
                  <a:lnTo>
                    <a:pt x="618759" y="0"/>
                  </a:lnTo>
                  <a:lnTo>
                    <a:pt x="618759" y="618759"/>
                  </a:lnTo>
                  <a:lnTo>
                    <a:pt x="0" y="618759"/>
                  </a:lnTo>
                  <a:close/>
                </a:path>
              </a:pathLst>
            </a:custGeom>
            <a:solidFill>
              <a:srgbClr val="000000"/>
            </a:solidFill>
            <a:ln>
              <a:noFill/>
            </a:ln>
          </p:spPr>
        </p:sp>
        <p:sp>
          <p:nvSpPr>
            <p:cNvPr id="822" name="Google Shape;822;p23"/>
            <p:cNvSpPr txBox="1"/>
            <p:nvPr/>
          </p:nvSpPr>
          <p:spPr>
            <a:xfrm>
              <a:off x="0" y="-47625"/>
              <a:ext cx="618759" cy="666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3" name="Google Shape;823;p23"/>
          <p:cNvSpPr txBox="1"/>
          <p:nvPr/>
        </p:nvSpPr>
        <p:spPr>
          <a:xfrm>
            <a:off x="877203" y="6963360"/>
            <a:ext cx="3306074"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FFFFFF"/>
                </a:solidFill>
                <a:latin typeface="Oswald"/>
                <a:ea typeface="Oswald"/>
                <a:cs typeface="Oswald"/>
                <a:sym typeface="Oswald"/>
              </a:rPr>
              <a:t>Client name</a:t>
            </a:r>
            <a:endParaRPr/>
          </a:p>
        </p:txBody>
      </p:sp>
      <p:sp>
        <p:nvSpPr>
          <p:cNvPr id="824" name="Google Shape;824;p23"/>
          <p:cNvSpPr txBox="1"/>
          <p:nvPr/>
        </p:nvSpPr>
        <p:spPr>
          <a:xfrm>
            <a:off x="5655468" y="6963360"/>
            <a:ext cx="3306074"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FFFFFF"/>
                </a:solidFill>
                <a:latin typeface="Oswald"/>
                <a:ea typeface="Oswald"/>
                <a:cs typeface="Oswald"/>
                <a:sym typeface="Oswald"/>
              </a:rPr>
              <a:t>Client name</a:t>
            </a:r>
            <a:endParaRPr/>
          </a:p>
        </p:txBody>
      </p:sp>
      <p:sp>
        <p:nvSpPr>
          <p:cNvPr id="825" name="Google Shape;825;p23"/>
          <p:cNvSpPr txBox="1"/>
          <p:nvPr/>
        </p:nvSpPr>
        <p:spPr>
          <a:xfrm>
            <a:off x="877203" y="7593169"/>
            <a:ext cx="33060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826" name="Google Shape;826;p23"/>
          <p:cNvSpPr txBox="1"/>
          <p:nvPr/>
        </p:nvSpPr>
        <p:spPr>
          <a:xfrm>
            <a:off x="5655468" y="7593169"/>
            <a:ext cx="33060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827" name="Google Shape;827;p23"/>
          <p:cNvSpPr txBox="1"/>
          <p:nvPr/>
        </p:nvSpPr>
        <p:spPr>
          <a:xfrm>
            <a:off x="1350178" y="812436"/>
            <a:ext cx="7805400" cy="19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100F0D"/>
                </a:solidFill>
                <a:latin typeface="Oswald"/>
                <a:ea typeface="Oswald"/>
                <a:cs typeface="Oswald"/>
                <a:sym typeface="Oswald"/>
              </a:rPr>
              <a:t>Testimonials</a:t>
            </a:r>
            <a:endParaRPr/>
          </a:p>
        </p:txBody>
      </p:sp>
      <p:sp>
        <p:nvSpPr>
          <p:cNvPr id="828" name="Google Shape;828;p23"/>
          <p:cNvSpPr txBox="1"/>
          <p:nvPr/>
        </p:nvSpPr>
        <p:spPr>
          <a:xfrm>
            <a:off x="10433733" y="6963360"/>
            <a:ext cx="3306074"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FFFFFF"/>
                </a:solidFill>
                <a:latin typeface="Oswald"/>
                <a:ea typeface="Oswald"/>
                <a:cs typeface="Oswald"/>
                <a:sym typeface="Oswald"/>
              </a:rPr>
              <a:t>Client name</a:t>
            </a:r>
            <a:endParaRPr/>
          </a:p>
        </p:txBody>
      </p:sp>
      <p:sp>
        <p:nvSpPr>
          <p:cNvPr id="829" name="Google Shape;829;p23"/>
          <p:cNvSpPr txBox="1"/>
          <p:nvPr/>
        </p:nvSpPr>
        <p:spPr>
          <a:xfrm>
            <a:off x="10433733" y="7593169"/>
            <a:ext cx="33060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FFFFFF"/>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grpSp>
        <p:nvGrpSpPr>
          <p:cNvPr id="830" name="Google Shape;830;p23"/>
          <p:cNvGrpSpPr/>
          <p:nvPr/>
        </p:nvGrpSpPr>
        <p:grpSpPr>
          <a:xfrm>
            <a:off x="10367248" y="1072387"/>
            <a:ext cx="3372558" cy="1006227"/>
            <a:chOff x="0" y="0"/>
            <a:chExt cx="4496745" cy="1341635"/>
          </a:xfrm>
        </p:grpSpPr>
        <p:grpSp>
          <p:nvGrpSpPr>
            <p:cNvPr id="831" name="Google Shape;831;p23"/>
            <p:cNvGrpSpPr/>
            <p:nvPr/>
          </p:nvGrpSpPr>
          <p:grpSpPr>
            <a:xfrm rot="2700000">
              <a:off x="196478" y="196478"/>
              <a:ext cx="948679" cy="948679"/>
              <a:chOff x="0" y="0"/>
              <a:chExt cx="812800" cy="812800"/>
            </a:xfrm>
          </p:grpSpPr>
          <p:sp>
            <p:nvSpPr>
              <p:cNvPr id="832" name="Google Shape;832;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33" name="Google Shape;833;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23"/>
            <p:cNvGrpSpPr/>
            <p:nvPr/>
          </p:nvGrpSpPr>
          <p:grpSpPr>
            <a:xfrm rot="2700000">
              <a:off x="1248181" y="196478"/>
              <a:ext cx="948679" cy="948679"/>
              <a:chOff x="0" y="0"/>
              <a:chExt cx="812800" cy="812800"/>
            </a:xfrm>
          </p:grpSpPr>
          <p:sp>
            <p:nvSpPr>
              <p:cNvPr id="835" name="Google Shape;835;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36" name="Google Shape;83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23"/>
            <p:cNvGrpSpPr/>
            <p:nvPr/>
          </p:nvGrpSpPr>
          <p:grpSpPr>
            <a:xfrm rot="2700000">
              <a:off x="2299885" y="196478"/>
              <a:ext cx="948679" cy="948679"/>
              <a:chOff x="0" y="0"/>
              <a:chExt cx="812800" cy="812800"/>
            </a:xfrm>
          </p:grpSpPr>
          <p:sp>
            <p:nvSpPr>
              <p:cNvPr id="838" name="Google Shape;838;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39" name="Google Shape;839;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23"/>
            <p:cNvGrpSpPr/>
            <p:nvPr/>
          </p:nvGrpSpPr>
          <p:grpSpPr>
            <a:xfrm rot="2700000">
              <a:off x="3351588" y="196478"/>
              <a:ext cx="948679" cy="948679"/>
              <a:chOff x="0" y="0"/>
              <a:chExt cx="812800" cy="812800"/>
            </a:xfrm>
          </p:grpSpPr>
          <p:sp>
            <p:nvSpPr>
              <p:cNvPr id="841" name="Google Shape;841;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42" name="Google Shape;84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43" name="Google Shape;843;p23"/>
          <p:cNvPicPr preferRelativeResize="0"/>
          <p:nvPr/>
        </p:nvPicPr>
        <p:blipFill>
          <a:blip r:embed="rId3">
            <a:alphaModFix/>
          </a:blip>
          <a:stretch>
            <a:fillRect/>
          </a:stretch>
        </p:blipFill>
        <p:spPr>
          <a:xfrm>
            <a:off x="985400" y="4000801"/>
            <a:ext cx="2504975" cy="2498951"/>
          </a:xfrm>
          <a:prstGeom prst="rect">
            <a:avLst/>
          </a:prstGeom>
          <a:noFill/>
          <a:ln>
            <a:noFill/>
          </a:ln>
        </p:spPr>
      </p:pic>
      <p:pic>
        <p:nvPicPr>
          <p:cNvPr id="844" name="Google Shape;844;p23"/>
          <p:cNvPicPr preferRelativeResize="0"/>
          <p:nvPr/>
        </p:nvPicPr>
        <p:blipFill>
          <a:blip r:embed="rId4">
            <a:alphaModFix/>
          </a:blip>
          <a:stretch>
            <a:fillRect/>
          </a:stretch>
        </p:blipFill>
        <p:spPr>
          <a:xfrm>
            <a:off x="5763350" y="3996350"/>
            <a:ext cx="2504975" cy="2498951"/>
          </a:xfrm>
          <a:prstGeom prst="rect">
            <a:avLst/>
          </a:prstGeom>
          <a:noFill/>
          <a:ln>
            <a:noFill/>
          </a:ln>
        </p:spPr>
      </p:pic>
      <p:pic>
        <p:nvPicPr>
          <p:cNvPr id="845" name="Google Shape;845;p23"/>
          <p:cNvPicPr preferRelativeResize="0"/>
          <p:nvPr/>
        </p:nvPicPr>
        <p:blipFill>
          <a:blip r:embed="rId5">
            <a:alphaModFix/>
          </a:blip>
          <a:stretch>
            <a:fillRect/>
          </a:stretch>
        </p:blipFill>
        <p:spPr>
          <a:xfrm>
            <a:off x="10541300" y="3971625"/>
            <a:ext cx="2504975" cy="2498951"/>
          </a:xfrm>
          <a:prstGeom prst="rect">
            <a:avLst/>
          </a:prstGeom>
          <a:noFill/>
          <a:ln>
            <a:noFill/>
          </a:ln>
        </p:spPr>
      </p:pic>
      <p:pic>
        <p:nvPicPr>
          <p:cNvPr id="846" name="Google Shape;846;p23"/>
          <p:cNvPicPr preferRelativeResize="0"/>
          <p:nvPr/>
        </p:nvPicPr>
        <p:blipFill>
          <a:blip r:embed="rId6">
            <a:alphaModFix/>
          </a:blip>
          <a:stretch>
            <a:fillRect/>
          </a:stretch>
        </p:blipFill>
        <p:spPr>
          <a:xfrm>
            <a:off x="14749175" y="8033156"/>
            <a:ext cx="2349375" cy="1278693"/>
          </a:xfrm>
          <a:prstGeom prst="rect">
            <a:avLst/>
          </a:prstGeom>
          <a:noFill/>
          <a:ln>
            <a:noFill/>
          </a:ln>
        </p:spPr>
      </p:pic>
      <p:pic>
        <p:nvPicPr>
          <p:cNvPr id="847" name="Google Shape;847;p23"/>
          <p:cNvPicPr preferRelativeResize="0"/>
          <p:nvPr/>
        </p:nvPicPr>
        <p:blipFill>
          <a:blip r:embed="rId7">
            <a:alphaModFix/>
          </a:blip>
          <a:stretch>
            <a:fillRect/>
          </a:stretch>
        </p:blipFill>
        <p:spPr>
          <a:xfrm>
            <a:off x="10062575" y="2528006"/>
            <a:ext cx="7315200" cy="7315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851" name="Shape 851"/>
        <p:cNvGrpSpPr/>
        <p:nvPr/>
      </p:nvGrpSpPr>
      <p:grpSpPr>
        <a:xfrm>
          <a:off x="0" y="0"/>
          <a:ext cx="0" cy="0"/>
          <a:chOff x="0" y="0"/>
          <a:chExt cx="0" cy="0"/>
        </a:xfrm>
      </p:grpSpPr>
      <p:grpSp>
        <p:nvGrpSpPr>
          <p:cNvPr id="852" name="Google Shape;852;p24"/>
          <p:cNvGrpSpPr/>
          <p:nvPr/>
        </p:nvGrpSpPr>
        <p:grpSpPr>
          <a:xfrm>
            <a:off x="421624" y="303372"/>
            <a:ext cx="6676549" cy="9680257"/>
            <a:chOff x="12700" y="0"/>
            <a:chExt cx="8902065" cy="12907009"/>
          </a:xfrm>
        </p:grpSpPr>
        <p:cxnSp>
          <p:nvCxnSpPr>
            <p:cNvPr id="853" name="Google Shape;853;p24"/>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854" name="Google Shape;854;p24"/>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855" name="Google Shape;855;p24"/>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856" name="Google Shape;856;p24"/>
            <p:cNvGrpSpPr/>
            <p:nvPr/>
          </p:nvGrpSpPr>
          <p:grpSpPr>
            <a:xfrm>
              <a:off x="8423275" y="0"/>
              <a:ext cx="491490" cy="491490"/>
              <a:chOff x="0" y="0"/>
              <a:chExt cx="812800" cy="812800"/>
            </a:xfrm>
          </p:grpSpPr>
          <p:sp>
            <p:nvSpPr>
              <p:cNvPr id="857" name="Google Shape;857;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58" name="Google Shape;858;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24"/>
            <p:cNvGrpSpPr/>
            <p:nvPr/>
          </p:nvGrpSpPr>
          <p:grpSpPr>
            <a:xfrm>
              <a:off x="8423275" y="12415519"/>
              <a:ext cx="491490" cy="491490"/>
              <a:chOff x="0" y="0"/>
              <a:chExt cx="812800" cy="812800"/>
            </a:xfrm>
          </p:grpSpPr>
          <p:sp>
            <p:nvSpPr>
              <p:cNvPr id="860" name="Google Shape;860;p2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61" name="Google Shape;861;p2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62" name="Google Shape;862;p24"/>
          <p:cNvGrpSpPr/>
          <p:nvPr/>
        </p:nvGrpSpPr>
        <p:grpSpPr>
          <a:xfrm>
            <a:off x="822108" y="822960"/>
            <a:ext cx="2933028" cy="713220"/>
            <a:chOff x="0" y="0"/>
            <a:chExt cx="3910704" cy="950960"/>
          </a:xfrm>
        </p:grpSpPr>
        <p:sp>
          <p:nvSpPr>
            <p:cNvPr id="863" name="Google Shape;863;p24"/>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864" name="Google Shape;864;p24"/>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
        <p:nvSpPr>
          <p:cNvPr id="865" name="Google Shape;865;p24"/>
          <p:cNvSpPr txBox="1"/>
          <p:nvPr/>
        </p:nvSpPr>
        <p:spPr>
          <a:xfrm>
            <a:off x="9086370" y="1080427"/>
            <a:ext cx="5561906"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About Us</a:t>
            </a:r>
            <a:endParaRPr/>
          </a:p>
        </p:txBody>
      </p:sp>
      <p:grpSp>
        <p:nvGrpSpPr>
          <p:cNvPr id="866" name="Google Shape;866;p24"/>
          <p:cNvGrpSpPr/>
          <p:nvPr/>
        </p:nvGrpSpPr>
        <p:grpSpPr>
          <a:xfrm>
            <a:off x="1028700" y="2094330"/>
            <a:ext cx="5870147" cy="7164230"/>
            <a:chOff x="0" y="-47625"/>
            <a:chExt cx="1807200" cy="2205600"/>
          </a:xfrm>
        </p:grpSpPr>
        <p:sp>
          <p:nvSpPr>
            <p:cNvPr id="867" name="Google Shape;867;p24"/>
            <p:cNvSpPr/>
            <p:nvPr/>
          </p:nvSpPr>
          <p:spPr>
            <a:xfrm>
              <a:off x="0" y="0"/>
              <a:ext cx="1807101" cy="2157905"/>
            </a:xfrm>
            <a:custGeom>
              <a:rect b="b" l="l" r="r" t="t"/>
              <a:pathLst>
                <a:path extrusionOk="0" h="2157905" w="1807101">
                  <a:moveTo>
                    <a:pt x="0" y="0"/>
                  </a:moveTo>
                  <a:lnTo>
                    <a:pt x="1807101" y="0"/>
                  </a:lnTo>
                  <a:lnTo>
                    <a:pt x="1807101" y="2157905"/>
                  </a:lnTo>
                  <a:lnTo>
                    <a:pt x="0" y="2157905"/>
                  </a:lnTo>
                  <a:close/>
                </a:path>
              </a:pathLst>
            </a:custGeom>
            <a:solidFill>
              <a:srgbClr val="000000"/>
            </a:solidFill>
            <a:ln>
              <a:noFill/>
            </a:ln>
          </p:spPr>
        </p:sp>
        <p:sp>
          <p:nvSpPr>
            <p:cNvPr id="868" name="Google Shape;868;p24"/>
            <p:cNvSpPr txBox="1"/>
            <p:nvPr/>
          </p:nvSpPr>
          <p:spPr>
            <a:xfrm>
              <a:off x="0" y="-47625"/>
              <a:ext cx="18072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9" name="Google Shape;869;p24"/>
          <p:cNvSpPr txBox="1"/>
          <p:nvPr/>
        </p:nvSpPr>
        <p:spPr>
          <a:xfrm>
            <a:off x="9086370" y="3562866"/>
            <a:ext cx="7995300" cy="39693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We are a passionate team dedicated to providing top-notch services to our customers. With years of experience and expertise in our field, we strive to exceed expectations and deliver excellence in all that we do. </a:t>
            </a:r>
            <a:endParaRPr>
              <a:latin typeface="Open Sans"/>
              <a:ea typeface="Open Sans"/>
              <a:cs typeface="Open Sans"/>
              <a:sym typeface="Open Sans"/>
            </a:endParaRPr>
          </a:p>
          <a:p>
            <a:pPr indent="0" lvl="0" marL="0" marR="0" rtl="0" algn="l">
              <a:lnSpc>
                <a:spcPct val="141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Our commitment to innovation and customer satisfaction drives us to continuously improve and adapt to meet the needs of our clients. Join us on this journey as we work together to create lasting and meaningful relationships.</a:t>
            </a:r>
            <a:endParaRPr>
              <a:latin typeface="Open Sans"/>
              <a:ea typeface="Open Sans"/>
              <a:cs typeface="Open Sans"/>
              <a:sym typeface="Open Sans"/>
            </a:endParaRPr>
          </a:p>
        </p:txBody>
      </p:sp>
      <p:grpSp>
        <p:nvGrpSpPr>
          <p:cNvPr id="870" name="Google Shape;870;p24"/>
          <p:cNvGrpSpPr/>
          <p:nvPr/>
        </p:nvGrpSpPr>
        <p:grpSpPr>
          <a:xfrm>
            <a:off x="9086370" y="8030397"/>
            <a:ext cx="3372559" cy="1006226"/>
            <a:chOff x="0" y="0"/>
            <a:chExt cx="4496745" cy="1341635"/>
          </a:xfrm>
        </p:grpSpPr>
        <p:grpSp>
          <p:nvGrpSpPr>
            <p:cNvPr id="871" name="Google Shape;871;p24"/>
            <p:cNvGrpSpPr/>
            <p:nvPr/>
          </p:nvGrpSpPr>
          <p:grpSpPr>
            <a:xfrm rot="2700000">
              <a:off x="196478" y="196478"/>
              <a:ext cx="948679" cy="948679"/>
              <a:chOff x="0" y="0"/>
              <a:chExt cx="812800" cy="812800"/>
            </a:xfrm>
          </p:grpSpPr>
          <p:sp>
            <p:nvSpPr>
              <p:cNvPr id="872" name="Google Shape;872;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73" name="Google Shape;873;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24"/>
            <p:cNvGrpSpPr/>
            <p:nvPr/>
          </p:nvGrpSpPr>
          <p:grpSpPr>
            <a:xfrm rot="2700000">
              <a:off x="1248181" y="196478"/>
              <a:ext cx="948679" cy="948679"/>
              <a:chOff x="0" y="0"/>
              <a:chExt cx="812800" cy="812800"/>
            </a:xfrm>
          </p:grpSpPr>
          <p:sp>
            <p:nvSpPr>
              <p:cNvPr id="875" name="Google Shape;875;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76" name="Google Shape;876;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4"/>
            <p:cNvGrpSpPr/>
            <p:nvPr/>
          </p:nvGrpSpPr>
          <p:grpSpPr>
            <a:xfrm rot="2700000">
              <a:off x="2299885" y="196478"/>
              <a:ext cx="948679" cy="948679"/>
              <a:chOff x="0" y="0"/>
              <a:chExt cx="812800" cy="812800"/>
            </a:xfrm>
          </p:grpSpPr>
          <p:sp>
            <p:nvSpPr>
              <p:cNvPr id="878" name="Google Shape;878;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79" name="Google Shape;879;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4"/>
            <p:cNvGrpSpPr/>
            <p:nvPr/>
          </p:nvGrpSpPr>
          <p:grpSpPr>
            <a:xfrm rot="2700000">
              <a:off x="3351588" y="196478"/>
              <a:ext cx="948679" cy="948679"/>
              <a:chOff x="0" y="0"/>
              <a:chExt cx="812800" cy="812800"/>
            </a:xfrm>
          </p:grpSpPr>
          <p:sp>
            <p:nvSpPr>
              <p:cNvPr id="881" name="Google Shape;881;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882" name="Google Shape;882;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83" name="Google Shape;883;p24"/>
          <p:cNvPicPr preferRelativeResize="0"/>
          <p:nvPr/>
        </p:nvPicPr>
        <p:blipFill>
          <a:blip r:embed="rId4">
            <a:alphaModFix/>
          </a:blip>
          <a:stretch>
            <a:fillRect/>
          </a:stretch>
        </p:blipFill>
        <p:spPr>
          <a:xfrm>
            <a:off x="1275150" y="2018875"/>
            <a:ext cx="5823025" cy="7057275"/>
          </a:xfrm>
          <a:prstGeom prst="rect">
            <a:avLst/>
          </a:prstGeom>
          <a:noFill/>
          <a:ln>
            <a:noFill/>
          </a:ln>
        </p:spPr>
      </p:pic>
      <p:pic>
        <p:nvPicPr>
          <p:cNvPr id="884" name="Google Shape;884;p24"/>
          <p:cNvPicPr preferRelativeResize="0"/>
          <p:nvPr/>
        </p:nvPicPr>
        <p:blipFill>
          <a:blip r:embed="rId5">
            <a:alphaModFix/>
          </a:blip>
          <a:stretch>
            <a:fillRect/>
          </a:stretch>
        </p:blipFill>
        <p:spPr>
          <a:xfrm>
            <a:off x="15170996" y="540885"/>
            <a:ext cx="2340825" cy="12773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888" name="Shape 888"/>
        <p:cNvGrpSpPr/>
        <p:nvPr/>
      </p:nvGrpSpPr>
      <p:grpSpPr>
        <a:xfrm>
          <a:off x="0" y="0"/>
          <a:ext cx="0" cy="0"/>
          <a:chOff x="0" y="0"/>
          <a:chExt cx="0" cy="0"/>
        </a:xfrm>
      </p:grpSpPr>
      <p:grpSp>
        <p:nvGrpSpPr>
          <p:cNvPr id="889" name="Google Shape;889;p25"/>
          <p:cNvGrpSpPr/>
          <p:nvPr/>
        </p:nvGrpSpPr>
        <p:grpSpPr>
          <a:xfrm>
            <a:off x="494444" y="303372"/>
            <a:ext cx="6676549" cy="9680257"/>
            <a:chOff x="12700" y="0"/>
            <a:chExt cx="8902065" cy="12907009"/>
          </a:xfrm>
        </p:grpSpPr>
        <p:cxnSp>
          <p:nvCxnSpPr>
            <p:cNvPr id="890" name="Google Shape;890;p25"/>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891" name="Google Shape;891;p25"/>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892" name="Google Shape;892;p25"/>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893" name="Google Shape;893;p25"/>
            <p:cNvGrpSpPr/>
            <p:nvPr/>
          </p:nvGrpSpPr>
          <p:grpSpPr>
            <a:xfrm>
              <a:off x="8423275" y="0"/>
              <a:ext cx="491490" cy="491490"/>
              <a:chOff x="0" y="0"/>
              <a:chExt cx="812800" cy="812800"/>
            </a:xfrm>
          </p:grpSpPr>
          <p:sp>
            <p:nvSpPr>
              <p:cNvPr id="894" name="Google Shape;894;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95" name="Google Shape;895;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25"/>
            <p:cNvGrpSpPr/>
            <p:nvPr/>
          </p:nvGrpSpPr>
          <p:grpSpPr>
            <a:xfrm>
              <a:off x="8423275" y="12415519"/>
              <a:ext cx="491490" cy="491490"/>
              <a:chOff x="0" y="0"/>
              <a:chExt cx="812800" cy="812800"/>
            </a:xfrm>
          </p:grpSpPr>
          <p:sp>
            <p:nvSpPr>
              <p:cNvPr id="897" name="Google Shape;897;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898" name="Google Shape;898;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99" name="Google Shape;899;p25"/>
          <p:cNvGrpSpPr/>
          <p:nvPr/>
        </p:nvGrpSpPr>
        <p:grpSpPr>
          <a:xfrm rot="10800000">
            <a:off x="11156760" y="303372"/>
            <a:ext cx="6676549" cy="9680257"/>
            <a:chOff x="12700" y="0"/>
            <a:chExt cx="8902065" cy="12907009"/>
          </a:xfrm>
        </p:grpSpPr>
        <p:cxnSp>
          <p:nvCxnSpPr>
            <p:cNvPr id="900" name="Google Shape;900;p25"/>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901" name="Google Shape;901;p25"/>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902" name="Google Shape;902;p25"/>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903" name="Google Shape;903;p25"/>
            <p:cNvGrpSpPr/>
            <p:nvPr/>
          </p:nvGrpSpPr>
          <p:grpSpPr>
            <a:xfrm>
              <a:off x="8423275" y="0"/>
              <a:ext cx="491490" cy="491490"/>
              <a:chOff x="0" y="0"/>
              <a:chExt cx="812800" cy="812800"/>
            </a:xfrm>
          </p:grpSpPr>
          <p:sp>
            <p:nvSpPr>
              <p:cNvPr id="904" name="Google Shape;904;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05" name="Google Shape;905;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25"/>
            <p:cNvGrpSpPr/>
            <p:nvPr/>
          </p:nvGrpSpPr>
          <p:grpSpPr>
            <a:xfrm>
              <a:off x="8423275" y="12415519"/>
              <a:ext cx="491490" cy="491490"/>
              <a:chOff x="0" y="0"/>
              <a:chExt cx="812800" cy="812800"/>
            </a:xfrm>
          </p:grpSpPr>
          <p:sp>
            <p:nvSpPr>
              <p:cNvPr id="907" name="Google Shape;907;p2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08" name="Google Shape;908;p2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09" name="Google Shape;909;p25"/>
          <p:cNvSpPr txBox="1"/>
          <p:nvPr/>
        </p:nvSpPr>
        <p:spPr>
          <a:xfrm>
            <a:off x="1028700" y="874816"/>
            <a:ext cx="15027714"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Structure of the Program</a:t>
            </a:r>
            <a:endParaRPr/>
          </a:p>
        </p:txBody>
      </p:sp>
      <p:sp>
        <p:nvSpPr>
          <p:cNvPr id="910" name="Google Shape;910;p25"/>
          <p:cNvSpPr txBox="1"/>
          <p:nvPr/>
        </p:nvSpPr>
        <p:spPr>
          <a:xfrm>
            <a:off x="1028700" y="3223951"/>
            <a:ext cx="13872600" cy="7045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799" u="none" cap="none" strike="noStrike">
                <a:solidFill>
                  <a:srgbClr val="000000"/>
                </a:solidFill>
                <a:latin typeface="Oswald"/>
                <a:ea typeface="Oswald"/>
                <a:cs typeface="Oswald"/>
                <a:sym typeface="Oswald"/>
              </a:rPr>
              <a:t>1. Program Overview:</a:t>
            </a:r>
            <a:endParaRPr/>
          </a:p>
          <a:p>
            <a:pPr indent="-226696" lvl="1" marL="453392" marR="0" rtl="0" algn="l">
              <a:lnSpc>
                <a:spcPct val="140000"/>
              </a:lnSpc>
              <a:spcBef>
                <a:spcPts val="0"/>
              </a:spcBef>
              <a:spcAft>
                <a:spcPts val="0"/>
              </a:spcAft>
              <a:buClr>
                <a:srgbClr val="000000"/>
              </a:buClr>
              <a:buSzPts val="2100"/>
              <a:buFont typeface="Open Sans"/>
              <a:buChar char="•"/>
            </a:pPr>
            <a:r>
              <a:rPr b="1" i="0" lang="en-US" sz="2100" u="none" cap="none" strike="noStrike">
                <a:solidFill>
                  <a:srgbClr val="000000"/>
                </a:solidFill>
                <a:latin typeface="Open Sans"/>
                <a:ea typeface="Open Sans"/>
                <a:cs typeface="Open Sans"/>
                <a:sym typeface="Open Sans"/>
              </a:rPr>
              <a:t>Brief introduction to the Accounting &amp; Finance program.</a:t>
            </a:r>
            <a:endParaRPr>
              <a:latin typeface="Open Sans"/>
              <a:ea typeface="Open Sans"/>
              <a:cs typeface="Open Sans"/>
              <a:sym typeface="Open Sans"/>
            </a:endParaRPr>
          </a:p>
          <a:p>
            <a:pPr indent="-226696" lvl="1" marL="453392" marR="0" rtl="0" algn="l">
              <a:lnSpc>
                <a:spcPct val="140000"/>
              </a:lnSpc>
              <a:spcBef>
                <a:spcPts val="0"/>
              </a:spcBef>
              <a:spcAft>
                <a:spcPts val="0"/>
              </a:spcAft>
              <a:buClr>
                <a:srgbClr val="000000"/>
              </a:buClr>
              <a:buSzPts val="2100"/>
              <a:buFont typeface="Open Sans"/>
              <a:buChar char="•"/>
            </a:pPr>
            <a:r>
              <a:rPr b="1" i="0" lang="en-US" sz="2100" u="none" cap="none" strike="noStrike">
                <a:solidFill>
                  <a:srgbClr val="000000"/>
                </a:solidFill>
                <a:latin typeface="Open Sans"/>
                <a:ea typeface="Open Sans"/>
                <a:cs typeface="Open Sans"/>
                <a:sym typeface="Open Sans"/>
              </a:rPr>
              <a:t>Mention any accreditation status (e.g., AACSB accreditation).</a:t>
            </a:r>
            <a:endParaRPr>
              <a:latin typeface="Open Sans"/>
              <a:ea typeface="Open Sans"/>
              <a:cs typeface="Open Sans"/>
              <a:sym typeface="Open Sans"/>
            </a:endParaRPr>
          </a:p>
          <a:p>
            <a:pPr indent="0" lvl="0" marL="0" marR="0" rtl="0" algn="l">
              <a:lnSpc>
                <a:spcPct val="159952"/>
              </a:lnSpc>
              <a:spcBef>
                <a:spcPts val="0"/>
              </a:spcBef>
              <a:spcAft>
                <a:spcPts val="0"/>
              </a:spcAft>
              <a:buNone/>
            </a:pPr>
            <a:r>
              <a:t/>
            </a:r>
            <a:endParaRPr b="1" i="0" sz="2100" u="none" cap="none" strike="noStrike">
              <a:solidFill>
                <a:srgbClr val="000000"/>
              </a:solidFill>
              <a:latin typeface="Arimo"/>
              <a:ea typeface="Arimo"/>
              <a:cs typeface="Arimo"/>
              <a:sym typeface="Arimo"/>
            </a:endParaRPr>
          </a:p>
          <a:p>
            <a:pPr indent="0" lvl="0" marL="0" marR="0" rtl="0" algn="l">
              <a:lnSpc>
                <a:spcPct val="140010"/>
              </a:lnSpc>
              <a:spcBef>
                <a:spcPts val="0"/>
              </a:spcBef>
              <a:spcAft>
                <a:spcPts val="0"/>
              </a:spcAft>
              <a:buNone/>
            </a:pPr>
            <a:r>
              <a:rPr b="0" i="0" lang="en-US" sz="3799" u="none" cap="none" strike="noStrike">
                <a:solidFill>
                  <a:srgbClr val="000000"/>
                </a:solidFill>
                <a:latin typeface="Oswald"/>
                <a:ea typeface="Oswald"/>
                <a:cs typeface="Oswald"/>
                <a:sym typeface="Oswald"/>
              </a:rPr>
              <a:t>2. Degree Offerings:</a:t>
            </a:r>
            <a:endParaRPr/>
          </a:p>
          <a:p>
            <a:pPr indent="-226696" lvl="1" marL="453392" marR="0" rtl="0" algn="l">
              <a:lnSpc>
                <a:spcPct val="140000"/>
              </a:lnSpc>
              <a:spcBef>
                <a:spcPts val="0"/>
              </a:spcBef>
              <a:spcAft>
                <a:spcPts val="0"/>
              </a:spcAft>
              <a:buClr>
                <a:srgbClr val="000000"/>
              </a:buClr>
              <a:buSzPts val="2100"/>
              <a:buFont typeface="Open Sans"/>
              <a:buChar char="•"/>
            </a:pPr>
            <a:r>
              <a:rPr i="0" lang="en-US" sz="2100" u="none" cap="none" strike="noStrike">
                <a:solidFill>
                  <a:srgbClr val="000000"/>
                </a:solidFill>
                <a:latin typeface="Open Sans"/>
                <a:ea typeface="Open Sans"/>
                <a:cs typeface="Open Sans"/>
                <a:sym typeface="Open Sans"/>
              </a:rPr>
              <a:t>Bachelor of Science (B.S.) in Accounting &amp; Finance</a:t>
            </a:r>
            <a:endParaRPr>
              <a:latin typeface="Open Sans"/>
              <a:ea typeface="Open Sans"/>
              <a:cs typeface="Open Sans"/>
              <a:sym typeface="Open Sans"/>
            </a:endParaRPr>
          </a:p>
          <a:p>
            <a:pPr indent="-226696" lvl="1" marL="453392" marR="0" rtl="0" algn="l">
              <a:lnSpc>
                <a:spcPct val="140000"/>
              </a:lnSpc>
              <a:spcBef>
                <a:spcPts val="0"/>
              </a:spcBef>
              <a:spcAft>
                <a:spcPts val="0"/>
              </a:spcAft>
              <a:buClr>
                <a:srgbClr val="000000"/>
              </a:buClr>
              <a:buSzPts val="2100"/>
              <a:buFont typeface="Open Sans"/>
              <a:buChar char="•"/>
            </a:pPr>
            <a:r>
              <a:rPr i="0" lang="en-US" sz="2100" u="none" cap="none" strike="noStrike">
                <a:solidFill>
                  <a:srgbClr val="000000"/>
                </a:solidFill>
                <a:latin typeface="Open Sans"/>
                <a:ea typeface="Open Sans"/>
                <a:cs typeface="Open Sans"/>
                <a:sym typeface="Open Sans"/>
              </a:rPr>
              <a:t>Bachelor of Business Administration (BBA) with a concentration in Accounting &amp; Finance</a:t>
            </a:r>
            <a:endParaRPr>
              <a:latin typeface="Open Sans"/>
              <a:ea typeface="Open Sans"/>
              <a:cs typeface="Open Sans"/>
              <a:sym typeface="Open Sans"/>
            </a:endParaRPr>
          </a:p>
          <a:p>
            <a:pPr indent="0" lvl="0" marL="0" marR="0" rtl="0" algn="l">
              <a:lnSpc>
                <a:spcPct val="159952"/>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40010"/>
              </a:lnSpc>
              <a:spcBef>
                <a:spcPts val="0"/>
              </a:spcBef>
              <a:spcAft>
                <a:spcPts val="0"/>
              </a:spcAft>
              <a:buNone/>
            </a:pPr>
            <a:r>
              <a:rPr b="0" i="0" lang="en-US" sz="3799" u="none" cap="none" strike="noStrike">
                <a:solidFill>
                  <a:srgbClr val="000000"/>
                </a:solidFill>
                <a:latin typeface="Oswald"/>
                <a:ea typeface="Oswald"/>
                <a:cs typeface="Oswald"/>
                <a:sym typeface="Oswald"/>
              </a:rPr>
              <a:t>3. Duration:</a:t>
            </a:r>
            <a:endParaRPr/>
          </a:p>
          <a:p>
            <a:pPr indent="-226696" lvl="1" marL="453392" marR="0" rtl="0" algn="l">
              <a:lnSpc>
                <a:spcPct val="140000"/>
              </a:lnSpc>
              <a:spcBef>
                <a:spcPts val="0"/>
              </a:spcBef>
              <a:spcAft>
                <a:spcPts val="0"/>
              </a:spcAft>
              <a:buClr>
                <a:srgbClr val="000000"/>
              </a:buClr>
              <a:buSzPts val="2100"/>
              <a:buFont typeface="Open Sans"/>
              <a:buChar char="•"/>
            </a:pPr>
            <a:r>
              <a:rPr i="0" lang="en-US" sz="2100" u="none" cap="none" strike="noStrike">
                <a:solidFill>
                  <a:srgbClr val="000000"/>
                </a:solidFill>
                <a:latin typeface="Open Sans"/>
                <a:ea typeface="Open Sans"/>
                <a:cs typeface="Open Sans"/>
                <a:sym typeface="Open Sans"/>
              </a:rPr>
              <a:t>Typically a four-year undergraduate program.</a:t>
            </a:r>
            <a:endParaRPr>
              <a:latin typeface="Open Sans"/>
              <a:ea typeface="Open Sans"/>
              <a:cs typeface="Open Sans"/>
              <a:sym typeface="Open Sans"/>
            </a:endParaRPr>
          </a:p>
          <a:p>
            <a:pPr indent="-226696" lvl="1" marL="453392" marR="0" rtl="0" algn="l">
              <a:lnSpc>
                <a:spcPct val="140000"/>
              </a:lnSpc>
              <a:spcBef>
                <a:spcPts val="0"/>
              </a:spcBef>
              <a:spcAft>
                <a:spcPts val="0"/>
              </a:spcAft>
              <a:buClr>
                <a:srgbClr val="000000"/>
              </a:buClr>
              <a:buSzPts val="2100"/>
              <a:buFont typeface="Open Sans"/>
              <a:buChar char="•"/>
            </a:pPr>
            <a:r>
              <a:rPr i="0" lang="en-US" sz="2100" u="none" cap="none" strike="noStrike">
                <a:solidFill>
                  <a:srgbClr val="000000"/>
                </a:solidFill>
                <a:latin typeface="Open Sans"/>
                <a:ea typeface="Open Sans"/>
                <a:cs typeface="Open Sans"/>
                <a:sym typeface="Open Sans"/>
              </a:rPr>
              <a:t>May vary depending on credit load and any accelerated or part-time options.</a:t>
            </a:r>
            <a:endParaRPr>
              <a:latin typeface="Open Sans"/>
              <a:ea typeface="Open Sans"/>
              <a:cs typeface="Open Sans"/>
              <a:sym typeface="Open Sans"/>
            </a:endParaRPr>
          </a:p>
          <a:p>
            <a:pPr indent="0" lvl="0" marL="0" marR="0" rtl="0" algn="l">
              <a:lnSpc>
                <a:spcPct val="159952"/>
              </a:lnSpc>
              <a:spcBef>
                <a:spcPts val="0"/>
              </a:spcBef>
              <a:spcAft>
                <a:spcPts val="0"/>
              </a:spcAft>
              <a:buNone/>
            </a:pPr>
            <a:r>
              <a:t/>
            </a:r>
            <a:endParaRPr b="0" i="0" sz="2100" u="none" cap="none" strike="noStrike">
              <a:solidFill>
                <a:srgbClr val="000000"/>
              </a:solidFill>
              <a:latin typeface="Arial"/>
              <a:ea typeface="Arial"/>
              <a:cs typeface="Arial"/>
              <a:sym typeface="Arial"/>
            </a:endParaRPr>
          </a:p>
          <a:p>
            <a:pPr indent="0" lvl="0" marL="0" marR="0" rtl="0" algn="l">
              <a:lnSpc>
                <a:spcPct val="159952"/>
              </a:lnSpc>
              <a:spcBef>
                <a:spcPts val="0"/>
              </a:spcBef>
              <a:spcAft>
                <a:spcPts val="0"/>
              </a:spcAft>
              <a:buNone/>
            </a:pPr>
            <a:r>
              <a:t/>
            </a:r>
            <a:endParaRPr b="0" i="0" sz="2100" u="none" cap="none" strike="noStrike">
              <a:solidFill>
                <a:srgbClr val="000000"/>
              </a:solidFill>
              <a:latin typeface="Arial"/>
              <a:ea typeface="Arial"/>
              <a:cs typeface="Arial"/>
              <a:sym typeface="Arial"/>
            </a:endParaRPr>
          </a:p>
        </p:txBody>
      </p:sp>
      <p:grpSp>
        <p:nvGrpSpPr>
          <p:cNvPr id="911" name="Google Shape;911;p25"/>
          <p:cNvGrpSpPr/>
          <p:nvPr/>
        </p:nvGrpSpPr>
        <p:grpSpPr>
          <a:xfrm>
            <a:off x="12760314" y="3453362"/>
            <a:ext cx="3372558" cy="1006227"/>
            <a:chOff x="0" y="0"/>
            <a:chExt cx="4496745" cy="1341635"/>
          </a:xfrm>
        </p:grpSpPr>
        <p:grpSp>
          <p:nvGrpSpPr>
            <p:cNvPr id="912" name="Google Shape;912;p25"/>
            <p:cNvGrpSpPr/>
            <p:nvPr/>
          </p:nvGrpSpPr>
          <p:grpSpPr>
            <a:xfrm rot="2700000">
              <a:off x="196478" y="196478"/>
              <a:ext cx="948679" cy="948679"/>
              <a:chOff x="0" y="0"/>
              <a:chExt cx="812800" cy="812800"/>
            </a:xfrm>
          </p:grpSpPr>
          <p:sp>
            <p:nvSpPr>
              <p:cNvPr id="913" name="Google Shape;913;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14" name="Google Shape;914;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5" name="Google Shape;915;p25"/>
            <p:cNvGrpSpPr/>
            <p:nvPr/>
          </p:nvGrpSpPr>
          <p:grpSpPr>
            <a:xfrm rot="2700000">
              <a:off x="1248181" y="196478"/>
              <a:ext cx="948679" cy="948679"/>
              <a:chOff x="0" y="0"/>
              <a:chExt cx="812800" cy="812800"/>
            </a:xfrm>
          </p:grpSpPr>
          <p:sp>
            <p:nvSpPr>
              <p:cNvPr id="916" name="Google Shape;916;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17" name="Google Shape;917;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25"/>
            <p:cNvGrpSpPr/>
            <p:nvPr/>
          </p:nvGrpSpPr>
          <p:grpSpPr>
            <a:xfrm rot="2700000">
              <a:off x="2299885" y="196478"/>
              <a:ext cx="948679" cy="948679"/>
              <a:chOff x="0" y="0"/>
              <a:chExt cx="812800" cy="812800"/>
            </a:xfrm>
          </p:grpSpPr>
          <p:sp>
            <p:nvSpPr>
              <p:cNvPr id="919" name="Google Shape;919;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20" name="Google Shape;920;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5"/>
            <p:cNvGrpSpPr/>
            <p:nvPr/>
          </p:nvGrpSpPr>
          <p:grpSpPr>
            <a:xfrm rot="2700000">
              <a:off x="3351588" y="196478"/>
              <a:ext cx="948679" cy="948679"/>
              <a:chOff x="0" y="0"/>
              <a:chExt cx="812800" cy="812800"/>
            </a:xfrm>
          </p:grpSpPr>
          <p:sp>
            <p:nvSpPr>
              <p:cNvPr id="922" name="Google Shape;922;p2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23" name="Google Shape;923;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24" name="Google Shape;924;p25"/>
          <p:cNvPicPr preferRelativeResize="0"/>
          <p:nvPr/>
        </p:nvPicPr>
        <p:blipFill>
          <a:blip r:embed="rId3">
            <a:alphaModFix/>
          </a:blip>
          <a:stretch>
            <a:fillRect/>
          </a:stretch>
        </p:blipFill>
        <p:spPr>
          <a:xfrm>
            <a:off x="14901312" y="8028120"/>
            <a:ext cx="2338588" cy="1272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928" name="Shape 928"/>
        <p:cNvGrpSpPr/>
        <p:nvPr/>
      </p:nvGrpSpPr>
      <p:grpSpPr>
        <a:xfrm>
          <a:off x="0" y="0"/>
          <a:ext cx="0" cy="0"/>
          <a:chOff x="0" y="0"/>
          <a:chExt cx="0" cy="0"/>
        </a:xfrm>
      </p:grpSpPr>
      <p:sp>
        <p:nvSpPr>
          <p:cNvPr id="929" name="Google Shape;929;p26"/>
          <p:cNvSpPr txBox="1"/>
          <p:nvPr/>
        </p:nvSpPr>
        <p:spPr>
          <a:xfrm>
            <a:off x="1028700" y="1028700"/>
            <a:ext cx="7225835" cy="190497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Our History</a:t>
            </a:r>
            <a:endParaRPr/>
          </a:p>
        </p:txBody>
      </p:sp>
      <p:sp>
        <p:nvSpPr>
          <p:cNvPr id="930" name="Google Shape;930;p26"/>
          <p:cNvSpPr txBox="1"/>
          <p:nvPr/>
        </p:nvSpPr>
        <p:spPr>
          <a:xfrm>
            <a:off x="1028700" y="5891829"/>
            <a:ext cx="33649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Add a main point</a:t>
            </a:r>
            <a:endParaRPr/>
          </a:p>
        </p:txBody>
      </p:sp>
      <p:sp>
        <p:nvSpPr>
          <p:cNvPr id="931" name="Google Shape;931;p26"/>
          <p:cNvSpPr txBox="1"/>
          <p:nvPr/>
        </p:nvSpPr>
        <p:spPr>
          <a:xfrm>
            <a:off x="1028700" y="6794754"/>
            <a:ext cx="33648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932" name="Google Shape;932;p26"/>
          <p:cNvSpPr txBox="1"/>
          <p:nvPr/>
        </p:nvSpPr>
        <p:spPr>
          <a:xfrm>
            <a:off x="5317258" y="5891829"/>
            <a:ext cx="33649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Add a main point</a:t>
            </a:r>
            <a:endParaRPr/>
          </a:p>
        </p:txBody>
      </p:sp>
      <p:sp>
        <p:nvSpPr>
          <p:cNvPr id="933" name="Google Shape;933;p26"/>
          <p:cNvSpPr txBox="1"/>
          <p:nvPr/>
        </p:nvSpPr>
        <p:spPr>
          <a:xfrm>
            <a:off x="5317258" y="6794754"/>
            <a:ext cx="33648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934" name="Google Shape;934;p26"/>
          <p:cNvSpPr txBox="1"/>
          <p:nvPr/>
        </p:nvSpPr>
        <p:spPr>
          <a:xfrm>
            <a:off x="13894375" y="5891829"/>
            <a:ext cx="33649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Add a main point</a:t>
            </a:r>
            <a:endParaRPr/>
          </a:p>
        </p:txBody>
      </p:sp>
      <p:grpSp>
        <p:nvGrpSpPr>
          <p:cNvPr id="935" name="Google Shape;935;p26"/>
          <p:cNvGrpSpPr/>
          <p:nvPr/>
        </p:nvGrpSpPr>
        <p:grpSpPr>
          <a:xfrm>
            <a:off x="494444" y="303372"/>
            <a:ext cx="6676549" cy="9680257"/>
            <a:chOff x="12700" y="0"/>
            <a:chExt cx="8902065" cy="12907009"/>
          </a:xfrm>
        </p:grpSpPr>
        <p:cxnSp>
          <p:nvCxnSpPr>
            <p:cNvPr id="936" name="Google Shape;936;p26"/>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937" name="Google Shape;937;p26"/>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938" name="Google Shape;938;p26"/>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939" name="Google Shape;939;p26"/>
            <p:cNvGrpSpPr/>
            <p:nvPr/>
          </p:nvGrpSpPr>
          <p:grpSpPr>
            <a:xfrm>
              <a:off x="8423275" y="0"/>
              <a:ext cx="491490" cy="491490"/>
              <a:chOff x="0" y="0"/>
              <a:chExt cx="812800" cy="812800"/>
            </a:xfrm>
          </p:grpSpPr>
          <p:sp>
            <p:nvSpPr>
              <p:cNvPr id="940" name="Google Shape;940;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41" name="Google Shape;941;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2" name="Google Shape;942;p26"/>
            <p:cNvGrpSpPr/>
            <p:nvPr/>
          </p:nvGrpSpPr>
          <p:grpSpPr>
            <a:xfrm>
              <a:off x="8423275" y="12415519"/>
              <a:ext cx="491490" cy="491490"/>
              <a:chOff x="0" y="0"/>
              <a:chExt cx="812800" cy="812800"/>
            </a:xfrm>
          </p:grpSpPr>
          <p:sp>
            <p:nvSpPr>
              <p:cNvPr id="943" name="Google Shape;943;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44" name="Google Shape;944;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45" name="Google Shape;945;p26"/>
          <p:cNvGrpSpPr/>
          <p:nvPr/>
        </p:nvGrpSpPr>
        <p:grpSpPr>
          <a:xfrm rot="10800000">
            <a:off x="11156760" y="303372"/>
            <a:ext cx="6676549" cy="9680257"/>
            <a:chOff x="12700" y="0"/>
            <a:chExt cx="8902065" cy="12907009"/>
          </a:xfrm>
        </p:grpSpPr>
        <p:cxnSp>
          <p:nvCxnSpPr>
            <p:cNvPr id="946" name="Google Shape;946;p26"/>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947" name="Google Shape;947;p26"/>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948" name="Google Shape;948;p26"/>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949" name="Google Shape;949;p26"/>
            <p:cNvGrpSpPr/>
            <p:nvPr/>
          </p:nvGrpSpPr>
          <p:grpSpPr>
            <a:xfrm>
              <a:off x="8423275" y="0"/>
              <a:ext cx="491490" cy="491490"/>
              <a:chOff x="0" y="0"/>
              <a:chExt cx="812800" cy="812800"/>
            </a:xfrm>
          </p:grpSpPr>
          <p:sp>
            <p:nvSpPr>
              <p:cNvPr id="950" name="Google Shape;950;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51" name="Google Shape;951;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2" name="Google Shape;952;p26"/>
            <p:cNvGrpSpPr/>
            <p:nvPr/>
          </p:nvGrpSpPr>
          <p:grpSpPr>
            <a:xfrm>
              <a:off x="8423275" y="12415519"/>
              <a:ext cx="491490" cy="491490"/>
              <a:chOff x="0" y="0"/>
              <a:chExt cx="812800" cy="812800"/>
            </a:xfrm>
          </p:grpSpPr>
          <p:sp>
            <p:nvSpPr>
              <p:cNvPr id="953" name="Google Shape;953;p2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954" name="Google Shape;954;p2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55" name="Google Shape;955;p26"/>
          <p:cNvSpPr txBox="1"/>
          <p:nvPr/>
        </p:nvSpPr>
        <p:spPr>
          <a:xfrm>
            <a:off x="13894375" y="6794754"/>
            <a:ext cx="33648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956" name="Google Shape;956;p26"/>
          <p:cNvSpPr txBox="1"/>
          <p:nvPr/>
        </p:nvSpPr>
        <p:spPr>
          <a:xfrm>
            <a:off x="9605817" y="5891829"/>
            <a:ext cx="33649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Add a main point</a:t>
            </a:r>
            <a:endParaRPr/>
          </a:p>
        </p:txBody>
      </p:sp>
      <p:sp>
        <p:nvSpPr>
          <p:cNvPr id="957" name="Google Shape;957;p26"/>
          <p:cNvSpPr txBox="1"/>
          <p:nvPr/>
        </p:nvSpPr>
        <p:spPr>
          <a:xfrm>
            <a:off x="9605817" y="6794754"/>
            <a:ext cx="33648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958" name="Google Shape;958;p26"/>
          <p:cNvSpPr/>
          <p:nvPr/>
        </p:nvSpPr>
        <p:spPr>
          <a:xfrm>
            <a:off x="1028700" y="4502290"/>
            <a:ext cx="353616" cy="341216"/>
          </a:xfrm>
          <a:custGeom>
            <a:rect b="b" l="l" r="r" t="t"/>
            <a:pathLst>
              <a:path extrusionOk="0" h="6127336" w="6350000">
                <a:moveTo>
                  <a:pt x="3175000" y="0"/>
                </a:moveTo>
                <a:cubicBezTo>
                  <a:pt x="1421496" y="0"/>
                  <a:pt x="0" y="1371651"/>
                  <a:pt x="0" y="3063668"/>
                </a:cubicBezTo>
                <a:cubicBezTo>
                  <a:pt x="0" y="4755685"/>
                  <a:pt x="1421496" y="6127336"/>
                  <a:pt x="3175000" y="6127336"/>
                </a:cubicBezTo>
                <a:cubicBezTo>
                  <a:pt x="4928504" y="6127336"/>
                  <a:pt x="6350000" y="4755685"/>
                  <a:pt x="6350000" y="3063668"/>
                </a:cubicBezTo>
                <a:cubicBezTo>
                  <a:pt x="6350000" y="1371651"/>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6"/>
          <p:cNvSpPr/>
          <p:nvPr/>
        </p:nvSpPr>
        <p:spPr>
          <a:xfrm>
            <a:off x="5318376" y="448350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6"/>
          <p:cNvSpPr/>
          <p:nvPr/>
        </p:nvSpPr>
        <p:spPr>
          <a:xfrm>
            <a:off x="9605817" y="44898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6"/>
          <p:cNvSpPr/>
          <p:nvPr/>
        </p:nvSpPr>
        <p:spPr>
          <a:xfrm>
            <a:off x="13540760" y="44898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6"/>
          <p:cNvSpPr/>
          <p:nvPr/>
        </p:nvSpPr>
        <p:spPr>
          <a:xfrm>
            <a:off x="16958913" y="44898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3" name="Google Shape;963;p26"/>
          <p:cNvCxnSpPr/>
          <p:nvPr/>
        </p:nvCxnSpPr>
        <p:spPr>
          <a:xfrm flipH="1" rot="10800000">
            <a:off x="1382315" y="4660828"/>
            <a:ext cx="3936062" cy="11551"/>
          </a:xfrm>
          <a:prstGeom prst="straightConnector1">
            <a:avLst/>
          </a:prstGeom>
          <a:noFill/>
          <a:ln cap="flat" cmpd="sng" w="47625">
            <a:solidFill>
              <a:srgbClr val="000000"/>
            </a:solidFill>
            <a:prstDash val="solid"/>
            <a:round/>
            <a:headEnd len="sm" w="sm" type="none"/>
            <a:tailEnd len="sm" w="sm" type="none"/>
          </a:ln>
        </p:spPr>
      </p:cxnSp>
      <p:cxnSp>
        <p:nvCxnSpPr>
          <p:cNvPr id="964" name="Google Shape;964;p26"/>
          <p:cNvCxnSpPr/>
          <p:nvPr/>
        </p:nvCxnSpPr>
        <p:spPr>
          <a:xfrm>
            <a:off x="5671992" y="4660573"/>
            <a:ext cx="3933825" cy="5862"/>
          </a:xfrm>
          <a:prstGeom prst="straightConnector1">
            <a:avLst/>
          </a:prstGeom>
          <a:noFill/>
          <a:ln cap="flat" cmpd="sng" w="47625">
            <a:solidFill>
              <a:srgbClr val="000000"/>
            </a:solidFill>
            <a:prstDash val="solid"/>
            <a:round/>
            <a:headEnd len="sm" w="sm" type="none"/>
            <a:tailEnd len="sm" w="sm" type="none"/>
          </a:ln>
        </p:spPr>
      </p:cxnSp>
      <p:cxnSp>
        <p:nvCxnSpPr>
          <p:cNvPr id="965" name="Google Shape;965;p26"/>
          <p:cNvCxnSpPr/>
          <p:nvPr/>
        </p:nvCxnSpPr>
        <p:spPr>
          <a:xfrm flipH="1" rot="10800000">
            <a:off x="9959432" y="4654439"/>
            <a:ext cx="3934944" cy="11732"/>
          </a:xfrm>
          <a:prstGeom prst="straightConnector1">
            <a:avLst/>
          </a:prstGeom>
          <a:noFill/>
          <a:ln cap="flat" cmpd="sng" w="47625">
            <a:solidFill>
              <a:srgbClr val="000000"/>
            </a:solidFill>
            <a:prstDash val="solid"/>
            <a:round/>
            <a:headEnd len="sm" w="sm" type="none"/>
            <a:tailEnd len="sm" w="sm" type="none"/>
          </a:ln>
        </p:spPr>
      </p:cxnSp>
      <p:cxnSp>
        <p:nvCxnSpPr>
          <p:cNvPr id="966" name="Google Shape;966;p26"/>
          <p:cNvCxnSpPr/>
          <p:nvPr/>
        </p:nvCxnSpPr>
        <p:spPr>
          <a:xfrm>
            <a:off x="13398931" y="4654439"/>
            <a:ext cx="3736790" cy="0"/>
          </a:xfrm>
          <a:prstGeom prst="straightConnector1">
            <a:avLst/>
          </a:prstGeom>
          <a:noFill/>
          <a:ln cap="flat" cmpd="sng" w="47625">
            <a:solidFill>
              <a:srgbClr val="000000"/>
            </a:solidFill>
            <a:prstDash val="solid"/>
            <a:round/>
            <a:headEnd len="sm" w="sm" type="none"/>
            <a:tailEnd len="sm" w="sm" type="none"/>
          </a:ln>
        </p:spPr>
      </p:cxnSp>
      <p:grpSp>
        <p:nvGrpSpPr>
          <p:cNvPr id="967" name="Google Shape;967;p26"/>
          <p:cNvGrpSpPr/>
          <p:nvPr/>
        </p:nvGrpSpPr>
        <p:grpSpPr>
          <a:xfrm>
            <a:off x="11321085" y="1133785"/>
            <a:ext cx="3372558" cy="1006227"/>
            <a:chOff x="0" y="0"/>
            <a:chExt cx="4496745" cy="1341635"/>
          </a:xfrm>
        </p:grpSpPr>
        <p:grpSp>
          <p:nvGrpSpPr>
            <p:cNvPr id="968" name="Google Shape;968;p26"/>
            <p:cNvGrpSpPr/>
            <p:nvPr/>
          </p:nvGrpSpPr>
          <p:grpSpPr>
            <a:xfrm rot="2700000">
              <a:off x="196478" y="196478"/>
              <a:ext cx="948679" cy="948679"/>
              <a:chOff x="0" y="0"/>
              <a:chExt cx="812800" cy="812800"/>
            </a:xfrm>
          </p:grpSpPr>
          <p:sp>
            <p:nvSpPr>
              <p:cNvPr id="969" name="Google Shape;969;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70" name="Google Shape;970;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26"/>
            <p:cNvGrpSpPr/>
            <p:nvPr/>
          </p:nvGrpSpPr>
          <p:grpSpPr>
            <a:xfrm rot="2700000">
              <a:off x="1248181" y="196478"/>
              <a:ext cx="948679" cy="948679"/>
              <a:chOff x="0" y="0"/>
              <a:chExt cx="812800" cy="812800"/>
            </a:xfrm>
          </p:grpSpPr>
          <p:sp>
            <p:nvSpPr>
              <p:cNvPr id="972" name="Google Shape;972;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73" name="Google Shape;973;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26"/>
            <p:cNvGrpSpPr/>
            <p:nvPr/>
          </p:nvGrpSpPr>
          <p:grpSpPr>
            <a:xfrm rot="2700000">
              <a:off x="2299885" y="196478"/>
              <a:ext cx="948679" cy="948679"/>
              <a:chOff x="0" y="0"/>
              <a:chExt cx="812800" cy="812800"/>
            </a:xfrm>
          </p:grpSpPr>
          <p:sp>
            <p:nvSpPr>
              <p:cNvPr id="975" name="Google Shape;975;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76" name="Google Shape;976;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26"/>
            <p:cNvGrpSpPr/>
            <p:nvPr/>
          </p:nvGrpSpPr>
          <p:grpSpPr>
            <a:xfrm rot="2700000">
              <a:off x="3351588" y="196478"/>
              <a:ext cx="948679" cy="948679"/>
              <a:chOff x="0" y="0"/>
              <a:chExt cx="812800" cy="812800"/>
            </a:xfrm>
          </p:grpSpPr>
          <p:sp>
            <p:nvSpPr>
              <p:cNvPr id="978" name="Google Shape;978;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79" name="Google Shape;979;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80" name="Google Shape;980;p26"/>
          <p:cNvGrpSpPr/>
          <p:nvPr/>
        </p:nvGrpSpPr>
        <p:grpSpPr>
          <a:xfrm>
            <a:off x="1205508" y="8415596"/>
            <a:ext cx="3372558" cy="1006227"/>
            <a:chOff x="0" y="0"/>
            <a:chExt cx="4496745" cy="1341635"/>
          </a:xfrm>
        </p:grpSpPr>
        <p:grpSp>
          <p:nvGrpSpPr>
            <p:cNvPr id="981" name="Google Shape;981;p26"/>
            <p:cNvGrpSpPr/>
            <p:nvPr/>
          </p:nvGrpSpPr>
          <p:grpSpPr>
            <a:xfrm rot="2700000">
              <a:off x="196478" y="196478"/>
              <a:ext cx="948679" cy="948679"/>
              <a:chOff x="0" y="0"/>
              <a:chExt cx="812800" cy="812800"/>
            </a:xfrm>
          </p:grpSpPr>
          <p:sp>
            <p:nvSpPr>
              <p:cNvPr id="982" name="Google Shape;982;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83" name="Google Shape;983;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4" name="Google Shape;984;p26"/>
            <p:cNvGrpSpPr/>
            <p:nvPr/>
          </p:nvGrpSpPr>
          <p:grpSpPr>
            <a:xfrm rot="2700000">
              <a:off x="1248181" y="196478"/>
              <a:ext cx="948679" cy="948679"/>
              <a:chOff x="0" y="0"/>
              <a:chExt cx="812800" cy="812800"/>
            </a:xfrm>
          </p:grpSpPr>
          <p:sp>
            <p:nvSpPr>
              <p:cNvPr id="985" name="Google Shape;985;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86" name="Google Shape;986;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7" name="Google Shape;987;p26"/>
            <p:cNvGrpSpPr/>
            <p:nvPr/>
          </p:nvGrpSpPr>
          <p:grpSpPr>
            <a:xfrm rot="2700000">
              <a:off x="2299885" y="196478"/>
              <a:ext cx="948679" cy="948679"/>
              <a:chOff x="0" y="0"/>
              <a:chExt cx="812800" cy="812800"/>
            </a:xfrm>
          </p:grpSpPr>
          <p:sp>
            <p:nvSpPr>
              <p:cNvPr id="988" name="Google Shape;988;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89" name="Google Shape;989;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0" name="Google Shape;990;p26"/>
            <p:cNvGrpSpPr/>
            <p:nvPr/>
          </p:nvGrpSpPr>
          <p:grpSpPr>
            <a:xfrm rot="2700000">
              <a:off x="3351588" y="196478"/>
              <a:ext cx="948679" cy="948679"/>
              <a:chOff x="0" y="0"/>
              <a:chExt cx="812800" cy="812800"/>
            </a:xfrm>
          </p:grpSpPr>
          <p:sp>
            <p:nvSpPr>
              <p:cNvPr id="991" name="Google Shape;991;p2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992" name="Google Shape;992;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93" name="Google Shape;993;p26"/>
          <p:cNvPicPr preferRelativeResize="0"/>
          <p:nvPr/>
        </p:nvPicPr>
        <p:blipFill>
          <a:blip r:embed="rId3">
            <a:alphaModFix/>
          </a:blip>
          <a:stretch>
            <a:fillRect/>
          </a:stretch>
        </p:blipFill>
        <p:spPr>
          <a:xfrm>
            <a:off x="14693625" y="2800574"/>
            <a:ext cx="2192496" cy="11933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997" name="Shape 997"/>
        <p:cNvGrpSpPr/>
        <p:nvPr/>
      </p:nvGrpSpPr>
      <p:grpSpPr>
        <a:xfrm>
          <a:off x="0" y="0"/>
          <a:ext cx="0" cy="0"/>
          <a:chOff x="0" y="0"/>
          <a:chExt cx="0" cy="0"/>
        </a:xfrm>
      </p:grpSpPr>
      <p:grpSp>
        <p:nvGrpSpPr>
          <p:cNvPr id="998" name="Google Shape;998;p27"/>
          <p:cNvGrpSpPr/>
          <p:nvPr/>
        </p:nvGrpSpPr>
        <p:grpSpPr>
          <a:xfrm>
            <a:off x="421624" y="303372"/>
            <a:ext cx="6676549" cy="9680257"/>
            <a:chOff x="12700" y="0"/>
            <a:chExt cx="8902065" cy="12907009"/>
          </a:xfrm>
        </p:grpSpPr>
        <p:cxnSp>
          <p:nvCxnSpPr>
            <p:cNvPr id="999" name="Google Shape;999;p27"/>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00" name="Google Shape;1000;p27"/>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01" name="Google Shape;1001;p27"/>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002" name="Google Shape;1002;p27"/>
            <p:cNvGrpSpPr/>
            <p:nvPr/>
          </p:nvGrpSpPr>
          <p:grpSpPr>
            <a:xfrm>
              <a:off x="8423275" y="0"/>
              <a:ext cx="491490" cy="491490"/>
              <a:chOff x="0" y="0"/>
              <a:chExt cx="812800" cy="812800"/>
            </a:xfrm>
          </p:grpSpPr>
          <p:sp>
            <p:nvSpPr>
              <p:cNvPr id="1003" name="Google Shape;1003;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04" name="Google Shape;1004;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7"/>
            <p:cNvGrpSpPr/>
            <p:nvPr/>
          </p:nvGrpSpPr>
          <p:grpSpPr>
            <a:xfrm>
              <a:off x="8423275" y="12415519"/>
              <a:ext cx="491490" cy="491490"/>
              <a:chOff x="0" y="0"/>
              <a:chExt cx="812800" cy="812800"/>
            </a:xfrm>
          </p:grpSpPr>
          <p:sp>
            <p:nvSpPr>
              <p:cNvPr id="1006" name="Google Shape;1006;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07" name="Google Shape;1007;p2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08" name="Google Shape;1008;p27"/>
          <p:cNvGrpSpPr/>
          <p:nvPr/>
        </p:nvGrpSpPr>
        <p:grpSpPr>
          <a:xfrm>
            <a:off x="822108" y="822960"/>
            <a:ext cx="2933028" cy="713220"/>
            <a:chOff x="0" y="0"/>
            <a:chExt cx="3910704" cy="950960"/>
          </a:xfrm>
        </p:grpSpPr>
        <p:sp>
          <p:nvSpPr>
            <p:cNvPr id="1009" name="Google Shape;1009;p27"/>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1010" name="Google Shape;1010;p27"/>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
        <p:nvSpPr>
          <p:cNvPr id="1011" name="Google Shape;1011;p27"/>
          <p:cNvSpPr txBox="1"/>
          <p:nvPr/>
        </p:nvSpPr>
        <p:spPr>
          <a:xfrm>
            <a:off x="1028700" y="2331881"/>
            <a:ext cx="15957300" cy="3848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12500" u="none" cap="none" strike="noStrike">
                <a:solidFill>
                  <a:srgbClr val="000000"/>
                </a:solidFill>
                <a:latin typeface="Oswald"/>
                <a:ea typeface="Oswald"/>
                <a:cs typeface="Oswald"/>
                <a:sym typeface="Oswald"/>
              </a:rPr>
              <a:t>Write an original statement or inspiring quote</a:t>
            </a:r>
            <a:endParaRPr/>
          </a:p>
        </p:txBody>
      </p:sp>
      <p:sp>
        <p:nvSpPr>
          <p:cNvPr id="1012" name="Google Shape;1012;p27"/>
          <p:cNvSpPr txBox="1"/>
          <p:nvPr/>
        </p:nvSpPr>
        <p:spPr>
          <a:xfrm>
            <a:off x="1028700" y="6707906"/>
            <a:ext cx="7698900" cy="323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 Include a credit, citation, or supporting message</a:t>
            </a:r>
            <a:endParaRPr>
              <a:latin typeface="Open Sans"/>
              <a:ea typeface="Open Sans"/>
              <a:cs typeface="Open Sans"/>
              <a:sym typeface="Open Sans"/>
            </a:endParaRPr>
          </a:p>
        </p:txBody>
      </p:sp>
      <p:grpSp>
        <p:nvGrpSpPr>
          <p:cNvPr id="1013" name="Google Shape;1013;p27"/>
          <p:cNvGrpSpPr/>
          <p:nvPr/>
        </p:nvGrpSpPr>
        <p:grpSpPr>
          <a:xfrm>
            <a:off x="12132016" y="916081"/>
            <a:ext cx="3372558" cy="1006227"/>
            <a:chOff x="0" y="0"/>
            <a:chExt cx="4496745" cy="1341635"/>
          </a:xfrm>
        </p:grpSpPr>
        <p:grpSp>
          <p:nvGrpSpPr>
            <p:cNvPr id="1014" name="Google Shape;1014;p27"/>
            <p:cNvGrpSpPr/>
            <p:nvPr/>
          </p:nvGrpSpPr>
          <p:grpSpPr>
            <a:xfrm rot="2700000">
              <a:off x="196478" y="196478"/>
              <a:ext cx="948679" cy="948679"/>
              <a:chOff x="0" y="0"/>
              <a:chExt cx="812800" cy="812800"/>
            </a:xfrm>
          </p:grpSpPr>
          <p:sp>
            <p:nvSpPr>
              <p:cNvPr id="1015" name="Google Shape;1015;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16" name="Google Shape;1016;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7" name="Google Shape;1017;p27"/>
            <p:cNvGrpSpPr/>
            <p:nvPr/>
          </p:nvGrpSpPr>
          <p:grpSpPr>
            <a:xfrm rot="2700000">
              <a:off x="1248181" y="196478"/>
              <a:ext cx="948679" cy="948679"/>
              <a:chOff x="0" y="0"/>
              <a:chExt cx="812800" cy="812800"/>
            </a:xfrm>
          </p:grpSpPr>
          <p:sp>
            <p:nvSpPr>
              <p:cNvPr id="1018" name="Google Shape;1018;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19" name="Google Shape;1019;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0" name="Google Shape;1020;p27"/>
            <p:cNvGrpSpPr/>
            <p:nvPr/>
          </p:nvGrpSpPr>
          <p:grpSpPr>
            <a:xfrm rot="2700000">
              <a:off x="2299885" y="196478"/>
              <a:ext cx="948679" cy="948679"/>
              <a:chOff x="0" y="0"/>
              <a:chExt cx="812800" cy="812800"/>
            </a:xfrm>
          </p:grpSpPr>
          <p:sp>
            <p:nvSpPr>
              <p:cNvPr id="1021" name="Google Shape;1021;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22" name="Google Shape;1022;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3" name="Google Shape;1023;p27"/>
            <p:cNvGrpSpPr/>
            <p:nvPr/>
          </p:nvGrpSpPr>
          <p:grpSpPr>
            <a:xfrm rot="2700000">
              <a:off x="3351588" y="196478"/>
              <a:ext cx="948679" cy="948679"/>
              <a:chOff x="0" y="0"/>
              <a:chExt cx="812800" cy="812800"/>
            </a:xfrm>
          </p:grpSpPr>
          <p:sp>
            <p:nvSpPr>
              <p:cNvPr id="1024" name="Google Shape;1024;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25" name="Google Shape;1025;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26" name="Google Shape;1026;p27"/>
          <p:cNvPicPr preferRelativeResize="0"/>
          <p:nvPr/>
        </p:nvPicPr>
        <p:blipFill>
          <a:blip r:embed="rId4">
            <a:alphaModFix/>
          </a:blip>
          <a:stretch>
            <a:fillRect/>
          </a:stretch>
        </p:blipFill>
        <p:spPr>
          <a:xfrm>
            <a:off x="7285371" y="7788500"/>
            <a:ext cx="7132230" cy="713225"/>
          </a:xfrm>
          <a:prstGeom prst="rect">
            <a:avLst/>
          </a:prstGeom>
          <a:noFill/>
          <a:ln>
            <a:noFill/>
          </a:ln>
        </p:spPr>
      </p:pic>
      <p:pic>
        <p:nvPicPr>
          <p:cNvPr id="1027" name="Google Shape;1027;p27"/>
          <p:cNvPicPr preferRelativeResize="0"/>
          <p:nvPr/>
        </p:nvPicPr>
        <p:blipFill>
          <a:blip r:embed="rId5">
            <a:alphaModFix/>
          </a:blip>
          <a:stretch>
            <a:fillRect/>
          </a:stretch>
        </p:blipFill>
        <p:spPr>
          <a:xfrm>
            <a:off x="14417598" y="5189324"/>
            <a:ext cx="2340825" cy="12740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1031" name="Shape 1031"/>
        <p:cNvGrpSpPr/>
        <p:nvPr/>
      </p:nvGrpSpPr>
      <p:grpSpPr>
        <a:xfrm>
          <a:off x="0" y="0"/>
          <a:ext cx="0" cy="0"/>
          <a:chOff x="0" y="0"/>
          <a:chExt cx="0" cy="0"/>
        </a:xfrm>
      </p:grpSpPr>
      <p:grpSp>
        <p:nvGrpSpPr>
          <p:cNvPr id="1032" name="Google Shape;1032;p28"/>
          <p:cNvGrpSpPr/>
          <p:nvPr/>
        </p:nvGrpSpPr>
        <p:grpSpPr>
          <a:xfrm>
            <a:off x="421624" y="303372"/>
            <a:ext cx="6676549" cy="9680257"/>
            <a:chOff x="12700" y="0"/>
            <a:chExt cx="8902065" cy="12907009"/>
          </a:xfrm>
        </p:grpSpPr>
        <p:cxnSp>
          <p:nvCxnSpPr>
            <p:cNvPr id="1033" name="Google Shape;1033;p28"/>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34" name="Google Shape;1034;p28"/>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35" name="Google Shape;1035;p28"/>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036" name="Google Shape;1036;p28"/>
            <p:cNvGrpSpPr/>
            <p:nvPr/>
          </p:nvGrpSpPr>
          <p:grpSpPr>
            <a:xfrm>
              <a:off x="8423275" y="0"/>
              <a:ext cx="491490" cy="491490"/>
              <a:chOff x="0" y="0"/>
              <a:chExt cx="812800" cy="812800"/>
            </a:xfrm>
          </p:grpSpPr>
          <p:sp>
            <p:nvSpPr>
              <p:cNvPr id="1037" name="Google Shape;1037;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38" name="Google Shape;1038;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9" name="Google Shape;1039;p28"/>
            <p:cNvGrpSpPr/>
            <p:nvPr/>
          </p:nvGrpSpPr>
          <p:grpSpPr>
            <a:xfrm>
              <a:off x="8423275" y="12415519"/>
              <a:ext cx="491490" cy="491490"/>
              <a:chOff x="0" y="0"/>
              <a:chExt cx="812800" cy="812800"/>
            </a:xfrm>
          </p:grpSpPr>
          <p:sp>
            <p:nvSpPr>
              <p:cNvPr id="1040" name="Google Shape;1040;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41" name="Google Shape;1041;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42" name="Google Shape;1042;p28"/>
          <p:cNvGrpSpPr/>
          <p:nvPr/>
        </p:nvGrpSpPr>
        <p:grpSpPr>
          <a:xfrm>
            <a:off x="822108" y="822960"/>
            <a:ext cx="2933028" cy="713220"/>
            <a:chOff x="0" y="0"/>
            <a:chExt cx="3910704" cy="950960"/>
          </a:xfrm>
        </p:grpSpPr>
        <p:sp>
          <p:nvSpPr>
            <p:cNvPr id="1043" name="Google Shape;1043;p28"/>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1044" name="Google Shape;1044;p28"/>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1045" name="Google Shape;1045;p28"/>
          <p:cNvGrpSpPr/>
          <p:nvPr/>
        </p:nvGrpSpPr>
        <p:grpSpPr>
          <a:xfrm rot="10800000">
            <a:off x="10985423" y="303372"/>
            <a:ext cx="6676549" cy="9680257"/>
            <a:chOff x="12700" y="0"/>
            <a:chExt cx="8902065" cy="12907009"/>
          </a:xfrm>
        </p:grpSpPr>
        <p:cxnSp>
          <p:nvCxnSpPr>
            <p:cNvPr id="1046" name="Google Shape;1046;p28"/>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47" name="Google Shape;1047;p28"/>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48" name="Google Shape;1048;p28"/>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049" name="Google Shape;1049;p28"/>
            <p:cNvGrpSpPr/>
            <p:nvPr/>
          </p:nvGrpSpPr>
          <p:grpSpPr>
            <a:xfrm>
              <a:off x="8423275" y="0"/>
              <a:ext cx="491490" cy="491490"/>
              <a:chOff x="0" y="0"/>
              <a:chExt cx="812800" cy="812800"/>
            </a:xfrm>
          </p:grpSpPr>
          <p:sp>
            <p:nvSpPr>
              <p:cNvPr id="1050" name="Google Shape;1050;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51" name="Google Shape;1051;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2" name="Google Shape;1052;p28"/>
            <p:cNvGrpSpPr/>
            <p:nvPr/>
          </p:nvGrpSpPr>
          <p:grpSpPr>
            <a:xfrm>
              <a:off x="8423275" y="12415519"/>
              <a:ext cx="491490" cy="491490"/>
              <a:chOff x="0" y="0"/>
              <a:chExt cx="812800" cy="812800"/>
            </a:xfrm>
          </p:grpSpPr>
          <p:sp>
            <p:nvSpPr>
              <p:cNvPr id="1053" name="Google Shape;1053;p2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54" name="Google Shape;1054;p2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55" name="Google Shape;1055;p28"/>
          <p:cNvGrpSpPr/>
          <p:nvPr/>
        </p:nvGrpSpPr>
        <p:grpSpPr>
          <a:xfrm>
            <a:off x="12876893" y="1000543"/>
            <a:ext cx="4380031" cy="8374121"/>
            <a:chOff x="0" y="-47625"/>
            <a:chExt cx="1153588" cy="2205530"/>
          </a:xfrm>
        </p:grpSpPr>
        <p:sp>
          <p:nvSpPr>
            <p:cNvPr id="1056" name="Google Shape;1056;p28"/>
            <p:cNvSpPr/>
            <p:nvPr/>
          </p:nvSpPr>
          <p:spPr>
            <a:xfrm>
              <a:off x="0" y="0"/>
              <a:ext cx="1153588" cy="2157905"/>
            </a:xfrm>
            <a:custGeom>
              <a:rect b="b" l="l" r="r" t="t"/>
              <a:pathLst>
                <a:path extrusionOk="0" h="2157905" w="1153588">
                  <a:moveTo>
                    <a:pt x="0" y="0"/>
                  </a:moveTo>
                  <a:lnTo>
                    <a:pt x="1153588" y="0"/>
                  </a:lnTo>
                  <a:lnTo>
                    <a:pt x="1153588" y="2157905"/>
                  </a:lnTo>
                  <a:lnTo>
                    <a:pt x="0" y="2157905"/>
                  </a:lnTo>
                  <a:close/>
                </a:path>
              </a:pathLst>
            </a:custGeom>
            <a:solidFill>
              <a:srgbClr val="000000"/>
            </a:solidFill>
            <a:ln>
              <a:noFill/>
            </a:ln>
          </p:spPr>
        </p:sp>
        <p:sp>
          <p:nvSpPr>
            <p:cNvPr id="1057" name="Google Shape;1057;p28"/>
            <p:cNvSpPr txBox="1"/>
            <p:nvPr/>
          </p:nvSpPr>
          <p:spPr>
            <a:xfrm>
              <a:off x="0" y="-47625"/>
              <a:ext cx="1153588" cy="22055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8" name="Google Shape;1058;p28"/>
          <p:cNvSpPr txBox="1"/>
          <p:nvPr/>
        </p:nvSpPr>
        <p:spPr>
          <a:xfrm>
            <a:off x="1028700" y="4061877"/>
            <a:ext cx="8012498" cy="443853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Oswald"/>
                <a:ea typeface="Oswald"/>
                <a:cs typeface="Oswald"/>
                <a:sym typeface="Oswald"/>
              </a:rPr>
              <a:t>Stay updated with the latest news, events, and announcements by following us on social media:</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a:p>
            <a:pPr indent="-399415" lvl="1" marL="798829" marR="0" rtl="0" algn="l">
              <a:lnSpc>
                <a:spcPct val="120005"/>
              </a:lnSpc>
              <a:spcBef>
                <a:spcPts val="0"/>
              </a:spcBef>
              <a:spcAft>
                <a:spcPts val="0"/>
              </a:spcAft>
              <a:buClr>
                <a:srgbClr val="000000"/>
              </a:buClr>
              <a:buSzPts val="3699"/>
              <a:buFont typeface="Arial"/>
              <a:buChar char="•"/>
            </a:pPr>
            <a:r>
              <a:rPr b="0" i="0" lang="en-US" sz="3699" u="none" cap="none" strike="noStrike">
                <a:solidFill>
                  <a:srgbClr val="000000"/>
                </a:solidFill>
                <a:latin typeface="Oswald"/>
                <a:ea typeface="Oswald"/>
                <a:cs typeface="Oswald"/>
                <a:sym typeface="Oswald"/>
              </a:rPr>
              <a:t>Facebook: [Link to Facebook Page]</a:t>
            </a:r>
            <a:endParaRPr/>
          </a:p>
          <a:p>
            <a:pPr indent="-399415" lvl="1" marL="798829" marR="0" rtl="0" algn="l">
              <a:lnSpc>
                <a:spcPct val="120005"/>
              </a:lnSpc>
              <a:spcBef>
                <a:spcPts val="0"/>
              </a:spcBef>
              <a:spcAft>
                <a:spcPts val="0"/>
              </a:spcAft>
              <a:buClr>
                <a:srgbClr val="000000"/>
              </a:buClr>
              <a:buSzPts val="3699"/>
              <a:buFont typeface="Arial"/>
              <a:buChar char="•"/>
            </a:pPr>
            <a:r>
              <a:rPr b="0" i="0" lang="en-US" sz="3699" u="none" cap="none" strike="noStrike">
                <a:solidFill>
                  <a:srgbClr val="000000"/>
                </a:solidFill>
                <a:latin typeface="Oswald"/>
                <a:ea typeface="Oswald"/>
                <a:cs typeface="Oswald"/>
                <a:sym typeface="Oswald"/>
              </a:rPr>
              <a:t>Twitter: [Link to Twitter Profile]</a:t>
            </a:r>
            <a:endParaRPr/>
          </a:p>
          <a:p>
            <a:pPr indent="-399415" lvl="1" marL="798829" marR="0" rtl="0" algn="l">
              <a:lnSpc>
                <a:spcPct val="120005"/>
              </a:lnSpc>
              <a:spcBef>
                <a:spcPts val="0"/>
              </a:spcBef>
              <a:spcAft>
                <a:spcPts val="0"/>
              </a:spcAft>
              <a:buClr>
                <a:srgbClr val="000000"/>
              </a:buClr>
              <a:buSzPts val="3699"/>
              <a:buFont typeface="Arial"/>
              <a:buChar char="•"/>
            </a:pPr>
            <a:r>
              <a:rPr b="0" i="0" lang="en-US" sz="3699" u="none" cap="none" strike="noStrike">
                <a:solidFill>
                  <a:srgbClr val="000000"/>
                </a:solidFill>
                <a:latin typeface="Oswald"/>
                <a:ea typeface="Oswald"/>
                <a:cs typeface="Oswald"/>
                <a:sym typeface="Oswald"/>
              </a:rPr>
              <a:t>LinkedIn: [Link to LinkedIn Page]</a:t>
            </a:r>
            <a:endParaRPr/>
          </a:p>
          <a:p>
            <a:pPr indent="-399415" lvl="1" marL="798829" marR="0" rtl="0" algn="l">
              <a:lnSpc>
                <a:spcPct val="120005"/>
              </a:lnSpc>
              <a:spcBef>
                <a:spcPts val="0"/>
              </a:spcBef>
              <a:spcAft>
                <a:spcPts val="0"/>
              </a:spcAft>
              <a:buClr>
                <a:srgbClr val="000000"/>
              </a:buClr>
              <a:buSzPts val="3699"/>
              <a:buFont typeface="Arial"/>
              <a:buChar char="•"/>
            </a:pPr>
            <a:r>
              <a:rPr b="0" i="0" lang="en-US" sz="3699" u="none" cap="none" strike="noStrike">
                <a:solidFill>
                  <a:srgbClr val="000000"/>
                </a:solidFill>
                <a:latin typeface="Oswald"/>
                <a:ea typeface="Oswald"/>
                <a:cs typeface="Oswald"/>
                <a:sym typeface="Oswald"/>
              </a:rPr>
              <a:t>Instagram: [Link to Instagram Profile]</a:t>
            </a:r>
            <a:endParaRPr/>
          </a:p>
          <a:p>
            <a:pPr indent="0" lvl="0" marL="0" marR="0" rtl="0" algn="l">
              <a:lnSpc>
                <a:spcPct val="68126"/>
              </a:lnSpc>
              <a:spcBef>
                <a:spcPts val="0"/>
              </a:spcBef>
              <a:spcAft>
                <a:spcPts val="0"/>
              </a:spcAft>
              <a:buNone/>
            </a:pPr>
            <a:r>
              <a:t/>
            </a:r>
            <a:endParaRPr b="0" i="0" sz="3699" u="none" cap="none" strike="noStrike">
              <a:solidFill>
                <a:srgbClr val="000000"/>
              </a:solidFill>
              <a:latin typeface="Oswald"/>
              <a:ea typeface="Oswald"/>
              <a:cs typeface="Oswald"/>
              <a:sym typeface="Oswald"/>
            </a:endParaRPr>
          </a:p>
          <a:p>
            <a:pPr indent="0" lvl="0" marL="0" marR="0" rtl="0" algn="l">
              <a:lnSpc>
                <a:spcPct val="120000"/>
              </a:lnSpc>
              <a:spcBef>
                <a:spcPts val="0"/>
              </a:spcBef>
              <a:spcAft>
                <a:spcPts val="0"/>
              </a:spcAft>
              <a:buNone/>
            </a:pPr>
            <a:r>
              <a:rPr b="0" i="0" lang="en-US" sz="2100" u="none" cap="none" strike="noStrike">
                <a:solidFill>
                  <a:srgbClr val="000000"/>
                </a:solidFill>
                <a:latin typeface="Oswald"/>
                <a:ea typeface="Oswald"/>
                <a:cs typeface="Oswald"/>
                <a:sym typeface="Oswald"/>
              </a:rPr>
              <a:t>Visit Our Website: For more information about our programs, events, and campus life, please visit our website: [Link to Website]</a:t>
            </a:r>
            <a:endParaRPr/>
          </a:p>
          <a:p>
            <a:pPr indent="0" lvl="1" marL="0" marR="0" rtl="0" algn="l">
              <a:lnSpc>
                <a:spcPct val="120000"/>
              </a:lnSpc>
              <a:spcBef>
                <a:spcPts val="0"/>
              </a:spcBef>
              <a:spcAft>
                <a:spcPts val="0"/>
              </a:spcAft>
              <a:buNone/>
            </a:pPr>
            <a:r>
              <a:t/>
            </a:r>
            <a:endParaRPr b="0" i="0" sz="2100" u="none" cap="none" strike="noStrike">
              <a:solidFill>
                <a:srgbClr val="000000"/>
              </a:solidFill>
              <a:latin typeface="Oswald"/>
              <a:ea typeface="Oswald"/>
              <a:cs typeface="Oswald"/>
              <a:sym typeface="Oswald"/>
            </a:endParaRPr>
          </a:p>
        </p:txBody>
      </p:sp>
      <p:sp>
        <p:nvSpPr>
          <p:cNvPr id="1059" name="Google Shape;1059;p28"/>
          <p:cNvSpPr txBox="1"/>
          <p:nvPr/>
        </p:nvSpPr>
        <p:spPr>
          <a:xfrm>
            <a:off x="1028700" y="1841781"/>
            <a:ext cx="10682280" cy="190497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Connect With Us : </a:t>
            </a:r>
            <a:endParaRPr/>
          </a:p>
        </p:txBody>
      </p:sp>
      <p:pic>
        <p:nvPicPr>
          <p:cNvPr id="1060" name="Google Shape;1060;p28"/>
          <p:cNvPicPr preferRelativeResize="0"/>
          <p:nvPr/>
        </p:nvPicPr>
        <p:blipFill>
          <a:blip r:embed="rId4">
            <a:alphaModFix/>
          </a:blip>
          <a:stretch>
            <a:fillRect/>
          </a:stretch>
        </p:blipFill>
        <p:spPr>
          <a:xfrm>
            <a:off x="13005100" y="912325"/>
            <a:ext cx="4380050" cy="83165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1064" name="Shape 1064"/>
        <p:cNvGrpSpPr/>
        <p:nvPr/>
      </p:nvGrpSpPr>
      <p:grpSpPr>
        <a:xfrm>
          <a:off x="0" y="0"/>
          <a:ext cx="0" cy="0"/>
          <a:chOff x="0" y="0"/>
          <a:chExt cx="0" cy="0"/>
        </a:xfrm>
      </p:grpSpPr>
      <p:pic>
        <p:nvPicPr>
          <p:cNvPr id="1065" name="Google Shape;1065;p29"/>
          <p:cNvPicPr preferRelativeResize="0"/>
          <p:nvPr/>
        </p:nvPicPr>
        <p:blipFill>
          <a:blip r:embed="rId3">
            <a:alphaModFix/>
          </a:blip>
          <a:stretch>
            <a:fillRect/>
          </a:stretch>
        </p:blipFill>
        <p:spPr>
          <a:xfrm>
            <a:off x="10376453" y="2133751"/>
            <a:ext cx="7199325" cy="7405720"/>
          </a:xfrm>
          <a:prstGeom prst="rect">
            <a:avLst/>
          </a:prstGeom>
          <a:noFill/>
          <a:ln>
            <a:noFill/>
          </a:ln>
        </p:spPr>
      </p:pic>
      <p:grpSp>
        <p:nvGrpSpPr>
          <p:cNvPr id="1066" name="Google Shape;1066;p29"/>
          <p:cNvGrpSpPr/>
          <p:nvPr/>
        </p:nvGrpSpPr>
        <p:grpSpPr>
          <a:xfrm>
            <a:off x="421624" y="303372"/>
            <a:ext cx="6676549" cy="9680257"/>
            <a:chOff x="12700" y="0"/>
            <a:chExt cx="8902065" cy="12907009"/>
          </a:xfrm>
        </p:grpSpPr>
        <p:cxnSp>
          <p:nvCxnSpPr>
            <p:cNvPr id="1067" name="Google Shape;1067;p29"/>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68" name="Google Shape;1068;p29"/>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069" name="Google Shape;1069;p29"/>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070" name="Google Shape;1070;p29"/>
            <p:cNvGrpSpPr/>
            <p:nvPr/>
          </p:nvGrpSpPr>
          <p:grpSpPr>
            <a:xfrm>
              <a:off x="8423275" y="0"/>
              <a:ext cx="491490" cy="491490"/>
              <a:chOff x="0" y="0"/>
              <a:chExt cx="812800" cy="812800"/>
            </a:xfrm>
          </p:grpSpPr>
          <p:sp>
            <p:nvSpPr>
              <p:cNvPr id="1071" name="Google Shape;1071;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72" name="Google Shape;1072;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3" name="Google Shape;1073;p29"/>
            <p:cNvGrpSpPr/>
            <p:nvPr/>
          </p:nvGrpSpPr>
          <p:grpSpPr>
            <a:xfrm>
              <a:off x="8423275" y="12415519"/>
              <a:ext cx="491490" cy="491490"/>
              <a:chOff x="0" y="0"/>
              <a:chExt cx="812800" cy="812800"/>
            </a:xfrm>
          </p:grpSpPr>
          <p:sp>
            <p:nvSpPr>
              <p:cNvPr id="1074" name="Google Shape;1074;p2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075" name="Google Shape;1075;p2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76" name="Google Shape;1076;p29"/>
          <p:cNvGrpSpPr/>
          <p:nvPr/>
        </p:nvGrpSpPr>
        <p:grpSpPr>
          <a:xfrm>
            <a:off x="10415096" y="1028700"/>
            <a:ext cx="1722794" cy="514007"/>
            <a:chOff x="0" y="0"/>
            <a:chExt cx="2297059" cy="685343"/>
          </a:xfrm>
        </p:grpSpPr>
        <p:grpSp>
          <p:nvGrpSpPr>
            <p:cNvPr id="1077" name="Google Shape;1077;p29"/>
            <p:cNvGrpSpPr/>
            <p:nvPr/>
          </p:nvGrpSpPr>
          <p:grpSpPr>
            <a:xfrm rot="2700000">
              <a:off x="100366" y="100366"/>
              <a:ext cx="484611" cy="484611"/>
              <a:chOff x="0" y="0"/>
              <a:chExt cx="812800" cy="812800"/>
            </a:xfrm>
          </p:grpSpPr>
          <p:sp>
            <p:nvSpPr>
              <p:cNvPr id="1078" name="Google Shape;1078;p2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79" name="Google Shape;1079;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29"/>
            <p:cNvGrpSpPr/>
            <p:nvPr/>
          </p:nvGrpSpPr>
          <p:grpSpPr>
            <a:xfrm rot="2700000">
              <a:off x="637605" y="100366"/>
              <a:ext cx="484611" cy="484611"/>
              <a:chOff x="0" y="0"/>
              <a:chExt cx="812800" cy="812800"/>
            </a:xfrm>
          </p:grpSpPr>
          <p:sp>
            <p:nvSpPr>
              <p:cNvPr id="1081" name="Google Shape;1081;p2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82" name="Google Shape;1082;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29"/>
            <p:cNvGrpSpPr/>
            <p:nvPr/>
          </p:nvGrpSpPr>
          <p:grpSpPr>
            <a:xfrm rot="2700000">
              <a:off x="1174843" y="100366"/>
              <a:ext cx="484611" cy="484611"/>
              <a:chOff x="0" y="0"/>
              <a:chExt cx="812800" cy="812800"/>
            </a:xfrm>
          </p:grpSpPr>
          <p:sp>
            <p:nvSpPr>
              <p:cNvPr id="1084" name="Google Shape;1084;p2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85" name="Google Shape;1085;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29"/>
            <p:cNvGrpSpPr/>
            <p:nvPr/>
          </p:nvGrpSpPr>
          <p:grpSpPr>
            <a:xfrm rot="2700000">
              <a:off x="1712082" y="100366"/>
              <a:ext cx="484611" cy="484611"/>
              <a:chOff x="0" y="0"/>
              <a:chExt cx="812800" cy="812800"/>
            </a:xfrm>
          </p:grpSpPr>
          <p:sp>
            <p:nvSpPr>
              <p:cNvPr id="1087" name="Google Shape;1087;p2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1088" name="Google Shape;1088;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89" name="Google Shape;1089;p29"/>
          <p:cNvSpPr/>
          <p:nvPr/>
        </p:nvSpPr>
        <p:spPr>
          <a:xfrm>
            <a:off x="11869295" y="5299914"/>
            <a:ext cx="971894" cy="1073376"/>
          </a:xfrm>
          <a:custGeom>
            <a:rect b="b" l="l" r="r" t="t"/>
            <a:pathLst>
              <a:path extrusionOk="0" h="1073376" w="971894">
                <a:moveTo>
                  <a:pt x="0" y="0"/>
                </a:moveTo>
                <a:lnTo>
                  <a:pt x="971894" y="0"/>
                </a:lnTo>
                <a:lnTo>
                  <a:pt x="971894" y="1073377"/>
                </a:lnTo>
                <a:lnTo>
                  <a:pt x="0" y="1073377"/>
                </a:lnTo>
                <a:lnTo>
                  <a:pt x="0" y="0"/>
                </a:lnTo>
                <a:close/>
              </a:path>
            </a:pathLst>
          </a:custGeom>
          <a:blipFill rotWithShape="1">
            <a:blip r:embed="rId4">
              <a:alphaModFix/>
            </a:blip>
            <a:stretch>
              <a:fillRect b="0" l="0" r="0" t="0"/>
            </a:stretch>
          </a:blipFill>
          <a:ln>
            <a:noFill/>
          </a:ln>
        </p:spPr>
      </p:sp>
      <p:sp>
        <p:nvSpPr>
          <p:cNvPr id="1090" name="Google Shape;1090;p29"/>
          <p:cNvSpPr txBox="1"/>
          <p:nvPr/>
        </p:nvSpPr>
        <p:spPr>
          <a:xfrm>
            <a:off x="1028700" y="965791"/>
            <a:ext cx="8811406" cy="190497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Resource Page</a:t>
            </a:r>
            <a:endParaRPr/>
          </a:p>
        </p:txBody>
      </p:sp>
      <p:sp>
        <p:nvSpPr>
          <p:cNvPr id="1091" name="Google Shape;1091;p29"/>
          <p:cNvSpPr txBox="1"/>
          <p:nvPr/>
        </p:nvSpPr>
        <p:spPr>
          <a:xfrm>
            <a:off x="1028700" y="4833189"/>
            <a:ext cx="7629300" cy="410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Use these design resources in your Canva Presentation.</a:t>
            </a:r>
            <a:endParaRPr>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You can find these fonts online too. Happy designing! </a:t>
            </a:r>
            <a:endParaRPr>
              <a:latin typeface="Open Sans"/>
              <a:ea typeface="Open Sans"/>
              <a:cs typeface="Open Sans"/>
              <a:sym typeface="Open Sans"/>
            </a:endParaRPr>
          </a:p>
          <a:p>
            <a:pPr indent="0" lvl="0" marL="0" marR="0" rtl="0" algn="l">
              <a:lnSpc>
                <a:spcPct val="130000"/>
              </a:lnSpc>
              <a:spcBef>
                <a:spcPts val="0"/>
              </a:spcBef>
              <a:spcAft>
                <a:spcPts val="0"/>
              </a:spcAft>
              <a:buNone/>
            </a:pPr>
            <a:r>
              <a:t/>
            </a:r>
            <a:endParaRPr i="0" sz="2100" u="none" cap="none" strike="noStrike">
              <a:solidFill>
                <a:srgbClr val="000000"/>
              </a:solidFill>
              <a:latin typeface="Open Sans"/>
              <a:ea typeface="Open Sans"/>
              <a:cs typeface="Open Sans"/>
              <a:sym typeface="Open Sans"/>
            </a:endParaRPr>
          </a:p>
          <a:p>
            <a:pPr indent="0" lvl="0" marL="0" marR="0" rtl="0" algn="l">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Don't forget to delete this page before presenting. </a:t>
            </a:r>
            <a:endParaRPr>
              <a:latin typeface="Open Sans"/>
              <a:ea typeface="Open Sans"/>
              <a:cs typeface="Open Sans"/>
              <a:sym typeface="Open Sans"/>
            </a:endParaRPr>
          </a:p>
        </p:txBody>
      </p:sp>
      <p:sp>
        <p:nvSpPr>
          <p:cNvPr id="1092" name="Google Shape;1092;p29"/>
          <p:cNvSpPr txBox="1"/>
          <p:nvPr/>
        </p:nvSpPr>
        <p:spPr>
          <a:xfrm>
            <a:off x="1028700" y="3662325"/>
            <a:ext cx="7052700" cy="323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This presentation template uses the following free fonts:</a:t>
            </a:r>
            <a:endParaRPr>
              <a:latin typeface="Open Sans"/>
              <a:ea typeface="Open Sans"/>
              <a:cs typeface="Open Sans"/>
              <a:sym typeface="Open Sans"/>
            </a:endParaRPr>
          </a:p>
        </p:txBody>
      </p:sp>
      <p:sp>
        <p:nvSpPr>
          <p:cNvPr id="1093" name="Google Shape;1093;p29"/>
          <p:cNvSpPr txBox="1"/>
          <p:nvPr/>
        </p:nvSpPr>
        <p:spPr>
          <a:xfrm>
            <a:off x="1028700" y="5946219"/>
            <a:ext cx="3928200" cy="12282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000000"/>
              </a:buClr>
              <a:buSzPts val="2100"/>
              <a:buFont typeface="Open Sans"/>
              <a:buAutoNum type="arabicPeriod"/>
            </a:pPr>
            <a:r>
              <a:rPr i="0" lang="en-US" sz="2100" u="none" cap="none" strike="noStrike">
                <a:solidFill>
                  <a:srgbClr val="000000"/>
                </a:solidFill>
                <a:latin typeface="Open Sans"/>
                <a:ea typeface="Open Sans"/>
                <a:cs typeface="Open Sans"/>
                <a:sym typeface="Open Sans"/>
              </a:rPr>
              <a:t>Titles: Oswald</a:t>
            </a:r>
            <a:endParaRPr>
              <a:latin typeface="Open Sans"/>
              <a:ea typeface="Open Sans"/>
              <a:cs typeface="Open Sans"/>
              <a:sym typeface="Open Sans"/>
            </a:endParaRPr>
          </a:p>
          <a:p>
            <a:pPr indent="-226695" lvl="1" marL="453390" marR="0" rtl="0" algn="l">
              <a:lnSpc>
                <a:spcPct val="140000"/>
              </a:lnSpc>
              <a:spcBef>
                <a:spcPts val="0"/>
              </a:spcBef>
              <a:spcAft>
                <a:spcPts val="0"/>
              </a:spcAft>
              <a:buClr>
                <a:srgbClr val="000000"/>
              </a:buClr>
              <a:buSzPts val="2100"/>
              <a:buFont typeface="Open Sans"/>
              <a:buAutoNum type="arabicPeriod"/>
            </a:pPr>
            <a:r>
              <a:rPr i="0" lang="en-US" sz="2100" u="none" cap="none" strike="noStrike">
                <a:solidFill>
                  <a:srgbClr val="000000"/>
                </a:solidFill>
                <a:latin typeface="Open Sans"/>
                <a:ea typeface="Open Sans"/>
                <a:cs typeface="Open Sans"/>
                <a:sym typeface="Open Sans"/>
              </a:rPr>
              <a:t>Headers: Oswald</a:t>
            </a:r>
            <a:endParaRPr>
              <a:latin typeface="Open Sans"/>
              <a:ea typeface="Open Sans"/>
              <a:cs typeface="Open Sans"/>
              <a:sym typeface="Open Sans"/>
            </a:endParaRPr>
          </a:p>
          <a:p>
            <a:pPr indent="-226695" lvl="1" marL="453390" marR="0" rtl="0" algn="l">
              <a:lnSpc>
                <a:spcPct val="140000"/>
              </a:lnSpc>
              <a:spcBef>
                <a:spcPts val="0"/>
              </a:spcBef>
              <a:spcAft>
                <a:spcPts val="0"/>
              </a:spcAft>
              <a:buClr>
                <a:srgbClr val="000000"/>
              </a:buClr>
              <a:buSzPts val="2100"/>
              <a:buFont typeface="Open Sans"/>
              <a:buAutoNum type="arabicPeriod"/>
            </a:pPr>
            <a:r>
              <a:rPr i="0" lang="en-US" sz="2100" u="none" cap="none" strike="noStrike">
                <a:solidFill>
                  <a:srgbClr val="000000"/>
                </a:solidFill>
                <a:latin typeface="Open Sans"/>
                <a:ea typeface="Open Sans"/>
                <a:cs typeface="Open Sans"/>
                <a:sym typeface="Open Sans"/>
              </a:rPr>
              <a:t>Body Copy: Open Sauce</a:t>
            </a:r>
            <a:endParaRPr>
              <a:latin typeface="Open Sans"/>
              <a:ea typeface="Open Sans"/>
              <a:cs typeface="Open Sans"/>
              <a:sym typeface="Open Sans"/>
            </a:endParaRPr>
          </a:p>
        </p:txBody>
      </p:sp>
      <p:pic>
        <p:nvPicPr>
          <p:cNvPr id="1094" name="Google Shape;1094;p29"/>
          <p:cNvPicPr preferRelativeResize="0"/>
          <p:nvPr/>
        </p:nvPicPr>
        <p:blipFill>
          <a:blip r:embed="rId5">
            <a:alphaModFix/>
          </a:blip>
          <a:stretch>
            <a:fillRect/>
          </a:stretch>
        </p:blipFill>
        <p:spPr>
          <a:xfrm flipH="1" rot="10800000">
            <a:off x="12355150" y="1047212"/>
            <a:ext cx="5126175" cy="477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217" name="Shape 217"/>
        <p:cNvGrpSpPr/>
        <p:nvPr/>
      </p:nvGrpSpPr>
      <p:grpSpPr>
        <a:xfrm>
          <a:off x="0" y="0"/>
          <a:ext cx="0" cy="0"/>
          <a:chOff x="0" y="0"/>
          <a:chExt cx="0" cy="0"/>
        </a:xfrm>
      </p:grpSpPr>
      <p:grpSp>
        <p:nvGrpSpPr>
          <p:cNvPr id="218" name="Google Shape;218;p12"/>
          <p:cNvGrpSpPr/>
          <p:nvPr/>
        </p:nvGrpSpPr>
        <p:grpSpPr>
          <a:xfrm>
            <a:off x="513779" y="303372"/>
            <a:ext cx="6676549" cy="9680257"/>
            <a:chOff x="12700" y="0"/>
            <a:chExt cx="8902065" cy="12907009"/>
          </a:xfrm>
        </p:grpSpPr>
        <p:cxnSp>
          <p:nvCxnSpPr>
            <p:cNvPr id="219" name="Google Shape;219;p12"/>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220" name="Google Shape;220;p12"/>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221" name="Google Shape;221;p12"/>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222" name="Google Shape;222;p12"/>
            <p:cNvGrpSpPr/>
            <p:nvPr/>
          </p:nvGrpSpPr>
          <p:grpSpPr>
            <a:xfrm>
              <a:off x="8423275" y="0"/>
              <a:ext cx="491490" cy="491490"/>
              <a:chOff x="0" y="0"/>
              <a:chExt cx="812800" cy="812800"/>
            </a:xfrm>
          </p:grpSpPr>
          <p:sp>
            <p:nvSpPr>
              <p:cNvPr id="223" name="Google Shape;22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24" name="Google Shape;224;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2"/>
            <p:cNvGrpSpPr/>
            <p:nvPr/>
          </p:nvGrpSpPr>
          <p:grpSpPr>
            <a:xfrm>
              <a:off x="8423275" y="12415519"/>
              <a:ext cx="491490" cy="491490"/>
              <a:chOff x="0" y="0"/>
              <a:chExt cx="812800" cy="812800"/>
            </a:xfrm>
          </p:grpSpPr>
          <p:sp>
            <p:nvSpPr>
              <p:cNvPr id="226" name="Google Shape;22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27" name="Google Shape;227;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8" name="Google Shape;228;p12"/>
          <p:cNvGrpSpPr/>
          <p:nvPr/>
        </p:nvGrpSpPr>
        <p:grpSpPr>
          <a:xfrm>
            <a:off x="12243384" y="2464260"/>
            <a:ext cx="4124140" cy="6928899"/>
            <a:chOff x="0" y="-47625"/>
            <a:chExt cx="1086193" cy="1824895"/>
          </a:xfrm>
        </p:grpSpPr>
        <p:sp>
          <p:nvSpPr>
            <p:cNvPr id="229" name="Google Shape;229;p12"/>
            <p:cNvSpPr/>
            <p:nvPr/>
          </p:nvSpPr>
          <p:spPr>
            <a:xfrm>
              <a:off x="0" y="0"/>
              <a:ext cx="1086193" cy="1777270"/>
            </a:xfrm>
            <a:custGeom>
              <a:rect b="b" l="l" r="r" t="t"/>
              <a:pathLst>
                <a:path extrusionOk="0" h="1777270" w="1086193">
                  <a:moveTo>
                    <a:pt x="0" y="0"/>
                  </a:moveTo>
                  <a:lnTo>
                    <a:pt x="1086193" y="0"/>
                  </a:lnTo>
                  <a:lnTo>
                    <a:pt x="1086193" y="1777270"/>
                  </a:lnTo>
                  <a:lnTo>
                    <a:pt x="0" y="1777270"/>
                  </a:lnTo>
                  <a:close/>
                </a:path>
              </a:pathLst>
            </a:custGeom>
            <a:solidFill>
              <a:srgbClr val="000000"/>
            </a:solidFill>
            <a:ln>
              <a:noFill/>
            </a:ln>
          </p:spPr>
        </p:sp>
        <p:sp>
          <p:nvSpPr>
            <p:cNvPr id="230" name="Google Shape;230;p12"/>
            <p:cNvSpPr txBox="1"/>
            <p:nvPr/>
          </p:nvSpPr>
          <p:spPr>
            <a:xfrm>
              <a:off x="0" y="-47625"/>
              <a:ext cx="1086193" cy="18248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2"/>
          <p:cNvGrpSpPr/>
          <p:nvPr/>
        </p:nvGrpSpPr>
        <p:grpSpPr>
          <a:xfrm rot="10800000">
            <a:off x="10985423" y="303372"/>
            <a:ext cx="6676549" cy="9680257"/>
            <a:chOff x="12700" y="0"/>
            <a:chExt cx="8902065" cy="12907009"/>
          </a:xfrm>
        </p:grpSpPr>
        <p:cxnSp>
          <p:nvCxnSpPr>
            <p:cNvPr id="232" name="Google Shape;232;p12"/>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233" name="Google Shape;233;p12"/>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234" name="Google Shape;234;p12"/>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235" name="Google Shape;235;p12"/>
            <p:cNvGrpSpPr/>
            <p:nvPr/>
          </p:nvGrpSpPr>
          <p:grpSpPr>
            <a:xfrm>
              <a:off x="8423275" y="0"/>
              <a:ext cx="491490" cy="491490"/>
              <a:chOff x="0" y="0"/>
              <a:chExt cx="812800" cy="812800"/>
            </a:xfrm>
          </p:grpSpPr>
          <p:sp>
            <p:nvSpPr>
              <p:cNvPr id="236" name="Google Shape;23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37" name="Google Shape;237;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2"/>
            <p:cNvGrpSpPr/>
            <p:nvPr/>
          </p:nvGrpSpPr>
          <p:grpSpPr>
            <a:xfrm>
              <a:off x="8423275" y="12415519"/>
              <a:ext cx="491490" cy="491490"/>
              <a:chOff x="0" y="0"/>
              <a:chExt cx="812800" cy="812800"/>
            </a:xfrm>
          </p:grpSpPr>
          <p:sp>
            <p:nvSpPr>
              <p:cNvPr id="239" name="Google Shape;239;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40" name="Google Shape;240;p12"/>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1" name="Google Shape;241;p12"/>
          <p:cNvGrpSpPr/>
          <p:nvPr/>
        </p:nvGrpSpPr>
        <p:grpSpPr>
          <a:xfrm>
            <a:off x="822108" y="822960"/>
            <a:ext cx="2933028" cy="713220"/>
            <a:chOff x="0" y="0"/>
            <a:chExt cx="3910704" cy="950960"/>
          </a:xfrm>
        </p:grpSpPr>
        <p:sp>
          <p:nvSpPr>
            <p:cNvPr id="242" name="Google Shape;242;p12"/>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243" name="Google Shape;243;p12"/>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244" name="Google Shape;244;p12"/>
          <p:cNvGrpSpPr/>
          <p:nvPr/>
        </p:nvGrpSpPr>
        <p:grpSpPr>
          <a:xfrm>
            <a:off x="11975960" y="963762"/>
            <a:ext cx="3372558" cy="1006227"/>
            <a:chOff x="0" y="0"/>
            <a:chExt cx="4496745" cy="1341635"/>
          </a:xfrm>
        </p:grpSpPr>
        <p:grpSp>
          <p:nvGrpSpPr>
            <p:cNvPr id="245" name="Google Shape;245;p12"/>
            <p:cNvGrpSpPr/>
            <p:nvPr/>
          </p:nvGrpSpPr>
          <p:grpSpPr>
            <a:xfrm rot="2700000">
              <a:off x="196478" y="196478"/>
              <a:ext cx="948679" cy="948679"/>
              <a:chOff x="0" y="0"/>
              <a:chExt cx="812800" cy="812800"/>
            </a:xfrm>
          </p:grpSpPr>
          <p:sp>
            <p:nvSpPr>
              <p:cNvPr id="246" name="Google Shape;246;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47" name="Google Shape;247;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2"/>
            <p:cNvGrpSpPr/>
            <p:nvPr/>
          </p:nvGrpSpPr>
          <p:grpSpPr>
            <a:xfrm rot="2700000">
              <a:off x="1248181" y="196478"/>
              <a:ext cx="948679" cy="948679"/>
              <a:chOff x="0" y="0"/>
              <a:chExt cx="812800" cy="812800"/>
            </a:xfrm>
          </p:grpSpPr>
          <p:sp>
            <p:nvSpPr>
              <p:cNvPr id="249" name="Google Shape;249;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50" name="Google Shape;250;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2"/>
            <p:cNvGrpSpPr/>
            <p:nvPr/>
          </p:nvGrpSpPr>
          <p:grpSpPr>
            <a:xfrm rot="2700000">
              <a:off x="2299885" y="196478"/>
              <a:ext cx="948679" cy="948679"/>
              <a:chOff x="0" y="0"/>
              <a:chExt cx="812800" cy="812800"/>
            </a:xfrm>
          </p:grpSpPr>
          <p:sp>
            <p:nvSpPr>
              <p:cNvPr id="252" name="Google Shape;252;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53" name="Google Shape;253;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2"/>
            <p:cNvGrpSpPr/>
            <p:nvPr/>
          </p:nvGrpSpPr>
          <p:grpSpPr>
            <a:xfrm rot="2700000">
              <a:off x="3351588" y="196478"/>
              <a:ext cx="948679" cy="948679"/>
              <a:chOff x="0" y="0"/>
              <a:chExt cx="812800" cy="812800"/>
            </a:xfrm>
          </p:grpSpPr>
          <p:sp>
            <p:nvSpPr>
              <p:cNvPr id="255" name="Google Shape;255;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56" name="Google Shape;256;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7" name="Google Shape;257;p12"/>
          <p:cNvGrpSpPr/>
          <p:nvPr/>
        </p:nvGrpSpPr>
        <p:grpSpPr>
          <a:xfrm>
            <a:off x="1307338" y="8252074"/>
            <a:ext cx="3372558" cy="1006227"/>
            <a:chOff x="0" y="0"/>
            <a:chExt cx="4496745" cy="1341635"/>
          </a:xfrm>
        </p:grpSpPr>
        <p:grpSp>
          <p:nvGrpSpPr>
            <p:cNvPr id="258" name="Google Shape;258;p12"/>
            <p:cNvGrpSpPr/>
            <p:nvPr/>
          </p:nvGrpSpPr>
          <p:grpSpPr>
            <a:xfrm rot="2700000">
              <a:off x="196478" y="196478"/>
              <a:ext cx="948679" cy="948679"/>
              <a:chOff x="0" y="0"/>
              <a:chExt cx="812800" cy="812800"/>
            </a:xfrm>
          </p:grpSpPr>
          <p:sp>
            <p:nvSpPr>
              <p:cNvPr id="259" name="Google Shape;259;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60" name="Google Shape;260;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12"/>
            <p:cNvGrpSpPr/>
            <p:nvPr/>
          </p:nvGrpSpPr>
          <p:grpSpPr>
            <a:xfrm rot="2700000">
              <a:off x="1248181" y="196478"/>
              <a:ext cx="948679" cy="948679"/>
              <a:chOff x="0" y="0"/>
              <a:chExt cx="812800" cy="812800"/>
            </a:xfrm>
          </p:grpSpPr>
          <p:sp>
            <p:nvSpPr>
              <p:cNvPr id="262" name="Google Shape;262;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63" name="Google Shape;263;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2"/>
            <p:cNvGrpSpPr/>
            <p:nvPr/>
          </p:nvGrpSpPr>
          <p:grpSpPr>
            <a:xfrm rot="2700000">
              <a:off x="2299885" y="196478"/>
              <a:ext cx="948679" cy="948679"/>
              <a:chOff x="0" y="0"/>
              <a:chExt cx="812800" cy="812800"/>
            </a:xfrm>
          </p:grpSpPr>
          <p:sp>
            <p:nvSpPr>
              <p:cNvPr id="265" name="Google Shape;265;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66" name="Google Shape;266;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2"/>
            <p:cNvGrpSpPr/>
            <p:nvPr/>
          </p:nvGrpSpPr>
          <p:grpSpPr>
            <a:xfrm rot="2700000">
              <a:off x="3351588" y="196478"/>
              <a:ext cx="948679" cy="948679"/>
              <a:chOff x="0" y="0"/>
              <a:chExt cx="812800" cy="812800"/>
            </a:xfrm>
          </p:grpSpPr>
          <p:sp>
            <p:nvSpPr>
              <p:cNvPr id="268" name="Google Shape;268;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269" name="Google Shape;269;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0" name="Google Shape;270;p12"/>
          <p:cNvSpPr txBox="1"/>
          <p:nvPr/>
        </p:nvSpPr>
        <p:spPr>
          <a:xfrm>
            <a:off x="1028700" y="4251645"/>
            <a:ext cx="10255850" cy="3642398"/>
          </a:xfrm>
          <a:prstGeom prst="rect">
            <a:avLst/>
          </a:prstGeom>
          <a:noFill/>
          <a:ln>
            <a:noFill/>
          </a:ln>
        </p:spPr>
        <p:txBody>
          <a:bodyPr anchorCtr="0" anchor="t" bIns="0" lIns="0" spcFirstLastPara="1" rIns="0" wrap="square" tIns="0">
            <a:spAutoFit/>
          </a:bodyPr>
          <a:lstStyle/>
          <a:p>
            <a:pPr indent="-411571" lvl="1" marL="823144" marR="0" rtl="0" algn="l">
              <a:lnSpc>
                <a:spcPct val="127019"/>
              </a:lnSpc>
              <a:spcBef>
                <a:spcPts val="0"/>
              </a:spcBef>
              <a:spcAft>
                <a:spcPts val="0"/>
              </a:spcAft>
              <a:buClr>
                <a:srgbClr val="000000"/>
              </a:buClr>
              <a:buSzPts val="3812"/>
              <a:buFont typeface="Oswald"/>
              <a:buAutoNum type="arabicPeriod"/>
            </a:pPr>
            <a:r>
              <a:rPr b="0" i="0" lang="en-US" sz="3812" u="none" cap="none" strike="noStrike">
                <a:solidFill>
                  <a:srgbClr val="000000"/>
                </a:solidFill>
                <a:latin typeface="Oswald"/>
                <a:ea typeface="Oswald"/>
                <a:cs typeface="Oswald"/>
                <a:sym typeface="Oswald"/>
              </a:rPr>
              <a:t>Introduction to Accounting &amp; Finance</a:t>
            </a:r>
            <a:endParaRPr/>
          </a:p>
          <a:p>
            <a:pPr indent="-411571" lvl="1" marL="823144" marR="0" rtl="0" algn="l">
              <a:lnSpc>
                <a:spcPct val="127019"/>
              </a:lnSpc>
              <a:spcBef>
                <a:spcPts val="0"/>
              </a:spcBef>
              <a:spcAft>
                <a:spcPts val="0"/>
              </a:spcAft>
              <a:buClr>
                <a:srgbClr val="000000"/>
              </a:buClr>
              <a:buSzPts val="3812"/>
              <a:buFont typeface="Oswald"/>
              <a:buAutoNum type="arabicPeriod"/>
            </a:pPr>
            <a:r>
              <a:rPr b="0" i="0" lang="en-US" sz="3812" u="none" cap="none" strike="noStrike">
                <a:solidFill>
                  <a:srgbClr val="000000"/>
                </a:solidFill>
                <a:latin typeface="Oswald"/>
                <a:ea typeface="Oswald"/>
                <a:cs typeface="Oswald"/>
                <a:sym typeface="Oswald"/>
              </a:rPr>
              <a:t>Why Choose Accounting &amp; Finance as a Major?</a:t>
            </a:r>
            <a:endParaRPr/>
          </a:p>
          <a:p>
            <a:pPr indent="-411571" lvl="1" marL="823144" marR="0" rtl="0" algn="l">
              <a:lnSpc>
                <a:spcPct val="127019"/>
              </a:lnSpc>
              <a:spcBef>
                <a:spcPts val="0"/>
              </a:spcBef>
              <a:spcAft>
                <a:spcPts val="0"/>
              </a:spcAft>
              <a:buClr>
                <a:srgbClr val="000000"/>
              </a:buClr>
              <a:buSzPts val="3812"/>
              <a:buFont typeface="Oswald"/>
              <a:buAutoNum type="arabicPeriod"/>
            </a:pPr>
            <a:r>
              <a:rPr b="0" i="0" lang="en-US" sz="3812" u="none" cap="none" strike="noStrike">
                <a:solidFill>
                  <a:srgbClr val="000000"/>
                </a:solidFill>
                <a:latin typeface="Oswald"/>
                <a:ea typeface="Oswald"/>
                <a:cs typeface="Oswald"/>
                <a:sym typeface="Oswald"/>
              </a:rPr>
              <a:t>Curriculum Overview</a:t>
            </a:r>
            <a:endParaRPr/>
          </a:p>
          <a:p>
            <a:pPr indent="-411571" lvl="1" marL="823144" marR="0" rtl="0" algn="l">
              <a:lnSpc>
                <a:spcPct val="127019"/>
              </a:lnSpc>
              <a:spcBef>
                <a:spcPts val="0"/>
              </a:spcBef>
              <a:spcAft>
                <a:spcPts val="0"/>
              </a:spcAft>
              <a:buClr>
                <a:srgbClr val="000000"/>
              </a:buClr>
              <a:buSzPts val="3812"/>
              <a:buFont typeface="Oswald"/>
              <a:buAutoNum type="arabicPeriod"/>
            </a:pPr>
            <a:r>
              <a:rPr b="0" i="0" lang="en-US" sz="3812" u="none" cap="none" strike="noStrike">
                <a:solidFill>
                  <a:srgbClr val="000000"/>
                </a:solidFill>
                <a:latin typeface="Oswald"/>
                <a:ea typeface="Oswald"/>
                <a:cs typeface="Oswald"/>
                <a:sym typeface="Oswald"/>
              </a:rPr>
              <a:t>Core Courses in Accounting</a:t>
            </a:r>
            <a:endParaRPr/>
          </a:p>
          <a:p>
            <a:pPr indent="-411571" lvl="1" marL="823144" marR="0" rtl="0" algn="l">
              <a:lnSpc>
                <a:spcPct val="127019"/>
              </a:lnSpc>
              <a:spcBef>
                <a:spcPts val="0"/>
              </a:spcBef>
              <a:spcAft>
                <a:spcPts val="0"/>
              </a:spcAft>
              <a:buClr>
                <a:srgbClr val="000000"/>
              </a:buClr>
              <a:buSzPts val="3812"/>
              <a:buFont typeface="Oswald"/>
              <a:buAutoNum type="arabicPeriod"/>
            </a:pPr>
            <a:r>
              <a:rPr b="0" i="0" lang="en-US" sz="3812" u="none" cap="none" strike="noStrike">
                <a:solidFill>
                  <a:srgbClr val="000000"/>
                </a:solidFill>
                <a:latin typeface="Oswald"/>
                <a:ea typeface="Oswald"/>
                <a:cs typeface="Oswald"/>
                <a:sym typeface="Oswald"/>
              </a:rPr>
              <a:t>Core Courses in Finance</a:t>
            </a:r>
            <a:endParaRPr/>
          </a:p>
          <a:p>
            <a:pPr indent="0" lvl="0" marL="0" marR="0" rtl="0" algn="l">
              <a:lnSpc>
                <a:spcPct val="127019"/>
              </a:lnSpc>
              <a:spcBef>
                <a:spcPts val="0"/>
              </a:spcBef>
              <a:spcAft>
                <a:spcPts val="0"/>
              </a:spcAft>
              <a:buNone/>
            </a:pPr>
            <a:r>
              <a:t/>
            </a:r>
            <a:endParaRPr b="0" i="0" sz="3812" u="none" cap="none" strike="noStrike">
              <a:solidFill>
                <a:srgbClr val="000000"/>
              </a:solidFill>
              <a:latin typeface="Oswald"/>
              <a:ea typeface="Oswald"/>
              <a:cs typeface="Oswald"/>
              <a:sym typeface="Oswald"/>
            </a:endParaRPr>
          </a:p>
        </p:txBody>
      </p:sp>
      <p:sp>
        <p:nvSpPr>
          <p:cNvPr id="271" name="Google Shape;271;p12"/>
          <p:cNvSpPr txBox="1"/>
          <p:nvPr/>
        </p:nvSpPr>
        <p:spPr>
          <a:xfrm>
            <a:off x="1028700" y="2140962"/>
            <a:ext cx="11052006" cy="190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Table Of Contents</a:t>
            </a:r>
            <a:endParaRPr/>
          </a:p>
        </p:txBody>
      </p:sp>
      <p:pic>
        <p:nvPicPr>
          <p:cNvPr id="272" name="Google Shape;272;p12"/>
          <p:cNvPicPr preferRelativeResize="0"/>
          <p:nvPr/>
        </p:nvPicPr>
        <p:blipFill>
          <a:blip r:embed="rId4">
            <a:alphaModFix/>
          </a:blip>
          <a:stretch>
            <a:fillRect/>
          </a:stretch>
        </p:blipFill>
        <p:spPr>
          <a:xfrm>
            <a:off x="12426200" y="2464250"/>
            <a:ext cx="4124176" cy="6782389"/>
          </a:xfrm>
          <a:prstGeom prst="rect">
            <a:avLst/>
          </a:prstGeom>
          <a:noFill/>
          <a:ln>
            <a:noFill/>
          </a:ln>
        </p:spPr>
      </p:pic>
      <p:pic>
        <p:nvPicPr>
          <p:cNvPr id="273" name="Google Shape;273;p12"/>
          <p:cNvPicPr preferRelativeResize="0"/>
          <p:nvPr/>
        </p:nvPicPr>
        <p:blipFill>
          <a:blip r:embed="rId5">
            <a:alphaModFix/>
          </a:blip>
          <a:stretch>
            <a:fillRect/>
          </a:stretch>
        </p:blipFill>
        <p:spPr>
          <a:xfrm>
            <a:off x="9132825" y="8118153"/>
            <a:ext cx="2340825" cy="12740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1098" name="Shape 1098"/>
        <p:cNvGrpSpPr/>
        <p:nvPr/>
      </p:nvGrpSpPr>
      <p:grpSpPr>
        <a:xfrm>
          <a:off x="0" y="0"/>
          <a:ext cx="0" cy="0"/>
          <a:chOff x="0" y="0"/>
          <a:chExt cx="0" cy="0"/>
        </a:xfrm>
      </p:grpSpPr>
      <p:sp>
        <p:nvSpPr>
          <p:cNvPr id="1099" name="Google Shape;1099;p30"/>
          <p:cNvSpPr txBox="1"/>
          <p:nvPr/>
        </p:nvSpPr>
        <p:spPr>
          <a:xfrm>
            <a:off x="5298070" y="1028700"/>
            <a:ext cx="7726128" cy="190497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Credits</a:t>
            </a:r>
            <a:endParaRPr/>
          </a:p>
        </p:txBody>
      </p:sp>
      <p:grpSp>
        <p:nvGrpSpPr>
          <p:cNvPr id="1100" name="Google Shape;1100;p30"/>
          <p:cNvGrpSpPr/>
          <p:nvPr/>
        </p:nvGrpSpPr>
        <p:grpSpPr>
          <a:xfrm>
            <a:off x="421624" y="303372"/>
            <a:ext cx="6676549" cy="9680257"/>
            <a:chOff x="12700" y="0"/>
            <a:chExt cx="8902065" cy="12907009"/>
          </a:xfrm>
        </p:grpSpPr>
        <p:cxnSp>
          <p:nvCxnSpPr>
            <p:cNvPr id="1101" name="Google Shape;1101;p30"/>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102" name="Google Shape;1102;p30"/>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103" name="Google Shape;1103;p30"/>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104" name="Google Shape;1104;p30"/>
            <p:cNvGrpSpPr/>
            <p:nvPr/>
          </p:nvGrpSpPr>
          <p:grpSpPr>
            <a:xfrm>
              <a:off x="8423275" y="0"/>
              <a:ext cx="491490" cy="491490"/>
              <a:chOff x="0" y="0"/>
              <a:chExt cx="812800" cy="812800"/>
            </a:xfrm>
          </p:grpSpPr>
          <p:sp>
            <p:nvSpPr>
              <p:cNvPr id="1105" name="Google Shape;110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106" name="Google Shape;1106;p3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7" name="Google Shape;1107;p30"/>
            <p:cNvGrpSpPr/>
            <p:nvPr/>
          </p:nvGrpSpPr>
          <p:grpSpPr>
            <a:xfrm>
              <a:off x="8423275" y="12415519"/>
              <a:ext cx="491490" cy="491490"/>
              <a:chOff x="0" y="0"/>
              <a:chExt cx="812800" cy="812800"/>
            </a:xfrm>
          </p:grpSpPr>
          <p:sp>
            <p:nvSpPr>
              <p:cNvPr id="1108" name="Google Shape;110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109" name="Google Shape;1109;p3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10" name="Google Shape;1110;p30"/>
          <p:cNvGrpSpPr/>
          <p:nvPr/>
        </p:nvGrpSpPr>
        <p:grpSpPr>
          <a:xfrm rot="10800000">
            <a:off x="10985423" y="303372"/>
            <a:ext cx="6676549" cy="9680257"/>
            <a:chOff x="12700" y="0"/>
            <a:chExt cx="8902065" cy="12907009"/>
          </a:xfrm>
        </p:grpSpPr>
        <p:cxnSp>
          <p:nvCxnSpPr>
            <p:cNvPr id="1111" name="Google Shape;1111;p30"/>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1112" name="Google Shape;1112;p30"/>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1113" name="Google Shape;1113;p30"/>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1114" name="Google Shape;1114;p30"/>
            <p:cNvGrpSpPr/>
            <p:nvPr/>
          </p:nvGrpSpPr>
          <p:grpSpPr>
            <a:xfrm>
              <a:off x="8423275" y="0"/>
              <a:ext cx="491490" cy="491490"/>
              <a:chOff x="0" y="0"/>
              <a:chExt cx="812800" cy="812800"/>
            </a:xfrm>
          </p:grpSpPr>
          <p:sp>
            <p:nvSpPr>
              <p:cNvPr id="1115" name="Google Shape;1115;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116" name="Google Shape;1116;p3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7" name="Google Shape;1117;p30"/>
            <p:cNvGrpSpPr/>
            <p:nvPr/>
          </p:nvGrpSpPr>
          <p:grpSpPr>
            <a:xfrm>
              <a:off x="8423275" y="12415519"/>
              <a:ext cx="491490" cy="491490"/>
              <a:chOff x="0" y="0"/>
              <a:chExt cx="812800" cy="812800"/>
            </a:xfrm>
          </p:grpSpPr>
          <p:sp>
            <p:nvSpPr>
              <p:cNvPr id="1118" name="Google Shape;1118;p30"/>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1119" name="Google Shape;1119;p30"/>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20" name="Google Shape;1120;p30"/>
          <p:cNvSpPr txBox="1"/>
          <p:nvPr/>
        </p:nvSpPr>
        <p:spPr>
          <a:xfrm>
            <a:off x="3255944" y="5223495"/>
            <a:ext cx="11810400" cy="32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This presentation template is free for everyone to use thanks to the following:</a:t>
            </a:r>
            <a:endParaRPr>
              <a:latin typeface="Open Sans"/>
              <a:ea typeface="Open Sans"/>
              <a:cs typeface="Open Sans"/>
              <a:sym typeface="Open Sans"/>
            </a:endParaRPr>
          </a:p>
        </p:txBody>
      </p:sp>
      <p:sp>
        <p:nvSpPr>
          <p:cNvPr id="1121" name="Google Shape;1121;p30"/>
          <p:cNvSpPr txBox="1"/>
          <p:nvPr/>
        </p:nvSpPr>
        <p:spPr>
          <a:xfrm>
            <a:off x="2835159" y="6052299"/>
            <a:ext cx="126519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SlidesCarnival for the presentation template</a:t>
            </a:r>
            <a:endParaRPr>
              <a:latin typeface="Open Sans"/>
              <a:ea typeface="Open Sans"/>
              <a:cs typeface="Open Sans"/>
              <a:sym typeface="Open Sans"/>
            </a:endParaRPr>
          </a:p>
          <a:p>
            <a:pPr indent="0" lvl="0" marL="0" marR="0" rtl="0" algn="ctr">
              <a:lnSpc>
                <a:spcPct val="130000"/>
              </a:lnSpc>
              <a:spcBef>
                <a:spcPts val="0"/>
              </a:spcBef>
              <a:spcAft>
                <a:spcPts val="0"/>
              </a:spcAft>
              <a:buNone/>
            </a:pPr>
            <a:r>
              <a:rPr i="0" lang="en-US" sz="2100" u="none" cap="none" strike="noStrike">
                <a:solidFill>
                  <a:srgbClr val="000000"/>
                </a:solidFill>
                <a:latin typeface="Open Sans"/>
                <a:ea typeface="Open Sans"/>
                <a:cs typeface="Open Sans"/>
                <a:sym typeface="Open Sans"/>
              </a:rPr>
              <a:t>Pexels for the photos</a:t>
            </a:r>
            <a:endParaRPr>
              <a:latin typeface="Open Sans"/>
              <a:ea typeface="Open Sans"/>
              <a:cs typeface="Open Sans"/>
              <a:sym typeface="Open Sans"/>
            </a:endParaRPr>
          </a:p>
        </p:txBody>
      </p:sp>
      <p:sp>
        <p:nvSpPr>
          <p:cNvPr id="1122" name="Google Shape;1122;p30"/>
          <p:cNvSpPr txBox="1"/>
          <p:nvPr/>
        </p:nvSpPr>
        <p:spPr>
          <a:xfrm>
            <a:off x="3255944" y="7006704"/>
            <a:ext cx="12651949" cy="190497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Happy designing! </a:t>
            </a:r>
            <a:endParaRPr/>
          </a:p>
        </p:txBody>
      </p:sp>
      <p:pic>
        <p:nvPicPr>
          <p:cNvPr id="1123" name="Google Shape;1123;p30"/>
          <p:cNvPicPr preferRelativeResize="0"/>
          <p:nvPr/>
        </p:nvPicPr>
        <p:blipFill>
          <a:blip r:embed="rId3">
            <a:alphaModFix/>
          </a:blip>
          <a:stretch>
            <a:fillRect/>
          </a:stretch>
        </p:blipFill>
        <p:spPr>
          <a:xfrm>
            <a:off x="6131262" y="3046627"/>
            <a:ext cx="6025476" cy="15063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1669A"/>
        </a:solidFill>
      </p:bgPr>
    </p:bg>
    <p:spTree>
      <p:nvGrpSpPr>
        <p:cNvPr id="277" name="Shape 277"/>
        <p:cNvGrpSpPr/>
        <p:nvPr/>
      </p:nvGrpSpPr>
      <p:grpSpPr>
        <a:xfrm>
          <a:off x="0" y="0"/>
          <a:ext cx="0" cy="0"/>
          <a:chOff x="0" y="0"/>
          <a:chExt cx="0" cy="0"/>
        </a:xfrm>
      </p:grpSpPr>
      <p:grpSp>
        <p:nvGrpSpPr>
          <p:cNvPr id="278" name="Google Shape;278;p13"/>
          <p:cNvGrpSpPr/>
          <p:nvPr/>
        </p:nvGrpSpPr>
        <p:grpSpPr>
          <a:xfrm>
            <a:off x="513779" y="303372"/>
            <a:ext cx="6676549" cy="9680257"/>
            <a:chOff x="12700" y="0"/>
            <a:chExt cx="8902065" cy="12907009"/>
          </a:xfrm>
        </p:grpSpPr>
        <p:cxnSp>
          <p:nvCxnSpPr>
            <p:cNvPr id="279" name="Google Shape;279;p13"/>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280" name="Google Shape;280;p13"/>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281" name="Google Shape;281;p13"/>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282" name="Google Shape;282;p13"/>
            <p:cNvGrpSpPr/>
            <p:nvPr/>
          </p:nvGrpSpPr>
          <p:grpSpPr>
            <a:xfrm>
              <a:off x="8423275" y="0"/>
              <a:ext cx="491490" cy="491490"/>
              <a:chOff x="0" y="0"/>
              <a:chExt cx="812800" cy="812800"/>
            </a:xfrm>
          </p:grpSpPr>
          <p:sp>
            <p:nvSpPr>
              <p:cNvPr id="283" name="Google Shape;283;p1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84" name="Google Shape;284;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3"/>
            <p:cNvGrpSpPr/>
            <p:nvPr/>
          </p:nvGrpSpPr>
          <p:grpSpPr>
            <a:xfrm>
              <a:off x="8423275" y="12415519"/>
              <a:ext cx="491490" cy="491490"/>
              <a:chOff x="0" y="0"/>
              <a:chExt cx="812800" cy="812800"/>
            </a:xfrm>
          </p:grpSpPr>
          <p:sp>
            <p:nvSpPr>
              <p:cNvPr id="286" name="Google Shape;286;p1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287" name="Google Shape;287;p13"/>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8" name="Google Shape;288;p13"/>
          <p:cNvGrpSpPr/>
          <p:nvPr/>
        </p:nvGrpSpPr>
        <p:grpSpPr>
          <a:xfrm>
            <a:off x="6490544" y="1052851"/>
            <a:ext cx="8084338" cy="2196156"/>
            <a:chOff x="0" y="-458402"/>
            <a:chExt cx="10779118" cy="2928207"/>
          </a:xfrm>
        </p:grpSpPr>
        <p:grpSp>
          <p:nvGrpSpPr>
            <p:cNvPr id="289" name="Google Shape;289;p13"/>
            <p:cNvGrpSpPr/>
            <p:nvPr/>
          </p:nvGrpSpPr>
          <p:grpSpPr>
            <a:xfrm>
              <a:off x="0" y="-162709"/>
              <a:ext cx="10456948" cy="2632514"/>
              <a:chOff x="0" y="-47625"/>
              <a:chExt cx="1086411" cy="273501"/>
            </a:xfrm>
          </p:grpSpPr>
          <p:sp>
            <p:nvSpPr>
              <p:cNvPr id="290" name="Google Shape;290;p13"/>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000000"/>
              </a:solidFill>
              <a:ln>
                <a:noFill/>
              </a:ln>
            </p:spPr>
          </p:sp>
          <p:sp>
            <p:nvSpPr>
              <p:cNvPr id="291" name="Google Shape;291;p13"/>
              <p:cNvSpPr txBox="1"/>
              <p:nvPr/>
            </p:nvSpPr>
            <p:spPr>
              <a:xfrm>
                <a:off x="0" y="-47625"/>
                <a:ext cx="1086411" cy="2735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3"/>
            <p:cNvGrpSpPr/>
            <p:nvPr/>
          </p:nvGrpSpPr>
          <p:grpSpPr>
            <a:xfrm>
              <a:off x="322170" y="-458402"/>
              <a:ext cx="10456948" cy="2632514"/>
              <a:chOff x="0" y="-47625"/>
              <a:chExt cx="1086411" cy="273501"/>
            </a:xfrm>
          </p:grpSpPr>
          <p:sp>
            <p:nvSpPr>
              <p:cNvPr id="293" name="Google Shape;293;p13"/>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BBEFC8"/>
              </a:solidFill>
              <a:ln>
                <a:noFill/>
              </a:ln>
            </p:spPr>
          </p:sp>
          <p:sp>
            <p:nvSpPr>
              <p:cNvPr id="294" name="Google Shape;294;p13"/>
              <p:cNvSpPr txBox="1"/>
              <p:nvPr/>
            </p:nvSpPr>
            <p:spPr>
              <a:xfrm>
                <a:off x="0" y="-47625"/>
                <a:ext cx="1086411" cy="2735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5" name="Google Shape;295;p13"/>
          <p:cNvGrpSpPr/>
          <p:nvPr/>
        </p:nvGrpSpPr>
        <p:grpSpPr>
          <a:xfrm>
            <a:off x="822108" y="822960"/>
            <a:ext cx="2933028" cy="713220"/>
            <a:chOff x="0" y="0"/>
            <a:chExt cx="3910704" cy="950960"/>
          </a:xfrm>
        </p:grpSpPr>
        <p:sp>
          <p:nvSpPr>
            <p:cNvPr id="296" name="Google Shape;296;p13"/>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297" name="Google Shape;297;p13"/>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298" name="Google Shape;298;p13"/>
          <p:cNvGrpSpPr/>
          <p:nvPr/>
        </p:nvGrpSpPr>
        <p:grpSpPr>
          <a:xfrm>
            <a:off x="687596" y="2461573"/>
            <a:ext cx="5363854" cy="5363854"/>
            <a:chOff x="0" y="0"/>
            <a:chExt cx="812800" cy="812800"/>
          </a:xfrm>
        </p:grpSpPr>
        <p:sp>
          <p:nvSpPr>
            <p:cNvPr id="299" name="Google Shape;2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13"/>
          <p:cNvSpPr txBox="1"/>
          <p:nvPr/>
        </p:nvSpPr>
        <p:spPr>
          <a:xfrm>
            <a:off x="7008136" y="1179570"/>
            <a:ext cx="7378075" cy="190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100F0D"/>
                </a:solidFill>
                <a:latin typeface="Oswald"/>
                <a:ea typeface="Oswald"/>
                <a:cs typeface="Oswald"/>
                <a:sym typeface="Oswald"/>
              </a:rPr>
              <a:t>Introduction</a:t>
            </a:r>
            <a:endParaRPr/>
          </a:p>
        </p:txBody>
      </p:sp>
      <p:sp>
        <p:nvSpPr>
          <p:cNvPr id="302" name="Google Shape;302;p13"/>
          <p:cNvSpPr txBox="1"/>
          <p:nvPr/>
        </p:nvSpPr>
        <p:spPr>
          <a:xfrm>
            <a:off x="6490550" y="3775000"/>
            <a:ext cx="109611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00" u="none" cap="none" strike="noStrike">
                <a:solidFill>
                  <a:srgbClr val="BBEFC8"/>
                </a:solidFill>
                <a:latin typeface="Open Sans"/>
                <a:ea typeface="Open Sans"/>
                <a:cs typeface="Open Sans"/>
                <a:sym typeface="Open Sans"/>
              </a:rPr>
              <a:t>Welcome to a world where words dance across the page like graceful ballerinas, where stories come to life and take you on magical journeys to far-off lands. In this realm of imagination and wonder, creativity knows no bounds and the possibilities are as vast as the universe itself.</a:t>
            </a:r>
            <a:r>
              <a:rPr lang="en-US">
                <a:latin typeface="Open Sans"/>
                <a:ea typeface="Open Sans"/>
                <a:cs typeface="Open Sans"/>
                <a:sym typeface="Open Sans"/>
              </a:rPr>
              <a:t> </a:t>
            </a:r>
            <a:r>
              <a:rPr i="0" lang="en-US" sz="2100" u="none" cap="none" strike="noStrike">
                <a:solidFill>
                  <a:srgbClr val="BBEFC8"/>
                </a:solidFill>
                <a:latin typeface="Open Sans"/>
                <a:ea typeface="Open Sans"/>
                <a:cs typeface="Open Sans"/>
                <a:sym typeface="Open Sans"/>
              </a:rPr>
              <a:t>Here, we celebrate the power of language to connect us, to inspire us, and to transcend the boundaries of time and space. Through the written word, we can explore the depths of human emotion, unravel the mysteries of the universe, and share in the collective wisdom of generations past.</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BBEFC8"/>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100" u="none" cap="none" strike="noStrike">
                <a:solidFill>
                  <a:srgbClr val="BBEFC8"/>
                </a:solidFill>
                <a:latin typeface="Open Sans"/>
                <a:ea typeface="Open Sans"/>
                <a:cs typeface="Open Sans"/>
                <a:sym typeface="Open Sans"/>
              </a:rPr>
              <a:t>So come, dear reader, and let us embark on a literary adventure together. Let us weave tales of love and loss, of triumph and tragedy, and of the infinite possibilities that lie within the pages of a book. For in this world of words, anything is possible, and the only limit is the scope of our imagination.</a:t>
            </a:r>
            <a:endParaRPr>
              <a:latin typeface="Open Sans"/>
              <a:ea typeface="Open Sans"/>
              <a:cs typeface="Open Sans"/>
              <a:sym typeface="Open Sans"/>
            </a:endParaRPr>
          </a:p>
        </p:txBody>
      </p:sp>
      <p:grpSp>
        <p:nvGrpSpPr>
          <p:cNvPr id="303" name="Google Shape;303;p13"/>
          <p:cNvGrpSpPr/>
          <p:nvPr/>
        </p:nvGrpSpPr>
        <p:grpSpPr>
          <a:xfrm>
            <a:off x="14574882" y="8977403"/>
            <a:ext cx="3372558" cy="1006227"/>
            <a:chOff x="0" y="0"/>
            <a:chExt cx="4496745" cy="1341635"/>
          </a:xfrm>
        </p:grpSpPr>
        <p:grpSp>
          <p:nvGrpSpPr>
            <p:cNvPr id="304" name="Google Shape;304;p13"/>
            <p:cNvGrpSpPr/>
            <p:nvPr/>
          </p:nvGrpSpPr>
          <p:grpSpPr>
            <a:xfrm rot="2700000">
              <a:off x="196478" y="196478"/>
              <a:ext cx="948679" cy="948679"/>
              <a:chOff x="0" y="0"/>
              <a:chExt cx="812800" cy="812800"/>
            </a:xfrm>
          </p:grpSpPr>
          <p:sp>
            <p:nvSpPr>
              <p:cNvPr id="305" name="Google Shape;305;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06" name="Google Shape;306;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3"/>
            <p:cNvGrpSpPr/>
            <p:nvPr/>
          </p:nvGrpSpPr>
          <p:grpSpPr>
            <a:xfrm rot="2700000">
              <a:off x="1248181" y="196478"/>
              <a:ext cx="948679" cy="948679"/>
              <a:chOff x="0" y="0"/>
              <a:chExt cx="812800" cy="812800"/>
            </a:xfrm>
          </p:grpSpPr>
          <p:sp>
            <p:nvSpPr>
              <p:cNvPr id="308" name="Google Shape;308;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09" name="Google Shape;309;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3"/>
            <p:cNvGrpSpPr/>
            <p:nvPr/>
          </p:nvGrpSpPr>
          <p:grpSpPr>
            <a:xfrm rot="2700000">
              <a:off x="2299885" y="196478"/>
              <a:ext cx="948679" cy="948679"/>
              <a:chOff x="0" y="0"/>
              <a:chExt cx="812800" cy="812800"/>
            </a:xfrm>
          </p:grpSpPr>
          <p:sp>
            <p:nvSpPr>
              <p:cNvPr id="311" name="Google Shape;311;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12" name="Google Shape;312;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3"/>
            <p:cNvGrpSpPr/>
            <p:nvPr/>
          </p:nvGrpSpPr>
          <p:grpSpPr>
            <a:xfrm rot="2700000">
              <a:off x="3351588" y="196478"/>
              <a:ext cx="948679" cy="948679"/>
              <a:chOff x="0" y="0"/>
              <a:chExt cx="812800" cy="812800"/>
            </a:xfrm>
          </p:grpSpPr>
          <p:sp>
            <p:nvSpPr>
              <p:cNvPr id="314" name="Google Shape;314;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15" name="Google Shape;315;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16" name="Google Shape;316;p13"/>
          <p:cNvPicPr preferRelativeResize="0"/>
          <p:nvPr/>
        </p:nvPicPr>
        <p:blipFill>
          <a:blip r:embed="rId4">
            <a:alphaModFix/>
          </a:blip>
          <a:stretch>
            <a:fillRect/>
          </a:stretch>
        </p:blipFill>
        <p:spPr>
          <a:xfrm>
            <a:off x="830150" y="2464635"/>
            <a:ext cx="5221274" cy="5215215"/>
          </a:xfrm>
          <a:prstGeom prst="rect">
            <a:avLst/>
          </a:prstGeom>
          <a:noFill/>
          <a:ln>
            <a:noFill/>
          </a:ln>
        </p:spPr>
      </p:pic>
      <p:pic>
        <p:nvPicPr>
          <p:cNvPr id="317" name="Google Shape;317;p13"/>
          <p:cNvPicPr preferRelativeResize="0"/>
          <p:nvPr/>
        </p:nvPicPr>
        <p:blipFill>
          <a:blip r:embed="rId5">
            <a:alphaModFix/>
          </a:blip>
          <a:stretch>
            <a:fillRect/>
          </a:stretch>
        </p:blipFill>
        <p:spPr>
          <a:xfrm>
            <a:off x="15282675" y="542539"/>
            <a:ext cx="2340825" cy="1274043"/>
          </a:xfrm>
          <a:prstGeom prst="rect">
            <a:avLst/>
          </a:prstGeom>
          <a:noFill/>
          <a:ln>
            <a:noFill/>
          </a:ln>
        </p:spPr>
      </p:pic>
      <p:pic>
        <p:nvPicPr>
          <p:cNvPr id="318" name="Google Shape;318;p13"/>
          <p:cNvPicPr preferRelativeResize="0"/>
          <p:nvPr/>
        </p:nvPicPr>
        <p:blipFill>
          <a:blip r:embed="rId5">
            <a:alphaModFix/>
          </a:blip>
          <a:stretch>
            <a:fillRect/>
          </a:stretch>
        </p:blipFill>
        <p:spPr>
          <a:xfrm>
            <a:off x="938475" y="8152314"/>
            <a:ext cx="2340825" cy="12740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322" name="Shape 322"/>
        <p:cNvGrpSpPr/>
        <p:nvPr/>
      </p:nvGrpSpPr>
      <p:grpSpPr>
        <a:xfrm>
          <a:off x="0" y="0"/>
          <a:ext cx="0" cy="0"/>
          <a:chOff x="0" y="0"/>
          <a:chExt cx="0" cy="0"/>
        </a:xfrm>
      </p:grpSpPr>
      <p:grpSp>
        <p:nvGrpSpPr>
          <p:cNvPr id="323" name="Google Shape;323;p14"/>
          <p:cNvGrpSpPr/>
          <p:nvPr/>
        </p:nvGrpSpPr>
        <p:grpSpPr>
          <a:xfrm>
            <a:off x="513779" y="303372"/>
            <a:ext cx="6676549" cy="9680257"/>
            <a:chOff x="12700" y="0"/>
            <a:chExt cx="8902065" cy="12907009"/>
          </a:xfrm>
        </p:grpSpPr>
        <p:cxnSp>
          <p:nvCxnSpPr>
            <p:cNvPr id="324" name="Google Shape;324;p14"/>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325" name="Google Shape;325;p14"/>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326" name="Google Shape;326;p14"/>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327" name="Google Shape;327;p14"/>
            <p:cNvGrpSpPr/>
            <p:nvPr/>
          </p:nvGrpSpPr>
          <p:grpSpPr>
            <a:xfrm>
              <a:off x="8423275" y="0"/>
              <a:ext cx="491490" cy="491490"/>
              <a:chOff x="0" y="0"/>
              <a:chExt cx="812800" cy="812800"/>
            </a:xfrm>
          </p:grpSpPr>
          <p:sp>
            <p:nvSpPr>
              <p:cNvPr id="328" name="Google Shape;328;p1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329" name="Google Shape;329;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4"/>
            <p:cNvGrpSpPr/>
            <p:nvPr/>
          </p:nvGrpSpPr>
          <p:grpSpPr>
            <a:xfrm>
              <a:off x="8423275" y="12415519"/>
              <a:ext cx="491490" cy="491490"/>
              <a:chOff x="0" y="0"/>
              <a:chExt cx="812800" cy="812800"/>
            </a:xfrm>
          </p:grpSpPr>
          <p:sp>
            <p:nvSpPr>
              <p:cNvPr id="331" name="Google Shape;331;p1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332" name="Google Shape;332;p14"/>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3" name="Google Shape;333;p14"/>
          <p:cNvGrpSpPr/>
          <p:nvPr/>
        </p:nvGrpSpPr>
        <p:grpSpPr>
          <a:xfrm>
            <a:off x="849209" y="968028"/>
            <a:ext cx="16268981" cy="5230247"/>
            <a:chOff x="0" y="-47625"/>
            <a:chExt cx="4284835" cy="1377514"/>
          </a:xfrm>
        </p:grpSpPr>
        <p:sp>
          <p:nvSpPr>
            <p:cNvPr id="334" name="Google Shape;334;p14"/>
            <p:cNvSpPr/>
            <p:nvPr/>
          </p:nvSpPr>
          <p:spPr>
            <a:xfrm>
              <a:off x="0" y="0"/>
              <a:ext cx="4284835" cy="1329889"/>
            </a:xfrm>
            <a:custGeom>
              <a:rect b="b" l="l" r="r" t="t"/>
              <a:pathLst>
                <a:path extrusionOk="0" h="1329889" w="4284835">
                  <a:moveTo>
                    <a:pt x="0" y="0"/>
                  </a:moveTo>
                  <a:lnTo>
                    <a:pt x="4284835" y="0"/>
                  </a:lnTo>
                  <a:lnTo>
                    <a:pt x="4284835" y="1329889"/>
                  </a:lnTo>
                  <a:lnTo>
                    <a:pt x="0" y="1329889"/>
                  </a:lnTo>
                  <a:close/>
                </a:path>
              </a:pathLst>
            </a:custGeom>
            <a:solidFill>
              <a:srgbClr val="000000"/>
            </a:solidFill>
            <a:ln>
              <a:noFill/>
            </a:ln>
          </p:spPr>
        </p:sp>
        <p:sp>
          <p:nvSpPr>
            <p:cNvPr id="335" name="Google Shape;335;p14"/>
            <p:cNvSpPr txBox="1"/>
            <p:nvPr/>
          </p:nvSpPr>
          <p:spPr>
            <a:xfrm>
              <a:off x="0" y="-47625"/>
              <a:ext cx="4284835" cy="13775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6" name="Google Shape;336;p14"/>
          <p:cNvSpPr txBox="1"/>
          <p:nvPr/>
        </p:nvSpPr>
        <p:spPr>
          <a:xfrm>
            <a:off x="1028700" y="6498125"/>
            <a:ext cx="15557400" cy="1923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Welcome To Presentation</a:t>
            </a:r>
            <a:endParaRPr/>
          </a:p>
        </p:txBody>
      </p:sp>
      <p:sp>
        <p:nvSpPr>
          <p:cNvPr id="337" name="Google Shape;337;p14"/>
          <p:cNvSpPr txBox="1"/>
          <p:nvPr/>
        </p:nvSpPr>
        <p:spPr>
          <a:xfrm>
            <a:off x="1028700" y="8280125"/>
            <a:ext cx="13601400" cy="323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latin typeface="Open Sans"/>
              <a:ea typeface="Open Sans"/>
              <a:cs typeface="Open Sans"/>
              <a:sym typeface="Open Sans"/>
            </a:endParaRPr>
          </a:p>
        </p:txBody>
      </p:sp>
      <p:pic>
        <p:nvPicPr>
          <p:cNvPr id="338" name="Google Shape;338;p14"/>
          <p:cNvPicPr preferRelativeResize="0"/>
          <p:nvPr/>
        </p:nvPicPr>
        <p:blipFill>
          <a:blip r:embed="rId3">
            <a:alphaModFix/>
          </a:blip>
          <a:stretch>
            <a:fillRect/>
          </a:stretch>
        </p:blipFill>
        <p:spPr>
          <a:xfrm>
            <a:off x="1028700" y="1028700"/>
            <a:ext cx="16269102" cy="4957000"/>
          </a:xfrm>
          <a:prstGeom prst="rect">
            <a:avLst/>
          </a:prstGeom>
          <a:noFill/>
          <a:ln>
            <a:noFill/>
          </a:ln>
        </p:spPr>
      </p:pic>
      <p:grpSp>
        <p:nvGrpSpPr>
          <p:cNvPr id="339" name="Google Shape;339;p14"/>
          <p:cNvGrpSpPr/>
          <p:nvPr/>
        </p:nvGrpSpPr>
        <p:grpSpPr>
          <a:xfrm>
            <a:off x="14629988" y="1543250"/>
            <a:ext cx="3372558" cy="1006227"/>
            <a:chOff x="0" y="0"/>
            <a:chExt cx="4496745" cy="1341635"/>
          </a:xfrm>
        </p:grpSpPr>
        <p:grpSp>
          <p:nvGrpSpPr>
            <p:cNvPr id="340" name="Google Shape;340;p14"/>
            <p:cNvGrpSpPr/>
            <p:nvPr/>
          </p:nvGrpSpPr>
          <p:grpSpPr>
            <a:xfrm rot="2700000">
              <a:off x="196478" y="196478"/>
              <a:ext cx="948679" cy="948679"/>
              <a:chOff x="0" y="0"/>
              <a:chExt cx="812800" cy="812800"/>
            </a:xfrm>
          </p:grpSpPr>
          <p:sp>
            <p:nvSpPr>
              <p:cNvPr id="341" name="Google Shape;341;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42" name="Google Shape;342;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4"/>
            <p:cNvGrpSpPr/>
            <p:nvPr/>
          </p:nvGrpSpPr>
          <p:grpSpPr>
            <a:xfrm rot="2700000">
              <a:off x="1248181" y="196478"/>
              <a:ext cx="948679" cy="948679"/>
              <a:chOff x="0" y="0"/>
              <a:chExt cx="812800" cy="812800"/>
            </a:xfrm>
          </p:grpSpPr>
          <p:sp>
            <p:nvSpPr>
              <p:cNvPr id="344" name="Google Shape;344;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45" name="Google Shape;345;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4"/>
            <p:cNvGrpSpPr/>
            <p:nvPr/>
          </p:nvGrpSpPr>
          <p:grpSpPr>
            <a:xfrm rot="2700000">
              <a:off x="2299885" y="196478"/>
              <a:ext cx="948679" cy="948679"/>
              <a:chOff x="0" y="0"/>
              <a:chExt cx="812800" cy="812800"/>
            </a:xfrm>
          </p:grpSpPr>
          <p:sp>
            <p:nvSpPr>
              <p:cNvPr id="347" name="Google Shape;347;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48" name="Google Shape;348;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4"/>
            <p:cNvGrpSpPr/>
            <p:nvPr/>
          </p:nvGrpSpPr>
          <p:grpSpPr>
            <a:xfrm rot="2700000">
              <a:off x="3351588" y="196478"/>
              <a:ext cx="948679" cy="948679"/>
              <a:chOff x="0" y="0"/>
              <a:chExt cx="812800" cy="812800"/>
            </a:xfrm>
          </p:grpSpPr>
          <p:sp>
            <p:nvSpPr>
              <p:cNvPr id="350" name="Google Shape;350;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51" name="Google Shape;351;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52" name="Google Shape;352;p14"/>
          <p:cNvPicPr preferRelativeResize="0"/>
          <p:nvPr/>
        </p:nvPicPr>
        <p:blipFill>
          <a:blip r:embed="rId4">
            <a:alphaModFix/>
          </a:blip>
          <a:stretch>
            <a:fillRect/>
          </a:stretch>
        </p:blipFill>
        <p:spPr>
          <a:xfrm>
            <a:off x="14959224" y="8315825"/>
            <a:ext cx="2338580" cy="1272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356" name="Shape 356"/>
        <p:cNvGrpSpPr/>
        <p:nvPr/>
      </p:nvGrpSpPr>
      <p:grpSpPr>
        <a:xfrm>
          <a:off x="0" y="0"/>
          <a:ext cx="0" cy="0"/>
          <a:chOff x="0" y="0"/>
          <a:chExt cx="0" cy="0"/>
        </a:xfrm>
      </p:grpSpPr>
      <p:grpSp>
        <p:nvGrpSpPr>
          <p:cNvPr id="357" name="Google Shape;357;p15"/>
          <p:cNvGrpSpPr/>
          <p:nvPr/>
        </p:nvGrpSpPr>
        <p:grpSpPr>
          <a:xfrm>
            <a:off x="10690525" y="998744"/>
            <a:ext cx="6448040" cy="8374121"/>
            <a:chOff x="0" y="-47625"/>
            <a:chExt cx="1698249" cy="2205530"/>
          </a:xfrm>
        </p:grpSpPr>
        <p:sp>
          <p:nvSpPr>
            <p:cNvPr id="358" name="Google Shape;358;p15"/>
            <p:cNvSpPr/>
            <p:nvPr/>
          </p:nvSpPr>
          <p:spPr>
            <a:xfrm>
              <a:off x="0" y="0"/>
              <a:ext cx="1698249" cy="2157905"/>
            </a:xfrm>
            <a:custGeom>
              <a:rect b="b" l="l" r="r" t="t"/>
              <a:pathLst>
                <a:path extrusionOk="0" h="2157905" w="1698249">
                  <a:moveTo>
                    <a:pt x="0" y="0"/>
                  </a:moveTo>
                  <a:lnTo>
                    <a:pt x="1698249" y="0"/>
                  </a:lnTo>
                  <a:lnTo>
                    <a:pt x="1698249" y="2157905"/>
                  </a:lnTo>
                  <a:lnTo>
                    <a:pt x="0" y="2157905"/>
                  </a:lnTo>
                  <a:close/>
                </a:path>
              </a:pathLst>
            </a:custGeom>
            <a:solidFill>
              <a:srgbClr val="000000"/>
            </a:solidFill>
            <a:ln>
              <a:noFill/>
            </a:ln>
          </p:spPr>
        </p:sp>
        <p:sp>
          <p:nvSpPr>
            <p:cNvPr id="359" name="Google Shape;359;p15"/>
            <p:cNvSpPr txBox="1"/>
            <p:nvPr/>
          </p:nvSpPr>
          <p:spPr>
            <a:xfrm>
              <a:off x="0" y="-47625"/>
              <a:ext cx="1698249" cy="22055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513779" y="303372"/>
            <a:ext cx="6676549" cy="9680257"/>
            <a:chOff x="12700" y="0"/>
            <a:chExt cx="8902065" cy="12907009"/>
          </a:xfrm>
        </p:grpSpPr>
        <p:cxnSp>
          <p:nvCxnSpPr>
            <p:cNvPr id="361" name="Google Shape;361;p15"/>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362" name="Google Shape;362;p15"/>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363" name="Google Shape;363;p15"/>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364" name="Google Shape;364;p15"/>
            <p:cNvGrpSpPr/>
            <p:nvPr/>
          </p:nvGrpSpPr>
          <p:grpSpPr>
            <a:xfrm>
              <a:off x="8423275" y="0"/>
              <a:ext cx="491490" cy="491490"/>
              <a:chOff x="0" y="0"/>
              <a:chExt cx="812800" cy="812800"/>
            </a:xfrm>
          </p:grpSpPr>
          <p:sp>
            <p:nvSpPr>
              <p:cNvPr id="365" name="Google Shape;365;p1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366" name="Google Shape;366;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5"/>
            <p:cNvGrpSpPr/>
            <p:nvPr/>
          </p:nvGrpSpPr>
          <p:grpSpPr>
            <a:xfrm>
              <a:off x="8423275" y="12415519"/>
              <a:ext cx="491490" cy="491490"/>
              <a:chOff x="0" y="0"/>
              <a:chExt cx="812800" cy="812800"/>
            </a:xfrm>
          </p:grpSpPr>
          <p:sp>
            <p:nvSpPr>
              <p:cNvPr id="368" name="Google Shape;368;p15"/>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369" name="Google Shape;369;p15"/>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0" name="Google Shape;370;p15"/>
          <p:cNvGrpSpPr/>
          <p:nvPr/>
        </p:nvGrpSpPr>
        <p:grpSpPr>
          <a:xfrm>
            <a:off x="1028700" y="4027202"/>
            <a:ext cx="1879122" cy="2059948"/>
            <a:chOff x="0" y="-47625"/>
            <a:chExt cx="494913" cy="542538"/>
          </a:xfrm>
        </p:grpSpPr>
        <p:sp>
          <p:nvSpPr>
            <p:cNvPr id="371" name="Google Shape;371;p15"/>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000000"/>
            </a:solidFill>
            <a:ln>
              <a:noFill/>
            </a:ln>
          </p:spPr>
        </p:sp>
        <p:sp>
          <p:nvSpPr>
            <p:cNvPr id="372" name="Google Shape;372;p15"/>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15"/>
          <p:cNvGrpSpPr/>
          <p:nvPr/>
        </p:nvGrpSpPr>
        <p:grpSpPr>
          <a:xfrm>
            <a:off x="1191703" y="3904950"/>
            <a:ext cx="1879122" cy="2059948"/>
            <a:chOff x="0" y="-47625"/>
            <a:chExt cx="494913" cy="542538"/>
          </a:xfrm>
        </p:grpSpPr>
        <p:sp>
          <p:nvSpPr>
            <p:cNvPr id="374" name="Google Shape;374;p15"/>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81669A"/>
            </a:solidFill>
            <a:ln>
              <a:noFill/>
            </a:ln>
          </p:spPr>
        </p:sp>
        <p:sp>
          <p:nvSpPr>
            <p:cNvPr id="375" name="Google Shape;375;p15"/>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15"/>
          <p:cNvGrpSpPr/>
          <p:nvPr/>
        </p:nvGrpSpPr>
        <p:grpSpPr>
          <a:xfrm>
            <a:off x="1028700" y="6974222"/>
            <a:ext cx="1879122" cy="2059948"/>
            <a:chOff x="0" y="-47625"/>
            <a:chExt cx="494913" cy="542538"/>
          </a:xfrm>
        </p:grpSpPr>
        <p:sp>
          <p:nvSpPr>
            <p:cNvPr id="377" name="Google Shape;377;p15"/>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000000"/>
            </a:solidFill>
            <a:ln>
              <a:noFill/>
            </a:ln>
          </p:spPr>
        </p:sp>
        <p:sp>
          <p:nvSpPr>
            <p:cNvPr id="378" name="Google Shape;378;p15"/>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5"/>
          <p:cNvGrpSpPr/>
          <p:nvPr/>
        </p:nvGrpSpPr>
        <p:grpSpPr>
          <a:xfrm>
            <a:off x="1191703" y="6851970"/>
            <a:ext cx="1879122" cy="2059948"/>
            <a:chOff x="0" y="-47625"/>
            <a:chExt cx="494913" cy="542538"/>
          </a:xfrm>
        </p:grpSpPr>
        <p:sp>
          <p:nvSpPr>
            <p:cNvPr id="380" name="Google Shape;380;p15"/>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81669A"/>
            </a:solidFill>
            <a:ln>
              <a:noFill/>
            </a:ln>
          </p:spPr>
        </p:sp>
        <p:sp>
          <p:nvSpPr>
            <p:cNvPr id="381" name="Google Shape;381;p15"/>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15"/>
          <p:cNvSpPr txBox="1"/>
          <p:nvPr/>
        </p:nvSpPr>
        <p:spPr>
          <a:xfrm>
            <a:off x="1028700" y="1858493"/>
            <a:ext cx="8581079"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Our College</a:t>
            </a:r>
            <a:endParaRPr/>
          </a:p>
        </p:txBody>
      </p:sp>
      <p:sp>
        <p:nvSpPr>
          <p:cNvPr id="383" name="Google Shape;383;p15"/>
          <p:cNvSpPr txBox="1"/>
          <p:nvPr/>
        </p:nvSpPr>
        <p:spPr>
          <a:xfrm>
            <a:off x="3616375" y="7164248"/>
            <a:ext cx="45841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What we do? </a:t>
            </a:r>
            <a:endParaRPr/>
          </a:p>
        </p:txBody>
      </p:sp>
      <p:sp>
        <p:nvSpPr>
          <p:cNvPr id="384" name="Google Shape;384;p15"/>
          <p:cNvSpPr txBox="1"/>
          <p:nvPr/>
        </p:nvSpPr>
        <p:spPr>
          <a:xfrm>
            <a:off x="3616375" y="4339480"/>
            <a:ext cx="4584125" cy="594696"/>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Who we are?</a:t>
            </a:r>
            <a:endParaRPr/>
          </a:p>
        </p:txBody>
      </p:sp>
      <p:sp>
        <p:nvSpPr>
          <p:cNvPr id="385" name="Google Shape;385;p15"/>
          <p:cNvSpPr txBox="1"/>
          <p:nvPr/>
        </p:nvSpPr>
        <p:spPr>
          <a:xfrm>
            <a:off x="3616375" y="5152534"/>
            <a:ext cx="40137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sp>
        <p:nvSpPr>
          <p:cNvPr id="386" name="Google Shape;386;p15"/>
          <p:cNvSpPr txBox="1"/>
          <p:nvPr/>
        </p:nvSpPr>
        <p:spPr>
          <a:xfrm>
            <a:off x="3616375" y="7977302"/>
            <a:ext cx="4217400" cy="779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grpSp>
        <p:nvGrpSpPr>
          <p:cNvPr id="387" name="Google Shape;387;p15"/>
          <p:cNvGrpSpPr/>
          <p:nvPr/>
        </p:nvGrpSpPr>
        <p:grpSpPr>
          <a:xfrm>
            <a:off x="822108" y="822960"/>
            <a:ext cx="2933028" cy="713220"/>
            <a:chOff x="0" y="0"/>
            <a:chExt cx="3910704" cy="950960"/>
          </a:xfrm>
        </p:grpSpPr>
        <p:sp>
          <p:nvSpPr>
            <p:cNvPr id="388" name="Google Shape;388;p15"/>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389" name="Google Shape;389;p15"/>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390" name="Google Shape;390;p15"/>
          <p:cNvGrpSpPr/>
          <p:nvPr/>
        </p:nvGrpSpPr>
        <p:grpSpPr>
          <a:xfrm>
            <a:off x="14550413" y="6464896"/>
            <a:ext cx="3372558" cy="1006227"/>
            <a:chOff x="0" y="0"/>
            <a:chExt cx="4496745" cy="1341635"/>
          </a:xfrm>
        </p:grpSpPr>
        <p:grpSp>
          <p:nvGrpSpPr>
            <p:cNvPr id="391" name="Google Shape;391;p15"/>
            <p:cNvGrpSpPr/>
            <p:nvPr/>
          </p:nvGrpSpPr>
          <p:grpSpPr>
            <a:xfrm rot="2700000">
              <a:off x="196478" y="196478"/>
              <a:ext cx="948679" cy="948679"/>
              <a:chOff x="0" y="0"/>
              <a:chExt cx="812800" cy="812800"/>
            </a:xfrm>
          </p:grpSpPr>
          <p:sp>
            <p:nvSpPr>
              <p:cNvPr id="392" name="Google Shape;392;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93" name="Google Shape;393;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15"/>
            <p:cNvGrpSpPr/>
            <p:nvPr/>
          </p:nvGrpSpPr>
          <p:grpSpPr>
            <a:xfrm rot="2700000">
              <a:off x="1248181" y="196478"/>
              <a:ext cx="948679" cy="948679"/>
              <a:chOff x="0" y="0"/>
              <a:chExt cx="812800" cy="812800"/>
            </a:xfrm>
          </p:grpSpPr>
          <p:sp>
            <p:nvSpPr>
              <p:cNvPr id="395" name="Google Shape;395;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96" name="Google Shape;396;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5"/>
            <p:cNvGrpSpPr/>
            <p:nvPr/>
          </p:nvGrpSpPr>
          <p:grpSpPr>
            <a:xfrm rot="2700000">
              <a:off x="2299885" y="196478"/>
              <a:ext cx="948679" cy="948679"/>
              <a:chOff x="0" y="0"/>
              <a:chExt cx="812800" cy="812800"/>
            </a:xfrm>
          </p:grpSpPr>
          <p:sp>
            <p:nvSpPr>
              <p:cNvPr id="398" name="Google Shape;398;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399" name="Google Shape;399;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5"/>
            <p:cNvGrpSpPr/>
            <p:nvPr/>
          </p:nvGrpSpPr>
          <p:grpSpPr>
            <a:xfrm rot="2700000">
              <a:off x="3351588" y="196478"/>
              <a:ext cx="948679" cy="948679"/>
              <a:chOff x="0" y="0"/>
              <a:chExt cx="812800" cy="812800"/>
            </a:xfrm>
          </p:grpSpPr>
          <p:sp>
            <p:nvSpPr>
              <p:cNvPr id="401" name="Google Shape;401;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402" name="Google Shape;402;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03" name="Google Shape;403;p15"/>
          <p:cNvPicPr preferRelativeResize="0"/>
          <p:nvPr/>
        </p:nvPicPr>
        <p:blipFill>
          <a:blip r:embed="rId4">
            <a:alphaModFix/>
          </a:blip>
          <a:stretch>
            <a:fillRect/>
          </a:stretch>
        </p:blipFill>
        <p:spPr>
          <a:xfrm>
            <a:off x="7630000" y="836579"/>
            <a:ext cx="2338572" cy="1272825"/>
          </a:xfrm>
          <a:prstGeom prst="rect">
            <a:avLst/>
          </a:prstGeom>
          <a:noFill/>
          <a:ln>
            <a:noFill/>
          </a:ln>
        </p:spPr>
      </p:pic>
      <p:pic>
        <p:nvPicPr>
          <p:cNvPr id="404" name="Google Shape;404;p15"/>
          <p:cNvPicPr preferRelativeResize="0"/>
          <p:nvPr/>
        </p:nvPicPr>
        <p:blipFill>
          <a:blip r:embed="rId5">
            <a:alphaModFix/>
          </a:blip>
          <a:stretch>
            <a:fillRect/>
          </a:stretch>
        </p:blipFill>
        <p:spPr>
          <a:xfrm>
            <a:off x="10879250" y="910525"/>
            <a:ext cx="6448075" cy="8322099"/>
          </a:xfrm>
          <a:prstGeom prst="rect">
            <a:avLst/>
          </a:prstGeom>
          <a:noFill/>
          <a:ln>
            <a:noFill/>
          </a:ln>
        </p:spPr>
      </p:pic>
      <p:pic>
        <p:nvPicPr>
          <p:cNvPr id="405" name="Google Shape;405;p15"/>
          <p:cNvPicPr preferRelativeResize="0"/>
          <p:nvPr/>
        </p:nvPicPr>
        <p:blipFill>
          <a:blip r:embed="rId6">
            <a:alphaModFix/>
          </a:blip>
          <a:stretch>
            <a:fillRect/>
          </a:stretch>
        </p:blipFill>
        <p:spPr>
          <a:xfrm>
            <a:off x="1470899" y="4394477"/>
            <a:ext cx="1320750" cy="1354188"/>
          </a:xfrm>
          <a:prstGeom prst="rect">
            <a:avLst/>
          </a:prstGeom>
          <a:noFill/>
          <a:ln>
            <a:noFill/>
          </a:ln>
        </p:spPr>
      </p:pic>
      <p:pic>
        <p:nvPicPr>
          <p:cNvPr id="406" name="Google Shape;406;p15"/>
          <p:cNvPicPr preferRelativeResize="0"/>
          <p:nvPr/>
        </p:nvPicPr>
        <p:blipFill>
          <a:blip r:embed="rId7">
            <a:alphaModFix/>
          </a:blip>
          <a:stretch>
            <a:fillRect/>
          </a:stretch>
        </p:blipFill>
        <p:spPr>
          <a:xfrm>
            <a:off x="1470895" y="7255569"/>
            <a:ext cx="1320750" cy="14972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410" name="Shape 410"/>
        <p:cNvGrpSpPr/>
        <p:nvPr/>
      </p:nvGrpSpPr>
      <p:grpSpPr>
        <a:xfrm>
          <a:off x="0" y="0"/>
          <a:ext cx="0" cy="0"/>
          <a:chOff x="0" y="0"/>
          <a:chExt cx="0" cy="0"/>
        </a:xfrm>
      </p:grpSpPr>
      <p:grpSp>
        <p:nvGrpSpPr>
          <p:cNvPr id="411" name="Google Shape;411;p16"/>
          <p:cNvGrpSpPr/>
          <p:nvPr/>
        </p:nvGrpSpPr>
        <p:grpSpPr>
          <a:xfrm>
            <a:off x="421624" y="303372"/>
            <a:ext cx="6676549" cy="9680257"/>
            <a:chOff x="12700" y="0"/>
            <a:chExt cx="8902065" cy="12907009"/>
          </a:xfrm>
        </p:grpSpPr>
        <p:cxnSp>
          <p:nvCxnSpPr>
            <p:cNvPr id="412" name="Google Shape;412;p16"/>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413" name="Google Shape;413;p16"/>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414" name="Google Shape;414;p16"/>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415" name="Google Shape;415;p16"/>
            <p:cNvGrpSpPr/>
            <p:nvPr/>
          </p:nvGrpSpPr>
          <p:grpSpPr>
            <a:xfrm>
              <a:off x="8423275" y="0"/>
              <a:ext cx="491490" cy="491490"/>
              <a:chOff x="0" y="0"/>
              <a:chExt cx="812800" cy="812800"/>
            </a:xfrm>
          </p:grpSpPr>
          <p:sp>
            <p:nvSpPr>
              <p:cNvPr id="416" name="Google Shape;416;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17" name="Google Shape;417;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6"/>
            <p:cNvGrpSpPr/>
            <p:nvPr/>
          </p:nvGrpSpPr>
          <p:grpSpPr>
            <a:xfrm>
              <a:off x="8423275" y="12415519"/>
              <a:ext cx="491490" cy="491490"/>
              <a:chOff x="0" y="0"/>
              <a:chExt cx="812800" cy="812800"/>
            </a:xfrm>
          </p:grpSpPr>
          <p:sp>
            <p:nvSpPr>
              <p:cNvPr id="419" name="Google Shape;419;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20" name="Google Shape;420;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1" name="Google Shape;421;p16"/>
          <p:cNvGrpSpPr/>
          <p:nvPr/>
        </p:nvGrpSpPr>
        <p:grpSpPr>
          <a:xfrm>
            <a:off x="822108" y="822960"/>
            <a:ext cx="2933028" cy="713220"/>
            <a:chOff x="0" y="0"/>
            <a:chExt cx="3910704" cy="950960"/>
          </a:xfrm>
        </p:grpSpPr>
        <p:sp>
          <p:nvSpPr>
            <p:cNvPr id="422" name="Google Shape;422;p16"/>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423" name="Google Shape;423;p16"/>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424" name="Google Shape;424;p16"/>
          <p:cNvGrpSpPr/>
          <p:nvPr/>
        </p:nvGrpSpPr>
        <p:grpSpPr>
          <a:xfrm rot="10800000">
            <a:off x="11112273" y="303372"/>
            <a:ext cx="6676549" cy="9680257"/>
            <a:chOff x="12700" y="0"/>
            <a:chExt cx="8902065" cy="12907009"/>
          </a:xfrm>
        </p:grpSpPr>
        <p:cxnSp>
          <p:nvCxnSpPr>
            <p:cNvPr id="425" name="Google Shape;425;p16"/>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426" name="Google Shape;426;p16"/>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427" name="Google Shape;427;p16"/>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428" name="Google Shape;428;p16"/>
            <p:cNvGrpSpPr/>
            <p:nvPr/>
          </p:nvGrpSpPr>
          <p:grpSpPr>
            <a:xfrm>
              <a:off x="8423275" y="0"/>
              <a:ext cx="491490" cy="491490"/>
              <a:chOff x="0" y="0"/>
              <a:chExt cx="812800" cy="812800"/>
            </a:xfrm>
          </p:grpSpPr>
          <p:sp>
            <p:nvSpPr>
              <p:cNvPr id="429" name="Google Shape;429;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30" name="Google Shape;430;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6"/>
            <p:cNvGrpSpPr/>
            <p:nvPr/>
          </p:nvGrpSpPr>
          <p:grpSpPr>
            <a:xfrm>
              <a:off x="8423275" y="12415519"/>
              <a:ext cx="491490" cy="491490"/>
              <a:chOff x="0" y="0"/>
              <a:chExt cx="812800" cy="812800"/>
            </a:xfrm>
          </p:grpSpPr>
          <p:sp>
            <p:nvSpPr>
              <p:cNvPr id="432" name="Google Shape;432;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33" name="Google Shape;433;p16"/>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4" name="Google Shape;434;p16"/>
          <p:cNvGrpSpPr/>
          <p:nvPr/>
        </p:nvGrpSpPr>
        <p:grpSpPr>
          <a:xfrm>
            <a:off x="1078711" y="4627675"/>
            <a:ext cx="1758723" cy="1927963"/>
            <a:chOff x="0" y="-47625"/>
            <a:chExt cx="494913" cy="542538"/>
          </a:xfrm>
        </p:grpSpPr>
        <p:sp>
          <p:nvSpPr>
            <p:cNvPr id="435" name="Google Shape;435;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000000"/>
            </a:solidFill>
            <a:ln>
              <a:noFill/>
            </a:ln>
          </p:spPr>
        </p:sp>
        <p:sp>
          <p:nvSpPr>
            <p:cNvPr id="436" name="Google Shape;436;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6"/>
          <p:cNvGrpSpPr/>
          <p:nvPr/>
        </p:nvGrpSpPr>
        <p:grpSpPr>
          <a:xfrm>
            <a:off x="5102028" y="4684885"/>
            <a:ext cx="1758723" cy="1927963"/>
            <a:chOff x="0" y="-47625"/>
            <a:chExt cx="494913" cy="542538"/>
          </a:xfrm>
        </p:grpSpPr>
        <p:sp>
          <p:nvSpPr>
            <p:cNvPr id="438" name="Google Shape;438;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000000"/>
            </a:solidFill>
            <a:ln>
              <a:noFill/>
            </a:ln>
          </p:spPr>
        </p:sp>
        <p:sp>
          <p:nvSpPr>
            <p:cNvPr id="439" name="Google Shape;439;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6"/>
          <p:cNvGrpSpPr/>
          <p:nvPr/>
        </p:nvGrpSpPr>
        <p:grpSpPr>
          <a:xfrm>
            <a:off x="1231271" y="4513255"/>
            <a:ext cx="1758723" cy="1927963"/>
            <a:chOff x="0" y="-47625"/>
            <a:chExt cx="494913" cy="542538"/>
          </a:xfrm>
        </p:grpSpPr>
        <p:sp>
          <p:nvSpPr>
            <p:cNvPr id="441" name="Google Shape;441;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81669A"/>
            </a:solidFill>
            <a:ln>
              <a:noFill/>
            </a:ln>
          </p:spPr>
        </p:sp>
        <p:sp>
          <p:nvSpPr>
            <p:cNvPr id="442" name="Google Shape;442;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6"/>
          <p:cNvGrpSpPr/>
          <p:nvPr/>
        </p:nvGrpSpPr>
        <p:grpSpPr>
          <a:xfrm>
            <a:off x="5254588" y="4570465"/>
            <a:ext cx="1758723" cy="1927963"/>
            <a:chOff x="0" y="-47625"/>
            <a:chExt cx="494913" cy="542538"/>
          </a:xfrm>
        </p:grpSpPr>
        <p:sp>
          <p:nvSpPr>
            <p:cNvPr id="444" name="Google Shape;444;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81669A"/>
            </a:solidFill>
            <a:ln>
              <a:noFill/>
            </a:ln>
          </p:spPr>
        </p:sp>
        <p:sp>
          <p:nvSpPr>
            <p:cNvPr id="445" name="Google Shape;445;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6"/>
          <p:cNvGrpSpPr/>
          <p:nvPr/>
        </p:nvGrpSpPr>
        <p:grpSpPr>
          <a:xfrm>
            <a:off x="9277905" y="4627675"/>
            <a:ext cx="1758723" cy="1927963"/>
            <a:chOff x="0" y="-47625"/>
            <a:chExt cx="494913" cy="542538"/>
          </a:xfrm>
        </p:grpSpPr>
        <p:sp>
          <p:nvSpPr>
            <p:cNvPr id="447" name="Google Shape;447;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000000"/>
            </a:solidFill>
            <a:ln>
              <a:noFill/>
            </a:ln>
          </p:spPr>
        </p:sp>
        <p:sp>
          <p:nvSpPr>
            <p:cNvPr id="448" name="Google Shape;448;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6"/>
          <p:cNvGrpSpPr/>
          <p:nvPr/>
        </p:nvGrpSpPr>
        <p:grpSpPr>
          <a:xfrm>
            <a:off x="9430466" y="4513255"/>
            <a:ext cx="1758723" cy="1927963"/>
            <a:chOff x="0" y="-47625"/>
            <a:chExt cx="494913" cy="542538"/>
          </a:xfrm>
        </p:grpSpPr>
        <p:sp>
          <p:nvSpPr>
            <p:cNvPr id="450" name="Google Shape;450;p16"/>
            <p:cNvSpPr/>
            <p:nvPr/>
          </p:nvSpPr>
          <p:spPr>
            <a:xfrm>
              <a:off x="0" y="0"/>
              <a:ext cx="494913" cy="494913"/>
            </a:xfrm>
            <a:custGeom>
              <a:rect b="b" l="l" r="r" t="t"/>
              <a:pathLst>
                <a:path extrusionOk="0" h="494913" w="494913">
                  <a:moveTo>
                    <a:pt x="0" y="0"/>
                  </a:moveTo>
                  <a:lnTo>
                    <a:pt x="494913" y="0"/>
                  </a:lnTo>
                  <a:lnTo>
                    <a:pt x="494913" y="494913"/>
                  </a:lnTo>
                  <a:lnTo>
                    <a:pt x="0" y="494913"/>
                  </a:lnTo>
                  <a:close/>
                </a:path>
              </a:pathLst>
            </a:custGeom>
            <a:solidFill>
              <a:srgbClr val="81669A"/>
            </a:solidFill>
            <a:ln>
              <a:noFill/>
            </a:ln>
          </p:spPr>
        </p:sp>
        <p:sp>
          <p:nvSpPr>
            <p:cNvPr id="451" name="Google Shape;451;p16"/>
            <p:cNvSpPr txBox="1"/>
            <p:nvPr/>
          </p:nvSpPr>
          <p:spPr>
            <a:xfrm>
              <a:off x="0" y="-47625"/>
              <a:ext cx="494913" cy="542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16"/>
          <p:cNvSpPr txBox="1"/>
          <p:nvPr/>
        </p:nvSpPr>
        <p:spPr>
          <a:xfrm>
            <a:off x="1028700" y="1956736"/>
            <a:ext cx="12693995" cy="190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Our Teaching Method</a:t>
            </a:r>
            <a:endParaRPr/>
          </a:p>
        </p:txBody>
      </p:sp>
      <p:sp>
        <p:nvSpPr>
          <p:cNvPr id="453" name="Google Shape;453;p16"/>
          <p:cNvSpPr txBox="1"/>
          <p:nvPr/>
        </p:nvSpPr>
        <p:spPr>
          <a:xfrm>
            <a:off x="1231271" y="6955700"/>
            <a:ext cx="1758600" cy="586800"/>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Method 1</a:t>
            </a:r>
            <a:endParaRPr/>
          </a:p>
        </p:txBody>
      </p:sp>
      <p:sp>
        <p:nvSpPr>
          <p:cNvPr id="454" name="Google Shape;454;p16"/>
          <p:cNvSpPr txBox="1"/>
          <p:nvPr/>
        </p:nvSpPr>
        <p:spPr>
          <a:xfrm>
            <a:off x="5254588" y="6955700"/>
            <a:ext cx="1758600" cy="586800"/>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Method 2</a:t>
            </a:r>
            <a:endParaRPr/>
          </a:p>
        </p:txBody>
      </p:sp>
      <p:sp>
        <p:nvSpPr>
          <p:cNvPr id="455" name="Google Shape;455;p16"/>
          <p:cNvSpPr txBox="1"/>
          <p:nvPr/>
        </p:nvSpPr>
        <p:spPr>
          <a:xfrm>
            <a:off x="9277905" y="6955700"/>
            <a:ext cx="1758600" cy="586800"/>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Method 3</a:t>
            </a:r>
            <a:endParaRPr/>
          </a:p>
        </p:txBody>
      </p:sp>
      <p:sp>
        <p:nvSpPr>
          <p:cNvPr id="456" name="Google Shape;456;p16"/>
          <p:cNvSpPr txBox="1"/>
          <p:nvPr/>
        </p:nvSpPr>
        <p:spPr>
          <a:xfrm>
            <a:off x="1260151" y="7754564"/>
            <a:ext cx="2367000" cy="12348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sp>
        <p:nvSpPr>
          <p:cNvPr id="457" name="Google Shape;457;p16"/>
          <p:cNvSpPr txBox="1"/>
          <p:nvPr/>
        </p:nvSpPr>
        <p:spPr>
          <a:xfrm>
            <a:off x="5254588" y="7754564"/>
            <a:ext cx="2367000" cy="12348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sp>
        <p:nvSpPr>
          <p:cNvPr id="458" name="Google Shape;458;p16"/>
          <p:cNvSpPr txBox="1"/>
          <p:nvPr/>
        </p:nvSpPr>
        <p:spPr>
          <a:xfrm>
            <a:off x="9277899" y="7754575"/>
            <a:ext cx="2614200" cy="12348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Briefly elaborate on what you want to discuss. </a:t>
            </a:r>
            <a:endParaRPr>
              <a:latin typeface="Open Sans"/>
              <a:ea typeface="Open Sans"/>
              <a:cs typeface="Open Sans"/>
              <a:sym typeface="Open Sans"/>
            </a:endParaRPr>
          </a:p>
        </p:txBody>
      </p:sp>
      <p:grpSp>
        <p:nvGrpSpPr>
          <p:cNvPr id="459" name="Google Shape;459;p16"/>
          <p:cNvGrpSpPr/>
          <p:nvPr/>
        </p:nvGrpSpPr>
        <p:grpSpPr>
          <a:xfrm>
            <a:off x="13129395" y="4739705"/>
            <a:ext cx="3372558" cy="1006227"/>
            <a:chOff x="0" y="0"/>
            <a:chExt cx="4496745" cy="1341635"/>
          </a:xfrm>
        </p:grpSpPr>
        <p:grpSp>
          <p:nvGrpSpPr>
            <p:cNvPr id="460" name="Google Shape;460;p16"/>
            <p:cNvGrpSpPr/>
            <p:nvPr/>
          </p:nvGrpSpPr>
          <p:grpSpPr>
            <a:xfrm rot="2700000">
              <a:off x="196478" y="196478"/>
              <a:ext cx="948679" cy="948679"/>
              <a:chOff x="0" y="0"/>
              <a:chExt cx="812800" cy="812800"/>
            </a:xfrm>
          </p:grpSpPr>
          <p:sp>
            <p:nvSpPr>
              <p:cNvPr id="461" name="Google Shape;461;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462" name="Google Shape;462;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6"/>
            <p:cNvGrpSpPr/>
            <p:nvPr/>
          </p:nvGrpSpPr>
          <p:grpSpPr>
            <a:xfrm rot="2700000">
              <a:off x="1248181" y="196478"/>
              <a:ext cx="948679" cy="948679"/>
              <a:chOff x="0" y="0"/>
              <a:chExt cx="812800" cy="812800"/>
            </a:xfrm>
          </p:grpSpPr>
          <p:sp>
            <p:nvSpPr>
              <p:cNvPr id="464" name="Google Shape;464;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465" name="Google Shape;465;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6"/>
            <p:cNvGrpSpPr/>
            <p:nvPr/>
          </p:nvGrpSpPr>
          <p:grpSpPr>
            <a:xfrm rot="2700000">
              <a:off x="2299885" y="196478"/>
              <a:ext cx="948679" cy="948679"/>
              <a:chOff x="0" y="0"/>
              <a:chExt cx="812800" cy="812800"/>
            </a:xfrm>
          </p:grpSpPr>
          <p:sp>
            <p:nvSpPr>
              <p:cNvPr id="467" name="Google Shape;467;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468" name="Google Shape;468;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6"/>
            <p:cNvGrpSpPr/>
            <p:nvPr/>
          </p:nvGrpSpPr>
          <p:grpSpPr>
            <a:xfrm rot="2700000">
              <a:off x="3351588" y="196478"/>
              <a:ext cx="948679" cy="948679"/>
              <a:chOff x="0" y="0"/>
              <a:chExt cx="812800" cy="812800"/>
            </a:xfrm>
          </p:grpSpPr>
          <p:sp>
            <p:nvSpPr>
              <p:cNvPr id="470" name="Google Shape;470;p16"/>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471" name="Google Shape;471;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72" name="Google Shape;472;p16"/>
          <p:cNvPicPr preferRelativeResize="0"/>
          <p:nvPr/>
        </p:nvPicPr>
        <p:blipFill>
          <a:blip r:embed="rId4">
            <a:alphaModFix/>
          </a:blip>
          <a:stretch>
            <a:fillRect/>
          </a:stretch>
        </p:blipFill>
        <p:spPr>
          <a:xfrm>
            <a:off x="6506750" y="1225200"/>
            <a:ext cx="7315251" cy="731525"/>
          </a:xfrm>
          <a:prstGeom prst="rect">
            <a:avLst/>
          </a:prstGeom>
          <a:noFill/>
          <a:ln>
            <a:noFill/>
          </a:ln>
        </p:spPr>
      </p:pic>
      <p:pic>
        <p:nvPicPr>
          <p:cNvPr id="473" name="Google Shape;473;p16"/>
          <p:cNvPicPr preferRelativeResize="0"/>
          <p:nvPr/>
        </p:nvPicPr>
        <p:blipFill>
          <a:blip r:embed="rId5">
            <a:alphaModFix/>
          </a:blip>
          <a:stretch>
            <a:fillRect/>
          </a:stretch>
        </p:blipFill>
        <p:spPr>
          <a:xfrm>
            <a:off x="14468525" y="7962238"/>
            <a:ext cx="2614200" cy="1422833"/>
          </a:xfrm>
          <a:prstGeom prst="rect">
            <a:avLst/>
          </a:prstGeom>
          <a:noFill/>
          <a:ln>
            <a:noFill/>
          </a:ln>
        </p:spPr>
      </p:pic>
      <p:pic>
        <p:nvPicPr>
          <p:cNvPr id="474" name="Google Shape;474;p16"/>
          <p:cNvPicPr preferRelativeResize="0"/>
          <p:nvPr/>
        </p:nvPicPr>
        <p:blipFill>
          <a:blip r:embed="rId6">
            <a:alphaModFix/>
          </a:blip>
          <a:stretch>
            <a:fillRect/>
          </a:stretch>
        </p:blipFill>
        <p:spPr>
          <a:xfrm>
            <a:off x="1455877" y="4917050"/>
            <a:ext cx="1228998" cy="1234800"/>
          </a:xfrm>
          <a:prstGeom prst="rect">
            <a:avLst/>
          </a:prstGeom>
          <a:noFill/>
          <a:ln>
            <a:noFill/>
          </a:ln>
        </p:spPr>
      </p:pic>
      <p:pic>
        <p:nvPicPr>
          <p:cNvPr id="475" name="Google Shape;475;p16"/>
          <p:cNvPicPr preferRelativeResize="0"/>
          <p:nvPr/>
        </p:nvPicPr>
        <p:blipFill>
          <a:blip r:embed="rId7">
            <a:alphaModFix/>
          </a:blip>
          <a:stretch>
            <a:fillRect/>
          </a:stretch>
        </p:blipFill>
        <p:spPr>
          <a:xfrm>
            <a:off x="5519451" y="5034362"/>
            <a:ext cx="1229000" cy="1229000"/>
          </a:xfrm>
          <a:prstGeom prst="rect">
            <a:avLst/>
          </a:prstGeom>
          <a:noFill/>
          <a:ln>
            <a:noFill/>
          </a:ln>
        </p:spPr>
      </p:pic>
      <p:pic>
        <p:nvPicPr>
          <p:cNvPr id="476" name="Google Shape;476;p16"/>
          <p:cNvPicPr preferRelativeResize="0"/>
          <p:nvPr/>
        </p:nvPicPr>
        <p:blipFill>
          <a:blip r:embed="rId8">
            <a:alphaModFix/>
          </a:blip>
          <a:stretch>
            <a:fillRect/>
          </a:stretch>
        </p:blipFill>
        <p:spPr>
          <a:xfrm>
            <a:off x="9583025" y="4971359"/>
            <a:ext cx="1361075" cy="1354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1669A"/>
        </a:solidFill>
      </p:bgPr>
    </p:bg>
    <p:spTree>
      <p:nvGrpSpPr>
        <p:cNvPr id="480" name="Shape 480"/>
        <p:cNvGrpSpPr/>
        <p:nvPr/>
      </p:nvGrpSpPr>
      <p:grpSpPr>
        <a:xfrm>
          <a:off x="0" y="0"/>
          <a:ext cx="0" cy="0"/>
          <a:chOff x="0" y="0"/>
          <a:chExt cx="0" cy="0"/>
        </a:xfrm>
      </p:grpSpPr>
      <p:grpSp>
        <p:nvGrpSpPr>
          <p:cNvPr id="481" name="Google Shape;481;p17"/>
          <p:cNvGrpSpPr/>
          <p:nvPr/>
        </p:nvGrpSpPr>
        <p:grpSpPr>
          <a:xfrm>
            <a:off x="421624" y="302052"/>
            <a:ext cx="6676549" cy="9680257"/>
            <a:chOff x="12700" y="0"/>
            <a:chExt cx="8902065" cy="12907009"/>
          </a:xfrm>
        </p:grpSpPr>
        <p:cxnSp>
          <p:nvCxnSpPr>
            <p:cNvPr id="482" name="Google Shape;482;p17"/>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483" name="Google Shape;483;p17"/>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484" name="Google Shape;484;p17"/>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485" name="Google Shape;485;p17"/>
            <p:cNvGrpSpPr/>
            <p:nvPr/>
          </p:nvGrpSpPr>
          <p:grpSpPr>
            <a:xfrm>
              <a:off x="8423275" y="0"/>
              <a:ext cx="491490" cy="491490"/>
              <a:chOff x="0" y="0"/>
              <a:chExt cx="812800" cy="812800"/>
            </a:xfrm>
          </p:grpSpPr>
          <p:sp>
            <p:nvSpPr>
              <p:cNvPr id="486" name="Google Shape;486;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87" name="Google Shape;487;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17"/>
            <p:cNvGrpSpPr/>
            <p:nvPr/>
          </p:nvGrpSpPr>
          <p:grpSpPr>
            <a:xfrm>
              <a:off x="8423275" y="12415519"/>
              <a:ext cx="491490" cy="491490"/>
              <a:chOff x="0" y="0"/>
              <a:chExt cx="812800" cy="812800"/>
            </a:xfrm>
          </p:grpSpPr>
          <p:sp>
            <p:nvSpPr>
              <p:cNvPr id="489" name="Google Shape;489;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490" name="Google Shape;490;p17"/>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1" name="Google Shape;491;p17"/>
          <p:cNvGrpSpPr/>
          <p:nvPr/>
        </p:nvGrpSpPr>
        <p:grpSpPr>
          <a:xfrm>
            <a:off x="822108" y="822960"/>
            <a:ext cx="2933028" cy="713220"/>
            <a:chOff x="0" y="0"/>
            <a:chExt cx="3910704" cy="950960"/>
          </a:xfrm>
        </p:grpSpPr>
        <p:sp>
          <p:nvSpPr>
            <p:cNvPr id="492" name="Google Shape;492;p17"/>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493" name="Google Shape;493;p17"/>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FFFFFF"/>
                  </a:solidFill>
                  <a:latin typeface="Oswald"/>
                  <a:ea typeface="Oswald"/>
                  <a:cs typeface="Oswald"/>
                  <a:sym typeface="Oswald"/>
                </a:rPr>
                <a:t>Name college</a:t>
              </a:r>
              <a:endParaRPr/>
            </a:p>
          </p:txBody>
        </p:sp>
      </p:grpSp>
      <p:grpSp>
        <p:nvGrpSpPr>
          <p:cNvPr id="494" name="Google Shape;494;p17"/>
          <p:cNvGrpSpPr/>
          <p:nvPr/>
        </p:nvGrpSpPr>
        <p:grpSpPr>
          <a:xfrm>
            <a:off x="11097706" y="1947670"/>
            <a:ext cx="5887456" cy="6161594"/>
            <a:chOff x="0" y="0"/>
            <a:chExt cx="776637" cy="812800"/>
          </a:xfrm>
        </p:grpSpPr>
        <p:sp>
          <p:nvSpPr>
            <p:cNvPr id="495" name="Google Shape;495;p17"/>
            <p:cNvSpPr/>
            <p:nvPr/>
          </p:nvSpPr>
          <p:spPr>
            <a:xfrm>
              <a:off x="0" y="0"/>
              <a:ext cx="776637" cy="812800"/>
            </a:xfrm>
            <a:custGeom>
              <a:rect b="b" l="l" r="r" t="t"/>
              <a:pathLst>
                <a:path extrusionOk="0" h="812800" w="776637">
                  <a:moveTo>
                    <a:pt x="388319" y="0"/>
                  </a:moveTo>
                  <a:cubicBezTo>
                    <a:pt x="173856" y="0"/>
                    <a:pt x="0" y="181951"/>
                    <a:pt x="0" y="406400"/>
                  </a:cubicBezTo>
                  <a:cubicBezTo>
                    <a:pt x="0" y="630849"/>
                    <a:pt x="173856" y="812800"/>
                    <a:pt x="388319" y="812800"/>
                  </a:cubicBezTo>
                  <a:cubicBezTo>
                    <a:pt x="602781" y="812800"/>
                    <a:pt x="776637" y="630849"/>
                    <a:pt x="776637" y="406400"/>
                  </a:cubicBezTo>
                  <a:cubicBezTo>
                    <a:pt x="776637" y="181951"/>
                    <a:pt x="602781" y="0"/>
                    <a:pt x="3883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7"/>
            <p:cNvSpPr txBox="1"/>
            <p:nvPr/>
          </p:nvSpPr>
          <p:spPr>
            <a:xfrm>
              <a:off x="72810" y="28575"/>
              <a:ext cx="63101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7"/>
          <p:cNvGrpSpPr/>
          <p:nvPr/>
        </p:nvGrpSpPr>
        <p:grpSpPr>
          <a:xfrm>
            <a:off x="7317671" y="1173190"/>
            <a:ext cx="3372558" cy="1006227"/>
            <a:chOff x="0" y="0"/>
            <a:chExt cx="4496745" cy="1341635"/>
          </a:xfrm>
        </p:grpSpPr>
        <p:grpSp>
          <p:nvGrpSpPr>
            <p:cNvPr id="498" name="Google Shape;498;p17"/>
            <p:cNvGrpSpPr/>
            <p:nvPr/>
          </p:nvGrpSpPr>
          <p:grpSpPr>
            <a:xfrm rot="2700000">
              <a:off x="196478" y="196478"/>
              <a:ext cx="948679" cy="948679"/>
              <a:chOff x="0" y="0"/>
              <a:chExt cx="812800" cy="812800"/>
            </a:xfrm>
          </p:grpSpPr>
          <p:sp>
            <p:nvSpPr>
              <p:cNvPr id="499" name="Google Shape;499;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00" name="Google Shape;50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17"/>
            <p:cNvGrpSpPr/>
            <p:nvPr/>
          </p:nvGrpSpPr>
          <p:grpSpPr>
            <a:xfrm rot="2700000">
              <a:off x="1248181" y="196478"/>
              <a:ext cx="948679" cy="948679"/>
              <a:chOff x="0" y="0"/>
              <a:chExt cx="812800" cy="812800"/>
            </a:xfrm>
          </p:grpSpPr>
          <p:sp>
            <p:nvSpPr>
              <p:cNvPr id="502" name="Google Shape;502;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03" name="Google Shape;50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17"/>
            <p:cNvGrpSpPr/>
            <p:nvPr/>
          </p:nvGrpSpPr>
          <p:grpSpPr>
            <a:xfrm rot="2700000">
              <a:off x="2299885" y="196478"/>
              <a:ext cx="948679" cy="948679"/>
              <a:chOff x="0" y="0"/>
              <a:chExt cx="812800" cy="812800"/>
            </a:xfrm>
          </p:grpSpPr>
          <p:sp>
            <p:nvSpPr>
              <p:cNvPr id="505" name="Google Shape;505;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06" name="Google Shape;506;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17"/>
            <p:cNvGrpSpPr/>
            <p:nvPr/>
          </p:nvGrpSpPr>
          <p:grpSpPr>
            <a:xfrm rot="2700000">
              <a:off x="3351588" y="196478"/>
              <a:ext cx="948679" cy="948679"/>
              <a:chOff x="0" y="0"/>
              <a:chExt cx="812800" cy="812800"/>
            </a:xfrm>
          </p:grpSpPr>
          <p:sp>
            <p:nvSpPr>
              <p:cNvPr id="508" name="Google Shape;508;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09" name="Google Shape;509;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0" name="Google Shape;510;p17"/>
          <p:cNvGrpSpPr/>
          <p:nvPr/>
        </p:nvGrpSpPr>
        <p:grpSpPr>
          <a:xfrm>
            <a:off x="14497712" y="8976083"/>
            <a:ext cx="3372558" cy="1006227"/>
            <a:chOff x="0" y="0"/>
            <a:chExt cx="4496745" cy="1341635"/>
          </a:xfrm>
        </p:grpSpPr>
        <p:grpSp>
          <p:nvGrpSpPr>
            <p:cNvPr id="511" name="Google Shape;511;p17"/>
            <p:cNvGrpSpPr/>
            <p:nvPr/>
          </p:nvGrpSpPr>
          <p:grpSpPr>
            <a:xfrm rot="2700000">
              <a:off x="196478" y="196478"/>
              <a:ext cx="948679" cy="948679"/>
              <a:chOff x="0" y="0"/>
              <a:chExt cx="812800" cy="812800"/>
            </a:xfrm>
          </p:grpSpPr>
          <p:sp>
            <p:nvSpPr>
              <p:cNvPr id="512" name="Google Shape;512;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13" name="Google Shape;51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7"/>
            <p:cNvGrpSpPr/>
            <p:nvPr/>
          </p:nvGrpSpPr>
          <p:grpSpPr>
            <a:xfrm rot="2700000">
              <a:off x="1248181" y="196478"/>
              <a:ext cx="948679" cy="948679"/>
              <a:chOff x="0" y="0"/>
              <a:chExt cx="812800" cy="812800"/>
            </a:xfrm>
          </p:grpSpPr>
          <p:sp>
            <p:nvSpPr>
              <p:cNvPr id="515" name="Google Shape;515;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16" name="Google Shape;516;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7"/>
            <p:cNvGrpSpPr/>
            <p:nvPr/>
          </p:nvGrpSpPr>
          <p:grpSpPr>
            <a:xfrm rot="2700000">
              <a:off x="2299885" y="196478"/>
              <a:ext cx="948679" cy="948679"/>
              <a:chOff x="0" y="0"/>
              <a:chExt cx="812800" cy="812800"/>
            </a:xfrm>
          </p:grpSpPr>
          <p:sp>
            <p:nvSpPr>
              <p:cNvPr id="518" name="Google Shape;518;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19" name="Google Shape;519;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7"/>
            <p:cNvGrpSpPr/>
            <p:nvPr/>
          </p:nvGrpSpPr>
          <p:grpSpPr>
            <a:xfrm rot="2700000">
              <a:off x="3351588" y="196478"/>
              <a:ext cx="948679" cy="948679"/>
              <a:chOff x="0" y="0"/>
              <a:chExt cx="812800" cy="812800"/>
            </a:xfrm>
          </p:grpSpPr>
          <p:sp>
            <p:nvSpPr>
              <p:cNvPr id="521" name="Google Shape;521;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522" name="Google Shape;522;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3" name="Google Shape;523;p17"/>
          <p:cNvSpPr txBox="1"/>
          <p:nvPr/>
        </p:nvSpPr>
        <p:spPr>
          <a:xfrm>
            <a:off x="1765925" y="5103550"/>
            <a:ext cx="88536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I</a:t>
            </a:r>
            <a:r>
              <a:rPr i="0" lang="en-US" sz="2100" u="none" cap="none" strike="noStrike">
                <a:solidFill>
                  <a:srgbClr val="FFFFFF"/>
                </a:solidFill>
                <a:latin typeface="Open Sans"/>
                <a:ea typeface="Open Sans"/>
                <a:cs typeface="Open Sans"/>
                <a:sym typeface="Open Sans"/>
              </a:rPr>
              <a:t>ntroducing our diverse portfolio of projects that showcase our commitment to innovation, sustainability, and excellence. </a:t>
            </a:r>
            <a:endParaRPr>
              <a:latin typeface="Open Sans"/>
              <a:ea typeface="Open Sans"/>
              <a:cs typeface="Open Sans"/>
              <a:sym typeface="Open Sans"/>
            </a:endParaRPr>
          </a:p>
          <a:p>
            <a:pPr indent="0" lvl="0" marL="0" marR="0" rtl="0" algn="l">
              <a:lnSpc>
                <a:spcPct val="115000"/>
              </a:lnSpc>
              <a:spcBef>
                <a:spcPts val="0"/>
              </a:spcBef>
              <a:spcAft>
                <a:spcPts val="0"/>
              </a:spcAft>
              <a:buNone/>
            </a:pPr>
            <a:r>
              <a:t/>
            </a:r>
            <a:endParaRPr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i="0" lang="en-US" sz="2100" u="none" cap="none" strike="noStrike">
                <a:solidFill>
                  <a:srgbClr val="FFFFFF"/>
                </a:solidFill>
                <a:latin typeface="Open Sans"/>
                <a:ea typeface="Open Sans"/>
                <a:cs typeface="Open Sans"/>
                <a:sym typeface="Open Sans"/>
              </a:rPr>
              <a:t>Each endeavor is approached with creativity, dedication, and a focus on delivering results that exceed expectations. Join us on this journey of transformation and discovery as we continue to push boundaries and set new standards for success. Our projects, your future.</a:t>
            </a:r>
            <a:endParaRPr>
              <a:latin typeface="Open Sans"/>
              <a:ea typeface="Open Sans"/>
              <a:cs typeface="Open Sans"/>
              <a:sym typeface="Open Sans"/>
            </a:endParaRPr>
          </a:p>
        </p:txBody>
      </p:sp>
      <p:grpSp>
        <p:nvGrpSpPr>
          <p:cNvPr id="524" name="Google Shape;524;p17"/>
          <p:cNvGrpSpPr/>
          <p:nvPr/>
        </p:nvGrpSpPr>
        <p:grpSpPr>
          <a:xfrm>
            <a:off x="1765925" y="2586498"/>
            <a:ext cx="7842711" cy="1974386"/>
            <a:chOff x="0" y="-47625"/>
            <a:chExt cx="1086411" cy="273501"/>
          </a:xfrm>
        </p:grpSpPr>
        <p:sp>
          <p:nvSpPr>
            <p:cNvPr id="525" name="Google Shape;525;p17"/>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000000"/>
            </a:solidFill>
            <a:ln>
              <a:noFill/>
            </a:ln>
          </p:spPr>
        </p:sp>
        <p:sp>
          <p:nvSpPr>
            <p:cNvPr id="526" name="Google Shape;526;p17"/>
            <p:cNvSpPr txBox="1"/>
            <p:nvPr/>
          </p:nvSpPr>
          <p:spPr>
            <a:xfrm>
              <a:off x="0" y="-47625"/>
              <a:ext cx="1086411" cy="273501"/>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17"/>
          <p:cNvGrpSpPr/>
          <p:nvPr/>
        </p:nvGrpSpPr>
        <p:grpSpPr>
          <a:xfrm>
            <a:off x="2007552" y="2364728"/>
            <a:ext cx="7842711" cy="1974386"/>
            <a:chOff x="0" y="-47625"/>
            <a:chExt cx="1086411" cy="273501"/>
          </a:xfrm>
        </p:grpSpPr>
        <p:sp>
          <p:nvSpPr>
            <p:cNvPr id="528" name="Google Shape;528;p17"/>
            <p:cNvSpPr/>
            <p:nvPr/>
          </p:nvSpPr>
          <p:spPr>
            <a:xfrm>
              <a:off x="0" y="0"/>
              <a:ext cx="1086411" cy="225876"/>
            </a:xfrm>
            <a:custGeom>
              <a:rect b="b" l="l" r="r" t="t"/>
              <a:pathLst>
                <a:path extrusionOk="0" h="225876" w="1086411">
                  <a:moveTo>
                    <a:pt x="0" y="0"/>
                  </a:moveTo>
                  <a:lnTo>
                    <a:pt x="1086411" y="0"/>
                  </a:lnTo>
                  <a:lnTo>
                    <a:pt x="1086411" y="225876"/>
                  </a:lnTo>
                  <a:lnTo>
                    <a:pt x="0" y="225876"/>
                  </a:lnTo>
                  <a:close/>
                </a:path>
              </a:pathLst>
            </a:custGeom>
            <a:solidFill>
              <a:srgbClr val="BBEFC8"/>
            </a:solidFill>
            <a:ln>
              <a:noFill/>
            </a:ln>
          </p:spPr>
        </p:sp>
        <p:sp>
          <p:nvSpPr>
            <p:cNvPr id="529" name="Google Shape;529;p17"/>
            <p:cNvSpPr txBox="1"/>
            <p:nvPr/>
          </p:nvSpPr>
          <p:spPr>
            <a:xfrm>
              <a:off x="0" y="-47625"/>
              <a:ext cx="1086411" cy="273501"/>
            </a:xfrm>
            <a:prstGeom prst="rect">
              <a:avLst/>
            </a:prstGeom>
            <a:noFill/>
            <a:ln>
              <a:noFill/>
            </a:ln>
          </p:spPr>
          <p:txBody>
            <a:bodyPr anchorCtr="0" anchor="ctr" bIns="88375" lIns="88375" spcFirstLastPara="1" rIns="88375" wrap="square" tIns="883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0" name="Google Shape;530;p17"/>
          <p:cNvSpPr txBox="1"/>
          <p:nvPr/>
        </p:nvSpPr>
        <p:spPr>
          <a:xfrm>
            <a:off x="2283517" y="2491448"/>
            <a:ext cx="7378075" cy="190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100F0D"/>
                </a:solidFill>
                <a:latin typeface="Oswald"/>
                <a:ea typeface="Oswald"/>
                <a:cs typeface="Oswald"/>
                <a:sym typeface="Oswald"/>
              </a:rPr>
              <a:t>Our Projects</a:t>
            </a:r>
            <a:endParaRPr/>
          </a:p>
        </p:txBody>
      </p:sp>
      <p:pic>
        <p:nvPicPr>
          <p:cNvPr id="531" name="Google Shape;531;p17"/>
          <p:cNvPicPr preferRelativeResize="0"/>
          <p:nvPr/>
        </p:nvPicPr>
        <p:blipFill>
          <a:blip r:embed="rId4">
            <a:alphaModFix/>
          </a:blip>
          <a:stretch>
            <a:fillRect/>
          </a:stretch>
        </p:blipFill>
        <p:spPr>
          <a:xfrm>
            <a:off x="10816775" y="2081725"/>
            <a:ext cx="5887450" cy="5893499"/>
          </a:xfrm>
          <a:prstGeom prst="rect">
            <a:avLst/>
          </a:prstGeom>
          <a:noFill/>
          <a:ln>
            <a:noFill/>
          </a:ln>
        </p:spPr>
      </p:pic>
      <p:pic>
        <p:nvPicPr>
          <p:cNvPr id="532" name="Google Shape;532;p17"/>
          <p:cNvPicPr preferRelativeResize="0"/>
          <p:nvPr/>
        </p:nvPicPr>
        <p:blipFill>
          <a:blip r:embed="rId5">
            <a:alphaModFix/>
          </a:blip>
          <a:stretch>
            <a:fillRect/>
          </a:stretch>
        </p:blipFill>
        <p:spPr>
          <a:xfrm>
            <a:off x="14921575" y="302050"/>
            <a:ext cx="2524825" cy="1374175"/>
          </a:xfrm>
          <a:prstGeom prst="rect">
            <a:avLst/>
          </a:prstGeom>
          <a:noFill/>
          <a:ln>
            <a:noFill/>
          </a:ln>
        </p:spPr>
      </p:pic>
      <p:pic>
        <p:nvPicPr>
          <p:cNvPr id="533" name="Google Shape;533;p17"/>
          <p:cNvPicPr preferRelativeResize="0"/>
          <p:nvPr/>
        </p:nvPicPr>
        <p:blipFill>
          <a:blip r:embed="rId6">
            <a:alphaModFix/>
          </a:blip>
          <a:stretch>
            <a:fillRect/>
          </a:stretch>
        </p:blipFill>
        <p:spPr>
          <a:xfrm>
            <a:off x="1765925" y="8571525"/>
            <a:ext cx="7315251" cy="731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537" name="Shape 537"/>
        <p:cNvGrpSpPr/>
        <p:nvPr/>
      </p:nvGrpSpPr>
      <p:grpSpPr>
        <a:xfrm>
          <a:off x="0" y="0"/>
          <a:ext cx="0" cy="0"/>
          <a:chOff x="0" y="0"/>
          <a:chExt cx="0" cy="0"/>
        </a:xfrm>
      </p:grpSpPr>
      <p:grpSp>
        <p:nvGrpSpPr>
          <p:cNvPr id="538" name="Google Shape;538;p18"/>
          <p:cNvGrpSpPr/>
          <p:nvPr/>
        </p:nvGrpSpPr>
        <p:grpSpPr>
          <a:xfrm>
            <a:off x="421624" y="303372"/>
            <a:ext cx="6676549" cy="9680257"/>
            <a:chOff x="12700" y="0"/>
            <a:chExt cx="8902065" cy="12907009"/>
          </a:xfrm>
        </p:grpSpPr>
        <p:cxnSp>
          <p:nvCxnSpPr>
            <p:cNvPr id="539" name="Google Shape;539;p18"/>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540" name="Google Shape;540;p18"/>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541" name="Google Shape;541;p18"/>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542" name="Google Shape;542;p18"/>
            <p:cNvGrpSpPr/>
            <p:nvPr/>
          </p:nvGrpSpPr>
          <p:grpSpPr>
            <a:xfrm>
              <a:off x="8423275" y="0"/>
              <a:ext cx="491490" cy="491490"/>
              <a:chOff x="0" y="0"/>
              <a:chExt cx="812800" cy="812800"/>
            </a:xfrm>
          </p:grpSpPr>
          <p:sp>
            <p:nvSpPr>
              <p:cNvPr id="543" name="Google Shape;543;p1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544" name="Google Shape;544;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18"/>
            <p:cNvGrpSpPr/>
            <p:nvPr/>
          </p:nvGrpSpPr>
          <p:grpSpPr>
            <a:xfrm>
              <a:off x="8423275" y="12415519"/>
              <a:ext cx="491490" cy="491490"/>
              <a:chOff x="0" y="0"/>
              <a:chExt cx="812800" cy="812800"/>
            </a:xfrm>
          </p:grpSpPr>
          <p:sp>
            <p:nvSpPr>
              <p:cNvPr id="546" name="Google Shape;546;p1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547" name="Google Shape;547;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8" name="Google Shape;548;p18"/>
          <p:cNvGrpSpPr/>
          <p:nvPr/>
        </p:nvGrpSpPr>
        <p:grpSpPr>
          <a:xfrm>
            <a:off x="822108" y="822960"/>
            <a:ext cx="2933028" cy="713220"/>
            <a:chOff x="0" y="0"/>
            <a:chExt cx="3910704" cy="950960"/>
          </a:xfrm>
        </p:grpSpPr>
        <p:sp>
          <p:nvSpPr>
            <p:cNvPr id="549" name="Google Shape;549;p18"/>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550" name="Google Shape;550;p18"/>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grpSp>
        <p:nvGrpSpPr>
          <p:cNvPr id="551" name="Google Shape;551;p18"/>
          <p:cNvGrpSpPr/>
          <p:nvPr/>
        </p:nvGrpSpPr>
        <p:grpSpPr>
          <a:xfrm>
            <a:off x="1028700" y="5172129"/>
            <a:ext cx="1363653" cy="1544479"/>
            <a:chOff x="0" y="-47625"/>
            <a:chExt cx="359151" cy="406776"/>
          </a:xfrm>
        </p:grpSpPr>
        <p:sp>
          <p:nvSpPr>
            <p:cNvPr id="552" name="Google Shape;552;p18"/>
            <p:cNvSpPr/>
            <p:nvPr/>
          </p:nvSpPr>
          <p:spPr>
            <a:xfrm>
              <a:off x="0" y="0"/>
              <a:ext cx="359151" cy="359151"/>
            </a:xfrm>
            <a:custGeom>
              <a:rect b="b" l="l" r="r" t="t"/>
              <a:pathLst>
                <a:path extrusionOk="0" h="359151" w="359151">
                  <a:moveTo>
                    <a:pt x="0" y="0"/>
                  </a:moveTo>
                  <a:lnTo>
                    <a:pt x="359151" y="0"/>
                  </a:lnTo>
                  <a:lnTo>
                    <a:pt x="359151" y="359151"/>
                  </a:lnTo>
                  <a:lnTo>
                    <a:pt x="0" y="359151"/>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53" name="Google Shape;553;p18"/>
            <p:cNvSpPr txBox="1"/>
            <p:nvPr/>
          </p:nvSpPr>
          <p:spPr>
            <a:xfrm>
              <a:off x="0" y="-47625"/>
              <a:ext cx="359151" cy="4067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8"/>
          <p:cNvGrpSpPr/>
          <p:nvPr/>
        </p:nvGrpSpPr>
        <p:grpSpPr>
          <a:xfrm>
            <a:off x="1028700" y="7129080"/>
            <a:ext cx="1363653" cy="1544479"/>
            <a:chOff x="0" y="-47625"/>
            <a:chExt cx="359151" cy="406776"/>
          </a:xfrm>
        </p:grpSpPr>
        <p:sp>
          <p:nvSpPr>
            <p:cNvPr id="555" name="Google Shape;555;p18"/>
            <p:cNvSpPr/>
            <p:nvPr/>
          </p:nvSpPr>
          <p:spPr>
            <a:xfrm>
              <a:off x="0" y="0"/>
              <a:ext cx="359151" cy="359151"/>
            </a:xfrm>
            <a:custGeom>
              <a:rect b="b" l="l" r="r" t="t"/>
              <a:pathLst>
                <a:path extrusionOk="0" h="359151" w="359151">
                  <a:moveTo>
                    <a:pt x="0" y="0"/>
                  </a:moveTo>
                  <a:lnTo>
                    <a:pt x="359151" y="0"/>
                  </a:lnTo>
                  <a:lnTo>
                    <a:pt x="359151" y="359151"/>
                  </a:lnTo>
                  <a:lnTo>
                    <a:pt x="0" y="359151"/>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56" name="Google Shape;556;p18"/>
            <p:cNvSpPr txBox="1"/>
            <p:nvPr/>
          </p:nvSpPr>
          <p:spPr>
            <a:xfrm>
              <a:off x="0" y="-47625"/>
              <a:ext cx="359151" cy="4067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8"/>
          <p:cNvGrpSpPr/>
          <p:nvPr/>
        </p:nvGrpSpPr>
        <p:grpSpPr>
          <a:xfrm>
            <a:off x="7098173" y="7129080"/>
            <a:ext cx="1363653" cy="1544479"/>
            <a:chOff x="0" y="-47625"/>
            <a:chExt cx="359151" cy="406776"/>
          </a:xfrm>
        </p:grpSpPr>
        <p:sp>
          <p:nvSpPr>
            <p:cNvPr id="558" name="Google Shape;558;p18"/>
            <p:cNvSpPr/>
            <p:nvPr/>
          </p:nvSpPr>
          <p:spPr>
            <a:xfrm>
              <a:off x="0" y="0"/>
              <a:ext cx="359151" cy="359151"/>
            </a:xfrm>
            <a:custGeom>
              <a:rect b="b" l="l" r="r" t="t"/>
              <a:pathLst>
                <a:path extrusionOk="0" h="359151" w="359151">
                  <a:moveTo>
                    <a:pt x="0" y="0"/>
                  </a:moveTo>
                  <a:lnTo>
                    <a:pt x="359151" y="0"/>
                  </a:lnTo>
                  <a:lnTo>
                    <a:pt x="359151" y="359151"/>
                  </a:lnTo>
                  <a:lnTo>
                    <a:pt x="0" y="359151"/>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59" name="Google Shape;559;p18"/>
            <p:cNvSpPr txBox="1"/>
            <p:nvPr/>
          </p:nvSpPr>
          <p:spPr>
            <a:xfrm>
              <a:off x="0" y="-47625"/>
              <a:ext cx="359151" cy="4067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8"/>
          <p:cNvGrpSpPr/>
          <p:nvPr/>
        </p:nvGrpSpPr>
        <p:grpSpPr>
          <a:xfrm>
            <a:off x="7098173" y="5023701"/>
            <a:ext cx="1363653" cy="1544479"/>
            <a:chOff x="0" y="-47625"/>
            <a:chExt cx="359151" cy="406776"/>
          </a:xfrm>
        </p:grpSpPr>
        <p:sp>
          <p:nvSpPr>
            <p:cNvPr id="561" name="Google Shape;561;p18"/>
            <p:cNvSpPr/>
            <p:nvPr/>
          </p:nvSpPr>
          <p:spPr>
            <a:xfrm>
              <a:off x="0" y="0"/>
              <a:ext cx="359151" cy="359151"/>
            </a:xfrm>
            <a:custGeom>
              <a:rect b="b" l="l" r="r" t="t"/>
              <a:pathLst>
                <a:path extrusionOk="0" h="359151" w="359151">
                  <a:moveTo>
                    <a:pt x="0" y="0"/>
                  </a:moveTo>
                  <a:lnTo>
                    <a:pt x="359151" y="0"/>
                  </a:lnTo>
                  <a:lnTo>
                    <a:pt x="359151" y="359151"/>
                  </a:lnTo>
                  <a:lnTo>
                    <a:pt x="0" y="359151"/>
                  </a:lnTo>
                  <a:close/>
                </a:path>
              </a:pathLst>
            </a:custGeom>
            <a:solidFill>
              <a:srgbClr val="000000">
                <a:alpha val="0"/>
              </a:srgbClr>
            </a:solidFill>
            <a:ln cap="sq" cmpd="sng" w="28575">
              <a:solidFill>
                <a:srgbClr val="000000"/>
              </a:solidFill>
              <a:prstDash val="solid"/>
              <a:miter lim="8000"/>
              <a:headEnd len="sm" w="sm" type="none"/>
              <a:tailEnd len="sm" w="sm" type="none"/>
            </a:ln>
          </p:spPr>
        </p:sp>
        <p:sp>
          <p:nvSpPr>
            <p:cNvPr id="562" name="Google Shape;562;p18"/>
            <p:cNvSpPr txBox="1"/>
            <p:nvPr/>
          </p:nvSpPr>
          <p:spPr>
            <a:xfrm>
              <a:off x="0" y="-47625"/>
              <a:ext cx="359151" cy="4067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8"/>
          <p:cNvGrpSpPr/>
          <p:nvPr/>
        </p:nvGrpSpPr>
        <p:grpSpPr>
          <a:xfrm rot="10800000">
            <a:off x="10985423" y="303372"/>
            <a:ext cx="6676549" cy="9680257"/>
            <a:chOff x="12700" y="0"/>
            <a:chExt cx="8902065" cy="12907009"/>
          </a:xfrm>
        </p:grpSpPr>
        <p:cxnSp>
          <p:nvCxnSpPr>
            <p:cNvPr id="564" name="Google Shape;564;p18"/>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565" name="Google Shape;565;p18"/>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566" name="Google Shape;566;p18"/>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567" name="Google Shape;567;p18"/>
            <p:cNvGrpSpPr/>
            <p:nvPr/>
          </p:nvGrpSpPr>
          <p:grpSpPr>
            <a:xfrm>
              <a:off x="8423275" y="0"/>
              <a:ext cx="491490" cy="491490"/>
              <a:chOff x="0" y="0"/>
              <a:chExt cx="812800" cy="812800"/>
            </a:xfrm>
          </p:grpSpPr>
          <p:sp>
            <p:nvSpPr>
              <p:cNvPr id="568" name="Google Shape;568;p1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569" name="Google Shape;569;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18"/>
            <p:cNvGrpSpPr/>
            <p:nvPr/>
          </p:nvGrpSpPr>
          <p:grpSpPr>
            <a:xfrm>
              <a:off x="8423275" y="12415519"/>
              <a:ext cx="491490" cy="491490"/>
              <a:chOff x="0" y="0"/>
              <a:chExt cx="812800" cy="812800"/>
            </a:xfrm>
          </p:grpSpPr>
          <p:sp>
            <p:nvSpPr>
              <p:cNvPr id="571" name="Google Shape;571;p18"/>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572" name="Google Shape;572;p18"/>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3" name="Google Shape;573;p18"/>
          <p:cNvGrpSpPr/>
          <p:nvPr/>
        </p:nvGrpSpPr>
        <p:grpSpPr>
          <a:xfrm>
            <a:off x="12876893" y="1000543"/>
            <a:ext cx="4380031" cy="8374121"/>
            <a:chOff x="0" y="-47625"/>
            <a:chExt cx="1153588" cy="2205530"/>
          </a:xfrm>
        </p:grpSpPr>
        <p:sp>
          <p:nvSpPr>
            <p:cNvPr id="574" name="Google Shape;574;p18"/>
            <p:cNvSpPr/>
            <p:nvPr/>
          </p:nvSpPr>
          <p:spPr>
            <a:xfrm>
              <a:off x="0" y="0"/>
              <a:ext cx="1153588" cy="2157905"/>
            </a:xfrm>
            <a:custGeom>
              <a:rect b="b" l="l" r="r" t="t"/>
              <a:pathLst>
                <a:path extrusionOk="0" h="2157905" w="1153588">
                  <a:moveTo>
                    <a:pt x="0" y="0"/>
                  </a:moveTo>
                  <a:lnTo>
                    <a:pt x="1153588" y="0"/>
                  </a:lnTo>
                  <a:lnTo>
                    <a:pt x="1153588" y="2157905"/>
                  </a:lnTo>
                  <a:lnTo>
                    <a:pt x="0" y="2157905"/>
                  </a:lnTo>
                  <a:close/>
                </a:path>
              </a:pathLst>
            </a:custGeom>
            <a:solidFill>
              <a:srgbClr val="000000"/>
            </a:solidFill>
            <a:ln>
              <a:noFill/>
            </a:ln>
          </p:spPr>
        </p:sp>
        <p:sp>
          <p:nvSpPr>
            <p:cNvPr id="575" name="Google Shape;575;p18"/>
            <p:cNvSpPr txBox="1"/>
            <p:nvPr/>
          </p:nvSpPr>
          <p:spPr>
            <a:xfrm>
              <a:off x="0" y="-47625"/>
              <a:ext cx="1153588" cy="22055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18"/>
          <p:cNvSpPr txBox="1"/>
          <p:nvPr/>
        </p:nvSpPr>
        <p:spPr>
          <a:xfrm>
            <a:off x="822108" y="2204182"/>
            <a:ext cx="923541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What We Offer</a:t>
            </a:r>
            <a:endParaRPr/>
          </a:p>
        </p:txBody>
      </p:sp>
      <p:sp>
        <p:nvSpPr>
          <p:cNvPr id="577" name="Google Shape;577;p18"/>
          <p:cNvSpPr txBox="1"/>
          <p:nvPr/>
        </p:nvSpPr>
        <p:spPr>
          <a:xfrm>
            <a:off x="2737056" y="5286550"/>
            <a:ext cx="3870752"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Service One</a:t>
            </a:r>
            <a:endParaRPr/>
          </a:p>
        </p:txBody>
      </p:sp>
      <p:sp>
        <p:nvSpPr>
          <p:cNvPr id="578" name="Google Shape;578;p18"/>
          <p:cNvSpPr txBox="1"/>
          <p:nvPr/>
        </p:nvSpPr>
        <p:spPr>
          <a:xfrm>
            <a:off x="8844140" y="5254936"/>
            <a:ext cx="4032753"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Service Two</a:t>
            </a:r>
            <a:endParaRPr/>
          </a:p>
        </p:txBody>
      </p:sp>
      <p:sp>
        <p:nvSpPr>
          <p:cNvPr id="579" name="Google Shape;579;p18"/>
          <p:cNvSpPr txBox="1"/>
          <p:nvPr/>
        </p:nvSpPr>
        <p:spPr>
          <a:xfrm>
            <a:off x="2737056" y="7243501"/>
            <a:ext cx="3870752"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Service Three</a:t>
            </a:r>
            <a:endParaRPr/>
          </a:p>
        </p:txBody>
      </p:sp>
      <p:sp>
        <p:nvSpPr>
          <p:cNvPr id="580" name="Google Shape;580;p18"/>
          <p:cNvSpPr txBox="1"/>
          <p:nvPr/>
        </p:nvSpPr>
        <p:spPr>
          <a:xfrm>
            <a:off x="8844140" y="7275115"/>
            <a:ext cx="4032753" cy="599804"/>
          </a:xfrm>
          <a:prstGeom prst="rect">
            <a:avLst/>
          </a:prstGeom>
          <a:noFill/>
          <a:ln>
            <a:noFill/>
          </a:ln>
        </p:spPr>
        <p:txBody>
          <a:bodyPr anchorCtr="0" anchor="t" bIns="0" lIns="0" spcFirstLastPara="1" rIns="0" wrap="square" tIns="0">
            <a:spAutoFit/>
          </a:bodyPr>
          <a:lstStyle/>
          <a:p>
            <a:pPr indent="0" lvl="0" marL="0" marR="0" rtl="0" algn="l">
              <a:lnSpc>
                <a:spcPct val="127019"/>
              </a:lnSpc>
              <a:spcBef>
                <a:spcPts val="0"/>
              </a:spcBef>
              <a:spcAft>
                <a:spcPts val="0"/>
              </a:spcAft>
              <a:buNone/>
            </a:pPr>
            <a:r>
              <a:rPr b="0" i="0" lang="en-US" sz="3812" u="none" cap="none" strike="noStrike">
                <a:solidFill>
                  <a:srgbClr val="000000"/>
                </a:solidFill>
                <a:latin typeface="Oswald"/>
                <a:ea typeface="Oswald"/>
                <a:cs typeface="Oswald"/>
                <a:sym typeface="Oswald"/>
              </a:rPr>
              <a:t>Service Four</a:t>
            </a:r>
            <a:endParaRPr/>
          </a:p>
        </p:txBody>
      </p:sp>
      <p:sp>
        <p:nvSpPr>
          <p:cNvPr id="581" name="Google Shape;581;p18"/>
          <p:cNvSpPr txBox="1"/>
          <p:nvPr/>
        </p:nvSpPr>
        <p:spPr>
          <a:xfrm>
            <a:off x="2737056" y="5987157"/>
            <a:ext cx="3390900" cy="778800"/>
          </a:xfrm>
          <a:prstGeom prst="rect">
            <a:avLst/>
          </a:prstGeom>
          <a:noFill/>
          <a:ln>
            <a:noFill/>
          </a:ln>
        </p:spPr>
        <p:txBody>
          <a:bodyPr anchorCtr="0" anchor="t" bIns="0" lIns="0" spcFirstLastPara="1" rIns="0" wrap="square" tIns="0">
            <a:spAutoFit/>
          </a:bodyPr>
          <a:lstStyle/>
          <a:p>
            <a:pPr indent="0" lvl="0" marL="0" marR="0" rtl="0" algn="l">
              <a:lnSpc>
                <a:spcPct val="141019"/>
              </a:lnSpc>
              <a:spcBef>
                <a:spcPts val="0"/>
              </a:spcBef>
              <a:spcAft>
                <a:spcPts val="0"/>
              </a:spcAft>
              <a:buNone/>
            </a:pPr>
            <a:r>
              <a:rPr i="0" lang="en-US" sz="2099"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82" name="Google Shape;582;p18"/>
          <p:cNvSpPr txBox="1"/>
          <p:nvPr/>
        </p:nvSpPr>
        <p:spPr>
          <a:xfrm>
            <a:off x="8844140" y="5955543"/>
            <a:ext cx="3373800" cy="778800"/>
          </a:xfrm>
          <a:prstGeom prst="rect">
            <a:avLst/>
          </a:prstGeom>
          <a:noFill/>
          <a:ln>
            <a:noFill/>
          </a:ln>
        </p:spPr>
        <p:txBody>
          <a:bodyPr anchorCtr="0" anchor="t" bIns="0" lIns="0" spcFirstLastPara="1" rIns="0" wrap="square" tIns="0">
            <a:spAutoFit/>
          </a:bodyPr>
          <a:lstStyle/>
          <a:p>
            <a:pPr indent="0" lvl="0" marL="0" marR="0" rtl="0" algn="l">
              <a:lnSpc>
                <a:spcPct val="141019"/>
              </a:lnSpc>
              <a:spcBef>
                <a:spcPts val="0"/>
              </a:spcBef>
              <a:spcAft>
                <a:spcPts val="0"/>
              </a:spcAft>
              <a:buNone/>
            </a:pPr>
            <a:r>
              <a:rPr i="0" lang="en-US" sz="2099"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83" name="Google Shape;583;p18"/>
          <p:cNvSpPr txBox="1"/>
          <p:nvPr/>
        </p:nvSpPr>
        <p:spPr>
          <a:xfrm>
            <a:off x="2737056" y="7944108"/>
            <a:ext cx="3390900" cy="778800"/>
          </a:xfrm>
          <a:prstGeom prst="rect">
            <a:avLst/>
          </a:prstGeom>
          <a:noFill/>
          <a:ln>
            <a:noFill/>
          </a:ln>
        </p:spPr>
        <p:txBody>
          <a:bodyPr anchorCtr="0" anchor="t" bIns="0" lIns="0" spcFirstLastPara="1" rIns="0" wrap="square" tIns="0">
            <a:spAutoFit/>
          </a:bodyPr>
          <a:lstStyle/>
          <a:p>
            <a:pPr indent="0" lvl="0" marL="0" marR="0" rtl="0" algn="l">
              <a:lnSpc>
                <a:spcPct val="141019"/>
              </a:lnSpc>
              <a:spcBef>
                <a:spcPts val="0"/>
              </a:spcBef>
              <a:spcAft>
                <a:spcPts val="0"/>
              </a:spcAft>
              <a:buNone/>
            </a:pPr>
            <a:r>
              <a:rPr i="0" lang="en-US" sz="2099"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sp>
        <p:nvSpPr>
          <p:cNvPr id="584" name="Google Shape;584;p18"/>
          <p:cNvSpPr txBox="1"/>
          <p:nvPr/>
        </p:nvSpPr>
        <p:spPr>
          <a:xfrm>
            <a:off x="8844140" y="7975722"/>
            <a:ext cx="3373800" cy="778800"/>
          </a:xfrm>
          <a:prstGeom prst="rect">
            <a:avLst/>
          </a:prstGeom>
          <a:noFill/>
          <a:ln>
            <a:noFill/>
          </a:ln>
        </p:spPr>
        <p:txBody>
          <a:bodyPr anchorCtr="0" anchor="t" bIns="0" lIns="0" spcFirstLastPara="1" rIns="0" wrap="square" tIns="0">
            <a:spAutoFit/>
          </a:bodyPr>
          <a:lstStyle/>
          <a:p>
            <a:pPr indent="0" lvl="0" marL="0" marR="0" rtl="0" algn="l">
              <a:lnSpc>
                <a:spcPct val="141019"/>
              </a:lnSpc>
              <a:spcBef>
                <a:spcPts val="0"/>
              </a:spcBef>
              <a:spcAft>
                <a:spcPts val="0"/>
              </a:spcAft>
              <a:buNone/>
            </a:pPr>
            <a:r>
              <a:rPr i="0" lang="en-US" sz="2099" u="none" cap="none" strike="noStrike">
                <a:solidFill>
                  <a:srgbClr val="000000"/>
                </a:solidFill>
                <a:latin typeface="Open Sans"/>
                <a:ea typeface="Open Sans"/>
                <a:cs typeface="Open Sans"/>
                <a:sym typeface="Open Sans"/>
              </a:rPr>
              <a:t>Elaborate on what you want to discuss. </a:t>
            </a:r>
            <a:endParaRPr>
              <a:latin typeface="Open Sans"/>
              <a:ea typeface="Open Sans"/>
              <a:cs typeface="Open Sans"/>
              <a:sym typeface="Open Sans"/>
            </a:endParaRPr>
          </a:p>
        </p:txBody>
      </p:sp>
      <p:pic>
        <p:nvPicPr>
          <p:cNvPr id="585" name="Google Shape;585;p18"/>
          <p:cNvPicPr preferRelativeResize="0"/>
          <p:nvPr/>
        </p:nvPicPr>
        <p:blipFill>
          <a:blip r:embed="rId4">
            <a:alphaModFix/>
          </a:blip>
          <a:stretch>
            <a:fillRect/>
          </a:stretch>
        </p:blipFill>
        <p:spPr>
          <a:xfrm>
            <a:off x="13076425" y="912725"/>
            <a:ext cx="4380050" cy="8316570"/>
          </a:xfrm>
          <a:prstGeom prst="rect">
            <a:avLst/>
          </a:prstGeom>
          <a:noFill/>
          <a:ln>
            <a:noFill/>
          </a:ln>
        </p:spPr>
      </p:pic>
      <p:pic>
        <p:nvPicPr>
          <p:cNvPr id="586" name="Google Shape;586;p18"/>
          <p:cNvPicPr preferRelativeResize="0"/>
          <p:nvPr/>
        </p:nvPicPr>
        <p:blipFill>
          <a:blip r:embed="rId5">
            <a:alphaModFix/>
          </a:blip>
          <a:stretch>
            <a:fillRect/>
          </a:stretch>
        </p:blipFill>
        <p:spPr>
          <a:xfrm>
            <a:off x="4758163" y="1145503"/>
            <a:ext cx="7315200" cy="731520"/>
          </a:xfrm>
          <a:prstGeom prst="rect">
            <a:avLst/>
          </a:prstGeom>
          <a:noFill/>
          <a:ln>
            <a:noFill/>
          </a:ln>
        </p:spPr>
      </p:pic>
      <p:pic>
        <p:nvPicPr>
          <p:cNvPr id="587" name="Google Shape;587;p18"/>
          <p:cNvPicPr preferRelativeResize="0"/>
          <p:nvPr/>
        </p:nvPicPr>
        <p:blipFill>
          <a:blip r:embed="rId6">
            <a:alphaModFix/>
          </a:blip>
          <a:stretch>
            <a:fillRect/>
          </a:stretch>
        </p:blipFill>
        <p:spPr>
          <a:xfrm>
            <a:off x="1198522" y="5517051"/>
            <a:ext cx="1048150" cy="1007046"/>
          </a:xfrm>
          <a:prstGeom prst="rect">
            <a:avLst/>
          </a:prstGeom>
          <a:noFill/>
          <a:ln>
            <a:noFill/>
          </a:ln>
        </p:spPr>
      </p:pic>
      <p:pic>
        <p:nvPicPr>
          <p:cNvPr id="588" name="Google Shape;588;p18"/>
          <p:cNvPicPr preferRelativeResize="0"/>
          <p:nvPr/>
        </p:nvPicPr>
        <p:blipFill>
          <a:blip r:embed="rId7">
            <a:alphaModFix/>
          </a:blip>
          <a:stretch>
            <a:fillRect/>
          </a:stretch>
        </p:blipFill>
        <p:spPr>
          <a:xfrm>
            <a:off x="1280778" y="7520086"/>
            <a:ext cx="883647" cy="883675"/>
          </a:xfrm>
          <a:prstGeom prst="rect">
            <a:avLst/>
          </a:prstGeom>
          <a:noFill/>
          <a:ln>
            <a:noFill/>
          </a:ln>
        </p:spPr>
      </p:pic>
      <p:pic>
        <p:nvPicPr>
          <p:cNvPr id="589" name="Google Shape;589;p18"/>
          <p:cNvPicPr preferRelativeResize="0"/>
          <p:nvPr/>
        </p:nvPicPr>
        <p:blipFill>
          <a:blip r:embed="rId8">
            <a:alphaModFix/>
          </a:blip>
          <a:stretch>
            <a:fillRect/>
          </a:stretch>
        </p:blipFill>
        <p:spPr>
          <a:xfrm>
            <a:off x="7261724" y="5353799"/>
            <a:ext cx="1048150" cy="1048150"/>
          </a:xfrm>
          <a:prstGeom prst="rect">
            <a:avLst/>
          </a:prstGeom>
          <a:noFill/>
          <a:ln>
            <a:noFill/>
          </a:ln>
        </p:spPr>
      </p:pic>
      <p:pic>
        <p:nvPicPr>
          <p:cNvPr id="590" name="Google Shape;590;p18"/>
          <p:cNvPicPr preferRelativeResize="0"/>
          <p:nvPr/>
        </p:nvPicPr>
        <p:blipFill>
          <a:blip r:embed="rId9">
            <a:alphaModFix/>
          </a:blip>
          <a:stretch>
            <a:fillRect/>
          </a:stretch>
        </p:blipFill>
        <p:spPr>
          <a:xfrm>
            <a:off x="7261725" y="7482722"/>
            <a:ext cx="1048150" cy="10481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EFC8"/>
        </a:solidFill>
      </p:bgPr>
    </p:bg>
    <p:spTree>
      <p:nvGrpSpPr>
        <p:cNvPr id="594" name="Shape 594"/>
        <p:cNvGrpSpPr/>
        <p:nvPr/>
      </p:nvGrpSpPr>
      <p:grpSpPr>
        <a:xfrm>
          <a:off x="0" y="0"/>
          <a:ext cx="0" cy="0"/>
          <a:chOff x="0" y="0"/>
          <a:chExt cx="0" cy="0"/>
        </a:xfrm>
      </p:grpSpPr>
      <p:grpSp>
        <p:nvGrpSpPr>
          <p:cNvPr id="595" name="Google Shape;595;p19"/>
          <p:cNvGrpSpPr/>
          <p:nvPr/>
        </p:nvGrpSpPr>
        <p:grpSpPr>
          <a:xfrm>
            <a:off x="421624" y="303372"/>
            <a:ext cx="6676549" cy="9680257"/>
            <a:chOff x="12700" y="0"/>
            <a:chExt cx="8902065" cy="12907009"/>
          </a:xfrm>
        </p:grpSpPr>
        <p:cxnSp>
          <p:nvCxnSpPr>
            <p:cNvPr id="596" name="Google Shape;596;p19"/>
            <p:cNvCxnSpPr/>
            <p:nvPr/>
          </p:nvCxnSpPr>
          <p:spPr>
            <a:xfrm>
              <a:off x="12700" y="258445"/>
              <a:ext cx="8656320" cy="0"/>
            </a:xfrm>
            <a:prstGeom prst="straightConnector1">
              <a:avLst/>
            </a:prstGeom>
            <a:noFill/>
            <a:ln cap="flat" cmpd="sng" w="25400">
              <a:solidFill>
                <a:srgbClr val="000000"/>
              </a:solidFill>
              <a:prstDash val="solid"/>
              <a:round/>
              <a:headEnd len="sm" w="sm" type="none"/>
              <a:tailEnd len="sm" w="sm" type="none"/>
            </a:ln>
          </p:spPr>
        </p:cxnSp>
        <p:cxnSp>
          <p:nvCxnSpPr>
            <p:cNvPr id="597" name="Google Shape;597;p19"/>
            <p:cNvCxnSpPr/>
            <p:nvPr/>
          </p:nvCxnSpPr>
          <p:spPr>
            <a:xfrm>
              <a:off x="12700" y="12648564"/>
              <a:ext cx="8656320" cy="0"/>
            </a:xfrm>
            <a:prstGeom prst="straightConnector1">
              <a:avLst/>
            </a:prstGeom>
            <a:noFill/>
            <a:ln cap="flat" cmpd="sng" w="25400">
              <a:solidFill>
                <a:srgbClr val="000000"/>
              </a:solidFill>
              <a:prstDash val="solid"/>
              <a:round/>
              <a:headEnd len="sm" w="sm" type="none"/>
              <a:tailEnd len="sm" w="sm" type="none"/>
            </a:ln>
          </p:spPr>
        </p:cxnSp>
        <p:cxnSp>
          <p:nvCxnSpPr>
            <p:cNvPr id="598" name="Google Shape;598;p19"/>
            <p:cNvCxnSpPr/>
            <p:nvPr/>
          </p:nvCxnSpPr>
          <p:spPr>
            <a:xfrm rot="10800000">
              <a:off x="12700" y="258445"/>
              <a:ext cx="0" cy="12390119"/>
            </a:xfrm>
            <a:prstGeom prst="straightConnector1">
              <a:avLst/>
            </a:prstGeom>
            <a:noFill/>
            <a:ln cap="flat" cmpd="sng" w="25400">
              <a:solidFill>
                <a:srgbClr val="000000"/>
              </a:solidFill>
              <a:prstDash val="solid"/>
              <a:round/>
              <a:headEnd len="sm" w="sm" type="none"/>
              <a:tailEnd len="sm" w="sm" type="none"/>
            </a:ln>
          </p:spPr>
        </p:cxnSp>
        <p:grpSp>
          <p:nvGrpSpPr>
            <p:cNvPr id="599" name="Google Shape;599;p19"/>
            <p:cNvGrpSpPr/>
            <p:nvPr/>
          </p:nvGrpSpPr>
          <p:grpSpPr>
            <a:xfrm>
              <a:off x="8423275" y="0"/>
              <a:ext cx="491490" cy="491490"/>
              <a:chOff x="0" y="0"/>
              <a:chExt cx="812800" cy="812800"/>
            </a:xfrm>
          </p:grpSpPr>
          <p:sp>
            <p:nvSpPr>
              <p:cNvPr id="600" name="Google Shape;600;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01" name="Google Shape;601;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19"/>
            <p:cNvGrpSpPr/>
            <p:nvPr/>
          </p:nvGrpSpPr>
          <p:grpSpPr>
            <a:xfrm>
              <a:off x="8423275" y="12415519"/>
              <a:ext cx="491490" cy="491490"/>
              <a:chOff x="0" y="0"/>
              <a:chExt cx="812800" cy="812800"/>
            </a:xfrm>
          </p:grpSpPr>
          <p:sp>
            <p:nvSpPr>
              <p:cNvPr id="603" name="Google Shape;603;p19"/>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00000"/>
              </a:solidFill>
              <a:ln>
                <a:noFill/>
              </a:ln>
            </p:spPr>
          </p:sp>
          <p:sp>
            <p:nvSpPr>
              <p:cNvPr id="604" name="Google Shape;604;p19"/>
              <p:cNvSpPr txBox="1"/>
              <p:nvPr/>
            </p:nvSpPr>
            <p:spPr>
              <a:xfrm>
                <a:off x="139700" y="92075"/>
                <a:ext cx="533400" cy="581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5" name="Google Shape;605;p19"/>
          <p:cNvGrpSpPr/>
          <p:nvPr/>
        </p:nvGrpSpPr>
        <p:grpSpPr>
          <a:xfrm>
            <a:off x="822108" y="822960"/>
            <a:ext cx="2933028" cy="713220"/>
            <a:chOff x="0" y="0"/>
            <a:chExt cx="3910704" cy="950960"/>
          </a:xfrm>
        </p:grpSpPr>
        <p:sp>
          <p:nvSpPr>
            <p:cNvPr id="606" name="Google Shape;606;p19"/>
            <p:cNvSpPr/>
            <p:nvPr/>
          </p:nvSpPr>
          <p:spPr>
            <a:xfrm>
              <a:off x="0" y="0"/>
              <a:ext cx="861051" cy="950960"/>
            </a:xfrm>
            <a:custGeom>
              <a:rect b="b" l="l" r="r" t="t"/>
              <a:pathLst>
                <a:path extrusionOk="0" h="950960" w="861051">
                  <a:moveTo>
                    <a:pt x="0" y="0"/>
                  </a:moveTo>
                  <a:lnTo>
                    <a:pt x="861051" y="0"/>
                  </a:lnTo>
                  <a:lnTo>
                    <a:pt x="861051" y="950960"/>
                  </a:lnTo>
                  <a:lnTo>
                    <a:pt x="0" y="950960"/>
                  </a:lnTo>
                  <a:lnTo>
                    <a:pt x="0" y="0"/>
                  </a:lnTo>
                  <a:close/>
                </a:path>
              </a:pathLst>
            </a:custGeom>
            <a:blipFill rotWithShape="1">
              <a:blip r:embed="rId3">
                <a:alphaModFix/>
              </a:blip>
              <a:stretch>
                <a:fillRect b="0" l="0" r="0" t="0"/>
              </a:stretch>
            </a:blipFill>
            <a:ln>
              <a:noFill/>
            </a:ln>
          </p:spPr>
        </p:sp>
        <p:sp>
          <p:nvSpPr>
            <p:cNvPr id="607" name="Google Shape;607;p19"/>
            <p:cNvSpPr txBox="1"/>
            <p:nvPr/>
          </p:nvSpPr>
          <p:spPr>
            <a:xfrm>
              <a:off x="1120140" y="163309"/>
              <a:ext cx="2790564" cy="624342"/>
            </a:xfrm>
            <a:prstGeom prst="rect">
              <a:avLst/>
            </a:prstGeom>
            <a:noFill/>
            <a:ln>
              <a:noFill/>
            </a:ln>
          </p:spPr>
          <p:txBody>
            <a:bodyPr anchorCtr="0" anchor="t" bIns="0" lIns="0" spcFirstLastPara="1" rIns="0" wrap="square" tIns="0">
              <a:spAutoFit/>
            </a:bodyPr>
            <a:lstStyle/>
            <a:p>
              <a:pPr indent="0" lvl="0" marL="0" marR="0" rtl="0" algn="l">
                <a:lnSpc>
                  <a:spcPct val="120019"/>
                </a:lnSpc>
                <a:spcBef>
                  <a:spcPts val="0"/>
                </a:spcBef>
                <a:spcAft>
                  <a:spcPts val="0"/>
                </a:spcAft>
                <a:buNone/>
              </a:pPr>
              <a:r>
                <a:rPr b="0" i="0" lang="en-US" sz="3072" u="none" cap="none" strike="noStrike">
                  <a:solidFill>
                    <a:srgbClr val="000000"/>
                  </a:solidFill>
                  <a:latin typeface="Oswald"/>
                  <a:ea typeface="Oswald"/>
                  <a:cs typeface="Oswald"/>
                  <a:sym typeface="Oswald"/>
                </a:rPr>
                <a:t>Name college</a:t>
              </a:r>
              <a:endParaRPr/>
            </a:p>
          </p:txBody>
        </p:sp>
      </p:grpSp>
      <p:sp>
        <p:nvSpPr>
          <p:cNvPr id="608" name="Google Shape;608;p19"/>
          <p:cNvSpPr txBox="1"/>
          <p:nvPr/>
        </p:nvSpPr>
        <p:spPr>
          <a:xfrm>
            <a:off x="1028700" y="1805617"/>
            <a:ext cx="9018681" cy="190497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500" u="none" cap="none" strike="noStrike">
                <a:solidFill>
                  <a:srgbClr val="000000"/>
                </a:solidFill>
                <a:latin typeface="Oswald"/>
                <a:ea typeface="Oswald"/>
                <a:cs typeface="Oswald"/>
                <a:sym typeface="Oswald"/>
              </a:rPr>
              <a:t>Gallery Image</a:t>
            </a:r>
            <a:endParaRPr/>
          </a:p>
        </p:txBody>
      </p:sp>
      <p:grpSp>
        <p:nvGrpSpPr>
          <p:cNvPr id="609" name="Google Shape;609;p19"/>
          <p:cNvGrpSpPr/>
          <p:nvPr/>
        </p:nvGrpSpPr>
        <p:grpSpPr>
          <a:xfrm>
            <a:off x="1142820" y="4947167"/>
            <a:ext cx="3574196" cy="3740621"/>
            <a:chOff x="0" y="0"/>
            <a:chExt cx="776637" cy="812800"/>
          </a:xfrm>
        </p:grpSpPr>
        <p:sp>
          <p:nvSpPr>
            <p:cNvPr id="610" name="Google Shape;610;p19"/>
            <p:cNvSpPr/>
            <p:nvPr/>
          </p:nvSpPr>
          <p:spPr>
            <a:xfrm>
              <a:off x="0" y="0"/>
              <a:ext cx="776637" cy="812800"/>
            </a:xfrm>
            <a:custGeom>
              <a:rect b="b" l="l" r="r" t="t"/>
              <a:pathLst>
                <a:path extrusionOk="0" h="812800" w="776637">
                  <a:moveTo>
                    <a:pt x="388319" y="0"/>
                  </a:moveTo>
                  <a:cubicBezTo>
                    <a:pt x="173856" y="0"/>
                    <a:pt x="0" y="181951"/>
                    <a:pt x="0" y="406400"/>
                  </a:cubicBezTo>
                  <a:cubicBezTo>
                    <a:pt x="0" y="630849"/>
                    <a:pt x="173856" y="812800"/>
                    <a:pt x="388319" y="812800"/>
                  </a:cubicBezTo>
                  <a:cubicBezTo>
                    <a:pt x="602781" y="812800"/>
                    <a:pt x="776637" y="630849"/>
                    <a:pt x="776637" y="406400"/>
                  </a:cubicBezTo>
                  <a:cubicBezTo>
                    <a:pt x="776637" y="181951"/>
                    <a:pt x="602781" y="0"/>
                    <a:pt x="3883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txBox="1"/>
            <p:nvPr/>
          </p:nvSpPr>
          <p:spPr>
            <a:xfrm>
              <a:off x="72810" y="28575"/>
              <a:ext cx="63101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2" name="Google Shape;612;p19"/>
          <p:cNvGrpSpPr/>
          <p:nvPr/>
        </p:nvGrpSpPr>
        <p:grpSpPr>
          <a:xfrm>
            <a:off x="6576123" y="4947167"/>
            <a:ext cx="3574196" cy="3740621"/>
            <a:chOff x="0" y="0"/>
            <a:chExt cx="776637" cy="812800"/>
          </a:xfrm>
        </p:grpSpPr>
        <p:sp>
          <p:nvSpPr>
            <p:cNvPr id="613" name="Google Shape;613;p19"/>
            <p:cNvSpPr/>
            <p:nvPr/>
          </p:nvSpPr>
          <p:spPr>
            <a:xfrm>
              <a:off x="0" y="0"/>
              <a:ext cx="776637" cy="812800"/>
            </a:xfrm>
            <a:custGeom>
              <a:rect b="b" l="l" r="r" t="t"/>
              <a:pathLst>
                <a:path extrusionOk="0" h="812800" w="776637">
                  <a:moveTo>
                    <a:pt x="388319" y="0"/>
                  </a:moveTo>
                  <a:cubicBezTo>
                    <a:pt x="173856" y="0"/>
                    <a:pt x="0" y="181951"/>
                    <a:pt x="0" y="406400"/>
                  </a:cubicBezTo>
                  <a:cubicBezTo>
                    <a:pt x="0" y="630849"/>
                    <a:pt x="173856" y="812800"/>
                    <a:pt x="388319" y="812800"/>
                  </a:cubicBezTo>
                  <a:cubicBezTo>
                    <a:pt x="602781" y="812800"/>
                    <a:pt x="776637" y="630849"/>
                    <a:pt x="776637" y="406400"/>
                  </a:cubicBezTo>
                  <a:cubicBezTo>
                    <a:pt x="776637" y="181951"/>
                    <a:pt x="602781" y="0"/>
                    <a:pt x="3883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txBox="1"/>
            <p:nvPr/>
          </p:nvSpPr>
          <p:spPr>
            <a:xfrm>
              <a:off x="72810" y="28575"/>
              <a:ext cx="63101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5" name="Google Shape;615;p19"/>
          <p:cNvGrpSpPr/>
          <p:nvPr/>
        </p:nvGrpSpPr>
        <p:grpSpPr>
          <a:xfrm>
            <a:off x="12009426" y="4947167"/>
            <a:ext cx="3574196" cy="3740621"/>
            <a:chOff x="0" y="0"/>
            <a:chExt cx="776637" cy="812800"/>
          </a:xfrm>
        </p:grpSpPr>
        <p:sp>
          <p:nvSpPr>
            <p:cNvPr id="616" name="Google Shape;616;p19"/>
            <p:cNvSpPr/>
            <p:nvPr/>
          </p:nvSpPr>
          <p:spPr>
            <a:xfrm>
              <a:off x="0" y="0"/>
              <a:ext cx="776637" cy="812800"/>
            </a:xfrm>
            <a:custGeom>
              <a:rect b="b" l="l" r="r" t="t"/>
              <a:pathLst>
                <a:path extrusionOk="0" h="812800" w="776637">
                  <a:moveTo>
                    <a:pt x="388319" y="0"/>
                  </a:moveTo>
                  <a:cubicBezTo>
                    <a:pt x="173856" y="0"/>
                    <a:pt x="0" y="181951"/>
                    <a:pt x="0" y="406400"/>
                  </a:cubicBezTo>
                  <a:cubicBezTo>
                    <a:pt x="0" y="630849"/>
                    <a:pt x="173856" y="812800"/>
                    <a:pt x="388319" y="812800"/>
                  </a:cubicBezTo>
                  <a:cubicBezTo>
                    <a:pt x="602781" y="812800"/>
                    <a:pt x="776637" y="630849"/>
                    <a:pt x="776637" y="406400"/>
                  </a:cubicBezTo>
                  <a:cubicBezTo>
                    <a:pt x="776637" y="181951"/>
                    <a:pt x="602781" y="0"/>
                    <a:pt x="38831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txBox="1"/>
            <p:nvPr/>
          </p:nvSpPr>
          <p:spPr>
            <a:xfrm>
              <a:off x="72810" y="28575"/>
              <a:ext cx="631018"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19"/>
          <p:cNvGrpSpPr/>
          <p:nvPr/>
        </p:nvGrpSpPr>
        <p:grpSpPr>
          <a:xfrm>
            <a:off x="9144000" y="1028700"/>
            <a:ext cx="3372558" cy="1006227"/>
            <a:chOff x="0" y="0"/>
            <a:chExt cx="4496745" cy="1341635"/>
          </a:xfrm>
        </p:grpSpPr>
        <p:grpSp>
          <p:nvGrpSpPr>
            <p:cNvPr id="619" name="Google Shape;619;p19"/>
            <p:cNvGrpSpPr/>
            <p:nvPr/>
          </p:nvGrpSpPr>
          <p:grpSpPr>
            <a:xfrm rot="2700000">
              <a:off x="196478" y="196478"/>
              <a:ext cx="948679" cy="948679"/>
              <a:chOff x="0" y="0"/>
              <a:chExt cx="812800" cy="812800"/>
            </a:xfrm>
          </p:grpSpPr>
          <p:sp>
            <p:nvSpPr>
              <p:cNvPr id="620" name="Google Shape;620;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21" name="Google Shape;621;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19"/>
            <p:cNvGrpSpPr/>
            <p:nvPr/>
          </p:nvGrpSpPr>
          <p:grpSpPr>
            <a:xfrm rot="2700000">
              <a:off x="1248181" y="196478"/>
              <a:ext cx="948679" cy="948679"/>
              <a:chOff x="0" y="0"/>
              <a:chExt cx="812800" cy="812800"/>
            </a:xfrm>
          </p:grpSpPr>
          <p:sp>
            <p:nvSpPr>
              <p:cNvPr id="623" name="Google Shape;62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24" name="Google Shape;624;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19"/>
            <p:cNvGrpSpPr/>
            <p:nvPr/>
          </p:nvGrpSpPr>
          <p:grpSpPr>
            <a:xfrm rot="2700000">
              <a:off x="3351588" y="196478"/>
              <a:ext cx="948679" cy="948679"/>
              <a:chOff x="0" y="0"/>
              <a:chExt cx="812800" cy="812800"/>
            </a:xfrm>
          </p:grpSpPr>
          <p:sp>
            <p:nvSpPr>
              <p:cNvPr id="626" name="Google Shape;626;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27" name="Google Shape;62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8" name="Google Shape;628;p19"/>
          <p:cNvGrpSpPr/>
          <p:nvPr/>
        </p:nvGrpSpPr>
        <p:grpSpPr>
          <a:xfrm>
            <a:off x="14814806" y="8977403"/>
            <a:ext cx="3372558" cy="1006227"/>
            <a:chOff x="0" y="0"/>
            <a:chExt cx="4496745" cy="1341635"/>
          </a:xfrm>
        </p:grpSpPr>
        <p:grpSp>
          <p:nvGrpSpPr>
            <p:cNvPr id="629" name="Google Shape;629;p19"/>
            <p:cNvGrpSpPr/>
            <p:nvPr/>
          </p:nvGrpSpPr>
          <p:grpSpPr>
            <a:xfrm rot="2700000">
              <a:off x="196478" y="196478"/>
              <a:ext cx="948679" cy="948679"/>
              <a:chOff x="0" y="0"/>
              <a:chExt cx="812800" cy="812800"/>
            </a:xfrm>
          </p:grpSpPr>
          <p:sp>
            <p:nvSpPr>
              <p:cNvPr id="630" name="Google Shape;630;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31" name="Google Shape;631;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9"/>
            <p:cNvGrpSpPr/>
            <p:nvPr/>
          </p:nvGrpSpPr>
          <p:grpSpPr>
            <a:xfrm rot="2700000">
              <a:off x="1248181" y="196478"/>
              <a:ext cx="948679" cy="948679"/>
              <a:chOff x="0" y="0"/>
              <a:chExt cx="812800" cy="812800"/>
            </a:xfrm>
          </p:grpSpPr>
          <p:sp>
            <p:nvSpPr>
              <p:cNvPr id="633" name="Google Shape;63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34" name="Google Shape;634;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9"/>
            <p:cNvGrpSpPr/>
            <p:nvPr/>
          </p:nvGrpSpPr>
          <p:grpSpPr>
            <a:xfrm rot="2700000">
              <a:off x="2299885" y="196478"/>
              <a:ext cx="948679" cy="948679"/>
              <a:chOff x="0" y="0"/>
              <a:chExt cx="812800" cy="812800"/>
            </a:xfrm>
          </p:grpSpPr>
          <p:sp>
            <p:nvSpPr>
              <p:cNvPr id="636" name="Google Shape;636;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37" name="Google Shape;63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9"/>
            <p:cNvGrpSpPr/>
            <p:nvPr/>
          </p:nvGrpSpPr>
          <p:grpSpPr>
            <a:xfrm rot="2700000">
              <a:off x="3351588" y="196478"/>
              <a:ext cx="948679" cy="948679"/>
              <a:chOff x="0" y="0"/>
              <a:chExt cx="812800" cy="812800"/>
            </a:xfrm>
          </p:grpSpPr>
          <p:sp>
            <p:nvSpPr>
              <p:cNvPr id="639" name="Google Shape;639;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solidFill>
              <a:ln>
                <a:noFill/>
              </a:ln>
            </p:spPr>
          </p:sp>
          <p:sp>
            <p:nvSpPr>
              <p:cNvPr id="640" name="Google Shape;640;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41" name="Google Shape;641;p19"/>
          <p:cNvSpPr txBox="1"/>
          <p:nvPr/>
        </p:nvSpPr>
        <p:spPr>
          <a:xfrm>
            <a:off x="1028700" y="3970313"/>
            <a:ext cx="9121500" cy="323100"/>
          </a:xfrm>
          <a:prstGeom prst="rect">
            <a:avLst/>
          </a:prstGeom>
          <a:noFill/>
          <a:ln>
            <a:noFill/>
          </a:ln>
        </p:spPr>
        <p:txBody>
          <a:bodyPr anchorCtr="0" anchor="t" bIns="0" lIns="0" spcFirstLastPara="1" rIns="0" wrap="square" tIns="0">
            <a:spAutoFit/>
          </a:bodyPr>
          <a:lstStyle/>
          <a:p>
            <a:pPr indent="0" lvl="0" marL="0" marR="0" rtl="0" algn="l">
              <a:lnSpc>
                <a:spcPct val="141000"/>
              </a:lnSpc>
              <a:spcBef>
                <a:spcPts val="0"/>
              </a:spcBef>
              <a:spcAft>
                <a:spcPts val="0"/>
              </a:spcAft>
              <a:buNone/>
            </a:pPr>
            <a:r>
              <a:rPr i="0" lang="en-US" sz="2100" u="none" cap="none" strike="noStrike">
                <a:solidFill>
                  <a:srgbClr val="000000"/>
                </a:solidFill>
                <a:latin typeface="Open Sans"/>
                <a:ea typeface="Open Sans"/>
                <a:cs typeface="Open Sans"/>
                <a:sym typeface="Open Sans"/>
              </a:rPr>
              <a:t>What can you say about your projects? Share it here!</a:t>
            </a:r>
            <a:endParaRPr>
              <a:latin typeface="Open Sans"/>
              <a:ea typeface="Open Sans"/>
              <a:cs typeface="Open Sans"/>
              <a:sym typeface="Open Sans"/>
            </a:endParaRPr>
          </a:p>
        </p:txBody>
      </p:sp>
      <p:pic>
        <p:nvPicPr>
          <p:cNvPr id="642" name="Google Shape;642;p19"/>
          <p:cNvPicPr preferRelativeResize="0"/>
          <p:nvPr/>
        </p:nvPicPr>
        <p:blipFill>
          <a:blip r:embed="rId4">
            <a:alphaModFix/>
          </a:blip>
          <a:stretch>
            <a:fillRect/>
          </a:stretch>
        </p:blipFill>
        <p:spPr>
          <a:xfrm>
            <a:off x="10356275" y="3125275"/>
            <a:ext cx="7315251" cy="731525"/>
          </a:xfrm>
          <a:prstGeom prst="rect">
            <a:avLst/>
          </a:prstGeom>
          <a:noFill/>
          <a:ln>
            <a:noFill/>
          </a:ln>
        </p:spPr>
      </p:pic>
      <p:pic>
        <p:nvPicPr>
          <p:cNvPr id="643" name="Google Shape;643;p19"/>
          <p:cNvPicPr preferRelativeResize="0"/>
          <p:nvPr/>
        </p:nvPicPr>
        <p:blipFill>
          <a:blip r:embed="rId5">
            <a:alphaModFix/>
          </a:blip>
          <a:stretch>
            <a:fillRect/>
          </a:stretch>
        </p:blipFill>
        <p:spPr>
          <a:xfrm>
            <a:off x="14562378" y="762073"/>
            <a:ext cx="2338572" cy="1272825"/>
          </a:xfrm>
          <a:prstGeom prst="rect">
            <a:avLst/>
          </a:prstGeom>
          <a:noFill/>
          <a:ln>
            <a:noFill/>
          </a:ln>
        </p:spPr>
      </p:pic>
      <p:pic>
        <p:nvPicPr>
          <p:cNvPr id="644" name="Google Shape;644;p19"/>
          <p:cNvPicPr preferRelativeResize="0"/>
          <p:nvPr/>
        </p:nvPicPr>
        <p:blipFill>
          <a:blip r:embed="rId6">
            <a:alphaModFix/>
          </a:blip>
          <a:stretch>
            <a:fillRect/>
          </a:stretch>
        </p:blipFill>
        <p:spPr>
          <a:xfrm>
            <a:off x="1028700" y="5024775"/>
            <a:ext cx="3585374" cy="3585374"/>
          </a:xfrm>
          <a:prstGeom prst="rect">
            <a:avLst/>
          </a:prstGeom>
          <a:noFill/>
          <a:ln>
            <a:noFill/>
          </a:ln>
        </p:spPr>
      </p:pic>
      <p:pic>
        <p:nvPicPr>
          <p:cNvPr id="645" name="Google Shape;645;p19"/>
          <p:cNvPicPr preferRelativeResize="0"/>
          <p:nvPr/>
        </p:nvPicPr>
        <p:blipFill>
          <a:blip r:embed="rId7">
            <a:alphaModFix/>
          </a:blip>
          <a:stretch>
            <a:fillRect/>
          </a:stretch>
        </p:blipFill>
        <p:spPr>
          <a:xfrm>
            <a:off x="6366800" y="4947175"/>
            <a:ext cx="3680575" cy="3680575"/>
          </a:xfrm>
          <a:prstGeom prst="rect">
            <a:avLst/>
          </a:prstGeom>
          <a:noFill/>
          <a:ln>
            <a:noFill/>
          </a:ln>
        </p:spPr>
      </p:pic>
      <p:pic>
        <p:nvPicPr>
          <p:cNvPr id="646" name="Google Shape;646;p19"/>
          <p:cNvPicPr preferRelativeResize="0"/>
          <p:nvPr/>
        </p:nvPicPr>
        <p:blipFill>
          <a:blip r:embed="rId8">
            <a:alphaModFix/>
          </a:blip>
          <a:stretch>
            <a:fillRect/>
          </a:stretch>
        </p:blipFill>
        <p:spPr>
          <a:xfrm>
            <a:off x="11800100" y="4929575"/>
            <a:ext cx="3680575" cy="3680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ccounting &amp; Finance Major Presentation">
  <a:themeElements>
    <a:clrScheme name="Office">
      <a:dk1>
        <a:srgbClr val="000000"/>
      </a:dk1>
      <a:lt1>
        <a:srgbClr val="FFFFFF"/>
      </a:lt1>
      <a:dk2>
        <a:srgbClr val="81669A"/>
      </a:dk2>
      <a:lt2>
        <a:srgbClr val="BBEFC8"/>
      </a:lt2>
      <a:accent1>
        <a:srgbClr val="100F0D"/>
      </a:accent1>
      <a:accent2>
        <a:srgbClr val="888888"/>
      </a:accent2>
      <a:accent3>
        <a:srgbClr val="FFFFFF"/>
      </a:accent3>
      <a:accent4>
        <a:srgbClr val="81669A"/>
      </a:accent4>
      <a:accent5>
        <a:srgbClr val="BBEFC8"/>
      </a:accent5>
      <a:accent6>
        <a:srgbClr val="100F0D"/>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