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bold r:id="rId26"/>
      <p:boldItalic r:id="rId27"/>
    </p:embeddedFont>
    <p:embeddedFont>
      <p:font typeface="Archivo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a:off x="10749558" y="-1352271"/>
            <a:ext cx="12359030" cy="1033068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
          <p:cNvSpPr/>
          <p:nvPr/>
        </p:nvSpPr>
        <p:spPr>
          <a:xfrm>
            <a:off x="-2051029" y="-7857684"/>
            <a:ext cx="12359030" cy="1033068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p:nvPr/>
        </p:nvSpPr>
        <p:spPr>
          <a:xfrm>
            <a:off x="-1566929" y="3352002"/>
            <a:ext cx="11873141" cy="9924542"/>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ph type="ctrTitle"/>
          </p:nvPr>
        </p:nvSpPr>
        <p:spPr>
          <a:xfrm>
            <a:off x="685800" y="2130425"/>
            <a:ext cx="14348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14" name="Google Shape;14;p3"/>
          <p:cNvSpPr txBox="1"/>
          <p:nvPr>
            <p:ph idx="1" type="subTitle"/>
          </p:nvPr>
        </p:nvSpPr>
        <p:spPr>
          <a:xfrm>
            <a:off x="5943600" y="47646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5" name="Google Shape;15;p3"/>
          <p:cNvGrpSpPr/>
          <p:nvPr/>
        </p:nvGrpSpPr>
        <p:grpSpPr>
          <a:xfrm>
            <a:off x="1131635" y="693404"/>
            <a:ext cx="16354795" cy="697233"/>
            <a:chOff x="0" y="-62468"/>
            <a:chExt cx="21806393" cy="929644"/>
          </a:xfrm>
        </p:grpSpPr>
        <p:grpSp>
          <p:nvGrpSpPr>
            <p:cNvPr id="16" name="Google Shape;16;p3"/>
            <p:cNvGrpSpPr/>
            <p:nvPr/>
          </p:nvGrpSpPr>
          <p:grpSpPr>
            <a:xfrm>
              <a:off x="0" y="0"/>
              <a:ext cx="745230" cy="867176"/>
              <a:chOff x="0" y="0"/>
              <a:chExt cx="698500" cy="812800"/>
            </a:xfrm>
          </p:grpSpPr>
          <p:sp>
            <p:nvSpPr>
              <p:cNvPr id="17" name="Google Shape;17;p3"/>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18" name="Google Shape;18;p3"/>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20" name="Google Shape;20;p3"/>
            <p:cNvGrpSpPr/>
            <p:nvPr/>
          </p:nvGrpSpPr>
          <p:grpSpPr>
            <a:xfrm>
              <a:off x="12637699" y="-62468"/>
              <a:ext cx="9168694" cy="750997"/>
              <a:chOff x="0" y="-47625"/>
              <a:chExt cx="1811100" cy="148345"/>
            </a:xfrm>
          </p:grpSpPr>
          <p:sp>
            <p:nvSpPr>
              <p:cNvPr id="21" name="Google Shape;21;p3"/>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2975497" y="342312"/>
              <a:ext cx="181580" cy="181580"/>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27" name="Google Shape;27;p3"/>
            <p:cNvGrpSpPr/>
            <p:nvPr/>
          </p:nvGrpSpPr>
          <p:grpSpPr>
            <a:xfrm>
              <a:off x="19149581" y="342312"/>
              <a:ext cx="181580" cy="181580"/>
              <a:chOff x="0" y="0"/>
              <a:chExt cx="812800" cy="812800"/>
            </a:xfrm>
          </p:grpSpPr>
          <p:sp>
            <p:nvSpPr>
              <p:cNvPr id="28" name="Google Shape;2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15808809" y="342312"/>
              <a:ext cx="181580" cy="181580"/>
              <a:chOff x="0" y="0"/>
              <a:chExt cx="812800" cy="812800"/>
            </a:xfrm>
          </p:grpSpPr>
          <p:sp>
            <p:nvSpPr>
              <p:cNvPr id="31" name="Google Shape;3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3"/>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
          <p:cNvSpPr/>
          <p:nvPr/>
        </p:nvSpPr>
        <p:spPr>
          <a:xfrm rot="9986053">
            <a:off x="-4424224" y="1069440"/>
            <a:ext cx="15456407" cy="1291972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13276186" y="-3423557"/>
            <a:ext cx="12359030" cy="1033068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txBox="1"/>
          <p:nvPr>
            <p:ph type="title"/>
          </p:nvPr>
        </p:nvSpPr>
        <p:spPr>
          <a:xfrm>
            <a:off x="730475" y="2193950"/>
            <a:ext cx="13249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38" name="Google Shape;38;p4"/>
          <p:cNvSpPr txBox="1"/>
          <p:nvPr>
            <p:ph idx="1" type="body"/>
          </p:nvPr>
        </p:nvSpPr>
        <p:spPr>
          <a:xfrm>
            <a:off x="4829675" y="40206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9" name="Google Shape;39;p4"/>
          <p:cNvGrpSpPr/>
          <p:nvPr/>
        </p:nvGrpSpPr>
        <p:grpSpPr>
          <a:xfrm>
            <a:off x="1131635" y="693404"/>
            <a:ext cx="16354795" cy="697233"/>
            <a:chOff x="0" y="-62468"/>
            <a:chExt cx="21806393" cy="929644"/>
          </a:xfrm>
        </p:grpSpPr>
        <p:grpSp>
          <p:nvGrpSpPr>
            <p:cNvPr id="40" name="Google Shape;40;p4"/>
            <p:cNvGrpSpPr/>
            <p:nvPr/>
          </p:nvGrpSpPr>
          <p:grpSpPr>
            <a:xfrm>
              <a:off x="0" y="0"/>
              <a:ext cx="745230" cy="867176"/>
              <a:chOff x="0" y="0"/>
              <a:chExt cx="698500" cy="812800"/>
            </a:xfrm>
          </p:grpSpPr>
          <p:sp>
            <p:nvSpPr>
              <p:cNvPr id="41" name="Google Shape;41;p4"/>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42" name="Google Shape;42;p4"/>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4"/>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44" name="Google Shape;44;p4"/>
            <p:cNvGrpSpPr/>
            <p:nvPr/>
          </p:nvGrpSpPr>
          <p:grpSpPr>
            <a:xfrm>
              <a:off x="12637699" y="-62468"/>
              <a:ext cx="9168694" cy="750997"/>
              <a:chOff x="0" y="-47625"/>
              <a:chExt cx="1811100" cy="148345"/>
            </a:xfrm>
          </p:grpSpPr>
          <p:sp>
            <p:nvSpPr>
              <p:cNvPr id="45" name="Google Shape;45;p4"/>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a:off x="12975497" y="342312"/>
              <a:ext cx="181580" cy="181580"/>
              <a:chOff x="0" y="0"/>
              <a:chExt cx="812800" cy="812800"/>
            </a:xfrm>
          </p:grpSpPr>
          <p:sp>
            <p:nvSpPr>
              <p:cNvPr id="48" name="Google Shape;4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4"/>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51" name="Google Shape;51;p4"/>
            <p:cNvGrpSpPr/>
            <p:nvPr/>
          </p:nvGrpSpPr>
          <p:grpSpPr>
            <a:xfrm>
              <a:off x="19149581" y="342312"/>
              <a:ext cx="181580" cy="181580"/>
              <a:chOff x="0" y="0"/>
              <a:chExt cx="812800" cy="812800"/>
            </a:xfrm>
          </p:grpSpPr>
          <p:sp>
            <p:nvSpPr>
              <p:cNvPr id="52" name="Google Shape;5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a:off x="15808809" y="342312"/>
              <a:ext cx="181580" cy="181580"/>
              <a:chOff x="0" y="0"/>
              <a:chExt cx="812800" cy="812800"/>
            </a:xfrm>
          </p:grpSpPr>
          <p:sp>
            <p:nvSpPr>
              <p:cNvPr id="55" name="Google Shape;5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4"/>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5"/>
          <p:cNvSpPr/>
          <p:nvPr/>
        </p:nvSpPr>
        <p:spPr>
          <a:xfrm>
            <a:off x="4505988" y="-7812184"/>
            <a:ext cx="11873141" cy="9924542"/>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rot="-205586">
            <a:off x="-3478746" y="347761"/>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rot="-205586">
            <a:off x="15963508" y="4559522"/>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txBox="1"/>
          <p:nvPr>
            <p:ph type="title"/>
          </p:nvPr>
        </p:nvSpPr>
        <p:spPr>
          <a:xfrm>
            <a:off x="991134" y="1791225"/>
            <a:ext cx="13550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700"/>
              <a:buFont typeface="Calibri"/>
              <a:buNone/>
              <a:defRPr cap="none"/>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63" name="Google Shape;63;p5"/>
          <p:cNvSpPr txBox="1"/>
          <p:nvPr>
            <p:ph idx="1" type="body"/>
          </p:nvPr>
        </p:nvSpPr>
        <p:spPr>
          <a:xfrm>
            <a:off x="4489863" y="66154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600"/>
              <a:buNone/>
              <a:defRPr/>
            </a:lvl1pPr>
            <a:lvl2pPr indent="-228600" lvl="1" marL="914400" algn="l">
              <a:spcBef>
                <a:spcPts val="360"/>
              </a:spcBef>
              <a:spcAft>
                <a:spcPts val="0"/>
              </a:spcAft>
              <a:buSzPts val="1600"/>
              <a:buNone/>
              <a:defRPr/>
            </a:lvl2pPr>
            <a:lvl3pPr indent="-228600" lvl="2" marL="1371600" algn="l">
              <a:spcBef>
                <a:spcPts val="320"/>
              </a:spcBef>
              <a:spcAft>
                <a:spcPts val="0"/>
              </a:spcAft>
              <a:buSzPts val="1600"/>
              <a:buNone/>
              <a:defRPr/>
            </a:lvl3pPr>
            <a:lvl4pPr indent="-228600" lvl="3" marL="1828800" algn="l">
              <a:spcBef>
                <a:spcPts val="280"/>
              </a:spcBef>
              <a:spcAft>
                <a:spcPts val="0"/>
              </a:spcAft>
              <a:buSzPts val="1600"/>
              <a:buNone/>
              <a:defRPr/>
            </a:lvl4pPr>
            <a:lvl5pPr indent="-228600" lvl="4" marL="2286000" algn="l">
              <a:spcBef>
                <a:spcPts val="280"/>
              </a:spcBef>
              <a:spcAft>
                <a:spcPts val="0"/>
              </a:spcAft>
              <a:buSzPts val="1600"/>
              <a:buNone/>
              <a:defRPr/>
            </a:lvl5pPr>
            <a:lvl6pPr indent="-228600" lvl="5" marL="2743200" algn="l">
              <a:spcBef>
                <a:spcPts val="280"/>
              </a:spcBef>
              <a:spcAft>
                <a:spcPts val="0"/>
              </a:spcAft>
              <a:buSzPts val="1600"/>
              <a:buNone/>
              <a:defRPr/>
            </a:lvl6pPr>
            <a:lvl7pPr indent="-228600" lvl="6" marL="3200400" algn="l">
              <a:spcBef>
                <a:spcPts val="280"/>
              </a:spcBef>
              <a:spcAft>
                <a:spcPts val="0"/>
              </a:spcAft>
              <a:buSzPts val="1600"/>
              <a:buNone/>
              <a:defRPr/>
            </a:lvl7pPr>
            <a:lvl8pPr indent="-228600" lvl="7" marL="3657600" algn="l">
              <a:spcBef>
                <a:spcPts val="280"/>
              </a:spcBef>
              <a:spcAft>
                <a:spcPts val="0"/>
              </a:spcAft>
              <a:buSzPts val="1600"/>
              <a:buNone/>
              <a:defRPr/>
            </a:lvl8pPr>
            <a:lvl9pPr indent="-228600" lvl="8" marL="4114800" algn="l">
              <a:spcBef>
                <a:spcPts val="280"/>
              </a:spcBef>
              <a:spcAft>
                <a:spcPts val="0"/>
              </a:spcAft>
              <a:buSzPts val="1600"/>
              <a:buNone/>
              <a:defRPr/>
            </a:lvl9pPr>
          </a:lstStyle>
          <a:p/>
        </p:txBody>
      </p:sp>
      <p:grpSp>
        <p:nvGrpSpPr>
          <p:cNvPr id="64" name="Google Shape;64;p5"/>
          <p:cNvGrpSpPr/>
          <p:nvPr/>
        </p:nvGrpSpPr>
        <p:grpSpPr>
          <a:xfrm>
            <a:off x="1131635" y="693404"/>
            <a:ext cx="16354795" cy="697233"/>
            <a:chOff x="0" y="-62468"/>
            <a:chExt cx="21806393" cy="929644"/>
          </a:xfrm>
        </p:grpSpPr>
        <p:grpSp>
          <p:nvGrpSpPr>
            <p:cNvPr id="65" name="Google Shape;65;p5"/>
            <p:cNvGrpSpPr/>
            <p:nvPr/>
          </p:nvGrpSpPr>
          <p:grpSpPr>
            <a:xfrm>
              <a:off x="0" y="0"/>
              <a:ext cx="745230" cy="867176"/>
              <a:chOff x="0" y="0"/>
              <a:chExt cx="698500" cy="812800"/>
            </a:xfrm>
          </p:grpSpPr>
          <p:sp>
            <p:nvSpPr>
              <p:cNvPr id="66" name="Google Shape;66;p5"/>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67" name="Google Shape;67;p5"/>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5"/>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69" name="Google Shape;69;p5"/>
            <p:cNvGrpSpPr/>
            <p:nvPr/>
          </p:nvGrpSpPr>
          <p:grpSpPr>
            <a:xfrm>
              <a:off x="12637699" y="-62468"/>
              <a:ext cx="9168694" cy="750997"/>
              <a:chOff x="0" y="-47625"/>
              <a:chExt cx="1811100" cy="148345"/>
            </a:xfrm>
          </p:grpSpPr>
          <p:sp>
            <p:nvSpPr>
              <p:cNvPr id="70" name="Google Shape;70;p5"/>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5"/>
            <p:cNvGrpSpPr/>
            <p:nvPr/>
          </p:nvGrpSpPr>
          <p:grpSpPr>
            <a:xfrm>
              <a:off x="12975497" y="342312"/>
              <a:ext cx="181580" cy="181580"/>
              <a:chOff x="0" y="0"/>
              <a:chExt cx="812800" cy="812800"/>
            </a:xfrm>
          </p:grpSpPr>
          <p:sp>
            <p:nvSpPr>
              <p:cNvPr id="73" name="Google Shape;7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5"/>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76" name="Google Shape;76;p5"/>
            <p:cNvGrpSpPr/>
            <p:nvPr/>
          </p:nvGrpSpPr>
          <p:grpSpPr>
            <a:xfrm>
              <a:off x="19149581" y="342312"/>
              <a:ext cx="181580" cy="181580"/>
              <a:chOff x="0" y="0"/>
              <a:chExt cx="812800" cy="812800"/>
            </a:xfrm>
          </p:grpSpPr>
          <p:sp>
            <p:nvSpPr>
              <p:cNvPr id="77" name="Google Shape;7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5"/>
            <p:cNvGrpSpPr/>
            <p:nvPr/>
          </p:nvGrpSpPr>
          <p:grpSpPr>
            <a:xfrm>
              <a:off x="15808809" y="342312"/>
              <a:ext cx="181580" cy="181580"/>
              <a:chOff x="0" y="0"/>
              <a:chExt cx="812800" cy="812800"/>
            </a:xfrm>
          </p:grpSpPr>
          <p:sp>
            <p:nvSpPr>
              <p:cNvPr id="80" name="Google Shape;8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5"/>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6"/>
          <p:cNvSpPr/>
          <p:nvPr/>
        </p:nvSpPr>
        <p:spPr>
          <a:xfrm rot="-205586">
            <a:off x="-4268136" y="-1746347"/>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rot="-205586">
            <a:off x="9430179" y="2876029"/>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rot="-205394">
            <a:off x="1069707" y="8650879"/>
            <a:ext cx="9597866" cy="802268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txBox="1"/>
          <p:nvPr>
            <p:ph type="title"/>
          </p:nvPr>
        </p:nvSpPr>
        <p:spPr>
          <a:xfrm>
            <a:off x="882875" y="2193950"/>
            <a:ext cx="13249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88" name="Google Shape;88;p6"/>
          <p:cNvSpPr txBox="1"/>
          <p:nvPr>
            <p:ph idx="1" type="body"/>
          </p:nvPr>
        </p:nvSpPr>
        <p:spPr>
          <a:xfrm>
            <a:off x="3302775" y="4775175"/>
            <a:ext cx="5776200" cy="4526100"/>
          </a:xfrm>
          <a:prstGeom prst="rect">
            <a:avLst/>
          </a:prstGeom>
          <a:noFill/>
          <a:ln>
            <a:noFill/>
          </a:ln>
        </p:spPr>
        <p:txBody>
          <a:bodyPr anchorCtr="0" anchor="t" bIns="45700" lIns="91425" spcFirstLastPara="1" rIns="91425" wrap="square" tIns="45700">
            <a:normAutofit/>
          </a:bodyPr>
          <a:lstStyle>
            <a:lvl1pPr indent="-330200" lvl="0" marL="457200" algn="l">
              <a:spcBef>
                <a:spcPts val="560"/>
              </a:spcBef>
              <a:spcAft>
                <a:spcPts val="0"/>
              </a:spcAft>
              <a:buClr>
                <a:schemeClr val="dk1"/>
              </a:buClr>
              <a:buSzPts val="1600"/>
              <a:buChar char="•"/>
              <a:defRPr/>
            </a:lvl1pPr>
            <a:lvl2pPr indent="-330200" lvl="1" marL="914400" algn="l">
              <a:spcBef>
                <a:spcPts val="480"/>
              </a:spcBef>
              <a:spcAft>
                <a:spcPts val="0"/>
              </a:spcAft>
              <a:buClr>
                <a:schemeClr val="dk1"/>
              </a:buClr>
              <a:buSzPts val="1600"/>
              <a:buChar char="–"/>
              <a:defRPr/>
            </a:lvl2pPr>
            <a:lvl3pPr indent="-330200" lvl="2" marL="1371600" algn="l">
              <a:spcBef>
                <a:spcPts val="400"/>
              </a:spcBef>
              <a:spcAft>
                <a:spcPts val="0"/>
              </a:spcAft>
              <a:buClr>
                <a:schemeClr val="dk1"/>
              </a:buClr>
              <a:buSzPts val="1600"/>
              <a:buChar char="•"/>
              <a:defRPr/>
            </a:lvl3pPr>
            <a:lvl4pPr indent="-330200" lvl="3" marL="1828800" algn="l">
              <a:spcBef>
                <a:spcPts val="360"/>
              </a:spcBef>
              <a:spcAft>
                <a:spcPts val="0"/>
              </a:spcAft>
              <a:buClr>
                <a:schemeClr val="dk1"/>
              </a:buClr>
              <a:buSzPts val="1600"/>
              <a:buChar char="–"/>
              <a:defRPr/>
            </a:lvl4pPr>
            <a:lvl5pPr indent="-330200" lvl="4" marL="2286000" algn="l">
              <a:spcBef>
                <a:spcPts val="360"/>
              </a:spcBef>
              <a:spcAft>
                <a:spcPts val="0"/>
              </a:spcAft>
              <a:buClr>
                <a:schemeClr val="dk1"/>
              </a:buClr>
              <a:buSzPts val="1600"/>
              <a:buChar char="»"/>
              <a:defRPr/>
            </a:lvl5pPr>
            <a:lvl6pPr indent="-330200" lvl="5" marL="2743200" algn="l">
              <a:spcBef>
                <a:spcPts val="360"/>
              </a:spcBef>
              <a:spcAft>
                <a:spcPts val="0"/>
              </a:spcAft>
              <a:buClr>
                <a:schemeClr val="dk1"/>
              </a:buClr>
              <a:buSzPts val="1600"/>
              <a:buChar char="•"/>
              <a:defRPr/>
            </a:lvl6pPr>
            <a:lvl7pPr indent="-330200" lvl="6" marL="3200400" algn="l">
              <a:spcBef>
                <a:spcPts val="360"/>
              </a:spcBef>
              <a:spcAft>
                <a:spcPts val="0"/>
              </a:spcAft>
              <a:buClr>
                <a:schemeClr val="dk1"/>
              </a:buClr>
              <a:buSzPts val="1600"/>
              <a:buChar char="•"/>
              <a:defRPr/>
            </a:lvl7pPr>
            <a:lvl8pPr indent="-330200" lvl="7" marL="3657600" algn="l">
              <a:spcBef>
                <a:spcPts val="360"/>
              </a:spcBef>
              <a:spcAft>
                <a:spcPts val="0"/>
              </a:spcAft>
              <a:buClr>
                <a:schemeClr val="dk1"/>
              </a:buClr>
              <a:buSzPts val="1600"/>
              <a:buChar char="•"/>
              <a:defRPr/>
            </a:lvl8pPr>
            <a:lvl9pPr indent="-330200" lvl="8" marL="4114800" algn="l">
              <a:spcBef>
                <a:spcPts val="360"/>
              </a:spcBef>
              <a:spcAft>
                <a:spcPts val="0"/>
              </a:spcAft>
              <a:buClr>
                <a:schemeClr val="dk1"/>
              </a:buClr>
              <a:buSzPts val="1600"/>
              <a:buChar char="•"/>
              <a:defRPr/>
            </a:lvl9pPr>
          </a:lstStyle>
          <a:p/>
        </p:txBody>
      </p:sp>
      <p:sp>
        <p:nvSpPr>
          <p:cNvPr id="89" name="Google Shape;89;p6"/>
          <p:cNvSpPr txBox="1"/>
          <p:nvPr>
            <p:ph idx="2" type="body"/>
          </p:nvPr>
        </p:nvSpPr>
        <p:spPr>
          <a:xfrm>
            <a:off x="9297017" y="4775175"/>
            <a:ext cx="5776200" cy="4526100"/>
          </a:xfrm>
          <a:prstGeom prst="rect">
            <a:avLst/>
          </a:prstGeom>
          <a:noFill/>
          <a:ln>
            <a:noFill/>
          </a:ln>
        </p:spPr>
        <p:txBody>
          <a:bodyPr anchorCtr="0" anchor="t" bIns="45700" lIns="91425" spcFirstLastPara="1" rIns="91425" wrap="square" tIns="45700">
            <a:normAutofit/>
          </a:bodyPr>
          <a:lstStyle>
            <a:lvl1pPr indent="-330200" lvl="0" marL="457200" algn="l">
              <a:spcBef>
                <a:spcPts val="560"/>
              </a:spcBef>
              <a:spcAft>
                <a:spcPts val="0"/>
              </a:spcAft>
              <a:buClr>
                <a:schemeClr val="dk1"/>
              </a:buClr>
              <a:buSzPts val="1600"/>
              <a:buChar char="•"/>
              <a:defRPr/>
            </a:lvl1pPr>
            <a:lvl2pPr indent="-330200" lvl="1" marL="914400" algn="l">
              <a:spcBef>
                <a:spcPts val="480"/>
              </a:spcBef>
              <a:spcAft>
                <a:spcPts val="0"/>
              </a:spcAft>
              <a:buClr>
                <a:schemeClr val="dk1"/>
              </a:buClr>
              <a:buSzPts val="1600"/>
              <a:buChar char="–"/>
              <a:defRPr/>
            </a:lvl2pPr>
            <a:lvl3pPr indent="-330200" lvl="2" marL="1371600" algn="l">
              <a:spcBef>
                <a:spcPts val="400"/>
              </a:spcBef>
              <a:spcAft>
                <a:spcPts val="0"/>
              </a:spcAft>
              <a:buClr>
                <a:schemeClr val="dk1"/>
              </a:buClr>
              <a:buSzPts val="1600"/>
              <a:buChar char="•"/>
              <a:defRPr/>
            </a:lvl3pPr>
            <a:lvl4pPr indent="-330200" lvl="3" marL="1828800" algn="l">
              <a:spcBef>
                <a:spcPts val="360"/>
              </a:spcBef>
              <a:spcAft>
                <a:spcPts val="0"/>
              </a:spcAft>
              <a:buClr>
                <a:schemeClr val="dk1"/>
              </a:buClr>
              <a:buSzPts val="1600"/>
              <a:buChar char="–"/>
              <a:defRPr/>
            </a:lvl4pPr>
            <a:lvl5pPr indent="-330200" lvl="4" marL="2286000" algn="l">
              <a:spcBef>
                <a:spcPts val="360"/>
              </a:spcBef>
              <a:spcAft>
                <a:spcPts val="0"/>
              </a:spcAft>
              <a:buClr>
                <a:schemeClr val="dk1"/>
              </a:buClr>
              <a:buSzPts val="1600"/>
              <a:buChar char="»"/>
              <a:defRPr/>
            </a:lvl5pPr>
            <a:lvl6pPr indent="-330200" lvl="5" marL="2743200" algn="l">
              <a:spcBef>
                <a:spcPts val="360"/>
              </a:spcBef>
              <a:spcAft>
                <a:spcPts val="0"/>
              </a:spcAft>
              <a:buClr>
                <a:schemeClr val="dk1"/>
              </a:buClr>
              <a:buSzPts val="1600"/>
              <a:buChar char="•"/>
              <a:defRPr/>
            </a:lvl6pPr>
            <a:lvl7pPr indent="-330200" lvl="6" marL="3200400" algn="l">
              <a:spcBef>
                <a:spcPts val="360"/>
              </a:spcBef>
              <a:spcAft>
                <a:spcPts val="0"/>
              </a:spcAft>
              <a:buClr>
                <a:schemeClr val="dk1"/>
              </a:buClr>
              <a:buSzPts val="1600"/>
              <a:buChar char="•"/>
              <a:defRPr/>
            </a:lvl7pPr>
            <a:lvl8pPr indent="-330200" lvl="7" marL="3657600" algn="l">
              <a:spcBef>
                <a:spcPts val="360"/>
              </a:spcBef>
              <a:spcAft>
                <a:spcPts val="0"/>
              </a:spcAft>
              <a:buClr>
                <a:schemeClr val="dk1"/>
              </a:buClr>
              <a:buSzPts val="1600"/>
              <a:buChar char="•"/>
              <a:defRPr/>
            </a:lvl8pPr>
            <a:lvl9pPr indent="-330200" lvl="8" marL="4114800" algn="l">
              <a:spcBef>
                <a:spcPts val="360"/>
              </a:spcBef>
              <a:spcAft>
                <a:spcPts val="0"/>
              </a:spcAft>
              <a:buClr>
                <a:schemeClr val="dk1"/>
              </a:buClr>
              <a:buSzPts val="1600"/>
              <a:buChar char="•"/>
              <a:defRPr/>
            </a:lvl9pPr>
          </a:lstStyle>
          <a:p/>
        </p:txBody>
      </p:sp>
      <p:grpSp>
        <p:nvGrpSpPr>
          <p:cNvPr id="90" name="Google Shape;90;p6"/>
          <p:cNvGrpSpPr/>
          <p:nvPr/>
        </p:nvGrpSpPr>
        <p:grpSpPr>
          <a:xfrm>
            <a:off x="1131635" y="693404"/>
            <a:ext cx="16354795" cy="697233"/>
            <a:chOff x="0" y="-62468"/>
            <a:chExt cx="21806393" cy="929644"/>
          </a:xfrm>
        </p:grpSpPr>
        <p:grpSp>
          <p:nvGrpSpPr>
            <p:cNvPr id="91" name="Google Shape;91;p6"/>
            <p:cNvGrpSpPr/>
            <p:nvPr/>
          </p:nvGrpSpPr>
          <p:grpSpPr>
            <a:xfrm>
              <a:off x="0" y="0"/>
              <a:ext cx="745230" cy="867176"/>
              <a:chOff x="0" y="0"/>
              <a:chExt cx="698500" cy="812800"/>
            </a:xfrm>
          </p:grpSpPr>
          <p:sp>
            <p:nvSpPr>
              <p:cNvPr id="92" name="Google Shape;92;p6"/>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93" name="Google Shape;93;p6"/>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6"/>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95" name="Google Shape;95;p6"/>
            <p:cNvGrpSpPr/>
            <p:nvPr/>
          </p:nvGrpSpPr>
          <p:grpSpPr>
            <a:xfrm>
              <a:off x="12637699" y="-62468"/>
              <a:ext cx="9168694" cy="750997"/>
              <a:chOff x="0" y="-47625"/>
              <a:chExt cx="1811100" cy="148345"/>
            </a:xfrm>
          </p:grpSpPr>
          <p:sp>
            <p:nvSpPr>
              <p:cNvPr id="96" name="Google Shape;96;p6"/>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6"/>
            <p:cNvGrpSpPr/>
            <p:nvPr/>
          </p:nvGrpSpPr>
          <p:grpSpPr>
            <a:xfrm>
              <a:off x="12975497" y="342312"/>
              <a:ext cx="181580" cy="181580"/>
              <a:chOff x="0" y="0"/>
              <a:chExt cx="812800" cy="812800"/>
            </a:xfrm>
          </p:grpSpPr>
          <p:sp>
            <p:nvSpPr>
              <p:cNvPr id="99" name="Google Shape;9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6"/>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102" name="Google Shape;102;p6"/>
            <p:cNvGrpSpPr/>
            <p:nvPr/>
          </p:nvGrpSpPr>
          <p:grpSpPr>
            <a:xfrm>
              <a:off x="19149581" y="342312"/>
              <a:ext cx="181580" cy="181580"/>
              <a:chOff x="0" y="0"/>
              <a:chExt cx="812800" cy="812800"/>
            </a:xfrm>
          </p:grpSpPr>
          <p:sp>
            <p:nvSpPr>
              <p:cNvPr id="103" name="Google Shape;10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6"/>
            <p:cNvGrpSpPr/>
            <p:nvPr/>
          </p:nvGrpSpPr>
          <p:grpSpPr>
            <a:xfrm>
              <a:off x="15808809" y="342312"/>
              <a:ext cx="181580" cy="181580"/>
              <a:chOff x="0" y="0"/>
              <a:chExt cx="812800" cy="812800"/>
            </a:xfrm>
          </p:grpSpPr>
          <p:sp>
            <p:nvSpPr>
              <p:cNvPr id="106" name="Google Shape;10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6"/>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p7"/>
          <p:cNvSpPr/>
          <p:nvPr/>
        </p:nvSpPr>
        <p:spPr>
          <a:xfrm rot="-205586">
            <a:off x="-4268136" y="-1746347"/>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rot="-205586">
            <a:off x="13482172" y="3034568"/>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rot="-205394">
            <a:off x="14084616" y="-5505947"/>
            <a:ext cx="9597866" cy="802268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txBox="1"/>
          <p:nvPr>
            <p:ph type="title"/>
          </p:nvPr>
        </p:nvSpPr>
        <p:spPr>
          <a:xfrm>
            <a:off x="730475" y="2193950"/>
            <a:ext cx="13249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114" name="Google Shape;114;p7"/>
          <p:cNvSpPr txBox="1"/>
          <p:nvPr>
            <p:ph idx="1" type="body"/>
          </p:nvPr>
        </p:nvSpPr>
        <p:spPr>
          <a:xfrm>
            <a:off x="2736700" y="4907650"/>
            <a:ext cx="5246400" cy="3951300"/>
          </a:xfrm>
          <a:prstGeom prst="rect">
            <a:avLst/>
          </a:prstGeom>
          <a:noFill/>
          <a:ln>
            <a:noFill/>
          </a:ln>
        </p:spPr>
        <p:txBody>
          <a:bodyPr anchorCtr="0" anchor="t" bIns="45700" lIns="91425" spcFirstLastPara="1" rIns="91425" wrap="square" tIns="45700">
            <a:normAutofit/>
          </a:bodyPr>
          <a:lstStyle>
            <a:lvl1pPr indent="-330200" lvl="0" marL="457200" algn="l">
              <a:spcBef>
                <a:spcPts val="480"/>
              </a:spcBef>
              <a:spcAft>
                <a:spcPts val="0"/>
              </a:spcAft>
              <a:buClr>
                <a:schemeClr val="dk1"/>
              </a:buClr>
              <a:buSzPts val="1600"/>
              <a:buChar char="•"/>
              <a:defRPr/>
            </a:lvl1pPr>
            <a:lvl2pPr indent="-330200" lvl="1" marL="914400" algn="l">
              <a:spcBef>
                <a:spcPts val="400"/>
              </a:spcBef>
              <a:spcAft>
                <a:spcPts val="0"/>
              </a:spcAft>
              <a:buClr>
                <a:schemeClr val="dk1"/>
              </a:buClr>
              <a:buSzPts val="1600"/>
              <a:buChar char="–"/>
              <a:defRPr/>
            </a:lvl2pPr>
            <a:lvl3pPr indent="-330200" lvl="2" marL="1371600" algn="l">
              <a:spcBef>
                <a:spcPts val="360"/>
              </a:spcBef>
              <a:spcAft>
                <a:spcPts val="0"/>
              </a:spcAft>
              <a:buClr>
                <a:schemeClr val="dk1"/>
              </a:buClr>
              <a:buSzPts val="1600"/>
              <a:buChar char="•"/>
              <a:defRPr/>
            </a:lvl3pPr>
            <a:lvl4pPr indent="-330200" lvl="3" marL="1828800" algn="l">
              <a:spcBef>
                <a:spcPts val="320"/>
              </a:spcBef>
              <a:spcAft>
                <a:spcPts val="0"/>
              </a:spcAft>
              <a:buClr>
                <a:schemeClr val="dk1"/>
              </a:buClr>
              <a:buSzPts val="1600"/>
              <a:buChar char="–"/>
              <a:defRPr/>
            </a:lvl4pPr>
            <a:lvl5pPr indent="-330200" lvl="4" marL="2286000" algn="l">
              <a:spcBef>
                <a:spcPts val="320"/>
              </a:spcBef>
              <a:spcAft>
                <a:spcPts val="0"/>
              </a:spcAft>
              <a:buClr>
                <a:schemeClr val="dk1"/>
              </a:buClr>
              <a:buSzPts val="1600"/>
              <a:buChar char="»"/>
              <a:defRPr/>
            </a:lvl5pPr>
            <a:lvl6pPr indent="-330200" lvl="5" marL="2743200" algn="l">
              <a:spcBef>
                <a:spcPts val="320"/>
              </a:spcBef>
              <a:spcAft>
                <a:spcPts val="0"/>
              </a:spcAft>
              <a:buClr>
                <a:schemeClr val="dk1"/>
              </a:buClr>
              <a:buSzPts val="1600"/>
              <a:buChar char="•"/>
              <a:defRPr/>
            </a:lvl6pPr>
            <a:lvl7pPr indent="-330200" lvl="6" marL="3200400" algn="l">
              <a:spcBef>
                <a:spcPts val="320"/>
              </a:spcBef>
              <a:spcAft>
                <a:spcPts val="0"/>
              </a:spcAft>
              <a:buClr>
                <a:schemeClr val="dk1"/>
              </a:buClr>
              <a:buSzPts val="1600"/>
              <a:buChar char="•"/>
              <a:defRPr/>
            </a:lvl7pPr>
            <a:lvl8pPr indent="-330200" lvl="7" marL="3657600" algn="l">
              <a:spcBef>
                <a:spcPts val="320"/>
              </a:spcBef>
              <a:spcAft>
                <a:spcPts val="0"/>
              </a:spcAft>
              <a:buClr>
                <a:schemeClr val="dk1"/>
              </a:buClr>
              <a:buSzPts val="1600"/>
              <a:buChar char="•"/>
              <a:defRPr/>
            </a:lvl8pPr>
            <a:lvl9pPr indent="-330200" lvl="8" marL="4114800" algn="l">
              <a:spcBef>
                <a:spcPts val="320"/>
              </a:spcBef>
              <a:spcAft>
                <a:spcPts val="0"/>
              </a:spcAft>
              <a:buClr>
                <a:schemeClr val="dk1"/>
              </a:buClr>
              <a:buSzPts val="1600"/>
              <a:buChar char="•"/>
              <a:defRPr/>
            </a:lvl9pPr>
          </a:lstStyle>
          <a:p/>
        </p:txBody>
      </p:sp>
      <p:sp>
        <p:nvSpPr>
          <p:cNvPr id="115" name="Google Shape;115;p7"/>
          <p:cNvSpPr txBox="1"/>
          <p:nvPr>
            <p:ph idx="2" type="body"/>
          </p:nvPr>
        </p:nvSpPr>
        <p:spPr>
          <a:xfrm>
            <a:off x="8175075" y="4907650"/>
            <a:ext cx="5248800" cy="3951300"/>
          </a:xfrm>
          <a:prstGeom prst="rect">
            <a:avLst/>
          </a:prstGeom>
          <a:noFill/>
          <a:ln>
            <a:noFill/>
          </a:ln>
        </p:spPr>
        <p:txBody>
          <a:bodyPr anchorCtr="0" anchor="t" bIns="45700" lIns="91425" spcFirstLastPara="1" rIns="91425" wrap="square" tIns="45700">
            <a:normAutofit/>
          </a:bodyPr>
          <a:lstStyle>
            <a:lvl1pPr indent="-330200" lvl="0" marL="457200" algn="l">
              <a:spcBef>
                <a:spcPts val="480"/>
              </a:spcBef>
              <a:spcAft>
                <a:spcPts val="0"/>
              </a:spcAft>
              <a:buClr>
                <a:schemeClr val="dk1"/>
              </a:buClr>
              <a:buSzPts val="1600"/>
              <a:buChar char="•"/>
              <a:defRPr/>
            </a:lvl1pPr>
            <a:lvl2pPr indent="-330200" lvl="1" marL="914400" algn="l">
              <a:spcBef>
                <a:spcPts val="400"/>
              </a:spcBef>
              <a:spcAft>
                <a:spcPts val="0"/>
              </a:spcAft>
              <a:buClr>
                <a:schemeClr val="dk1"/>
              </a:buClr>
              <a:buSzPts val="1600"/>
              <a:buChar char="–"/>
              <a:defRPr/>
            </a:lvl2pPr>
            <a:lvl3pPr indent="-330200" lvl="2" marL="1371600" algn="l">
              <a:spcBef>
                <a:spcPts val="360"/>
              </a:spcBef>
              <a:spcAft>
                <a:spcPts val="0"/>
              </a:spcAft>
              <a:buClr>
                <a:schemeClr val="dk1"/>
              </a:buClr>
              <a:buSzPts val="1600"/>
              <a:buChar char="•"/>
              <a:defRPr/>
            </a:lvl3pPr>
            <a:lvl4pPr indent="-330200" lvl="3" marL="1828800" algn="l">
              <a:spcBef>
                <a:spcPts val="320"/>
              </a:spcBef>
              <a:spcAft>
                <a:spcPts val="0"/>
              </a:spcAft>
              <a:buClr>
                <a:schemeClr val="dk1"/>
              </a:buClr>
              <a:buSzPts val="1600"/>
              <a:buChar char="–"/>
              <a:defRPr/>
            </a:lvl4pPr>
            <a:lvl5pPr indent="-330200" lvl="4" marL="2286000" algn="l">
              <a:spcBef>
                <a:spcPts val="320"/>
              </a:spcBef>
              <a:spcAft>
                <a:spcPts val="0"/>
              </a:spcAft>
              <a:buClr>
                <a:schemeClr val="dk1"/>
              </a:buClr>
              <a:buSzPts val="1600"/>
              <a:buChar char="»"/>
              <a:defRPr/>
            </a:lvl5pPr>
            <a:lvl6pPr indent="-330200" lvl="5" marL="2743200" algn="l">
              <a:spcBef>
                <a:spcPts val="320"/>
              </a:spcBef>
              <a:spcAft>
                <a:spcPts val="0"/>
              </a:spcAft>
              <a:buClr>
                <a:schemeClr val="dk1"/>
              </a:buClr>
              <a:buSzPts val="1600"/>
              <a:buChar char="•"/>
              <a:defRPr/>
            </a:lvl6pPr>
            <a:lvl7pPr indent="-330200" lvl="6" marL="3200400" algn="l">
              <a:spcBef>
                <a:spcPts val="320"/>
              </a:spcBef>
              <a:spcAft>
                <a:spcPts val="0"/>
              </a:spcAft>
              <a:buClr>
                <a:schemeClr val="dk1"/>
              </a:buClr>
              <a:buSzPts val="1600"/>
              <a:buChar char="•"/>
              <a:defRPr/>
            </a:lvl7pPr>
            <a:lvl8pPr indent="-330200" lvl="7" marL="3657600" algn="l">
              <a:spcBef>
                <a:spcPts val="320"/>
              </a:spcBef>
              <a:spcAft>
                <a:spcPts val="0"/>
              </a:spcAft>
              <a:buClr>
                <a:schemeClr val="dk1"/>
              </a:buClr>
              <a:buSzPts val="1600"/>
              <a:buChar char="•"/>
              <a:defRPr/>
            </a:lvl8pPr>
            <a:lvl9pPr indent="-330200" lvl="8" marL="4114800" algn="l">
              <a:spcBef>
                <a:spcPts val="320"/>
              </a:spcBef>
              <a:spcAft>
                <a:spcPts val="0"/>
              </a:spcAft>
              <a:buClr>
                <a:schemeClr val="dk1"/>
              </a:buClr>
              <a:buSzPts val="1600"/>
              <a:buChar char="•"/>
              <a:defRPr/>
            </a:lvl9pPr>
          </a:lstStyle>
          <a:p/>
        </p:txBody>
      </p:sp>
      <p:grpSp>
        <p:nvGrpSpPr>
          <p:cNvPr id="116" name="Google Shape;116;p7"/>
          <p:cNvGrpSpPr/>
          <p:nvPr/>
        </p:nvGrpSpPr>
        <p:grpSpPr>
          <a:xfrm>
            <a:off x="1131635" y="693404"/>
            <a:ext cx="16354795" cy="697233"/>
            <a:chOff x="0" y="-62468"/>
            <a:chExt cx="21806393" cy="929644"/>
          </a:xfrm>
        </p:grpSpPr>
        <p:grpSp>
          <p:nvGrpSpPr>
            <p:cNvPr id="117" name="Google Shape;117;p7"/>
            <p:cNvGrpSpPr/>
            <p:nvPr/>
          </p:nvGrpSpPr>
          <p:grpSpPr>
            <a:xfrm>
              <a:off x="0" y="0"/>
              <a:ext cx="745230" cy="867176"/>
              <a:chOff x="0" y="0"/>
              <a:chExt cx="698500" cy="812800"/>
            </a:xfrm>
          </p:grpSpPr>
          <p:sp>
            <p:nvSpPr>
              <p:cNvPr id="118" name="Google Shape;118;p7"/>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119" name="Google Shape;119;p7"/>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7"/>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121" name="Google Shape;121;p7"/>
            <p:cNvGrpSpPr/>
            <p:nvPr/>
          </p:nvGrpSpPr>
          <p:grpSpPr>
            <a:xfrm>
              <a:off x="12637699" y="-62468"/>
              <a:ext cx="9168694" cy="750997"/>
              <a:chOff x="0" y="-47625"/>
              <a:chExt cx="1811100" cy="148345"/>
            </a:xfrm>
          </p:grpSpPr>
          <p:sp>
            <p:nvSpPr>
              <p:cNvPr id="122" name="Google Shape;122;p7"/>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7"/>
            <p:cNvGrpSpPr/>
            <p:nvPr/>
          </p:nvGrpSpPr>
          <p:grpSpPr>
            <a:xfrm>
              <a:off x="12975497" y="342312"/>
              <a:ext cx="181580" cy="181580"/>
              <a:chOff x="0" y="0"/>
              <a:chExt cx="812800" cy="812800"/>
            </a:xfrm>
          </p:grpSpPr>
          <p:sp>
            <p:nvSpPr>
              <p:cNvPr id="125" name="Google Shape;12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7"/>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128" name="Google Shape;128;p7"/>
            <p:cNvGrpSpPr/>
            <p:nvPr/>
          </p:nvGrpSpPr>
          <p:grpSpPr>
            <a:xfrm>
              <a:off x="19149581" y="342312"/>
              <a:ext cx="181580" cy="181580"/>
              <a:chOff x="0" y="0"/>
              <a:chExt cx="812800" cy="812800"/>
            </a:xfrm>
          </p:grpSpPr>
          <p:sp>
            <p:nvSpPr>
              <p:cNvPr id="129" name="Google Shape;12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7"/>
            <p:cNvGrpSpPr/>
            <p:nvPr/>
          </p:nvGrpSpPr>
          <p:grpSpPr>
            <a:xfrm>
              <a:off x="15808809" y="342312"/>
              <a:ext cx="181580" cy="181580"/>
              <a:chOff x="0" y="0"/>
              <a:chExt cx="812800" cy="812800"/>
            </a:xfrm>
          </p:grpSpPr>
          <p:sp>
            <p:nvSpPr>
              <p:cNvPr id="132" name="Google Shape;13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7"/>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8"/>
          <p:cNvSpPr/>
          <p:nvPr/>
        </p:nvSpPr>
        <p:spPr>
          <a:xfrm rot="-205586">
            <a:off x="11546267" y="1088016"/>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rot="-205586">
            <a:off x="-2064589" y="-2119869"/>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txBox="1"/>
          <p:nvPr>
            <p:ph type="title"/>
          </p:nvPr>
        </p:nvSpPr>
        <p:spPr>
          <a:xfrm>
            <a:off x="730475" y="2117750"/>
            <a:ext cx="13249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grpSp>
        <p:nvGrpSpPr>
          <p:cNvPr id="139" name="Google Shape;139;p8"/>
          <p:cNvGrpSpPr/>
          <p:nvPr/>
        </p:nvGrpSpPr>
        <p:grpSpPr>
          <a:xfrm>
            <a:off x="1131635" y="693404"/>
            <a:ext cx="16354795" cy="697233"/>
            <a:chOff x="0" y="-62468"/>
            <a:chExt cx="21806393" cy="929644"/>
          </a:xfrm>
        </p:grpSpPr>
        <p:grpSp>
          <p:nvGrpSpPr>
            <p:cNvPr id="140" name="Google Shape;140;p8"/>
            <p:cNvGrpSpPr/>
            <p:nvPr/>
          </p:nvGrpSpPr>
          <p:grpSpPr>
            <a:xfrm>
              <a:off x="0" y="0"/>
              <a:ext cx="745230" cy="867176"/>
              <a:chOff x="0" y="0"/>
              <a:chExt cx="698500" cy="812800"/>
            </a:xfrm>
          </p:grpSpPr>
          <p:sp>
            <p:nvSpPr>
              <p:cNvPr id="141" name="Google Shape;141;p8"/>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142" name="Google Shape;142;p8"/>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8"/>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144" name="Google Shape;144;p8"/>
            <p:cNvGrpSpPr/>
            <p:nvPr/>
          </p:nvGrpSpPr>
          <p:grpSpPr>
            <a:xfrm>
              <a:off x="12637699" y="-62468"/>
              <a:ext cx="9168694" cy="750997"/>
              <a:chOff x="0" y="-47625"/>
              <a:chExt cx="1811100" cy="148345"/>
            </a:xfrm>
          </p:grpSpPr>
          <p:sp>
            <p:nvSpPr>
              <p:cNvPr id="145" name="Google Shape;145;p8"/>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8"/>
            <p:cNvGrpSpPr/>
            <p:nvPr/>
          </p:nvGrpSpPr>
          <p:grpSpPr>
            <a:xfrm>
              <a:off x="12975497" y="342312"/>
              <a:ext cx="181580" cy="181580"/>
              <a:chOff x="0" y="0"/>
              <a:chExt cx="812800" cy="812800"/>
            </a:xfrm>
          </p:grpSpPr>
          <p:sp>
            <p:nvSpPr>
              <p:cNvPr id="148" name="Google Shape;14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8"/>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151" name="Google Shape;151;p8"/>
            <p:cNvGrpSpPr/>
            <p:nvPr/>
          </p:nvGrpSpPr>
          <p:grpSpPr>
            <a:xfrm>
              <a:off x="19149581" y="342312"/>
              <a:ext cx="181580" cy="181580"/>
              <a:chOff x="0" y="0"/>
              <a:chExt cx="812800" cy="812800"/>
            </a:xfrm>
          </p:grpSpPr>
          <p:sp>
            <p:nvSpPr>
              <p:cNvPr id="152" name="Google Shape;15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8"/>
            <p:cNvGrpSpPr/>
            <p:nvPr/>
          </p:nvGrpSpPr>
          <p:grpSpPr>
            <a:xfrm>
              <a:off x="15808809" y="342312"/>
              <a:ext cx="181580" cy="181580"/>
              <a:chOff x="0" y="0"/>
              <a:chExt cx="812800" cy="812800"/>
            </a:xfrm>
          </p:grpSpPr>
          <p:sp>
            <p:nvSpPr>
              <p:cNvPr id="155" name="Google Shape;15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8"/>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sp>
        <p:nvSpPr>
          <p:cNvPr id="159" name="Google Shape;159;p9"/>
          <p:cNvSpPr/>
          <p:nvPr/>
        </p:nvSpPr>
        <p:spPr>
          <a:xfrm rot="-205586">
            <a:off x="-3815654" y="2602937"/>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rot="-205586">
            <a:off x="9763187" y="-2903524"/>
            <a:ext cx="11881923" cy="993188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txBox="1"/>
          <p:nvPr>
            <p:ph type="title"/>
          </p:nvPr>
        </p:nvSpPr>
        <p:spPr>
          <a:xfrm>
            <a:off x="917450" y="2841250"/>
            <a:ext cx="145770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700"/>
              <a:buFont typeface="Calibri"/>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162" name="Google Shape;162;p9"/>
          <p:cNvSpPr txBox="1"/>
          <p:nvPr>
            <p:ph idx="1" type="body"/>
          </p:nvPr>
        </p:nvSpPr>
        <p:spPr>
          <a:xfrm>
            <a:off x="9736275" y="4768100"/>
            <a:ext cx="6508200" cy="3506100"/>
          </a:xfrm>
          <a:prstGeom prst="rect">
            <a:avLst/>
          </a:prstGeom>
          <a:noFill/>
          <a:ln>
            <a:noFill/>
          </a:ln>
        </p:spPr>
        <p:txBody>
          <a:bodyPr anchorCtr="0" anchor="t" bIns="45700" lIns="91425" spcFirstLastPara="1" rIns="91425" wrap="square" tIns="45700">
            <a:normAutofit/>
          </a:bodyPr>
          <a:lstStyle>
            <a:lvl1pPr indent="-330200" lvl="0" marL="457200" algn="l">
              <a:spcBef>
                <a:spcPts val="640"/>
              </a:spcBef>
              <a:spcAft>
                <a:spcPts val="0"/>
              </a:spcAft>
              <a:buClr>
                <a:schemeClr val="dk1"/>
              </a:buClr>
              <a:buSzPts val="1600"/>
              <a:buChar char="•"/>
              <a:defRPr/>
            </a:lvl1pPr>
            <a:lvl2pPr indent="-330200" lvl="1" marL="914400" algn="l">
              <a:spcBef>
                <a:spcPts val="560"/>
              </a:spcBef>
              <a:spcAft>
                <a:spcPts val="0"/>
              </a:spcAft>
              <a:buClr>
                <a:schemeClr val="dk1"/>
              </a:buClr>
              <a:buSzPts val="1600"/>
              <a:buChar char="–"/>
              <a:defRPr/>
            </a:lvl2pPr>
            <a:lvl3pPr indent="-330200" lvl="2" marL="1371600" algn="l">
              <a:spcBef>
                <a:spcPts val="480"/>
              </a:spcBef>
              <a:spcAft>
                <a:spcPts val="0"/>
              </a:spcAft>
              <a:buClr>
                <a:schemeClr val="dk1"/>
              </a:buClr>
              <a:buSzPts val="1600"/>
              <a:buChar char="•"/>
              <a:defRPr/>
            </a:lvl3pPr>
            <a:lvl4pPr indent="-330200" lvl="3" marL="1828800" algn="l">
              <a:spcBef>
                <a:spcPts val="400"/>
              </a:spcBef>
              <a:spcAft>
                <a:spcPts val="0"/>
              </a:spcAft>
              <a:buClr>
                <a:schemeClr val="dk1"/>
              </a:buClr>
              <a:buSzPts val="1600"/>
              <a:buChar char="–"/>
              <a:defRPr/>
            </a:lvl4pPr>
            <a:lvl5pPr indent="-330200" lvl="4" marL="2286000" algn="l">
              <a:spcBef>
                <a:spcPts val="400"/>
              </a:spcBef>
              <a:spcAft>
                <a:spcPts val="0"/>
              </a:spcAft>
              <a:buClr>
                <a:schemeClr val="dk1"/>
              </a:buClr>
              <a:buSzPts val="1600"/>
              <a:buChar char="»"/>
              <a:defRPr/>
            </a:lvl5pPr>
            <a:lvl6pPr indent="-330200" lvl="5" marL="2743200" algn="l">
              <a:spcBef>
                <a:spcPts val="400"/>
              </a:spcBef>
              <a:spcAft>
                <a:spcPts val="0"/>
              </a:spcAft>
              <a:buClr>
                <a:schemeClr val="dk1"/>
              </a:buClr>
              <a:buSzPts val="1600"/>
              <a:buChar char="•"/>
              <a:defRPr/>
            </a:lvl6pPr>
            <a:lvl7pPr indent="-330200" lvl="6" marL="3200400" algn="l">
              <a:spcBef>
                <a:spcPts val="400"/>
              </a:spcBef>
              <a:spcAft>
                <a:spcPts val="0"/>
              </a:spcAft>
              <a:buClr>
                <a:schemeClr val="dk1"/>
              </a:buClr>
              <a:buSzPts val="1600"/>
              <a:buChar char="•"/>
              <a:defRPr/>
            </a:lvl7pPr>
            <a:lvl8pPr indent="-330200" lvl="7" marL="3657600" algn="l">
              <a:spcBef>
                <a:spcPts val="400"/>
              </a:spcBef>
              <a:spcAft>
                <a:spcPts val="0"/>
              </a:spcAft>
              <a:buClr>
                <a:schemeClr val="dk1"/>
              </a:buClr>
              <a:buSzPts val="1600"/>
              <a:buChar char="•"/>
              <a:defRPr/>
            </a:lvl8pPr>
            <a:lvl9pPr indent="-330200" lvl="8" marL="4114800" algn="l">
              <a:spcBef>
                <a:spcPts val="400"/>
              </a:spcBef>
              <a:spcAft>
                <a:spcPts val="0"/>
              </a:spcAft>
              <a:buClr>
                <a:schemeClr val="dk1"/>
              </a:buClr>
              <a:buSzPts val="1600"/>
              <a:buChar char="•"/>
              <a:defRPr/>
            </a:lvl9pPr>
          </a:lstStyle>
          <a:p/>
        </p:txBody>
      </p:sp>
      <p:sp>
        <p:nvSpPr>
          <p:cNvPr id="163" name="Google Shape;163;p9"/>
          <p:cNvSpPr txBox="1"/>
          <p:nvPr>
            <p:ph idx="2" type="body"/>
          </p:nvPr>
        </p:nvSpPr>
        <p:spPr>
          <a:xfrm>
            <a:off x="2452725" y="4768100"/>
            <a:ext cx="6593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600"/>
              <a:buNone/>
              <a:defRPr/>
            </a:lvl1pPr>
            <a:lvl2pPr indent="-228600" lvl="1" marL="914400" algn="l">
              <a:spcBef>
                <a:spcPts val="240"/>
              </a:spcBef>
              <a:spcAft>
                <a:spcPts val="0"/>
              </a:spcAft>
              <a:buClr>
                <a:schemeClr val="dk1"/>
              </a:buClr>
              <a:buSzPts val="1600"/>
              <a:buNone/>
              <a:defRPr/>
            </a:lvl2pPr>
            <a:lvl3pPr indent="-228600" lvl="2" marL="1371600" algn="l">
              <a:spcBef>
                <a:spcPts val="200"/>
              </a:spcBef>
              <a:spcAft>
                <a:spcPts val="0"/>
              </a:spcAft>
              <a:buClr>
                <a:schemeClr val="dk1"/>
              </a:buClr>
              <a:buSzPts val="1600"/>
              <a:buNone/>
              <a:defRPr/>
            </a:lvl3pPr>
            <a:lvl4pPr indent="-228600" lvl="3" marL="1828800" algn="l">
              <a:spcBef>
                <a:spcPts val="180"/>
              </a:spcBef>
              <a:spcAft>
                <a:spcPts val="0"/>
              </a:spcAft>
              <a:buClr>
                <a:schemeClr val="dk1"/>
              </a:buClr>
              <a:buSzPts val="1600"/>
              <a:buNone/>
              <a:defRPr/>
            </a:lvl4pPr>
            <a:lvl5pPr indent="-228600" lvl="4" marL="2286000" algn="l">
              <a:spcBef>
                <a:spcPts val="180"/>
              </a:spcBef>
              <a:spcAft>
                <a:spcPts val="0"/>
              </a:spcAft>
              <a:buClr>
                <a:schemeClr val="dk1"/>
              </a:buClr>
              <a:buSzPts val="1600"/>
              <a:buNone/>
              <a:defRPr/>
            </a:lvl5pPr>
            <a:lvl6pPr indent="-228600" lvl="5" marL="2743200" algn="l">
              <a:spcBef>
                <a:spcPts val="180"/>
              </a:spcBef>
              <a:spcAft>
                <a:spcPts val="0"/>
              </a:spcAft>
              <a:buClr>
                <a:schemeClr val="dk1"/>
              </a:buClr>
              <a:buSzPts val="1600"/>
              <a:buNone/>
              <a:defRPr/>
            </a:lvl6pPr>
            <a:lvl7pPr indent="-228600" lvl="6" marL="3200400" algn="l">
              <a:spcBef>
                <a:spcPts val="180"/>
              </a:spcBef>
              <a:spcAft>
                <a:spcPts val="0"/>
              </a:spcAft>
              <a:buClr>
                <a:schemeClr val="dk1"/>
              </a:buClr>
              <a:buSzPts val="1600"/>
              <a:buNone/>
              <a:defRPr/>
            </a:lvl7pPr>
            <a:lvl8pPr indent="-228600" lvl="7" marL="3657600" algn="l">
              <a:spcBef>
                <a:spcPts val="180"/>
              </a:spcBef>
              <a:spcAft>
                <a:spcPts val="0"/>
              </a:spcAft>
              <a:buClr>
                <a:schemeClr val="dk1"/>
              </a:buClr>
              <a:buSzPts val="1600"/>
              <a:buNone/>
              <a:defRPr/>
            </a:lvl8pPr>
            <a:lvl9pPr indent="-228600" lvl="8" marL="4114800" algn="l">
              <a:spcBef>
                <a:spcPts val="180"/>
              </a:spcBef>
              <a:spcAft>
                <a:spcPts val="0"/>
              </a:spcAft>
              <a:buClr>
                <a:schemeClr val="dk1"/>
              </a:buClr>
              <a:buSzPts val="1600"/>
              <a:buNone/>
              <a:defRPr/>
            </a:lvl9pPr>
          </a:lstStyle>
          <a:p/>
        </p:txBody>
      </p:sp>
      <p:grpSp>
        <p:nvGrpSpPr>
          <p:cNvPr id="164" name="Google Shape;164;p9"/>
          <p:cNvGrpSpPr/>
          <p:nvPr/>
        </p:nvGrpSpPr>
        <p:grpSpPr>
          <a:xfrm>
            <a:off x="1131635" y="693404"/>
            <a:ext cx="16354795" cy="697233"/>
            <a:chOff x="0" y="-62468"/>
            <a:chExt cx="21806393" cy="929644"/>
          </a:xfrm>
        </p:grpSpPr>
        <p:grpSp>
          <p:nvGrpSpPr>
            <p:cNvPr id="165" name="Google Shape;165;p9"/>
            <p:cNvGrpSpPr/>
            <p:nvPr/>
          </p:nvGrpSpPr>
          <p:grpSpPr>
            <a:xfrm>
              <a:off x="0" y="0"/>
              <a:ext cx="745230" cy="867176"/>
              <a:chOff x="0" y="0"/>
              <a:chExt cx="698500" cy="812800"/>
            </a:xfrm>
          </p:grpSpPr>
          <p:sp>
            <p:nvSpPr>
              <p:cNvPr id="166" name="Google Shape;166;p9"/>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167" name="Google Shape;167;p9"/>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9"/>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169" name="Google Shape;169;p9"/>
            <p:cNvGrpSpPr/>
            <p:nvPr/>
          </p:nvGrpSpPr>
          <p:grpSpPr>
            <a:xfrm>
              <a:off x="12637699" y="-62468"/>
              <a:ext cx="9168694" cy="750997"/>
              <a:chOff x="0" y="-47625"/>
              <a:chExt cx="1811100" cy="148345"/>
            </a:xfrm>
          </p:grpSpPr>
          <p:sp>
            <p:nvSpPr>
              <p:cNvPr id="170" name="Google Shape;170;p9"/>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9"/>
            <p:cNvGrpSpPr/>
            <p:nvPr/>
          </p:nvGrpSpPr>
          <p:grpSpPr>
            <a:xfrm>
              <a:off x="12975497" y="342312"/>
              <a:ext cx="181580" cy="181580"/>
              <a:chOff x="0" y="0"/>
              <a:chExt cx="812800" cy="812800"/>
            </a:xfrm>
          </p:grpSpPr>
          <p:sp>
            <p:nvSpPr>
              <p:cNvPr id="173" name="Google Shape;17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9"/>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176" name="Google Shape;176;p9"/>
            <p:cNvGrpSpPr/>
            <p:nvPr/>
          </p:nvGrpSpPr>
          <p:grpSpPr>
            <a:xfrm>
              <a:off x="19149581" y="342312"/>
              <a:ext cx="181580" cy="181580"/>
              <a:chOff x="0" y="0"/>
              <a:chExt cx="812800" cy="812800"/>
            </a:xfrm>
          </p:grpSpPr>
          <p:sp>
            <p:nvSpPr>
              <p:cNvPr id="177" name="Google Shape;17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9"/>
            <p:cNvGrpSpPr/>
            <p:nvPr/>
          </p:nvGrpSpPr>
          <p:grpSpPr>
            <a:xfrm>
              <a:off x="15808809" y="342312"/>
              <a:ext cx="181580" cy="181580"/>
              <a:chOff x="0" y="0"/>
              <a:chExt cx="812800" cy="812800"/>
            </a:xfrm>
          </p:grpSpPr>
          <p:sp>
            <p:nvSpPr>
              <p:cNvPr id="180" name="Google Shape;18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9"/>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3" name="Shape 183"/>
        <p:cNvGrpSpPr/>
        <p:nvPr/>
      </p:nvGrpSpPr>
      <p:grpSpPr>
        <a:xfrm>
          <a:off x="0" y="0"/>
          <a:ext cx="0" cy="0"/>
          <a:chOff x="0" y="0"/>
          <a:chExt cx="0" cy="0"/>
        </a:xfrm>
      </p:grpSpPr>
      <p:sp>
        <p:nvSpPr>
          <p:cNvPr id="184" name="Google Shape;184;p10"/>
          <p:cNvSpPr/>
          <p:nvPr/>
        </p:nvSpPr>
        <p:spPr>
          <a:xfrm rot="-204728">
            <a:off x="2336271" y="-8225446"/>
            <a:ext cx="11931669" cy="997346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8B978">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rot="-204728">
            <a:off x="-4171511" y="1053860"/>
            <a:ext cx="11931669" cy="997346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p:nvPr/>
        </p:nvSpPr>
        <p:spPr>
          <a:xfrm rot="-204728">
            <a:off x="8591150" y="894480"/>
            <a:ext cx="11931669" cy="997346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txBox="1"/>
          <p:nvPr>
            <p:ph type="title"/>
          </p:nvPr>
        </p:nvSpPr>
        <p:spPr>
          <a:xfrm>
            <a:off x="1055428" y="3555075"/>
            <a:ext cx="15171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700"/>
              <a:buFont typeface="Calibri"/>
              <a:buNone/>
              <a:defRPr/>
            </a:lvl1pPr>
            <a:lvl2pPr lvl="1">
              <a:spcBef>
                <a:spcPts val="0"/>
              </a:spcBef>
              <a:spcAft>
                <a:spcPts val="0"/>
              </a:spcAft>
              <a:buSzPts val="7700"/>
              <a:buNone/>
              <a:defRPr/>
            </a:lvl2pPr>
            <a:lvl3pPr lvl="2">
              <a:spcBef>
                <a:spcPts val="0"/>
              </a:spcBef>
              <a:spcAft>
                <a:spcPts val="0"/>
              </a:spcAft>
              <a:buSzPts val="7700"/>
              <a:buNone/>
              <a:defRPr/>
            </a:lvl3pPr>
            <a:lvl4pPr lvl="3">
              <a:spcBef>
                <a:spcPts val="0"/>
              </a:spcBef>
              <a:spcAft>
                <a:spcPts val="0"/>
              </a:spcAft>
              <a:buSzPts val="7700"/>
              <a:buNone/>
              <a:defRPr/>
            </a:lvl4pPr>
            <a:lvl5pPr lvl="4">
              <a:spcBef>
                <a:spcPts val="0"/>
              </a:spcBef>
              <a:spcAft>
                <a:spcPts val="0"/>
              </a:spcAft>
              <a:buSzPts val="7700"/>
              <a:buNone/>
              <a:defRPr/>
            </a:lvl5pPr>
            <a:lvl6pPr lvl="5">
              <a:spcBef>
                <a:spcPts val="0"/>
              </a:spcBef>
              <a:spcAft>
                <a:spcPts val="0"/>
              </a:spcAft>
              <a:buSzPts val="7700"/>
              <a:buNone/>
              <a:defRPr/>
            </a:lvl6pPr>
            <a:lvl7pPr lvl="6">
              <a:spcBef>
                <a:spcPts val="0"/>
              </a:spcBef>
              <a:spcAft>
                <a:spcPts val="0"/>
              </a:spcAft>
              <a:buSzPts val="7700"/>
              <a:buNone/>
              <a:defRPr/>
            </a:lvl7pPr>
            <a:lvl8pPr lvl="7">
              <a:spcBef>
                <a:spcPts val="0"/>
              </a:spcBef>
              <a:spcAft>
                <a:spcPts val="0"/>
              </a:spcAft>
              <a:buSzPts val="7700"/>
              <a:buNone/>
              <a:defRPr/>
            </a:lvl8pPr>
            <a:lvl9pPr lvl="8">
              <a:spcBef>
                <a:spcPts val="0"/>
              </a:spcBef>
              <a:spcAft>
                <a:spcPts val="0"/>
              </a:spcAft>
              <a:buSzPts val="7700"/>
              <a:buNone/>
              <a:defRPr/>
            </a:lvl9pPr>
          </a:lstStyle>
          <a:p/>
        </p:txBody>
      </p:sp>
      <p:sp>
        <p:nvSpPr>
          <p:cNvPr id="188" name="Google Shape;188;p10"/>
          <p:cNvSpPr/>
          <p:nvPr>
            <p:ph idx="2" type="pic"/>
          </p:nvPr>
        </p:nvSpPr>
        <p:spPr>
          <a:xfrm>
            <a:off x="10402463" y="5212900"/>
            <a:ext cx="5486400" cy="4114800"/>
          </a:xfrm>
          <a:prstGeom prst="rect">
            <a:avLst/>
          </a:prstGeom>
          <a:noFill/>
          <a:ln>
            <a:noFill/>
          </a:ln>
        </p:spPr>
      </p:sp>
      <p:sp>
        <p:nvSpPr>
          <p:cNvPr id="189" name="Google Shape;189;p10"/>
          <p:cNvSpPr txBox="1"/>
          <p:nvPr>
            <p:ph idx="1" type="body"/>
          </p:nvPr>
        </p:nvSpPr>
        <p:spPr>
          <a:xfrm>
            <a:off x="2379763" y="58873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600"/>
              <a:buNone/>
              <a:defRPr/>
            </a:lvl1pPr>
            <a:lvl2pPr indent="-228600" lvl="1" marL="914400" algn="l">
              <a:spcBef>
                <a:spcPts val="240"/>
              </a:spcBef>
              <a:spcAft>
                <a:spcPts val="0"/>
              </a:spcAft>
              <a:buClr>
                <a:schemeClr val="dk1"/>
              </a:buClr>
              <a:buSzPts val="1600"/>
              <a:buNone/>
              <a:defRPr/>
            </a:lvl2pPr>
            <a:lvl3pPr indent="-228600" lvl="2" marL="1371600" algn="l">
              <a:spcBef>
                <a:spcPts val="200"/>
              </a:spcBef>
              <a:spcAft>
                <a:spcPts val="0"/>
              </a:spcAft>
              <a:buClr>
                <a:schemeClr val="dk1"/>
              </a:buClr>
              <a:buSzPts val="1600"/>
              <a:buNone/>
              <a:defRPr/>
            </a:lvl3pPr>
            <a:lvl4pPr indent="-228600" lvl="3" marL="1828800" algn="l">
              <a:spcBef>
                <a:spcPts val="180"/>
              </a:spcBef>
              <a:spcAft>
                <a:spcPts val="0"/>
              </a:spcAft>
              <a:buClr>
                <a:schemeClr val="dk1"/>
              </a:buClr>
              <a:buSzPts val="1600"/>
              <a:buNone/>
              <a:defRPr/>
            </a:lvl4pPr>
            <a:lvl5pPr indent="-228600" lvl="4" marL="2286000" algn="l">
              <a:spcBef>
                <a:spcPts val="180"/>
              </a:spcBef>
              <a:spcAft>
                <a:spcPts val="0"/>
              </a:spcAft>
              <a:buClr>
                <a:schemeClr val="dk1"/>
              </a:buClr>
              <a:buSzPts val="1600"/>
              <a:buNone/>
              <a:defRPr/>
            </a:lvl5pPr>
            <a:lvl6pPr indent="-228600" lvl="5" marL="2743200" algn="l">
              <a:spcBef>
                <a:spcPts val="180"/>
              </a:spcBef>
              <a:spcAft>
                <a:spcPts val="0"/>
              </a:spcAft>
              <a:buClr>
                <a:schemeClr val="dk1"/>
              </a:buClr>
              <a:buSzPts val="1600"/>
              <a:buNone/>
              <a:defRPr/>
            </a:lvl6pPr>
            <a:lvl7pPr indent="-228600" lvl="6" marL="3200400" algn="l">
              <a:spcBef>
                <a:spcPts val="180"/>
              </a:spcBef>
              <a:spcAft>
                <a:spcPts val="0"/>
              </a:spcAft>
              <a:buClr>
                <a:schemeClr val="dk1"/>
              </a:buClr>
              <a:buSzPts val="1600"/>
              <a:buNone/>
              <a:defRPr/>
            </a:lvl7pPr>
            <a:lvl8pPr indent="-228600" lvl="7" marL="3657600" algn="l">
              <a:spcBef>
                <a:spcPts val="180"/>
              </a:spcBef>
              <a:spcAft>
                <a:spcPts val="0"/>
              </a:spcAft>
              <a:buClr>
                <a:schemeClr val="dk1"/>
              </a:buClr>
              <a:buSzPts val="1600"/>
              <a:buNone/>
              <a:defRPr/>
            </a:lvl8pPr>
            <a:lvl9pPr indent="-228600" lvl="8" marL="4114800" algn="l">
              <a:spcBef>
                <a:spcPts val="180"/>
              </a:spcBef>
              <a:spcAft>
                <a:spcPts val="0"/>
              </a:spcAft>
              <a:buClr>
                <a:schemeClr val="dk1"/>
              </a:buClr>
              <a:buSzPts val="1600"/>
              <a:buNone/>
              <a:defRPr/>
            </a:lvl9pPr>
          </a:lstStyle>
          <a:p/>
        </p:txBody>
      </p:sp>
      <p:grpSp>
        <p:nvGrpSpPr>
          <p:cNvPr id="190" name="Google Shape;190;p10"/>
          <p:cNvGrpSpPr/>
          <p:nvPr/>
        </p:nvGrpSpPr>
        <p:grpSpPr>
          <a:xfrm>
            <a:off x="1131635" y="693404"/>
            <a:ext cx="16354795" cy="697233"/>
            <a:chOff x="0" y="-62468"/>
            <a:chExt cx="21806393" cy="929644"/>
          </a:xfrm>
        </p:grpSpPr>
        <p:grpSp>
          <p:nvGrpSpPr>
            <p:cNvPr id="191" name="Google Shape;191;p10"/>
            <p:cNvGrpSpPr/>
            <p:nvPr/>
          </p:nvGrpSpPr>
          <p:grpSpPr>
            <a:xfrm>
              <a:off x="0" y="0"/>
              <a:ext cx="745230" cy="867176"/>
              <a:chOff x="0" y="0"/>
              <a:chExt cx="698500" cy="812800"/>
            </a:xfrm>
          </p:grpSpPr>
          <p:sp>
            <p:nvSpPr>
              <p:cNvPr id="192" name="Google Shape;192;p10"/>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193" name="Google Shape;193;p10"/>
              <p:cNvSpPr txBox="1"/>
              <p:nvPr/>
            </p:nvSpPr>
            <p:spPr>
              <a:xfrm>
                <a:off x="0" y="92075"/>
                <a:ext cx="698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0"/>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2">
                <a:alphaModFix/>
              </a:blip>
              <a:stretch>
                <a:fillRect b="0" l="0" r="0" t="0"/>
              </a:stretch>
            </a:blipFill>
            <a:ln>
              <a:noFill/>
            </a:ln>
          </p:spPr>
        </p:sp>
        <p:grpSp>
          <p:nvGrpSpPr>
            <p:cNvPr id="195" name="Google Shape;195;p10"/>
            <p:cNvGrpSpPr/>
            <p:nvPr/>
          </p:nvGrpSpPr>
          <p:grpSpPr>
            <a:xfrm>
              <a:off x="12637699" y="-62468"/>
              <a:ext cx="9168694" cy="750997"/>
              <a:chOff x="0" y="-47625"/>
              <a:chExt cx="1811100" cy="148345"/>
            </a:xfrm>
          </p:grpSpPr>
          <p:sp>
            <p:nvSpPr>
              <p:cNvPr id="196" name="Google Shape;196;p10"/>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txBox="1"/>
              <p:nvPr/>
            </p:nvSpPr>
            <p:spPr>
              <a:xfrm>
                <a:off x="0" y="-47625"/>
                <a:ext cx="18111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0"/>
            <p:cNvGrpSpPr/>
            <p:nvPr/>
          </p:nvGrpSpPr>
          <p:grpSpPr>
            <a:xfrm>
              <a:off x="12975497" y="342312"/>
              <a:ext cx="181580" cy="181580"/>
              <a:chOff x="0" y="0"/>
              <a:chExt cx="812800" cy="812800"/>
            </a:xfrm>
          </p:grpSpPr>
          <p:sp>
            <p:nvSpPr>
              <p:cNvPr id="199" name="Google Shape;19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0"/>
            <p:cNvSpPr txBox="1"/>
            <p:nvPr/>
          </p:nvSpPr>
          <p:spPr>
            <a:xfrm>
              <a:off x="13288781" y="241754"/>
              <a:ext cx="8290800" cy="335700"/>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202" name="Google Shape;202;p10"/>
            <p:cNvGrpSpPr/>
            <p:nvPr/>
          </p:nvGrpSpPr>
          <p:grpSpPr>
            <a:xfrm>
              <a:off x="19149581" y="342312"/>
              <a:ext cx="181580" cy="181580"/>
              <a:chOff x="0" y="0"/>
              <a:chExt cx="812800" cy="812800"/>
            </a:xfrm>
          </p:grpSpPr>
          <p:sp>
            <p:nvSpPr>
              <p:cNvPr id="203" name="Google Shape;20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0"/>
            <p:cNvGrpSpPr/>
            <p:nvPr/>
          </p:nvGrpSpPr>
          <p:grpSpPr>
            <a:xfrm>
              <a:off x="15808809" y="342312"/>
              <a:ext cx="181580" cy="181580"/>
              <a:chOff x="0" y="0"/>
              <a:chExt cx="812800" cy="812800"/>
            </a:xfrm>
          </p:grpSpPr>
          <p:sp>
            <p:nvSpPr>
              <p:cNvPr id="206" name="Google Shape;20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0"/>
            <p:cNvSpPr txBox="1"/>
            <p:nvPr/>
          </p:nvSpPr>
          <p:spPr>
            <a:xfrm>
              <a:off x="939879" y="261724"/>
              <a:ext cx="2304300" cy="329400"/>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30475" y="1660550"/>
            <a:ext cx="13249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7700"/>
              <a:buFont typeface="Archivo Black"/>
              <a:buNone/>
              <a:defRPr i="0" sz="7700" u="none" cap="none" strike="noStrike">
                <a:solidFill>
                  <a:schemeClr val="dk2"/>
                </a:solidFill>
                <a:latin typeface="Archivo Black"/>
                <a:ea typeface="Archivo Black"/>
                <a:cs typeface="Archivo Black"/>
                <a:sym typeface="Archivo Black"/>
              </a:defRPr>
            </a:lvl1pPr>
            <a:lvl2pPr lvl="1">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2pPr>
            <a:lvl3pPr lvl="2">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3pPr>
            <a:lvl4pPr lvl="3">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4pPr>
            <a:lvl5pPr lvl="4">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5pPr>
            <a:lvl6pPr lvl="5">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6pPr>
            <a:lvl7pPr lvl="6">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7pPr>
            <a:lvl8pPr lvl="7">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8pPr>
            <a:lvl9pPr lvl="8">
              <a:spcBef>
                <a:spcPts val="0"/>
              </a:spcBef>
              <a:spcAft>
                <a:spcPts val="0"/>
              </a:spcAft>
              <a:buClr>
                <a:schemeClr val="lt1"/>
              </a:buClr>
              <a:buSzPts val="7700"/>
              <a:buFont typeface="Archivo Black"/>
              <a:buNone/>
              <a:defRPr sz="7700">
                <a:solidFill>
                  <a:schemeClr val="lt1"/>
                </a:solidFill>
                <a:latin typeface="Archivo Black"/>
                <a:ea typeface="Archivo Black"/>
                <a:cs typeface="Archivo Black"/>
                <a:sym typeface="Archivo Black"/>
              </a:defRPr>
            </a:lvl9pPr>
          </a:lstStyle>
          <a:p/>
        </p:txBody>
      </p:sp>
      <p:sp>
        <p:nvSpPr>
          <p:cNvPr id="7" name="Google Shape;7;p1"/>
          <p:cNvSpPr txBox="1"/>
          <p:nvPr>
            <p:ph idx="1" type="body"/>
          </p:nvPr>
        </p:nvSpPr>
        <p:spPr>
          <a:xfrm>
            <a:off x="4829675" y="4020650"/>
            <a:ext cx="8229600" cy="4526100"/>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64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1pPr>
            <a:lvl2pPr indent="-330200" lvl="1" marL="914400" marR="0" rtl="0" algn="l">
              <a:spcBef>
                <a:spcPts val="56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2pPr>
            <a:lvl3pPr indent="-330200" lvl="2" marL="1371600" marR="0" rtl="0" algn="l">
              <a:spcBef>
                <a:spcPts val="48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3pPr>
            <a:lvl4pPr indent="-330200" lvl="3" marL="18288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4pPr>
            <a:lvl5pPr indent="-330200" lvl="4" marL="22860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5pPr>
            <a:lvl6pPr indent="-330200" lvl="5" marL="27432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6pPr>
            <a:lvl7pPr indent="-330200" lvl="6" marL="32004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7pPr>
            <a:lvl8pPr indent="-330200" lvl="7" marL="36576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8pPr>
            <a:lvl9pPr indent="-330200" lvl="8" marL="4114800" marR="0" rtl="0" algn="l">
              <a:spcBef>
                <a:spcPts val="400"/>
              </a:spcBef>
              <a:spcAft>
                <a:spcPts val="0"/>
              </a:spcAft>
              <a:buClr>
                <a:schemeClr val="lt1"/>
              </a:buClr>
              <a:buSzPts val="1600"/>
              <a:buFont typeface="Archivo Black"/>
              <a:buChar char="•"/>
              <a:defRPr i="0" sz="16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9.png"/><Relationship Id="rId7"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212" name="Shape 212"/>
        <p:cNvGrpSpPr/>
        <p:nvPr/>
      </p:nvGrpSpPr>
      <p:grpSpPr>
        <a:xfrm>
          <a:off x="0" y="0"/>
          <a:ext cx="0" cy="0"/>
          <a:chOff x="0" y="0"/>
          <a:chExt cx="0" cy="0"/>
        </a:xfrm>
      </p:grpSpPr>
      <p:sp>
        <p:nvSpPr>
          <p:cNvPr id="213" name="Google Shape;213;p11"/>
          <p:cNvSpPr/>
          <p:nvPr/>
        </p:nvSpPr>
        <p:spPr>
          <a:xfrm>
            <a:off x="-1993316" y="2622790"/>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a:off x="13899549" y="2035067"/>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 name="Google Shape;215;p11"/>
          <p:cNvCxnSpPr/>
          <p:nvPr/>
        </p:nvCxnSpPr>
        <p:spPr>
          <a:xfrm>
            <a:off x="1185406" y="7466299"/>
            <a:ext cx="0" cy="1101810"/>
          </a:xfrm>
          <a:prstGeom prst="straightConnector1">
            <a:avLst/>
          </a:prstGeom>
          <a:noFill/>
          <a:ln cap="flat" cmpd="sng" w="38100">
            <a:solidFill>
              <a:srgbClr val="FFFFFF"/>
            </a:solidFill>
            <a:prstDash val="solid"/>
            <a:round/>
            <a:headEnd len="sm" w="sm" type="none"/>
            <a:tailEnd len="sm" w="sm" type="none"/>
          </a:ln>
        </p:spPr>
      </p:cxnSp>
      <p:sp>
        <p:nvSpPr>
          <p:cNvPr id="216" name="Google Shape;216;p11"/>
          <p:cNvSpPr txBox="1"/>
          <p:nvPr/>
        </p:nvSpPr>
        <p:spPr>
          <a:xfrm>
            <a:off x="1192323" y="3132661"/>
            <a:ext cx="130638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00" u="none" cap="none" strike="noStrike">
                <a:solidFill>
                  <a:srgbClr val="FFC571"/>
                </a:solidFill>
                <a:latin typeface="Archivo Black"/>
                <a:ea typeface="Archivo Black"/>
                <a:cs typeface="Archivo Black"/>
                <a:sym typeface="Archivo Black"/>
              </a:rPr>
              <a:t>ACCOUNTING FIRM BUSINESS PLAN </a:t>
            </a:r>
            <a:endParaRPr/>
          </a:p>
        </p:txBody>
      </p:sp>
      <p:sp>
        <p:nvSpPr>
          <p:cNvPr id="217" name="Google Shape;217;p11"/>
          <p:cNvSpPr/>
          <p:nvPr/>
        </p:nvSpPr>
        <p:spPr>
          <a:xfrm rot="-206105">
            <a:off x="3204921" y="-7652883"/>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1"/>
          <p:cNvGrpSpPr/>
          <p:nvPr/>
        </p:nvGrpSpPr>
        <p:grpSpPr>
          <a:xfrm>
            <a:off x="1131635" y="693404"/>
            <a:ext cx="16354316" cy="697224"/>
            <a:chOff x="0" y="-62469"/>
            <a:chExt cx="21805754" cy="929633"/>
          </a:xfrm>
        </p:grpSpPr>
        <p:grpSp>
          <p:nvGrpSpPr>
            <p:cNvPr id="219" name="Google Shape;219;p11"/>
            <p:cNvGrpSpPr/>
            <p:nvPr/>
          </p:nvGrpSpPr>
          <p:grpSpPr>
            <a:xfrm>
              <a:off x="0" y="0"/>
              <a:ext cx="745219" cy="867164"/>
              <a:chOff x="0" y="0"/>
              <a:chExt cx="698500" cy="812800"/>
            </a:xfrm>
          </p:grpSpPr>
          <p:sp>
            <p:nvSpPr>
              <p:cNvPr id="220" name="Google Shape;220;p11"/>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221" name="Google Shape;221;p11"/>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1"/>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223" name="Google Shape;223;p11"/>
            <p:cNvGrpSpPr/>
            <p:nvPr/>
          </p:nvGrpSpPr>
          <p:grpSpPr>
            <a:xfrm>
              <a:off x="12637699" y="-62469"/>
              <a:ext cx="9168055" cy="751000"/>
              <a:chOff x="0" y="-47625"/>
              <a:chExt cx="1810974" cy="148345"/>
            </a:xfrm>
          </p:grpSpPr>
          <p:sp>
            <p:nvSpPr>
              <p:cNvPr id="224" name="Google Shape;224;p11"/>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1"/>
            <p:cNvGrpSpPr/>
            <p:nvPr/>
          </p:nvGrpSpPr>
          <p:grpSpPr>
            <a:xfrm>
              <a:off x="12975497" y="342312"/>
              <a:ext cx="181620" cy="181620"/>
              <a:chOff x="0" y="0"/>
              <a:chExt cx="812800" cy="812800"/>
            </a:xfrm>
          </p:grpSpPr>
          <p:sp>
            <p:nvSpPr>
              <p:cNvPr id="227" name="Google Shape;22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11"/>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230" name="Google Shape;230;p11"/>
            <p:cNvGrpSpPr/>
            <p:nvPr/>
          </p:nvGrpSpPr>
          <p:grpSpPr>
            <a:xfrm>
              <a:off x="19149581" y="342312"/>
              <a:ext cx="181620" cy="181620"/>
              <a:chOff x="0" y="0"/>
              <a:chExt cx="812800" cy="812800"/>
            </a:xfrm>
          </p:grpSpPr>
          <p:sp>
            <p:nvSpPr>
              <p:cNvPr id="231" name="Google Shape;2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1"/>
            <p:cNvGrpSpPr/>
            <p:nvPr/>
          </p:nvGrpSpPr>
          <p:grpSpPr>
            <a:xfrm>
              <a:off x="15808809" y="342312"/>
              <a:ext cx="181620" cy="181620"/>
              <a:chOff x="0" y="0"/>
              <a:chExt cx="812800" cy="812800"/>
            </a:xfrm>
          </p:grpSpPr>
          <p:sp>
            <p:nvSpPr>
              <p:cNvPr id="234" name="Google Shape;23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11"/>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grpSp>
        <p:nvGrpSpPr>
          <p:cNvPr id="237" name="Google Shape;237;p11"/>
          <p:cNvGrpSpPr/>
          <p:nvPr/>
        </p:nvGrpSpPr>
        <p:grpSpPr>
          <a:xfrm>
            <a:off x="1131635" y="5991472"/>
            <a:ext cx="4057568" cy="833713"/>
            <a:chOff x="0" y="-181064"/>
            <a:chExt cx="5410091" cy="1111618"/>
          </a:xfrm>
        </p:grpSpPr>
        <p:grpSp>
          <p:nvGrpSpPr>
            <p:cNvPr id="238" name="Google Shape;238;p11"/>
            <p:cNvGrpSpPr/>
            <p:nvPr/>
          </p:nvGrpSpPr>
          <p:grpSpPr>
            <a:xfrm>
              <a:off x="0" y="-181064"/>
              <a:ext cx="5410091" cy="1111618"/>
              <a:chOff x="0" y="-47625"/>
              <a:chExt cx="1423009" cy="292387"/>
            </a:xfrm>
          </p:grpSpPr>
          <p:sp>
            <p:nvSpPr>
              <p:cNvPr id="239" name="Google Shape;239;p11"/>
              <p:cNvSpPr/>
              <p:nvPr/>
            </p:nvSpPr>
            <p:spPr>
              <a:xfrm>
                <a:off x="0" y="0"/>
                <a:ext cx="1423009" cy="244762"/>
              </a:xfrm>
              <a:custGeom>
                <a:rect b="b" l="l" r="r" t="t"/>
                <a:pathLst>
                  <a:path extrusionOk="0" h="244762" w="1423009">
                    <a:moveTo>
                      <a:pt x="97309" y="0"/>
                    </a:moveTo>
                    <a:lnTo>
                      <a:pt x="1325700" y="0"/>
                    </a:lnTo>
                    <a:cubicBezTo>
                      <a:pt x="1351508" y="0"/>
                      <a:pt x="1376259" y="10252"/>
                      <a:pt x="1394508" y="28501"/>
                    </a:cubicBezTo>
                    <a:cubicBezTo>
                      <a:pt x="1412757" y="46750"/>
                      <a:pt x="1423009" y="71501"/>
                      <a:pt x="1423009" y="97309"/>
                    </a:cubicBezTo>
                    <a:lnTo>
                      <a:pt x="1423009" y="147453"/>
                    </a:lnTo>
                    <a:cubicBezTo>
                      <a:pt x="1423009" y="173261"/>
                      <a:pt x="1412757" y="198012"/>
                      <a:pt x="1394508" y="216261"/>
                    </a:cubicBezTo>
                    <a:cubicBezTo>
                      <a:pt x="1376259" y="234510"/>
                      <a:pt x="1351508" y="244762"/>
                      <a:pt x="1325700" y="244762"/>
                    </a:cubicBezTo>
                    <a:lnTo>
                      <a:pt x="97309" y="244762"/>
                    </a:lnTo>
                    <a:cubicBezTo>
                      <a:pt x="71501" y="244762"/>
                      <a:pt x="46750" y="234510"/>
                      <a:pt x="28501" y="216261"/>
                    </a:cubicBezTo>
                    <a:cubicBezTo>
                      <a:pt x="10252" y="198012"/>
                      <a:pt x="0" y="173261"/>
                      <a:pt x="0" y="147453"/>
                    </a:cubicBezTo>
                    <a:lnTo>
                      <a:pt x="0" y="97309"/>
                    </a:lnTo>
                    <a:cubicBezTo>
                      <a:pt x="0" y="71501"/>
                      <a:pt x="10252" y="46750"/>
                      <a:pt x="28501" y="28501"/>
                    </a:cubicBezTo>
                    <a:cubicBezTo>
                      <a:pt x="46750" y="10252"/>
                      <a:pt x="71501" y="0"/>
                      <a:pt x="97309"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txBox="1"/>
              <p:nvPr/>
            </p:nvSpPr>
            <p:spPr>
              <a:xfrm>
                <a:off x="0" y="-47625"/>
                <a:ext cx="1423009" cy="2923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1"/>
            <p:cNvSpPr txBox="1"/>
            <p:nvPr/>
          </p:nvSpPr>
          <p:spPr>
            <a:xfrm>
              <a:off x="323444" y="141575"/>
              <a:ext cx="4924390" cy="637879"/>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None/>
              </a:pPr>
              <a:r>
                <a:rPr b="0" i="0" lang="en-US" sz="3160" u="none" cap="none" strike="noStrike">
                  <a:solidFill>
                    <a:srgbClr val="FFFFFF"/>
                  </a:solidFill>
                  <a:latin typeface="Archivo Black"/>
                  <a:ea typeface="Archivo Black"/>
                  <a:cs typeface="Archivo Black"/>
                  <a:sym typeface="Archivo Black"/>
                </a:rPr>
                <a:t>PRESENTATION</a:t>
              </a:r>
              <a:endParaRPr/>
            </a:p>
          </p:txBody>
        </p:sp>
      </p:grpSp>
      <p:sp>
        <p:nvSpPr>
          <p:cNvPr id="242" name="Google Shape;242;p11"/>
          <p:cNvSpPr txBox="1"/>
          <p:nvPr/>
        </p:nvSpPr>
        <p:spPr>
          <a:xfrm>
            <a:off x="1411092" y="7423356"/>
            <a:ext cx="6313116" cy="1144754"/>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ENSURE THAT EACH SLIDE IS VISUALLY APPEALING, WITH CLEAR AND CONCISE CONTENT. INCORPORATE RELEVANT IMAGES, GRAPHS, AND CHARTS TO ENHANCE UNDERSTANDING AND ENGAGEMENT. </a:t>
            </a:r>
            <a:endParaRPr/>
          </a:p>
        </p:txBody>
      </p:sp>
      <p:pic>
        <p:nvPicPr>
          <p:cNvPr id="243" name="Google Shape;243;p11"/>
          <p:cNvPicPr preferRelativeResize="0"/>
          <p:nvPr/>
        </p:nvPicPr>
        <p:blipFill>
          <a:blip r:embed="rId4">
            <a:alphaModFix/>
          </a:blip>
          <a:stretch>
            <a:fillRect/>
          </a:stretch>
        </p:blipFill>
        <p:spPr>
          <a:xfrm>
            <a:off x="11243700" y="1787350"/>
            <a:ext cx="7648413" cy="86283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551" name="Shape 551"/>
        <p:cNvGrpSpPr/>
        <p:nvPr/>
      </p:nvGrpSpPr>
      <p:grpSpPr>
        <a:xfrm>
          <a:off x="0" y="0"/>
          <a:ext cx="0" cy="0"/>
          <a:chOff x="0" y="0"/>
          <a:chExt cx="0" cy="0"/>
        </a:xfrm>
      </p:grpSpPr>
      <p:sp>
        <p:nvSpPr>
          <p:cNvPr id="552" name="Google Shape;552;p20"/>
          <p:cNvSpPr/>
          <p:nvPr/>
        </p:nvSpPr>
        <p:spPr>
          <a:xfrm rot="-206105">
            <a:off x="-3815050" y="2602113"/>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3" name="Google Shape;553;p20"/>
          <p:cNvGrpSpPr/>
          <p:nvPr/>
        </p:nvGrpSpPr>
        <p:grpSpPr>
          <a:xfrm>
            <a:off x="741117" y="3875681"/>
            <a:ext cx="3783226" cy="3783226"/>
            <a:chOff x="0" y="0"/>
            <a:chExt cx="812800" cy="812800"/>
          </a:xfrm>
        </p:grpSpPr>
        <p:sp>
          <p:nvSpPr>
            <p:cNvPr id="554" name="Google Shape;55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0"/>
          <p:cNvGrpSpPr/>
          <p:nvPr/>
        </p:nvGrpSpPr>
        <p:grpSpPr>
          <a:xfrm>
            <a:off x="6718469" y="3875681"/>
            <a:ext cx="3783226" cy="3783226"/>
            <a:chOff x="0" y="0"/>
            <a:chExt cx="812800" cy="812800"/>
          </a:xfrm>
        </p:grpSpPr>
        <p:sp>
          <p:nvSpPr>
            <p:cNvPr id="557" name="Google Shape;55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9" name="Google Shape;559;p20"/>
          <p:cNvPicPr preferRelativeResize="0"/>
          <p:nvPr/>
        </p:nvPicPr>
        <p:blipFill rotWithShape="1">
          <a:blip r:embed="rId3">
            <a:alphaModFix/>
          </a:blip>
          <a:srcRect b="0" l="0" r="0" t="0"/>
          <a:stretch/>
        </p:blipFill>
        <p:spPr>
          <a:xfrm>
            <a:off x="707894" y="3842458"/>
            <a:ext cx="3849673" cy="3849673"/>
          </a:xfrm>
          <a:prstGeom prst="rect">
            <a:avLst/>
          </a:prstGeom>
          <a:noFill/>
          <a:ln>
            <a:noFill/>
          </a:ln>
        </p:spPr>
      </p:pic>
      <p:pic>
        <p:nvPicPr>
          <p:cNvPr id="560" name="Google Shape;560;p20"/>
          <p:cNvPicPr preferRelativeResize="0"/>
          <p:nvPr/>
        </p:nvPicPr>
        <p:blipFill rotWithShape="1">
          <a:blip r:embed="rId4">
            <a:alphaModFix/>
          </a:blip>
          <a:srcRect b="0" l="0" r="0" t="0"/>
          <a:stretch/>
        </p:blipFill>
        <p:spPr>
          <a:xfrm>
            <a:off x="6685246" y="3842458"/>
            <a:ext cx="3849673" cy="3849673"/>
          </a:xfrm>
          <a:prstGeom prst="rect">
            <a:avLst/>
          </a:prstGeom>
          <a:noFill/>
          <a:ln>
            <a:noFill/>
          </a:ln>
        </p:spPr>
      </p:pic>
      <p:sp>
        <p:nvSpPr>
          <p:cNvPr id="561" name="Google Shape;561;p20"/>
          <p:cNvSpPr/>
          <p:nvPr/>
        </p:nvSpPr>
        <p:spPr>
          <a:xfrm rot="-206105">
            <a:off x="9763791" y="-2904348"/>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2" name="Google Shape;562;p20"/>
          <p:cNvPicPr preferRelativeResize="0"/>
          <p:nvPr/>
        </p:nvPicPr>
        <p:blipFill rotWithShape="1">
          <a:blip r:embed="rId5">
            <a:alphaModFix/>
          </a:blip>
          <a:srcRect b="0" l="0" r="0" t="0"/>
          <a:stretch/>
        </p:blipFill>
        <p:spPr>
          <a:xfrm>
            <a:off x="12662598" y="3842458"/>
            <a:ext cx="3849673" cy="3849673"/>
          </a:xfrm>
          <a:prstGeom prst="rect">
            <a:avLst/>
          </a:prstGeom>
          <a:noFill/>
          <a:ln>
            <a:noFill/>
          </a:ln>
        </p:spPr>
      </p:pic>
      <p:grpSp>
        <p:nvGrpSpPr>
          <p:cNvPr id="563" name="Google Shape;563;p20"/>
          <p:cNvGrpSpPr/>
          <p:nvPr/>
        </p:nvGrpSpPr>
        <p:grpSpPr>
          <a:xfrm>
            <a:off x="1131635" y="693404"/>
            <a:ext cx="16354316" cy="697224"/>
            <a:chOff x="0" y="-62469"/>
            <a:chExt cx="21805754" cy="929633"/>
          </a:xfrm>
        </p:grpSpPr>
        <p:grpSp>
          <p:nvGrpSpPr>
            <p:cNvPr id="564" name="Google Shape;564;p20"/>
            <p:cNvGrpSpPr/>
            <p:nvPr/>
          </p:nvGrpSpPr>
          <p:grpSpPr>
            <a:xfrm>
              <a:off x="0" y="0"/>
              <a:ext cx="745219" cy="867164"/>
              <a:chOff x="0" y="0"/>
              <a:chExt cx="698500" cy="812800"/>
            </a:xfrm>
          </p:grpSpPr>
          <p:sp>
            <p:nvSpPr>
              <p:cNvPr id="565" name="Google Shape;565;p20"/>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566" name="Google Shape;566;p20"/>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7" name="Google Shape;567;p20"/>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6">
                <a:alphaModFix/>
              </a:blip>
              <a:stretch>
                <a:fillRect b="0" l="0" r="0" t="0"/>
              </a:stretch>
            </a:blipFill>
            <a:ln>
              <a:noFill/>
            </a:ln>
          </p:spPr>
        </p:sp>
        <p:grpSp>
          <p:nvGrpSpPr>
            <p:cNvPr id="568" name="Google Shape;568;p20"/>
            <p:cNvGrpSpPr/>
            <p:nvPr/>
          </p:nvGrpSpPr>
          <p:grpSpPr>
            <a:xfrm>
              <a:off x="12637699" y="-62469"/>
              <a:ext cx="9168055" cy="751000"/>
              <a:chOff x="0" y="-47625"/>
              <a:chExt cx="1810974" cy="148345"/>
            </a:xfrm>
          </p:grpSpPr>
          <p:sp>
            <p:nvSpPr>
              <p:cNvPr id="569" name="Google Shape;569;p20"/>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0"/>
            <p:cNvGrpSpPr/>
            <p:nvPr/>
          </p:nvGrpSpPr>
          <p:grpSpPr>
            <a:xfrm>
              <a:off x="12975497" y="342312"/>
              <a:ext cx="181620" cy="181620"/>
              <a:chOff x="0" y="0"/>
              <a:chExt cx="812800" cy="812800"/>
            </a:xfrm>
          </p:grpSpPr>
          <p:sp>
            <p:nvSpPr>
              <p:cNvPr id="572" name="Google Shape;5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4" name="Google Shape;574;p20"/>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575" name="Google Shape;575;p20"/>
            <p:cNvGrpSpPr/>
            <p:nvPr/>
          </p:nvGrpSpPr>
          <p:grpSpPr>
            <a:xfrm>
              <a:off x="19149581" y="342312"/>
              <a:ext cx="181620" cy="181620"/>
              <a:chOff x="0" y="0"/>
              <a:chExt cx="812800" cy="812800"/>
            </a:xfrm>
          </p:grpSpPr>
          <p:sp>
            <p:nvSpPr>
              <p:cNvPr id="576" name="Google Shape;57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0"/>
            <p:cNvGrpSpPr/>
            <p:nvPr/>
          </p:nvGrpSpPr>
          <p:grpSpPr>
            <a:xfrm>
              <a:off x="15808809" y="342312"/>
              <a:ext cx="181620" cy="181620"/>
              <a:chOff x="0" y="0"/>
              <a:chExt cx="812800" cy="812800"/>
            </a:xfrm>
          </p:grpSpPr>
          <p:sp>
            <p:nvSpPr>
              <p:cNvPr id="579" name="Google Shape;57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1" name="Google Shape;581;p20"/>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582" name="Google Shape;582;p20"/>
          <p:cNvSpPr txBox="1"/>
          <p:nvPr/>
        </p:nvSpPr>
        <p:spPr>
          <a:xfrm>
            <a:off x="1028700" y="1797024"/>
            <a:ext cx="11856752"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MARKET RESEARCH</a:t>
            </a:r>
            <a:endParaRPr/>
          </a:p>
        </p:txBody>
      </p:sp>
      <p:sp>
        <p:nvSpPr>
          <p:cNvPr id="583" name="Google Shape;583;p20"/>
          <p:cNvSpPr txBox="1"/>
          <p:nvPr/>
        </p:nvSpPr>
        <p:spPr>
          <a:xfrm>
            <a:off x="1028700" y="2949549"/>
            <a:ext cx="4544534"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THE FEATURED STATISTIC</a:t>
            </a:r>
            <a:endParaRPr/>
          </a:p>
        </p:txBody>
      </p:sp>
      <p:sp>
        <p:nvSpPr>
          <p:cNvPr id="584" name="Google Shape;584;p20"/>
          <p:cNvSpPr txBox="1"/>
          <p:nvPr/>
        </p:nvSpPr>
        <p:spPr>
          <a:xfrm>
            <a:off x="1028700" y="8191886"/>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85" name="Google Shape;585;p20"/>
          <p:cNvSpPr txBox="1"/>
          <p:nvPr/>
        </p:nvSpPr>
        <p:spPr>
          <a:xfrm>
            <a:off x="7006052" y="8191886"/>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86" name="Google Shape;586;p20"/>
          <p:cNvSpPr txBox="1"/>
          <p:nvPr/>
        </p:nvSpPr>
        <p:spPr>
          <a:xfrm>
            <a:off x="12983404" y="8191886"/>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grpSp>
        <p:nvGrpSpPr>
          <p:cNvPr id="587" name="Google Shape;587;p20"/>
          <p:cNvGrpSpPr/>
          <p:nvPr/>
        </p:nvGrpSpPr>
        <p:grpSpPr>
          <a:xfrm>
            <a:off x="12695821" y="3875681"/>
            <a:ext cx="3783226" cy="3783226"/>
            <a:chOff x="0" y="0"/>
            <a:chExt cx="812800" cy="812800"/>
          </a:xfrm>
        </p:grpSpPr>
        <p:sp>
          <p:nvSpPr>
            <p:cNvPr id="588" name="Google Shape;5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593" name="Shape 593"/>
        <p:cNvGrpSpPr/>
        <p:nvPr/>
      </p:nvGrpSpPr>
      <p:grpSpPr>
        <a:xfrm>
          <a:off x="0" y="0"/>
          <a:ext cx="0" cy="0"/>
          <a:chOff x="0" y="0"/>
          <a:chExt cx="0" cy="0"/>
        </a:xfrm>
      </p:grpSpPr>
      <p:sp>
        <p:nvSpPr>
          <p:cNvPr id="594" name="Google Shape;594;p21"/>
          <p:cNvSpPr/>
          <p:nvPr/>
        </p:nvSpPr>
        <p:spPr>
          <a:xfrm rot="-206105">
            <a:off x="11964747" y="-2785561"/>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 name="Google Shape;595;p21"/>
          <p:cNvGrpSpPr/>
          <p:nvPr/>
        </p:nvGrpSpPr>
        <p:grpSpPr>
          <a:xfrm>
            <a:off x="1131635" y="693404"/>
            <a:ext cx="16354316" cy="697224"/>
            <a:chOff x="0" y="-62469"/>
            <a:chExt cx="21805754" cy="929633"/>
          </a:xfrm>
        </p:grpSpPr>
        <p:grpSp>
          <p:nvGrpSpPr>
            <p:cNvPr id="596" name="Google Shape;596;p21"/>
            <p:cNvGrpSpPr/>
            <p:nvPr/>
          </p:nvGrpSpPr>
          <p:grpSpPr>
            <a:xfrm>
              <a:off x="0" y="0"/>
              <a:ext cx="745219" cy="867164"/>
              <a:chOff x="0" y="0"/>
              <a:chExt cx="698500" cy="812800"/>
            </a:xfrm>
          </p:grpSpPr>
          <p:sp>
            <p:nvSpPr>
              <p:cNvPr id="597" name="Google Shape;597;p21"/>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598" name="Google Shape;598;p21"/>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21"/>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600" name="Google Shape;600;p21"/>
            <p:cNvGrpSpPr/>
            <p:nvPr/>
          </p:nvGrpSpPr>
          <p:grpSpPr>
            <a:xfrm>
              <a:off x="12637699" y="-62469"/>
              <a:ext cx="9168055" cy="751000"/>
              <a:chOff x="0" y="-47625"/>
              <a:chExt cx="1810974" cy="148345"/>
            </a:xfrm>
          </p:grpSpPr>
          <p:sp>
            <p:nvSpPr>
              <p:cNvPr id="601" name="Google Shape;601;p21"/>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1"/>
            <p:cNvGrpSpPr/>
            <p:nvPr/>
          </p:nvGrpSpPr>
          <p:grpSpPr>
            <a:xfrm>
              <a:off x="12975497" y="342312"/>
              <a:ext cx="181620" cy="181620"/>
              <a:chOff x="0" y="0"/>
              <a:chExt cx="812800" cy="812800"/>
            </a:xfrm>
          </p:grpSpPr>
          <p:sp>
            <p:nvSpPr>
              <p:cNvPr id="604" name="Google Shape;6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6" name="Google Shape;606;p21"/>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607" name="Google Shape;607;p21"/>
            <p:cNvGrpSpPr/>
            <p:nvPr/>
          </p:nvGrpSpPr>
          <p:grpSpPr>
            <a:xfrm>
              <a:off x="19149581" y="342312"/>
              <a:ext cx="181620" cy="181620"/>
              <a:chOff x="0" y="0"/>
              <a:chExt cx="812800" cy="812800"/>
            </a:xfrm>
          </p:grpSpPr>
          <p:sp>
            <p:nvSpPr>
              <p:cNvPr id="608" name="Google Shape;60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1"/>
            <p:cNvGrpSpPr/>
            <p:nvPr/>
          </p:nvGrpSpPr>
          <p:grpSpPr>
            <a:xfrm>
              <a:off x="15808809" y="342312"/>
              <a:ext cx="181620" cy="181620"/>
              <a:chOff x="0" y="0"/>
              <a:chExt cx="812800" cy="812800"/>
            </a:xfrm>
          </p:grpSpPr>
          <p:sp>
            <p:nvSpPr>
              <p:cNvPr id="611" name="Google Shape;61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21"/>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614" name="Google Shape;614;p21"/>
          <p:cNvSpPr/>
          <p:nvPr/>
        </p:nvSpPr>
        <p:spPr>
          <a:xfrm rot="-206105">
            <a:off x="3775083" y="7655126"/>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5" name="Google Shape;615;p21"/>
          <p:cNvGrpSpPr/>
          <p:nvPr/>
        </p:nvGrpSpPr>
        <p:grpSpPr>
          <a:xfrm>
            <a:off x="592789" y="2377619"/>
            <a:ext cx="7881726" cy="2910870"/>
            <a:chOff x="0" y="-204307"/>
            <a:chExt cx="10508968" cy="3881161"/>
          </a:xfrm>
        </p:grpSpPr>
        <p:grpSp>
          <p:nvGrpSpPr>
            <p:cNvPr id="616" name="Google Shape;616;p21"/>
            <p:cNvGrpSpPr/>
            <p:nvPr/>
          </p:nvGrpSpPr>
          <p:grpSpPr>
            <a:xfrm>
              <a:off x="1791455" y="-204307"/>
              <a:ext cx="8717513" cy="3881161"/>
              <a:chOff x="0" y="-47625"/>
              <a:chExt cx="2032097" cy="904719"/>
            </a:xfrm>
          </p:grpSpPr>
          <p:sp>
            <p:nvSpPr>
              <p:cNvPr id="617" name="Google Shape;617;p21"/>
              <p:cNvSpPr/>
              <p:nvPr/>
            </p:nvSpPr>
            <p:spPr>
              <a:xfrm>
                <a:off x="0" y="0"/>
                <a:ext cx="2032097" cy="857094"/>
              </a:xfrm>
              <a:custGeom>
                <a:rect b="b" l="l" r="r" t="t"/>
                <a:pathLst>
                  <a:path extrusionOk="0" h="857094" w="2032097">
                    <a:moveTo>
                      <a:pt x="35524" y="0"/>
                    </a:moveTo>
                    <a:lnTo>
                      <a:pt x="1996574" y="0"/>
                    </a:lnTo>
                    <a:cubicBezTo>
                      <a:pt x="2016193" y="0"/>
                      <a:pt x="2032097" y="15904"/>
                      <a:pt x="2032097" y="35524"/>
                    </a:cubicBezTo>
                    <a:lnTo>
                      <a:pt x="2032097" y="821570"/>
                    </a:lnTo>
                    <a:cubicBezTo>
                      <a:pt x="2032097" y="830992"/>
                      <a:pt x="2028355" y="840027"/>
                      <a:pt x="2021693" y="846689"/>
                    </a:cubicBezTo>
                    <a:cubicBezTo>
                      <a:pt x="2015031" y="853351"/>
                      <a:pt x="2005995" y="857094"/>
                      <a:pt x="1996574" y="857094"/>
                    </a:cubicBezTo>
                    <a:lnTo>
                      <a:pt x="35524" y="857094"/>
                    </a:lnTo>
                    <a:cubicBezTo>
                      <a:pt x="15904" y="857094"/>
                      <a:pt x="0" y="841189"/>
                      <a:pt x="0" y="821570"/>
                    </a:cubicBezTo>
                    <a:lnTo>
                      <a:pt x="0" y="35524"/>
                    </a:lnTo>
                    <a:cubicBezTo>
                      <a:pt x="0" y="26102"/>
                      <a:pt x="3743" y="17067"/>
                      <a:pt x="10405" y="10405"/>
                    </a:cubicBezTo>
                    <a:cubicBezTo>
                      <a:pt x="17067" y="3743"/>
                      <a:pt x="26102" y="0"/>
                      <a:pt x="35524"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1"/>
              <p:cNvSpPr txBox="1"/>
              <p:nvPr/>
            </p:nvSpPr>
            <p:spPr>
              <a:xfrm>
                <a:off x="0" y="-47625"/>
                <a:ext cx="2032097" cy="904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21"/>
            <p:cNvGrpSpPr/>
            <p:nvPr/>
          </p:nvGrpSpPr>
          <p:grpSpPr>
            <a:xfrm>
              <a:off x="0" y="461747"/>
              <a:ext cx="2753360" cy="2753360"/>
              <a:chOff x="0" y="0"/>
              <a:chExt cx="812800" cy="812800"/>
            </a:xfrm>
          </p:grpSpPr>
          <p:sp>
            <p:nvSpPr>
              <p:cNvPr id="620" name="Google Shape;62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2" name="Google Shape;622;p21"/>
          <p:cNvGrpSpPr/>
          <p:nvPr/>
        </p:nvGrpSpPr>
        <p:grpSpPr>
          <a:xfrm>
            <a:off x="592789" y="5776139"/>
            <a:ext cx="7881726" cy="2910870"/>
            <a:chOff x="0" y="-204307"/>
            <a:chExt cx="10508968" cy="3881161"/>
          </a:xfrm>
        </p:grpSpPr>
        <p:grpSp>
          <p:nvGrpSpPr>
            <p:cNvPr id="623" name="Google Shape;623;p21"/>
            <p:cNvGrpSpPr/>
            <p:nvPr/>
          </p:nvGrpSpPr>
          <p:grpSpPr>
            <a:xfrm>
              <a:off x="1791455" y="-204307"/>
              <a:ext cx="8717513" cy="3881161"/>
              <a:chOff x="0" y="-47625"/>
              <a:chExt cx="2032097" cy="904719"/>
            </a:xfrm>
          </p:grpSpPr>
          <p:sp>
            <p:nvSpPr>
              <p:cNvPr id="624" name="Google Shape;624;p21"/>
              <p:cNvSpPr/>
              <p:nvPr/>
            </p:nvSpPr>
            <p:spPr>
              <a:xfrm>
                <a:off x="0" y="0"/>
                <a:ext cx="2032097" cy="857094"/>
              </a:xfrm>
              <a:custGeom>
                <a:rect b="b" l="l" r="r" t="t"/>
                <a:pathLst>
                  <a:path extrusionOk="0" h="857094" w="2032097">
                    <a:moveTo>
                      <a:pt x="35524" y="0"/>
                    </a:moveTo>
                    <a:lnTo>
                      <a:pt x="1996574" y="0"/>
                    </a:lnTo>
                    <a:cubicBezTo>
                      <a:pt x="2016193" y="0"/>
                      <a:pt x="2032097" y="15904"/>
                      <a:pt x="2032097" y="35524"/>
                    </a:cubicBezTo>
                    <a:lnTo>
                      <a:pt x="2032097" y="821570"/>
                    </a:lnTo>
                    <a:cubicBezTo>
                      <a:pt x="2032097" y="830992"/>
                      <a:pt x="2028355" y="840027"/>
                      <a:pt x="2021693" y="846689"/>
                    </a:cubicBezTo>
                    <a:cubicBezTo>
                      <a:pt x="2015031" y="853351"/>
                      <a:pt x="2005995" y="857094"/>
                      <a:pt x="1996574" y="857094"/>
                    </a:cubicBezTo>
                    <a:lnTo>
                      <a:pt x="35524" y="857094"/>
                    </a:lnTo>
                    <a:cubicBezTo>
                      <a:pt x="15904" y="857094"/>
                      <a:pt x="0" y="841189"/>
                      <a:pt x="0" y="821570"/>
                    </a:cubicBezTo>
                    <a:lnTo>
                      <a:pt x="0" y="35524"/>
                    </a:lnTo>
                    <a:cubicBezTo>
                      <a:pt x="0" y="26102"/>
                      <a:pt x="3743" y="17067"/>
                      <a:pt x="10405" y="10405"/>
                    </a:cubicBezTo>
                    <a:cubicBezTo>
                      <a:pt x="17067" y="3743"/>
                      <a:pt x="26102" y="0"/>
                      <a:pt x="35524"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txBox="1"/>
              <p:nvPr/>
            </p:nvSpPr>
            <p:spPr>
              <a:xfrm>
                <a:off x="0" y="-47625"/>
                <a:ext cx="2032097" cy="904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1"/>
            <p:cNvGrpSpPr/>
            <p:nvPr/>
          </p:nvGrpSpPr>
          <p:grpSpPr>
            <a:xfrm>
              <a:off x="0" y="461747"/>
              <a:ext cx="2753360" cy="2753360"/>
              <a:chOff x="0" y="0"/>
              <a:chExt cx="812800" cy="812800"/>
            </a:xfrm>
          </p:grpSpPr>
          <p:sp>
            <p:nvSpPr>
              <p:cNvPr id="627" name="Google Shape;6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9" name="Google Shape;629;p21"/>
          <p:cNvGrpSpPr/>
          <p:nvPr/>
        </p:nvGrpSpPr>
        <p:grpSpPr>
          <a:xfrm>
            <a:off x="9144000" y="2377619"/>
            <a:ext cx="7881726" cy="2910870"/>
            <a:chOff x="0" y="-204307"/>
            <a:chExt cx="10508968" cy="3881161"/>
          </a:xfrm>
        </p:grpSpPr>
        <p:grpSp>
          <p:nvGrpSpPr>
            <p:cNvPr id="630" name="Google Shape;630;p21"/>
            <p:cNvGrpSpPr/>
            <p:nvPr/>
          </p:nvGrpSpPr>
          <p:grpSpPr>
            <a:xfrm>
              <a:off x="1791455" y="-204307"/>
              <a:ext cx="8717513" cy="3881161"/>
              <a:chOff x="0" y="-47625"/>
              <a:chExt cx="2032097" cy="904719"/>
            </a:xfrm>
          </p:grpSpPr>
          <p:sp>
            <p:nvSpPr>
              <p:cNvPr id="631" name="Google Shape;631;p21"/>
              <p:cNvSpPr/>
              <p:nvPr/>
            </p:nvSpPr>
            <p:spPr>
              <a:xfrm>
                <a:off x="0" y="0"/>
                <a:ext cx="2032097" cy="857094"/>
              </a:xfrm>
              <a:custGeom>
                <a:rect b="b" l="l" r="r" t="t"/>
                <a:pathLst>
                  <a:path extrusionOk="0" h="857094" w="2032097">
                    <a:moveTo>
                      <a:pt x="35524" y="0"/>
                    </a:moveTo>
                    <a:lnTo>
                      <a:pt x="1996574" y="0"/>
                    </a:lnTo>
                    <a:cubicBezTo>
                      <a:pt x="2016193" y="0"/>
                      <a:pt x="2032097" y="15904"/>
                      <a:pt x="2032097" y="35524"/>
                    </a:cubicBezTo>
                    <a:lnTo>
                      <a:pt x="2032097" y="821570"/>
                    </a:lnTo>
                    <a:cubicBezTo>
                      <a:pt x="2032097" y="830992"/>
                      <a:pt x="2028355" y="840027"/>
                      <a:pt x="2021693" y="846689"/>
                    </a:cubicBezTo>
                    <a:cubicBezTo>
                      <a:pt x="2015031" y="853351"/>
                      <a:pt x="2005995" y="857094"/>
                      <a:pt x="1996574" y="857094"/>
                    </a:cubicBezTo>
                    <a:lnTo>
                      <a:pt x="35524" y="857094"/>
                    </a:lnTo>
                    <a:cubicBezTo>
                      <a:pt x="15904" y="857094"/>
                      <a:pt x="0" y="841189"/>
                      <a:pt x="0" y="821570"/>
                    </a:cubicBezTo>
                    <a:lnTo>
                      <a:pt x="0" y="35524"/>
                    </a:lnTo>
                    <a:cubicBezTo>
                      <a:pt x="0" y="26102"/>
                      <a:pt x="3743" y="17067"/>
                      <a:pt x="10405" y="10405"/>
                    </a:cubicBezTo>
                    <a:cubicBezTo>
                      <a:pt x="17067" y="3743"/>
                      <a:pt x="26102" y="0"/>
                      <a:pt x="35524"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txBox="1"/>
              <p:nvPr/>
            </p:nvSpPr>
            <p:spPr>
              <a:xfrm>
                <a:off x="0" y="-47625"/>
                <a:ext cx="2032097" cy="904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1"/>
            <p:cNvGrpSpPr/>
            <p:nvPr/>
          </p:nvGrpSpPr>
          <p:grpSpPr>
            <a:xfrm>
              <a:off x="0" y="461747"/>
              <a:ext cx="2753360" cy="2753360"/>
              <a:chOff x="0" y="0"/>
              <a:chExt cx="812800" cy="812800"/>
            </a:xfrm>
          </p:grpSpPr>
          <p:sp>
            <p:nvSpPr>
              <p:cNvPr id="634" name="Google Shape;6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36" name="Google Shape;636;p21"/>
          <p:cNvGrpSpPr/>
          <p:nvPr/>
        </p:nvGrpSpPr>
        <p:grpSpPr>
          <a:xfrm>
            <a:off x="9144000" y="5776139"/>
            <a:ext cx="7881726" cy="2910870"/>
            <a:chOff x="0" y="-204307"/>
            <a:chExt cx="10508968" cy="3881161"/>
          </a:xfrm>
        </p:grpSpPr>
        <p:grpSp>
          <p:nvGrpSpPr>
            <p:cNvPr id="637" name="Google Shape;637;p21"/>
            <p:cNvGrpSpPr/>
            <p:nvPr/>
          </p:nvGrpSpPr>
          <p:grpSpPr>
            <a:xfrm>
              <a:off x="1791455" y="-204307"/>
              <a:ext cx="8717513" cy="3881161"/>
              <a:chOff x="0" y="-47625"/>
              <a:chExt cx="2032097" cy="904719"/>
            </a:xfrm>
          </p:grpSpPr>
          <p:sp>
            <p:nvSpPr>
              <p:cNvPr id="638" name="Google Shape;638;p21"/>
              <p:cNvSpPr/>
              <p:nvPr/>
            </p:nvSpPr>
            <p:spPr>
              <a:xfrm>
                <a:off x="0" y="0"/>
                <a:ext cx="2032097" cy="857094"/>
              </a:xfrm>
              <a:custGeom>
                <a:rect b="b" l="l" r="r" t="t"/>
                <a:pathLst>
                  <a:path extrusionOk="0" h="857094" w="2032097">
                    <a:moveTo>
                      <a:pt x="35524" y="0"/>
                    </a:moveTo>
                    <a:lnTo>
                      <a:pt x="1996574" y="0"/>
                    </a:lnTo>
                    <a:cubicBezTo>
                      <a:pt x="2016193" y="0"/>
                      <a:pt x="2032097" y="15904"/>
                      <a:pt x="2032097" y="35524"/>
                    </a:cubicBezTo>
                    <a:lnTo>
                      <a:pt x="2032097" y="821570"/>
                    </a:lnTo>
                    <a:cubicBezTo>
                      <a:pt x="2032097" y="830992"/>
                      <a:pt x="2028355" y="840027"/>
                      <a:pt x="2021693" y="846689"/>
                    </a:cubicBezTo>
                    <a:cubicBezTo>
                      <a:pt x="2015031" y="853351"/>
                      <a:pt x="2005995" y="857094"/>
                      <a:pt x="1996574" y="857094"/>
                    </a:cubicBezTo>
                    <a:lnTo>
                      <a:pt x="35524" y="857094"/>
                    </a:lnTo>
                    <a:cubicBezTo>
                      <a:pt x="15904" y="857094"/>
                      <a:pt x="0" y="841189"/>
                      <a:pt x="0" y="821570"/>
                    </a:cubicBezTo>
                    <a:lnTo>
                      <a:pt x="0" y="35524"/>
                    </a:lnTo>
                    <a:cubicBezTo>
                      <a:pt x="0" y="26102"/>
                      <a:pt x="3743" y="17067"/>
                      <a:pt x="10405" y="10405"/>
                    </a:cubicBezTo>
                    <a:cubicBezTo>
                      <a:pt x="17067" y="3743"/>
                      <a:pt x="26102" y="0"/>
                      <a:pt x="35524"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txBox="1"/>
              <p:nvPr/>
            </p:nvSpPr>
            <p:spPr>
              <a:xfrm>
                <a:off x="0" y="-47625"/>
                <a:ext cx="2032097" cy="904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21"/>
            <p:cNvGrpSpPr/>
            <p:nvPr/>
          </p:nvGrpSpPr>
          <p:grpSpPr>
            <a:xfrm>
              <a:off x="0" y="461747"/>
              <a:ext cx="2753360" cy="2753360"/>
              <a:chOff x="0" y="0"/>
              <a:chExt cx="812800" cy="812800"/>
            </a:xfrm>
          </p:grpSpPr>
          <p:sp>
            <p:nvSpPr>
              <p:cNvPr id="641" name="Google Shape;64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43" name="Google Shape;643;p21"/>
          <p:cNvSpPr txBox="1"/>
          <p:nvPr/>
        </p:nvSpPr>
        <p:spPr>
          <a:xfrm>
            <a:off x="883167" y="2702636"/>
            <a:ext cx="2441706" cy="2395015"/>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5702" u="none" cap="none" strike="noStrike">
                <a:solidFill>
                  <a:srgbClr val="FFC571"/>
                </a:solidFill>
                <a:latin typeface="Archivo Black"/>
                <a:ea typeface="Archivo Black"/>
                <a:cs typeface="Archivo Black"/>
                <a:sym typeface="Archivo Black"/>
              </a:rPr>
              <a:t>S</a:t>
            </a:r>
            <a:endParaRPr/>
          </a:p>
        </p:txBody>
      </p:sp>
      <p:sp>
        <p:nvSpPr>
          <p:cNvPr id="644" name="Google Shape;644;p21"/>
          <p:cNvSpPr txBox="1"/>
          <p:nvPr/>
        </p:nvSpPr>
        <p:spPr>
          <a:xfrm>
            <a:off x="883167" y="6101157"/>
            <a:ext cx="2441706" cy="2395015"/>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5702" u="none" cap="none" strike="noStrike">
                <a:solidFill>
                  <a:srgbClr val="FFC571"/>
                </a:solidFill>
                <a:latin typeface="Archivo Black"/>
                <a:ea typeface="Archivo Black"/>
                <a:cs typeface="Archivo Black"/>
                <a:sym typeface="Archivo Black"/>
              </a:rPr>
              <a:t>O</a:t>
            </a:r>
            <a:endParaRPr/>
          </a:p>
        </p:txBody>
      </p:sp>
      <p:sp>
        <p:nvSpPr>
          <p:cNvPr id="645" name="Google Shape;645;p21"/>
          <p:cNvSpPr txBox="1"/>
          <p:nvPr/>
        </p:nvSpPr>
        <p:spPr>
          <a:xfrm>
            <a:off x="8855258" y="2702636"/>
            <a:ext cx="2441706" cy="2395015"/>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5702" u="none" cap="none" strike="noStrike">
                <a:solidFill>
                  <a:srgbClr val="FFC571"/>
                </a:solidFill>
                <a:latin typeface="Archivo Black"/>
                <a:ea typeface="Archivo Black"/>
                <a:cs typeface="Archivo Black"/>
                <a:sym typeface="Archivo Black"/>
              </a:rPr>
              <a:t>W</a:t>
            </a:r>
            <a:endParaRPr/>
          </a:p>
        </p:txBody>
      </p:sp>
      <p:sp>
        <p:nvSpPr>
          <p:cNvPr id="646" name="Google Shape;646;p21"/>
          <p:cNvSpPr txBox="1"/>
          <p:nvPr/>
        </p:nvSpPr>
        <p:spPr>
          <a:xfrm>
            <a:off x="9308793" y="6101157"/>
            <a:ext cx="2441706" cy="2395015"/>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5702" u="none" cap="none" strike="noStrike">
                <a:solidFill>
                  <a:srgbClr val="FFC571"/>
                </a:solidFill>
                <a:latin typeface="Archivo Black"/>
                <a:ea typeface="Archivo Black"/>
                <a:cs typeface="Archivo Black"/>
                <a:sym typeface="Archivo Black"/>
              </a:rPr>
              <a:t>T</a:t>
            </a:r>
            <a:endParaRPr/>
          </a:p>
        </p:txBody>
      </p:sp>
      <p:sp>
        <p:nvSpPr>
          <p:cNvPr id="647" name="Google Shape;647;p21"/>
          <p:cNvSpPr txBox="1"/>
          <p:nvPr/>
        </p:nvSpPr>
        <p:spPr>
          <a:xfrm>
            <a:off x="2906700" y="2738160"/>
            <a:ext cx="4099352"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STRENGTHS</a:t>
            </a:r>
            <a:endParaRPr/>
          </a:p>
        </p:txBody>
      </p:sp>
      <p:sp>
        <p:nvSpPr>
          <p:cNvPr id="648" name="Google Shape;648;p21"/>
          <p:cNvSpPr txBox="1"/>
          <p:nvPr/>
        </p:nvSpPr>
        <p:spPr>
          <a:xfrm>
            <a:off x="11296964" y="2738160"/>
            <a:ext cx="4643061"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WEAKNESSES</a:t>
            </a:r>
            <a:endParaRPr/>
          </a:p>
        </p:txBody>
      </p:sp>
      <p:sp>
        <p:nvSpPr>
          <p:cNvPr id="649" name="Google Shape;649;p21"/>
          <p:cNvSpPr txBox="1"/>
          <p:nvPr/>
        </p:nvSpPr>
        <p:spPr>
          <a:xfrm>
            <a:off x="2906700" y="6101157"/>
            <a:ext cx="5168647"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OPPORTUNITIES</a:t>
            </a:r>
            <a:endParaRPr/>
          </a:p>
        </p:txBody>
      </p:sp>
      <p:sp>
        <p:nvSpPr>
          <p:cNvPr id="650" name="Google Shape;650;p21"/>
          <p:cNvSpPr txBox="1"/>
          <p:nvPr/>
        </p:nvSpPr>
        <p:spPr>
          <a:xfrm>
            <a:off x="11296964" y="6101157"/>
            <a:ext cx="4099352"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THREATS</a:t>
            </a:r>
            <a:endParaRPr/>
          </a:p>
        </p:txBody>
      </p:sp>
      <p:sp>
        <p:nvSpPr>
          <p:cNvPr id="651" name="Google Shape;651;p21"/>
          <p:cNvSpPr txBox="1"/>
          <p:nvPr/>
        </p:nvSpPr>
        <p:spPr>
          <a:xfrm>
            <a:off x="2906700" y="3721056"/>
            <a:ext cx="4310261" cy="1130015"/>
          </a:xfrm>
          <a:prstGeom prst="rect">
            <a:avLst/>
          </a:prstGeom>
          <a:noFill/>
          <a:ln>
            <a:noFill/>
          </a:ln>
        </p:spPr>
        <p:txBody>
          <a:bodyPr anchorCtr="0" anchor="t" bIns="0" lIns="0" spcFirstLastPara="1" rIns="0" wrap="square" tIns="0">
            <a:spAutoFit/>
          </a:bodyPr>
          <a:lstStyle/>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ARE YOU DOING WELL?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SETS YOU APART?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ARE YOUR GOOD QUALITIES?</a:t>
            </a:r>
            <a:endParaRPr/>
          </a:p>
          <a:p>
            <a:pPr indent="0" lvl="0" marL="0" marR="0" rtl="0" algn="l">
              <a:lnSpc>
                <a:spcPct val="139975"/>
              </a:lnSpc>
              <a:spcBef>
                <a:spcPts val="0"/>
              </a:spcBef>
              <a:spcAft>
                <a:spcPts val="0"/>
              </a:spcAft>
              <a:buNone/>
            </a:pPr>
            <a:r>
              <a:t/>
            </a:r>
            <a:endParaRPr b="0" i="0" sz="1636" u="none" cap="none" strike="noStrike">
              <a:solidFill>
                <a:srgbClr val="000000"/>
              </a:solidFill>
              <a:latin typeface="Montserrat"/>
              <a:ea typeface="Montserrat"/>
              <a:cs typeface="Montserrat"/>
              <a:sym typeface="Montserrat"/>
            </a:endParaRPr>
          </a:p>
        </p:txBody>
      </p:sp>
      <p:sp>
        <p:nvSpPr>
          <p:cNvPr id="652" name="Google Shape;652;p21"/>
          <p:cNvSpPr txBox="1"/>
          <p:nvPr/>
        </p:nvSpPr>
        <p:spPr>
          <a:xfrm>
            <a:off x="2906700" y="6910817"/>
            <a:ext cx="5168647" cy="1130015"/>
          </a:xfrm>
          <a:prstGeom prst="rect">
            <a:avLst/>
          </a:prstGeom>
          <a:noFill/>
          <a:ln>
            <a:noFill/>
          </a:ln>
        </p:spPr>
        <p:txBody>
          <a:bodyPr anchorCtr="0" anchor="t" bIns="0" lIns="0" spcFirstLastPara="1" rIns="0" wrap="square" tIns="0">
            <a:spAutoFit/>
          </a:bodyPr>
          <a:lstStyle/>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ARE YOUR GOALS?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Are demands shifting?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How can it be improved?</a:t>
            </a:r>
            <a:endParaRPr/>
          </a:p>
          <a:p>
            <a:pPr indent="0" lvl="0" marL="0" marR="0" rtl="0" algn="l">
              <a:lnSpc>
                <a:spcPct val="139975"/>
              </a:lnSpc>
              <a:spcBef>
                <a:spcPts val="0"/>
              </a:spcBef>
              <a:spcAft>
                <a:spcPts val="0"/>
              </a:spcAft>
              <a:buNone/>
            </a:pPr>
            <a:r>
              <a:t/>
            </a:r>
            <a:endParaRPr b="0" i="0" sz="1636" u="none" cap="none" strike="noStrike">
              <a:solidFill>
                <a:srgbClr val="000000"/>
              </a:solidFill>
              <a:latin typeface="Montserrat"/>
              <a:ea typeface="Montserrat"/>
              <a:cs typeface="Montserrat"/>
              <a:sym typeface="Montserrat"/>
            </a:endParaRPr>
          </a:p>
        </p:txBody>
      </p:sp>
      <p:sp>
        <p:nvSpPr>
          <p:cNvPr id="653" name="Google Shape;653;p21"/>
          <p:cNvSpPr txBox="1"/>
          <p:nvPr/>
        </p:nvSpPr>
        <p:spPr>
          <a:xfrm>
            <a:off x="11463364" y="3721056"/>
            <a:ext cx="4966000" cy="1130015"/>
          </a:xfrm>
          <a:prstGeom prst="rect">
            <a:avLst/>
          </a:prstGeom>
          <a:noFill/>
          <a:ln>
            <a:noFill/>
          </a:ln>
        </p:spPr>
        <p:txBody>
          <a:bodyPr anchorCtr="0" anchor="t" bIns="0" lIns="0" spcFirstLastPara="1" rIns="0" wrap="square" tIns="0">
            <a:spAutoFit/>
          </a:bodyPr>
          <a:lstStyle/>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WHERE DO YOU NEED TO IMPROVE?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Are resources adequate?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do others do better than you?</a:t>
            </a:r>
            <a:endParaRPr/>
          </a:p>
          <a:p>
            <a:pPr indent="0" lvl="0" marL="0" marR="0" rtl="0" algn="l">
              <a:lnSpc>
                <a:spcPct val="139975"/>
              </a:lnSpc>
              <a:spcBef>
                <a:spcPts val="0"/>
              </a:spcBef>
              <a:spcAft>
                <a:spcPts val="0"/>
              </a:spcAft>
              <a:buNone/>
            </a:pPr>
            <a:r>
              <a:t/>
            </a:r>
            <a:endParaRPr b="0" i="0" sz="1636" u="none" cap="none" strike="noStrike">
              <a:solidFill>
                <a:srgbClr val="000000"/>
              </a:solidFill>
              <a:latin typeface="Montserrat"/>
              <a:ea typeface="Montserrat"/>
              <a:cs typeface="Montserrat"/>
              <a:sym typeface="Montserrat"/>
            </a:endParaRPr>
          </a:p>
        </p:txBody>
      </p:sp>
      <p:sp>
        <p:nvSpPr>
          <p:cNvPr id="654" name="Google Shape;654;p21"/>
          <p:cNvSpPr txBox="1"/>
          <p:nvPr/>
        </p:nvSpPr>
        <p:spPr>
          <a:xfrm>
            <a:off x="11463364" y="6910817"/>
            <a:ext cx="4781476" cy="1415765"/>
          </a:xfrm>
          <a:prstGeom prst="rect">
            <a:avLst/>
          </a:prstGeom>
          <a:noFill/>
          <a:ln>
            <a:noFill/>
          </a:ln>
        </p:spPr>
        <p:txBody>
          <a:bodyPr anchorCtr="0" anchor="t" bIns="0" lIns="0" spcFirstLastPara="1" rIns="0" wrap="square" tIns="0">
            <a:spAutoFit/>
          </a:bodyPr>
          <a:lstStyle/>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ARE THE BLOCKERS YOU'RE FACING? </a:t>
            </a:r>
            <a:endParaRPr/>
          </a:p>
          <a:p>
            <a:pPr indent="-176629" lvl="1" marL="353260" marR="0" rtl="0" algn="l">
              <a:lnSpc>
                <a:spcPct val="139975"/>
              </a:lnSpc>
              <a:spcBef>
                <a:spcPts val="0"/>
              </a:spcBef>
              <a:spcAft>
                <a:spcPts val="0"/>
              </a:spcAft>
              <a:buClr>
                <a:srgbClr val="000000"/>
              </a:buClr>
              <a:buSzPts val="1636"/>
              <a:buFont typeface="Arial"/>
              <a:buChar char="•"/>
            </a:pPr>
            <a:r>
              <a:rPr b="0" i="0" lang="en-US" sz="1636" u="none" cap="none" strike="noStrike">
                <a:solidFill>
                  <a:srgbClr val="000000"/>
                </a:solidFill>
                <a:latin typeface="Montserrat"/>
                <a:ea typeface="Montserrat"/>
                <a:cs typeface="Montserrat"/>
                <a:sym typeface="Montserrat"/>
              </a:rPr>
              <a:t>What are factors outside of your control?</a:t>
            </a:r>
            <a:endParaRPr/>
          </a:p>
          <a:p>
            <a:pPr indent="0" lvl="0" marL="0" marR="0" rtl="0" algn="l">
              <a:lnSpc>
                <a:spcPct val="139975"/>
              </a:lnSpc>
              <a:spcBef>
                <a:spcPts val="0"/>
              </a:spcBef>
              <a:spcAft>
                <a:spcPts val="0"/>
              </a:spcAft>
              <a:buNone/>
            </a:pPr>
            <a:r>
              <a:t/>
            </a:r>
            <a:endParaRPr b="0" i="0" sz="1636" u="none" cap="none" strike="noStrike">
              <a:solidFill>
                <a:srgbClr val="000000"/>
              </a:solidFill>
              <a:latin typeface="Montserrat"/>
              <a:ea typeface="Montserrat"/>
              <a:cs typeface="Montserrat"/>
              <a:sym typeface="Montserrat"/>
            </a:endParaRPr>
          </a:p>
        </p:txBody>
      </p:sp>
      <p:sp>
        <p:nvSpPr>
          <p:cNvPr id="655" name="Google Shape;655;p21"/>
          <p:cNvSpPr/>
          <p:nvPr/>
        </p:nvSpPr>
        <p:spPr>
          <a:xfrm rot="-206105">
            <a:off x="1856838" y="-4106199"/>
            <a:ext cx="7672092" cy="6412962"/>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659" name="Shape 659"/>
        <p:cNvGrpSpPr/>
        <p:nvPr/>
      </p:nvGrpSpPr>
      <p:grpSpPr>
        <a:xfrm>
          <a:off x="0" y="0"/>
          <a:ext cx="0" cy="0"/>
          <a:chOff x="0" y="0"/>
          <a:chExt cx="0" cy="0"/>
        </a:xfrm>
      </p:grpSpPr>
      <p:sp>
        <p:nvSpPr>
          <p:cNvPr id="660" name="Google Shape;660;p22"/>
          <p:cNvSpPr/>
          <p:nvPr/>
        </p:nvSpPr>
        <p:spPr>
          <a:xfrm rot="-206105">
            <a:off x="10087113" y="-165675"/>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 name="Google Shape;661;p22"/>
          <p:cNvGrpSpPr/>
          <p:nvPr/>
        </p:nvGrpSpPr>
        <p:grpSpPr>
          <a:xfrm>
            <a:off x="11686204" y="3474502"/>
            <a:ext cx="2908291" cy="3089117"/>
            <a:chOff x="0" y="-47625"/>
            <a:chExt cx="765970" cy="813595"/>
          </a:xfrm>
        </p:grpSpPr>
        <p:sp>
          <p:nvSpPr>
            <p:cNvPr id="662" name="Google Shape;662;p22"/>
            <p:cNvSpPr/>
            <p:nvPr/>
          </p:nvSpPr>
          <p:spPr>
            <a:xfrm>
              <a:off x="0" y="0"/>
              <a:ext cx="765970" cy="765970"/>
            </a:xfrm>
            <a:custGeom>
              <a:rect b="b" l="l" r="r" t="t"/>
              <a:pathLst>
                <a:path extrusionOk="0" h="765970" w="765970">
                  <a:moveTo>
                    <a:pt x="79861" y="0"/>
                  </a:moveTo>
                  <a:lnTo>
                    <a:pt x="686109" y="0"/>
                  </a:lnTo>
                  <a:cubicBezTo>
                    <a:pt x="707289" y="0"/>
                    <a:pt x="727602" y="8414"/>
                    <a:pt x="742579" y="23391"/>
                  </a:cubicBezTo>
                  <a:cubicBezTo>
                    <a:pt x="757556" y="38367"/>
                    <a:pt x="765970" y="58680"/>
                    <a:pt x="765970" y="79861"/>
                  </a:cubicBezTo>
                  <a:lnTo>
                    <a:pt x="765970" y="686109"/>
                  </a:lnTo>
                  <a:cubicBezTo>
                    <a:pt x="765970" y="730215"/>
                    <a:pt x="730215" y="765970"/>
                    <a:pt x="686109" y="765970"/>
                  </a:cubicBezTo>
                  <a:lnTo>
                    <a:pt x="79861" y="765970"/>
                  </a:lnTo>
                  <a:cubicBezTo>
                    <a:pt x="35755" y="765970"/>
                    <a:pt x="0" y="730215"/>
                    <a:pt x="0" y="686109"/>
                  </a:cubicBezTo>
                  <a:lnTo>
                    <a:pt x="0" y="79861"/>
                  </a:lnTo>
                  <a:cubicBezTo>
                    <a:pt x="0" y="35755"/>
                    <a:pt x="35755" y="0"/>
                    <a:pt x="7986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2"/>
            <p:cNvSpPr txBox="1"/>
            <p:nvPr/>
          </p:nvSpPr>
          <p:spPr>
            <a:xfrm>
              <a:off x="0" y="-47625"/>
              <a:ext cx="765970" cy="8135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4" name="Google Shape;664;p22"/>
          <p:cNvPicPr preferRelativeResize="0"/>
          <p:nvPr/>
        </p:nvPicPr>
        <p:blipFill>
          <a:blip r:embed="rId3">
            <a:alphaModFix/>
          </a:blip>
          <a:stretch>
            <a:fillRect/>
          </a:stretch>
        </p:blipFill>
        <p:spPr>
          <a:xfrm>
            <a:off x="11855853" y="3801903"/>
            <a:ext cx="2610700" cy="2610700"/>
          </a:xfrm>
          <a:prstGeom prst="rect">
            <a:avLst/>
          </a:prstGeom>
          <a:solidFill>
            <a:srgbClr val="D9D9D9">
              <a:alpha val="11760"/>
            </a:srgbClr>
          </a:solidFill>
          <a:ln>
            <a:noFill/>
          </a:ln>
        </p:spPr>
      </p:pic>
      <p:sp>
        <p:nvSpPr>
          <p:cNvPr id="665" name="Google Shape;665;p22"/>
          <p:cNvSpPr/>
          <p:nvPr/>
        </p:nvSpPr>
        <p:spPr>
          <a:xfrm rot="-206105">
            <a:off x="-4017649" y="-1939843"/>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 name="Google Shape;666;p22"/>
          <p:cNvGrpSpPr/>
          <p:nvPr/>
        </p:nvGrpSpPr>
        <p:grpSpPr>
          <a:xfrm>
            <a:off x="993125" y="3474502"/>
            <a:ext cx="2908291" cy="3089117"/>
            <a:chOff x="0" y="-47625"/>
            <a:chExt cx="765970" cy="813595"/>
          </a:xfrm>
        </p:grpSpPr>
        <p:sp>
          <p:nvSpPr>
            <p:cNvPr id="667" name="Google Shape;667;p22"/>
            <p:cNvSpPr/>
            <p:nvPr/>
          </p:nvSpPr>
          <p:spPr>
            <a:xfrm>
              <a:off x="0" y="0"/>
              <a:ext cx="765970" cy="765970"/>
            </a:xfrm>
            <a:custGeom>
              <a:rect b="b" l="l" r="r" t="t"/>
              <a:pathLst>
                <a:path extrusionOk="0" h="765970" w="765970">
                  <a:moveTo>
                    <a:pt x="79861" y="0"/>
                  </a:moveTo>
                  <a:lnTo>
                    <a:pt x="686109" y="0"/>
                  </a:lnTo>
                  <a:cubicBezTo>
                    <a:pt x="707289" y="0"/>
                    <a:pt x="727602" y="8414"/>
                    <a:pt x="742579" y="23391"/>
                  </a:cubicBezTo>
                  <a:cubicBezTo>
                    <a:pt x="757556" y="38367"/>
                    <a:pt x="765970" y="58680"/>
                    <a:pt x="765970" y="79861"/>
                  </a:cubicBezTo>
                  <a:lnTo>
                    <a:pt x="765970" y="686109"/>
                  </a:lnTo>
                  <a:cubicBezTo>
                    <a:pt x="765970" y="730215"/>
                    <a:pt x="730215" y="765970"/>
                    <a:pt x="686109" y="765970"/>
                  </a:cubicBezTo>
                  <a:lnTo>
                    <a:pt x="79861" y="765970"/>
                  </a:lnTo>
                  <a:cubicBezTo>
                    <a:pt x="35755" y="765970"/>
                    <a:pt x="0" y="730215"/>
                    <a:pt x="0" y="686109"/>
                  </a:cubicBezTo>
                  <a:lnTo>
                    <a:pt x="0" y="79861"/>
                  </a:lnTo>
                  <a:cubicBezTo>
                    <a:pt x="0" y="35755"/>
                    <a:pt x="35755" y="0"/>
                    <a:pt x="7986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2"/>
            <p:cNvSpPr txBox="1"/>
            <p:nvPr/>
          </p:nvSpPr>
          <p:spPr>
            <a:xfrm>
              <a:off x="0" y="-47625"/>
              <a:ext cx="765970" cy="8135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9" name="Google Shape;669;p22"/>
          <p:cNvPicPr preferRelativeResize="0"/>
          <p:nvPr/>
        </p:nvPicPr>
        <p:blipFill>
          <a:blip r:embed="rId4">
            <a:alphaModFix/>
          </a:blip>
          <a:stretch>
            <a:fillRect/>
          </a:stretch>
        </p:blipFill>
        <p:spPr>
          <a:xfrm>
            <a:off x="1102570" y="3786408"/>
            <a:ext cx="2629225" cy="2629225"/>
          </a:xfrm>
          <a:prstGeom prst="rect">
            <a:avLst/>
          </a:prstGeom>
          <a:noFill/>
          <a:ln>
            <a:noFill/>
          </a:ln>
        </p:spPr>
      </p:pic>
      <p:grpSp>
        <p:nvGrpSpPr>
          <p:cNvPr id="670" name="Google Shape;670;p22"/>
          <p:cNvGrpSpPr/>
          <p:nvPr/>
        </p:nvGrpSpPr>
        <p:grpSpPr>
          <a:xfrm>
            <a:off x="6339665" y="3474502"/>
            <a:ext cx="2908291" cy="3089117"/>
            <a:chOff x="0" y="-47625"/>
            <a:chExt cx="765970" cy="813595"/>
          </a:xfrm>
        </p:grpSpPr>
        <p:sp>
          <p:nvSpPr>
            <p:cNvPr id="671" name="Google Shape;671;p22"/>
            <p:cNvSpPr/>
            <p:nvPr/>
          </p:nvSpPr>
          <p:spPr>
            <a:xfrm>
              <a:off x="0" y="0"/>
              <a:ext cx="765970" cy="765970"/>
            </a:xfrm>
            <a:custGeom>
              <a:rect b="b" l="l" r="r" t="t"/>
              <a:pathLst>
                <a:path extrusionOk="0" h="765970" w="765970">
                  <a:moveTo>
                    <a:pt x="79861" y="0"/>
                  </a:moveTo>
                  <a:lnTo>
                    <a:pt x="686109" y="0"/>
                  </a:lnTo>
                  <a:cubicBezTo>
                    <a:pt x="707289" y="0"/>
                    <a:pt x="727602" y="8414"/>
                    <a:pt x="742579" y="23391"/>
                  </a:cubicBezTo>
                  <a:cubicBezTo>
                    <a:pt x="757556" y="38367"/>
                    <a:pt x="765970" y="58680"/>
                    <a:pt x="765970" y="79861"/>
                  </a:cubicBezTo>
                  <a:lnTo>
                    <a:pt x="765970" y="686109"/>
                  </a:lnTo>
                  <a:cubicBezTo>
                    <a:pt x="765970" y="730215"/>
                    <a:pt x="730215" y="765970"/>
                    <a:pt x="686109" y="765970"/>
                  </a:cubicBezTo>
                  <a:lnTo>
                    <a:pt x="79861" y="765970"/>
                  </a:lnTo>
                  <a:cubicBezTo>
                    <a:pt x="35755" y="765970"/>
                    <a:pt x="0" y="730215"/>
                    <a:pt x="0" y="686109"/>
                  </a:cubicBezTo>
                  <a:lnTo>
                    <a:pt x="0" y="79861"/>
                  </a:lnTo>
                  <a:cubicBezTo>
                    <a:pt x="0" y="35755"/>
                    <a:pt x="35755" y="0"/>
                    <a:pt x="7986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txBox="1"/>
            <p:nvPr/>
          </p:nvSpPr>
          <p:spPr>
            <a:xfrm>
              <a:off x="0" y="-47625"/>
              <a:ext cx="765970" cy="8135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3" name="Google Shape;673;p22"/>
          <p:cNvSpPr/>
          <p:nvPr/>
        </p:nvSpPr>
        <p:spPr>
          <a:xfrm rot="-206105">
            <a:off x="742032" y="7799795"/>
            <a:ext cx="9802670" cy="81938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txBox="1"/>
          <p:nvPr/>
        </p:nvSpPr>
        <p:spPr>
          <a:xfrm>
            <a:off x="1132655" y="7175371"/>
            <a:ext cx="4510712"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CLIENT NAME</a:t>
            </a:r>
            <a:endParaRPr/>
          </a:p>
        </p:txBody>
      </p:sp>
      <p:sp>
        <p:nvSpPr>
          <p:cNvPr id="675" name="Google Shape;675;p22"/>
          <p:cNvSpPr txBox="1"/>
          <p:nvPr/>
        </p:nvSpPr>
        <p:spPr>
          <a:xfrm>
            <a:off x="6494256" y="7175371"/>
            <a:ext cx="4510712"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CLIENT NAME</a:t>
            </a:r>
            <a:endParaRPr/>
          </a:p>
        </p:txBody>
      </p:sp>
      <p:sp>
        <p:nvSpPr>
          <p:cNvPr id="676" name="Google Shape;676;p22"/>
          <p:cNvSpPr txBox="1"/>
          <p:nvPr/>
        </p:nvSpPr>
        <p:spPr>
          <a:xfrm>
            <a:off x="1132655" y="8080311"/>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677" name="Google Shape;677;p22"/>
          <p:cNvSpPr txBox="1"/>
          <p:nvPr/>
        </p:nvSpPr>
        <p:spPr>
          <a:xfrm>
            <a:off x="6494256" y="8080311"/>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678" name="Google Shape;678;p22"/>
          <p:cNvSpPr txBox="1"/>
          <p:nvPr/>
        </p:nvSpPr>
        <p:spPr>
          <a:xfrm>
            <a:off x="1055017" y="1845578"/>
            <a:ext cx="16507551"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TESTIMONIALS</a:t>
            </a:r>
            <a:endParaRPr/>
          </a:p>
        </p:txBody>
      </p:sp>
      <p:sp>
        <p:nvSpPr>
          <p:cNvPr id="679" name="Google Shape;679;p22"/>
          <p:cNvSpPr txBox="1"/>
          <p:nvPr/>
        </p:nvSpPr>
        <p:spPr>
          <a:xfrm>
            <a:off x="11855857" y="7175371"/>
            <a:ext cx="4510712"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CLIENT NAME</a:t>
            </a:r>
            <a:endParaRPr/>
          </a:p>
        </p:txBody>
      </p:sp>
      <p:sp>
        <p:nvSpPr>
          <p:cNvPr id="680" name="Google Shape;680;p22"/>
          <p:cNvSpPr txBox="1"/>
          <p:nvPr/>
        </p:nvSpPr>
        <p:spPr>
          <a:xfrm>
            <a:off x="11855857" y="8080311"/>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grpSp>
        <p:nvGrpSpPr>
          <p:cNvPr id="681" name="Google Shape;681;p22"/>
          <p:cNvGrpSpPr/>
          <p:nvPr/>
        </p:nvGrpSpPr>
        <p:grpSpPr>
          <a:xfrm>
            <a:off x="1131635" y="693404"/>
            <a:ext cx="16354316" cy="697224"/>
            <a:chOff x="0" y="-62469"/>
            <a:chExt cx="21805754" cy="929633"/>
          </a:xfrm>
        </p:grpSpPr>
        <p:grpSp>
          <p:nvGrpSpPr>
            <p:cNvPr id="682" name="Google Shape;682;p22"/>
            <p:cNvGrpSpPr/>
            <p:nvPr/>
          </p:nvGrpSpPr>
          <p:grpSpPr>
            <a:xfrm>
              <a:off x="0" y="0"/>
              <a:ext cx="745219" cy="867164"/>
              <a:chOff x="0" y="0"/>
              <a:chExt cx="698500" cy="812800"/>
            </a:xfrm>
          </p:grpSpPr>
          <p:sp>
            <p:nvSpPr>
              <p:cNvPr id="683" name="Google Shape;683;p22"/>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684" name="Google Shape;684;p22"/>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5" name="Google Shape;685;p22"/>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5">
                <a:alphaModFix/>
              </a:blip>
              <a:stretch>
                <a:fillRect b="0" l="0" r="0" t="0"/>
              </a:stretch>
            </a:blipFill>
            <a:ln>
              <a:noFill/>
            </a:ln>
          </p:spPr>
        </p:sp>
        <p:grpSp>
          <p:nvGrpSpPr>
            <p:cNvPr id="686" name="Google Shape;686;p22"/>
            <p:cNvGrpSpPr/>
            <p:nvPr/>
          </p:nvGrpSpPr>
          <p:grpSpPr>
            <a:xfrm>
              <a:off x="12637699" y="-62469"/>
              <a:ext cx="9168055" cy="751000"/>
              <a:chOff x="0" y="-47625"/>
              <a:chExt cx="1810974" cy="148345"/>
            </a:xfrm>
          </p:grpSpPr>
          <p:sp>
            <p:nvSpPr>
              <p:cNvPr id="687" name="Google Shape;687;p22"/>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22"/>
            <p:cNvGrpSpPr/>
            <p:nvPr/>
          </p:nvGrpSpPr>
          <p:grpSpPr>
            <a:xfrm>
              <a:off x="12975497" y="342312"/>
              <a:ext cx="181620" cy="181620"/>
              <a:chOff x="0" y="0"/>
              <a:chExt cx="812800" cy="812800"/>
            </a:xfrm>
          </p:grpSpPr>
          <p:sp>
            <p:nvSpPr>
              <p:cNvPr id="690" name="Google Shape;69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2" name="Google Shape;692;p22"/>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693" name="Google Shape;693;p22"/>
            <p:cNvGrpSpPr/>
            <p:nvPr/>
          </p:nvGrpSpPr>
          <p:grpSpPr>
            <a:xfrm>
              <a:off x="19149581" y="342312"/>
              <a:ext cx="181620" cy="181620"/>
              <a:chOff x="0" y="0"/>
              <a:chExt cx="812800" cy="812800"/>
            </a:xfrm>
          </p:grpSpPr>
          <p:sp>
            <p:nvSpPr>
              <p:cNvPr id="694" name="Google Shape;69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2"/>
            <p:cNvGrpSpPr/>
            <p:nvPr/>
          </p:nvGrpSpPr>
          <p:grpSpPr>
            <a:xfrm>
              <a:off x="15808809" y="342312"/>
              <a:ext cx="181620" cy="181620"/>
              <a:chOff x="0" y="0"/>
              <a:chExt cx="812800" cy="812800"/>
            </a:xfrm>
          </p:grpSpPr>
          <p:sp>
            <p:nvSpPr>
              <p:cNvPr id="697" name="Google Shape;69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9" name="Google Shape;699;p22"/>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pic>
        <p:nvPicPr>
          <p:cNvPr id="700" name="Google Shape;700;p22"/>
          <p:cNvPicPr preferRelativeResize="0"/>
          <p:nvPr/>
        </p:nvPicPr>
        <p:blipFill>
          <a:blip r:embed="rId6">
            <a:alphaModFix/>
          </a:blip>
          <a:stretch>
            <a:fillRect/>
          </a:stretch>
        </p:blipFill>
        <p:spPr>
          <a:xfrm>
            <a:off x="6479200" y="3789450"/>
            <a:ext cx="2629225" cy="26231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704" name="Shape 704"/>
        <p:cNvGrpSpPr/>
        <p:nvPr/>
      </p:nvGrpSpPr>
      <p:grpSpPr>
        <a:xfrm>
          <a:off x="0" y="0"/>
          <a:ext cx="0" cy="0"/>
          <a:chOff x="0" y="0"/>
          <a:chExt cx="0" cy="0"/>
        </a:xfrm>
      </p:grpSpPr>
      <p:grpSp>
        <p:nvGrpSpPr>
          <p:cNvPr id="705" name="Google Shape;705;p23"/>
          <p:cNvGrpSpPr/>
          <p:nvPr/>
        </p:nvGrpSpPr>
        <p:grpSpPr>
          <a:xfrm>
            <a:off x="1028700" y="1728480"/>
            <a:ext cx="1356255" cy="1537081"/>
            <a:chOff x="0" y="-47625"/>
            <a:chExt cx="357203" cy="404828"/>
          </a:xfrm>
        </p:grpSpPr>
        <p:sp>
          <p:nvSpPr>
            <p:cNvPr id="706" name="Google Shape;706;p23"/>
            <p:cNvSpPr/>
            <p:nvPr/>
          </p:nvSpPr>
          <p:spPr>
            <a:xfrm>
              <a:off x="0" y="0"/>
              <a:ext cx="357203" cy="357203"/>
            </a:xfrm>
            <a:custGeom>
              <a:rect b="b" l="l" r="r" t="t"/>
              <a:pathLst>
                <a:path extrusionOk="0" h="357203" w="357203">
                  <a:moveTo>
                    <a:pt x="171249" y="0"/>
                  </a:moveTo>
                  <a:lnTo>
                    <a:pt x="185954" y="0"/>
                  </a:lnTo>
                  <a:cubicBezTo>
                    <a:pt x="280532" y="0"/>
                    <a:pt x="357203" y="76671"/>
                    <a:pt x="357203" y="171249"/>
                  </a:cubicBezTo>
                  <a:lnTo>
                    <a:pt x="357203" y="185954"/>
                  </a:lnTo>
                  <a:cubicBezTo>
                    <a:pt x="357203" y="231372"/>
                    <a:pt x="339161" y="274930"/>
                    <a:pt x="307045" y="307045"/>
                  </a:cubicBezTo>
                  <a:cubicBezTo>
                    <a:pt x="274930" y="339161"/>
                    <a:pt x="231372" y="357203"/>
                    <a:pt x="185954" y="357203"/>
                  </a:cubicBezTo>
                  <a:lnTo>
                    <a:pt x="171249" y="357203"/>
                  </a:lnTo>
                  <a:cubicBezTo>
                    <a:pt x="125831" y="357203"/>
                    <a:pt x="82273" y="339161"/>
                    <a:pt x="50158" y="307045"/>
                  </a:cubicBezTo>
                  <a:cubicBezTo>
                    <a:pt x="18042" y="274930"/>
                    <a:pt x="0" y="231372"/>
                    <a:pt x="0" y="185954"/>
                  </a:cubicBezTo>
                  <a:lnTo>
                    <a:pt x="0" y="171249"/>
                  </a:lnTo>
                  <a:cubicBezTo>
                    <a:pt x="0" y="125831"/>
                    <a:pt x="18042" y="82273"/>
                    <a:pt x="50158" y="50158"/>
                  </a:cubicBezTo>
                  <a:cubicBezTo>
                    <a:pt x="82273" y="18042"/>
                    <a:pt x="125831" y="0"/>
                    <a:pt x="171249"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3"/>
            <p:cNvSpPr txBox="1"/>
            <p:nvPr/>
          </p:nvSpPr>
          <p:spPr>
            <a:xfrm>
              <a:off x="0" y="-47625"/>
              <a:ext cx="357203" cy="4048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08" name="Google Shape;708;p23"/>
          <p:cNvCxnSpPr/>
          <p:nvPr/>
        </p:nvCxnSpPr>
        <p:spPr>
          <a:xfrm>
            <a:off x="1121633" y="5143500"/>
            <a:ext cx="0" cy="4114800"/>
          </a:xfrm>
          <a:prstGeom prst="straightConnector1">
            <a:avLst/>
          </a:prstGeom>
          <a:noFill/>
          <a:ln cap="flat" cmpd="sng" w="38100">
            <a:solidFill>
              <a:srgbClr val="FFFFFF"/>
            </a:solidFill>
            <a:prstDash val="solid"/>
            <a:round/>
            <a:headEnd len="sm" w="sm" type="none"/>
            <a:tailEnd len="sm" w="sm" type="none"/>
          </a:ln>
        </p:spPr>
      </p:cxnSp>
      <p:sp>
        <p:nvSpPr>
          <p:cNvPr id="709" name="Google Shape;709;p23"/>
          <p:cNvSpPr/>
          <p:nvPr/>
        </p:nvSpPr>
        <p:spPr>
          <a:xfrm rot="-206105">
            <a:off x="9124144" y="-226159"/>
            <a:ext cx="15035445" cy="1256785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rot="-206105">
            <a:off x="-7712721" y="-5218486"/>
            <a:ext cx="15035445" cy="1256785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1" name="Google Shape;711;p23"/>
          <p:cNvGrpSpPr/>
          <p:nvPr/>
        </p:nvGrpSpPr>
        <p:grpSpPr>
          <a:xfrm>
            <a:off x="1131635" y="693404"/>
            <a:ext cx="16354316" cy="697224"/>
            <a:chOff x="0" y="-62469"/>
            <a:chExt cx="21805754" cy="929633"/>
          </a:xfrm>
        </p:grpSpPr>
        <p:grpSp>
          <p:nvGrpSpPr>
            <p:cNvPr id="712" name="Google Shape;712;p23"/>
            <p:cNvGrpSpPr/>
            <p:nvPr/>
          </p:nvGrpSpPr>
          <p:grpSpPr>
            <a:xfrm>
              <a:off x="0" y="0"/>
              <a:ext cx="745219" cy="867164"/>
              <a:chOff x="0" y="0"/>
              <a:chExt cx="698500" cy="812800"/>
            </a:xfrm>
          </p:grpSpPr>
          <p:sp>
            <p:nvSpPr>
              <p:cNvPr id="713" name="Google Shape;713;p23"/>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714" name="Google Shape;714;p23"/>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5" name="Google Shape;715;p23"/>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716" name="Google Shape;716;p23"/>
            <p:cNvGrpSpPr/>
            <p:nvPr/>
          </p:nvGrpSpPr>
          <p:grpSpPr>
            <a:xfrm>
              <a:off x="12637699" y="-62469"/>
              <a:ext cx="9168055" cy="751000"/>
              <a:chOff x="0" y="-47625"/>
              <a:chExt cx="1810974" cy="148345"/>
            </a:xfrm>
          </p:grpSpPr>
          <p:sp>
            <p:nvSpPr>
              <p:cNvPr id="717" name="Google Shape;717;p23"/>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23"/>
            <p:cNvGrpSpPr/>
            <p:nvPr/>
          </p:nvGrpSpPr>
          <p:grpSpPr>
            <a:xfrm>
              <a:off x="12975497" y="342312"/>
              <a:ext cx="181620" cy="181620"/>
              <a:chOff x="0" y="0"/>
              <a:chExt cx="812800" cy="812800"/>
            </a:xfrm>
          </p:grpSpPr>
          <p:sp>
            <p:nvSpPr>
              <p:cNvPr id="720" name="Google Shape;72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2" name="Google Shape;722;p23"/>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723" name="Google Shape;723;p23"/>
            <p:cNvGrpSpPr/>
            <p:nvPr/>
          </p:nvGrpSpPr>
          <p:grpSpPr>
            <a:xfrm>
              <a:off x="19149581" y="342312"/>
              <a:ext cx="181620" cy="181620"/>
              <a:chOff x="0" y="0"/>
              <a:chExt cx="812800" cy="812800"/>
            </a:xfrm>
          </p:grpSpPr>
          <p:sp>
            <p:nvSpPr>
              <p:cNvPr id="724" name="Google Shape;7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3"/>
            <p:cNvGrpSpPr/>
            <p:nvPr/>
          </p:nvGrpSpPr>
          <p:grpSpPr>
            <a:xfrm>
              <a:off x="15808809" y="342312"/>
              <a:ext cx="181620" cy="181620"/>
              <a:chOff x="0" y="0"/>
              <a:chExt cx="812800" cy="812800"/>
            </a:xfrm>
          </p:grpSpPr>
          <p:sp>
            <p:nvSpPr>
              <p:cNvPr id="727" name="Google Shape;7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9" name="Google Shape;729;p23"/>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730" name="Google Shape;730;p23"/>
          <p:cNvSpPr txBox="1"/>
          <p:nvPr/>
        </p:nvSpPr>
        <p:spPr>
          <a:xfrm>
            <a:off x="1028700" y="3646561"/>
            <a:ext cx="6317144"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ABOUT US</a:t>
            </a:r>
            <a:endParaRPr/>
          </a:p>
        </p:txBody>
      </p:sp>
      <p:sp>
        <p:nvSpPr>
          <p:cNvPr id="731" name="Google Shape;731;p23"/>
          <p:cNvSpPr txBox="1"/>
          <p:nvPr/>
        </p:nvSpPr>
        <p:spPr>
          <a:xfrm>
            <a:off x="1395250" y="5010850"/>
            <a:ext cx="7365900" cy="3789900"/>
          </a:xfrm>
          <a:prstGeom prst="rect">
            <a:avLst/>
          </a:prstGeom>
          <a:noFill/>
          <a:ln>
            <a:noFill/>
          </a:ln>
        </p:spPr>
        <p:txBody>
          <a:bodyPr anchorCtr="0" anchor="t" bIns="0" lIns="0" spcFirstLastPara="1" rIns="0" wrap="square" tIns="0">
            <a:spAutoFit/>
          </a:bodyPr>
          <a:lstStyle/>
          <a:p>
            <a:pPr indent="0" lvl="0" marL="0" marR="0" rtl="0" algn="l">
              <a:lnSpc>
                <a:spcPct val="127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WELCOME TO A WORLD OF ENDLESS POSSIBILITIES AND BOUNDLESS OPPORTUNITIES. IN THIS PASSAGE, WE WILL EMBARK ON A JOURNEY OF DISCOVERY, LEARNING, AND GROWTH. TOGETHER, WE WILL EXPLORE THE DEPTHS OF IMAGINATION AND DELVE INTO THE REALMS OF CREATIVITY.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LET US SET FORTH WITH OPEN MINDS AND ADVENTUROUS SPIRITS, READY TO EMBRACE THE WONDERS THAT AWAIT US. JOIN ME AS WE UNCOVER THE BEAUTY OF WORDS, THE POWER OF IDEAS, AND THE MAGIC OF STORYTELLING. SO, DEAR READER, LET US BEGIN THIS CHAPTER OF EXPLORATION AND INSPIRATION, WHERE EVERY WORD IS A STEPPING STONE TOWARDS NEW HORIZONS.</a:t>
            </a:r>
            <a:endParaRPr/>
          </a:p>
        </p:txBody>
      </p:sp>
      <p:sp>
        <p:nvSpPr>
          <p:cNvPr id="732" name="Google Shape;732;p23"/>
          <p:cNvSpPr txBox="1"/>
          <p:nvPr/>
        </p:nvSpPr>
        <p:spPr>
          <a:xfrm>
            <a:off x="1102583" y="2036084"/>
            <a:ext cx="1282372" cy="1083648"/>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7007" u="none" cap="none" strike="noStrike">
                <a:solidFill>
                  <a:srgbClr val="FFFFFF"/>
                </a:solidFill>
                <a:latin typeface="Archivo Black"/>
                <a:ea typeface="Archivo Black"/>
                <a:cs typeface="Archivo Black"/>
                <a:sym typeface="Archivo Black"/>
              </a:rPr>
              <a:t>03</a:t>
            </a:r>
            <a:endParaRPr/>
          </a:p>
        </p:txBody>
      </p:sp>
      <p:sp>
        <p:nvSpPr>
          <p:cNvPr id="733" name="Google Shape;733;p23"/>
          <p:cNvSpPr/>
          <p:nvPr/>
        </p:nvSpPr>
        <p:spPr>
          <a:xfrm rot="-206105">
            <a:off x="-1015961" y="8074839"/>
            <a:ext cx="9802670" cy="81938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4" name="Google Shape;734;p23"/>
          <p:cNvPicPr preferRelativeResize="0"/>
          <p:nvPr/>
        </p:nvPicPr>
        <p:blipFill>
          <a:blip r:embed="rId4">
            <a:alphaModFix/>
          </a:blip>
          <a:stretch>
            <a:fillRect/>
          </a:stretch>
        </p:blipFill>
        <p:spPr>
          <a:xfrm>
            <a:off x="9339400" y="2208675"/>
            <a:ext cx="8693134" cy="80783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738" name="Shape 738"/>
        <p:cNvGrpSpPr/>
        <p:nvPr/>
      </p:nvGrpSpPr>
      <p:grpSpPr>
        <a:xfrm>
          <a:off x="0" y="0"/>
          <a:ext cx="0" cy="0"/>
          <a:chOff x="0" y="0"/>
          <a:chExt cx="0" cy="0"/>
        </a:xfrm>
      </p:grpSpPr>
      <p:sp>
        <p:nvSpPr>
          <p:cNvPr id="739" name="Google Shape;739;p24"/>
          <p:cNvSpPr/>
          <p:nvPr/>
        </p:nvSpPr>
        <p:spPr>
          <a:xfrm rot="-206105">
            <a:off x="-2224774" y="-1627612"/>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4"/>
          <p:cNvSpPr txBox="1"/>
          <p:nvPr/>
        </p:nvSpPr>
        <p:spPr>
          <a:xfrm>
            <a:off x="1028700" y="1731656"/>
            <a:ext cx="12847504"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TEAM AND EXPERTISE</a:t>
            </a:r>
            <a:endParaRPr/>
          </a:p>
        </p:txBody>
      </p:sp>
      <p:sp>
        <p:nvSpPr>
          <p:cNvPr id="741" name="Google Shape;741;p24"/>
          <p:cNvSpPr txBox="1"/>
          <p:nvPr/>
        </p:nvSpPr>
        <p:spPr>
          <a:xfrm>
            <a:off x="1413159" y="4524524"/>
            <a:ext cx="6239100" cy="4306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AT THE HEART OF ANY SUCCESSFUL ENDEAVOR LIES A STRONG TEAM WITH A DIVERSE RANGE OF EXPERTISE. EACH MEMBER BRINGS THEIR UNIQUE SKILLS AND KNOWLEDGE TO THE TABLE, CREATING A DYNAMIC ENVIRONMENT WHERE IDEAS FLOURISH AND INNOVATION THRIVES. COLLABORATION IS KEY, AS TEAM MEMBERS SUPPORT ONE ANOTHER, SHARE INSIGHTS, AND WORK TOGETHER TOWARDS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A COMMON GOAL. WITH A BLEND OF EXPERIENCE, CREATIVITY, AND PASSION, THE TEAM CAN TACKLE CHALLENGES HEAD-ON AND ACHIEVE REMARKABLE RESULTS. THE SYNERGY OF DIFFERENT EXPERTISE COMING TOGETHER IS TRULY A POWERFUL FORCE THAT DRIVES PROGRESS AND SUCCESS.</a:t>
            </a:r>
            <a:endParaRPr/>
          </a:p>
        </p:txBody>
      </p:sp>
      <p:pic>
        <p:nvPicPr>
          <p:cNvPr id="742" name="Google Shape;742;p24"/>
          <p:cNvPicPr preferRelativeResize="0"/>
          <p:nvPr/>
        </p:nvPicPr>
        <p:blipFill rotWithShape="1">
          <a:blip r:embed="rId3">
            <a:alphaModFix/>
          </a:blip>
          <a:srcRect b="0" l="0" r="0" t="0"/>
          <a:stretch/>
        </p:blipFill>
        <p:spPr>
          <a:xfrm>
            <a:off x="7712578" y="2397297"/>
            <a:ext cx="10414606" cy="7706721"/>
          </a:xfrm>
          <a:prstGeom prst="rect">
            <a:avLst/>
          </a:prstGeom>
          <a:noFill/>
          <a:ln>
            <a:noFill/>
          </a:ln>
        </p:spPr>
      </p:pic>
      <p:sp>
        <p:nvSpPr>
          <p:cNvPr id="743" name="Google Shape;743;p24"/>
          <p:cNvSpPr txBox="1"/>
          <p:nvPr/>
        </p:nvSpPr>
        <p:spPr>
          <a:xfrm>
            <a:off x="1413159" y="3684477"/>
            <a:ext cx="3885682"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EXPERTISE</a:t>
            </a:r>
            <a:endParaRPr/>
          </a:p>
        </p:txBody>
      </p:sp>
      <p:grpSp>
        <p:nvGrpSpPr>
          <p:cNvPr id="744" name="Google Shape;744;p24"/>
          <p:cNvGrpSpPr/>
          <p:nvPr/>
        </p:nvGrpSpPr>
        <p:grpSpPr>
          <a:xfrm>
            <a:off x="1131635" y="693404"/>
            <a:ext cx="16354316" cy="697224"/>
            <a:chOff x="0" y="-62469"/>
            <a:chExt cx="21805754" cy="929633"/>
          </a:xfrm>
        </p:grpSpPr>
        <p:grpSp>
          <p:nvGrpSpPr>
            <p:cNvPr id="745" name="Google Shape;745;p24"/>
            <p:cNvGrpSpPr/>
            <p:nvPr/>
          </p:nvGrpSpPr>
          <p:grpSpPr>
            <a:xfrm>
              <a:off x="0" y="0"/>
              <a:ext cx="745219" cy="867164"/>
              <a:chOff x="0" y="0"/>
              <a:chExt cx="698500" cy="812800"/>
            </a:xfrm>
          </p:grpSpPr>
          <p:sp>
            <p:nvSpPr>
              <p:cNvPr id="746" name="Google Shape;746;p24"/>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747" name="Google Shape;747;p24"/>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8" name="Google Shape;748;p24"/>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4">
                <a:alphaModFix/>
              </a:blip>
              <a:stretch>
                <a:fillRect b="0" l="0" r="0" t="0"/>
              </a:stretch>
            </a:blipFill>
            <a:ln>
              <a:noFill/>
            </a:ln>
          </p:spPr>
        </p:sp>
        <p:grpSp>
          <p:nvGrpSpPr>
            <p:cNvPr id="749" name="Google Shape;749;p24"/>
            <p:cNvGrpSpPr/>
            <p:nvPr/>
          </p:nvGrpSpPr>
          <p:grpSpPr>
            <a:xfrm>
              <a:off x="12637699" y="-62469"/>
              <a:ext cx="9168055" cy="751000"/>
              <a:chOff x="0" y="-47625"/>
              <a:chExt cx="1810974" cy="148345"/>
            </a:xfrm>
          </p:grpSpPr>
          <p:sp>
            <p:nvSpPr>
              <p:cNvPr id="750" name="Google Shape;750;p24"/>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4"/>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24"/>
            <p:cNvGrpSpPr/>
            <p:nvPr/>
          </p:nvGrpSpPr>
          <p:grpSpPr>
            <a:xfrm>
              <a:off x="12975497" y="342312"/>
              <a:ext cx="181620" cy="181620"/>
              <a:chOff x="0" y="0"/>
              <a:chExt cx="812800" cy="812800"/>
            </a:xfrm>
          </p:grpSpPr>
          <p:sp>
            <p:nvSpPr>
              <p:cNvPr id="753" name="Google Shape;75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5" name="Google Shape;755;p24"/>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756" name="Google Shape;756;p24"/>
            <p:cNvGrpSpPr/>
            <p:nvPr/>
          </p:nvGrpSpPr>
          <p:grpSpPr>
            <a:xfrm>
              <a:off x="19149581" y="342312"/>
              <a:ext cx="181620" cy="181620"/>
              <a:chOff x="0" y="0"/>
              <a:chExt cx="812800" cy="812800"/>
            </a:xfrm>
          </p:grpSpPr>
          <p:sp>
            <p:nvSpPr>
              <p:cNvPr id="757" name="Google Shape;75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24"/>
            <p:cNvGrpSpPr/>
            <p:nvPr/>
          </p:nvGrpSpPr>
          <p:grpSpPr>
            <a:xfrm>
              <a:off x="15808809" y="342312"/>
              <a:ext cx="181620" cy="181620"/>
              <a:chOff x="0" y="0"/>
              <a:chExt cx="812800" cy="812800"/>
            </a:xfrm>
          </p:grpSpPr>
          <p:sp>
            <p:nvSpPr>
              <p:cNvPr id="760" name="Google Shape;76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2" name="Google Shape;762;p24"/>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763" name="Google Shape;763;p24"/>
          <p:cNvSpPr/>
          <p:nvPr/>
        </p:nvSpPr>
        <p:spPr>
          <a:xfrm rot="-205581">
            <a:off x="10524681" y="4169004"/>
            <a:ext cx="9797593" cy="818962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4" name="Google Shape;764;p24"/>
          <p:cNvCxnSpPr/>
          <p:nvPr/>
        </p:nvCxnSpPr>
        <p:spPr>
          <a:xfrm>
            <a:off x="1150685" y="3601689"/>
            <a:ext cx="0" cy="5269175"/>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768" name="Shape 768"/>
        <p:cNvGrpSpPr/>
        <p:nvPr/>
      </p:nvGrpSpPr>
      <p:grpSpPr>
        <a:xfrm>
          <a:off x="0" y="0"/>
          <a:ext cx="0" cy="0"/>
          <a:chOff x="0" y="0"/>
          <a:chExt cx="0" cy="0"/>
        </a:xfrm>
      </p:grpSpPr>
      <p:sp>
        <p:nvSpPr>
          <p:cNvPr id="769" name="Google Shape;769;p25"/>
          <p:cNvSpPr/>
          <p:nvPr/>
        </p:nvSpPr>
        <p:spPr>
          <a:xfrm rot="-206105">
            <a:off x="-4390172" y="-1679461"/>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5"/>
          <p:cNvSpPr/>
          <p:nvPr/>
        </p:nvSpPr>
        <p:spPr>
          <a:xfrm rot="-206105">
            <a:off x="8701788" y="3467364"/>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1" name="Google Shape;771;p25"/>
          <p:cNvCxnSpPr/>
          <p:nvPr/>
        </p:nvCxnSpPr>
        <p:spPr>
          <a:xfrm>
            <a:off x="1576587" y="5330880"/>
            <a:ext cx="13325324" cy="0"/>
          </a:xfrm>
          <a:prstGeom prst="straightConnector1">
            <a:avLst/>
          </a:prstGeom>
          <a:noFill/>
          <a:ln cap="flat" cmpd="sng" w="38100">
            <a:solidFill>
              <a:srgbClr val="FFFFFF"/>
            </a:solidFill>
            <a:prstDash val="solid"/>
            <a:round/>
            <a:headEnd len="sm" w="sm" type="none"/>
            <a:tailEnd len="sm" w="sm" type="none"/>
          </a:ln>
        </p:spPr>
      </p:cxnSp>
      <p:grpSp>
        <p:nvGrpSpPr>
          <p:cNvPr id="772" name="Google Shape;772;p25"/>
          <p:cNvGrpSpPr/>
          <p:nvPr/>
        </p:nvGrpSpPr>
        <p:grpSpPr>
          <a:xfrm>
            <a:off x="1028700" y="4248126"/>
            <a:ext cx="1722651" cy="1946582"/>
            <a:chOff x="0" y="-47625"/>
            <a:chExt cx="453702" cy="512680"/>
          </a:xfrm>
        </p:grpSpPr>
        <p:sp>
          <p:nvSpPr>
            <p:cNvPr id="773" name="Google Shape;773;p25"/>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25"/>
          <p:cNvGrpSpPr/>
          <p:nvPr/>
        </p:nvGrpSpPr>
        <p:grpSpPr>
          <a:xfrm>
            <a:off x="5277070" y="4248126"/>
            <a:ext cx="1722651" cy="1946582"/>
            <a:chOff x="0" y="-47625"/>
            <a:chExt cx="453702" cy="512680"/>
          </a:xfrm>
        </p:grpSpPr>
        <p:sp>
          <p:nvSpPr>
            <p:cNvPr id="776" name="Google Shape;776;p25"/>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25"/>
          <p:cNvGrpSpPr/>
          <p:nvPr/>
        </p:nvGrpSpPr>
        <p:grpSpPr>
          <a:xfrm>
            <a:off x="9525440" y="4248126"/>
            <a:ext cx="1722651" cy="1946582"/>
            <a:chOff x="0" y="-47625"/>
            <a:chExt cx="453702" cy="512680"/>
          </a:xfrm>
        </p:grpSpPr>
        <p:sp>
          <p:nvSpPr>
            <p:cNvPr id="779" name="Google Shape;779;p25"/>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5"/>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5"/>
          <p:cNvGrpSpPr/>
          <p:nvPr/>
        </p:nvGrpSpPr>
        <p:grpSpPr>
          <a:xfrm>
            <a:off x="13773810" y="4248126"/>
            <a:ext cx="1722651" cy="1946582"/>
            <a:chOff x="0" y="-47625"/>
            <a:chExt cx="453702" cy="512680"/>
          </a:xfrm>
        </p:grpSpPr>
        <p:sp>
          <p:nvSpPr>
            <p:cNvPr id="782" name="Google Shape;782;p25"/>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5"/>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25"/>
          <p:cNvGrpSpPr/>
          <p:nvPr/>
        </p:nvGrpSpPr>
        <p:grpSpPr>
          <a:xfrm>
            <a:off x="1131635" y="693404"/>
            <a:ext cx="16354316" cy="697224"/>
            <a:chOff x="0" y="-62469"/>
            <a:chExt cx="21805754" cy="929633"/>
          </a:xfrm>
        </p:grpSpPr>
        <p:grpSp>
          <p:nvGrpSpPr>
            <p:cNvPr id="785" name="Google Shape;785;p25"/>
            <p:cNvGrpSpPr/>
            <p:nvPr/>
          </p:nvGrpSpPr>
          <p:grpSpPr>
            <a:xfrm>
              <a:off x="0" y="0"/>
              <a:ext cx="745219" cy="867164"/>
              <a:chOff x="0" y="0"/>
              <a:chExt cx="698500" cy="812800"/>
            </a:xfrm>
          </p:grpSpPr>
          <p:sp>
            <p:nvSpPr>
              <p:cNvPr id="786" name="Google Shape;786;p25"/>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787" name="Google Shape;787;p25"/>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8" name="Google Shape;788;p25"/>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789" name="Google Shape;789;p25"/>
            <p:cNvGrpSpPr/>
            <p:nvPr/>
          </p:nvGrpSpPr>
          <p:grpSpPr>
            <a:xfrm>
              <a:off x="12637699" y="-62469"/>
              <a:ext cx="9168055" cy="751000"/>
              <a:chOff x="0" y="-47625"/>
              <a:chExt cx="1810974" cy="148345"/>
            </a:xfrm>
          </p:grpSpPr>
          <p:sp>
            <p:nvSpPr>
              <p:cNvPr id="790" name="Google Shape;790;p25"/>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5"/>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25"/>
            <p:cNvGrpSpPr/>
            <p:nvPr/>
          </p:nvGrpSpPr>
          <p:grpSpPr>
            <a:xfrm>
              <a:off x="12975497" y="342312"/>
              <a:ext cx="181620" cy="181620"/>
              <a:chOff x="0" y="0"/>
              <a:chExt cx="812800" cy="812800"/>
            </a:xfrm>
          </p:grpSpPr>
          <p:sp>
            <p:nvSpPr>
              <p:cNvPr id="793" name="Google Shape;7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5" name="Google Shape;795;p25"/>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796" name="Google Shape;796;p25"/>
            <p:cNvGrpSpPr/>
            <p:nvPr/>
          </p:nvGrpSpPr>
          <p:grpSpPr>
            <a:xfrm>
              <a:off x="19149581" y="342312"/>
              <a:ext cx="181620" cy="181620"/>
              <a:chOff x="0" y="0"/>
              <a:chExt cx="812800" cy="812800"/>
            </a:xfrm>
          </p:grpSpPr>
          <p:sp>
            <p:nvSpPr>
              <p:cNvPr id="797" name="Google Shape;7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5"/>
            <p:cNvGrpSpPr/>
            <p:nvPr/>
          </p:nvGrpSpPr>
          <p:grpSpPr>
            <a:xfrm>
              <a:off x="15808809" y="342312"/>
              <a:ext cx="181620" cy="181620"/>
              <a:chOff x="0" y="0"/>
              <a:chExt cx="812800" cy="812800"/>
            </a:xfrm>
          </p:grpSpPr>
          <p:sp>
            <p:nvSpPr>
              <p:cNvPr id="800" name="Google Shape;80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2" name="Google Shape;802;p25"/>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803" name="Google Shape;803;p25"/>
          <p:cNvSpPr txBox="1"/>
          <p:nvPr/>
        </p:nvSpPr>
        <p:spPr>
          <a:xfrm>
            <a:off x="1028700" y="2126943"/>
            <a:ext cx="8115300"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OUR HISTORY</a:t>
            </a:r>
            <a:endParaRPr/>
          </a:p>
        </p:txBody>
      </p:sp>
      <p:sp>
        <p:nvSpPr>
          <p:cNvPr id="804" name="Google Shape;804;p25"/>
          <p:cNvSpPr txBox="1"/>
          <p:nvPr/>
        </p:nvSpPr>
        <p:spPr>
          <a:xfrm>
            <a:off x="848700" y="6846721"/>
            <a:ext cx="27813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 POINT</a:t>
            </a:r>
            <a:endParaRPr/>
          </a:p>
        </p:txBody>
      </p:sp>
      <p:sp>
        <p:nvSpPr>
          <p:cNvPr id="805" name="Google Shape;805;p25"/>
          <p:cNvSpPr txBox="1"/>
          <p:nvPr/>
        </p:nvSpPr>
        <p:spPr>
          <a:xfrm>
            <a:off x="5097070" y="6846721"/>
            <a:ext cx="27813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 POINT</a:t>
            </a:r>
            <a:endParaRPr/>
          </a:p>
        </p:txBody>
      </p:sp>
      <p:sp>
        <p:nvSpPr>
          <p:cNvPr id="806" name="Google Shape;806;p25"/>
          <p:cNvSpPr txBox="1"/>
          <p:nvPr/>
        </p:nvSpPr>
        <p:spPr>
          <a:xfrm>
            <a:off x="1028700" y="7592017"/>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807" name="Google Shape;807;p25"/>
          <p:cNvSpPr txBox="1"/>
          <p:nvPr/>
        </p:nvSpPr>
        <p:spPr>
          <a:xfrm>
            <a:off x="5277070" y="7592017"/>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808" name="Google Shape;808;p25"/>
          <p:cNvSpPr txBox="1"/>
          <p:nvPr/>
        </p:nvSpPr>
        <p:spPr>
          <a:xfrm>
            <a:off x="9345440" y="6842456"/>
            <a:ext cx="27813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 POINT</a:t>
            </a:r>
            <a:endParaRPr/>
          </a:p>
        </p:txBody>
      </p:sp>
      <p:sp>
        <p:nvSpPr>
          <p:cNvPr id="809" name="Google Shape;809;p25"/>
          <p:cNvSpPr txBox="1"/>
          <p:nvPr/>
        </p:nvSpPr>
        <p:spPr>
          <a:xfrm>
            <a:off x="13593810" y="6842456"/>
            <a:ext cx="27813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 POINT</a:t>
            </a:r>
            <a:endParaRPr/>
          </a:p>
        </p:txBody>
      </p:sp>
      <p:sp>
        <p:nvSpPr>
          <p:cNvPr id="810" name="Google Shape;810;p25"/>
          <p:cNvSpPr txBox="1"/>
          <p:nvPr/>
        </p:nvSpPr>
        <p:spPr>
          <a:xfrm>
            <a:off x="9525440" y="7587752"/>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811" name="Google Shape;811;p25"/>
          <p:cNvSpPr txBox="1"/>
          <p:nvPr/>
        </p:nvSpPr>
        <p:spPr>
          <a:xfrm>
            <a:off x="13773810" y="7587752"/>
            <a:ext cx="3306074"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812" name="Google Shape;812;p25"/>
          <p:cNvSpPr/>
          <p:nvPr/>
        </p:nvSpPr>
        <p:spPr>
          <a:xfrm rot="-206105">
            <a:off x="9545466" y="-4538256"/>
            <a:ext cx="9802670" cy="81938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3" name="Google Shape;813;p25"/>
          <p:cNvPicPr preferRelativeResize="0"/>
          <p:nvPr/>
        </p:nvPicPr>
        <p:blipFill>
          <a:blip r:embed="rId4">
            <a:alphaModFix/>
          </a:blip>
          <a:stretch>
            <a:fillRect/>
          </a:stretch>
        </p:blipFill>
        <p:spPr>
          <a:xfrm>
            <a:off x="1305450" y="4707682"/>
            <a:ext cx="1169175" cy="1179894"/>
          </a:xfrm>
          <a:prstGeom prst="rect">
            <a:avLst/>
          </a:prstGeom>
          <a:noFill/>
          <a:ln>
            <a:noFill/>
          </a:ln>
        </p:spPr>
      </p:pic>
      <p:pic>
        <p:nvPicPr>
          <p:cNvPr id="814" name="Google Shape;814;p25"/>
          <p:cNvPicPr preferRelativeResize="0"/>
          <p:nvPr/>
        </p:nvPicPr>
        <p:blipFill>
          <a:blip r:embed="rId5">
            <a:alphaModFix/>
          </a:blip>
          <a:stretch>
            <a:fillRect/>
          </a:stretch>
        </p:blipFill>
        <p:spPr>
          <a:xfrm>
            <a:off x="5474400" y="4683472"/>
            <a:ext cx="1328000" cy="1294800"/>
          </a:xfrm>
          <a:prstGeom prst="rect">
            <a:avLst/>
          </a:prstGeom>
          <a:noFill/>
          <a:ln>
            <a:noFill/>
          </a:ln>
        </p:spPr>
      </p:pic>
      <p:pic>
        <p:nvPicPr>
          <p:cNvPr id="815" name="Google Shape;815;p25"/>
          <p:cNvPicPr preferRelativeResize="0"/>
          <p:nvPr/>
        </p:nvPicPr>
        <p:blipFill>
          <a:blip r:embed="rId6">
            <a:alphaModFix/>
          </a:blip>
          <a:stretch>
            <a:fillRect/>
          </a:stretch>
        </p:blipFill>
        <p:spPr>
          <a:xfrm>
            <a:off x="9814260" y="4594014"/>
            <a:ext cx="1095800" cy="1443952"/>
          </a:xfrm>
          <a:prstGeom prst="rect">
            <a:avLst/>
          </a:prstGeom>
          <a:noFill/>
          <a:ln>
            <a:noFill/>
          </a:ln>
        </p:spPr>
      </p:pic>
      <p:pic>
        <p:nvPicPr>
          <p:cNvPr id="816" name="Google Shape;816;p25"/>
          <p:cNvPicPr preferRelativeResize="0"/>
          <p:nvPr/>
        </p:nvPicPr>
        <p:blipFill>
          <a:blip r:embed="rId7">
            <a:alphaModFix/>
          </a:blip>
          <a:stretch>
            <a:fillRect/>
          </a:stretch>
        </p:blipFill>
        <p:spPr>
          <a:xfrm>
            <a:off x="13971150" y="4649357"/>
            <a:ext cx="1278300" cy="12965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22" name="Google Shape;822;p26"/>
          <p:cNvGrpSpPr/>
          <p:nvPr/>
        </p:nvGrpSpPr>
        <p:grpSpPr>
          <a:xfrm>
            <a:off x="2581249" y="6835800"/>
            <a:ext cx="13228648" cy="3015958"/>
            <a:chOff x="0" y="-47625"/>
            <a:chExt cx="4247575" cy="835839"/>
          </a:xfrm>
        </p:grpSpPr>
        <p:sp>
          <p:nvSpPr>
            <p:cNvPr id="823" name="Google Shape;823;p26"/>
            <p:cNvSpPr/>
            <p:nvPr/>
          </p:nvSpPr>
          <p:spPr>
            <a:xfrm>
              <a:off x="0" y="0"/>
              <a:ext cx="4247575" cy="788214"/>
            </a:xfrm>
            <a:custGeom>
              <a:rect b="b" l="l" r="r" t="t"/>
              <a:pathLst>
                <a:path extrusionOk="0" h="788214" w="4247575">
                  <a:moveTo>
                    <a:pt x="14401" y="0"/>
                  </a:moveTo>
                  <a:lnTo>
                    <a:pt x="4233173" y="0"/>
                  </a:lnTo>
                  <a:cubicBezTo>
                    <a:pt x="4241127" y="0"/>
                    <a:pt x="4247575" y="6448"/>
                    <a:pt x="4247575" y="14401"/>
                  </a:cubicBezTo>
                  <a:lnTo>
                    <a:pt x="4247575" y="773813"/>
                  </a:lnTo>
                  <a:cubicBezTo>
                    <a:pt x="4247575" y="781766"/>
                    <a:pt x="4241127" y="788214"/>
                    <a:pt x="4233173" y="788214"/>
                  </a:cubicBezTo>
                  <a:lnTo>
                    <a:pt x="14401" y="788214"/>
                  </a:lnTo>
                  <a:cubicBezTo>
                    <a:pt x="6448" y="788214"/>
                    <a:pt x="0" y="781766"/>
                    <a:pt x="0" y="773813"/>
                  </a:cubicBezTo>
                  <a:lnTo>
                    <a:pt x="0" y="14401"/>
                  </a:lnTo>
                  <a:cubicBezTo>
                    <a:pt x="0" y="6448"/>
                    <a:pt x="6448" y="0"/>
                    <a:pt x="14401" y="0"/>
                  </a:cubicBezTo>
                  <a:close/>
                </a:path>
              </a:pathLst>
            </a:custGeom>
            <a:solidFill>
              <a:srgbClr val="ED7843">
                <a:alpha val="6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txBox="1"/>
            <p:nvPr/>
          </p:nvSpPr>
          <p:spPr>
            <a:xfrm>
              <a:off x="0" y="-47625"/>
              <a:ext cx="4247575" cy="8358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5" name="Google Shape;825;p26"/>
          <p:cNvSpPr txBox="1"/>
          <p:nvPr/>
        </p:nvSpPr>
        <p:spPr>
          <a:xfrm>
            <a:off x="2876545" y="7104237"/>
            <a:ext cx="12534900" cy="26217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7742" u="none" cap="none" strike="noStrike">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829" name="Shape 829"/>
        <p:cNvGrpSpPr/>
        <p:nvPr/>
      </p:nvGrpSpPr>
      <p:grpSpPr>
        <a:xfrm>
          <a:off x="0" y="0"/>
          <a:ext cx="0" cy="0"/>
          <a:chOff x="0" y="0"/>
          <a:chExt cx="0" cy="0"/>
        </a:xfrm>
      </p:grpSpPr>
      <p:sp>
        <p:nvSpPr>
          <p:cNvPr id="830" name="Google Shape;830;p27"/>
          <p:cNvSpPr/>
          <p:nvPr/>
        </p:nvSpPr>
        <p:spPr>
          <a:xfrm rot="-206105">
            <a:off x="2338167" y="-8228008"/>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8B978">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7"/>
          <p:cNvSpPr/>
          <p:nvPr/>
        </p:nvSpPr>
        <p:spPr>
          <a:xfrm rot="-206105">
            <a:off x="-4169615" y="1051298"/>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7"/>
          <p:cNvSpPr/>
          <p:nvPr/>
        </p:nvSpPr>
        <p:spPr>
          <a:xfrm rot="-206105">
            <a:off x="8593046" y="891918"/>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3" name="Google Shape;833;p27"/>
          <p:cNvGrpSpPr/>
          <p:nvPr/>
        </p:nvGrpSpPr>
        <p:grpSpPr>
          <a:xfrm>
            <a:off x="1131635" y="693404"/>
            <a:ext cx="16354316" cy="697224"/>
            <a:chOff x="0" y="-62469"/>
            <a:chExt cx="21805754" cy="929633"/>
          </a:xfrm>
        </p:grpSpPr>
        <p:grpSp>
          <p:nvGrpSpPr>
            <p:cNvPr id="834" name="Google Shape;834;p27"/>
            <p:cNvGrpSpPr/>
            <p:nvPr/>
          </p:nvGrpSpPr>
          <p:grpSpPr>
            <a:xfrm>
              <a:off x="0" y="0"/>
              <a:ext cx="745219" cy="867164"/>
              <a:chOff x="0" y="0"/>
              <a:chExt cx="698500" cy="812800"/>
            </a:xfrm>
          </p:grpSpPr>
          <p:sp>
            <p:nvSpPr>
              <p:cNvPr id="835" name="Google Shape;835;p27"/>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836" name="Google Shape;836;p27"/>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7" name="Google Shape;837;p27"/>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838" name="Google Shape;838;p27"/>
            <p:cNvGrpSpPr/>
            <p:nvPr/>
          </p:nvGrpSpPr>
          <p:grpSpPr>
            <a:xfrm>
              <a:off x="12637699" y="-62469"/>
              <a:ext cx="9168055" cy="751000"/>
              <a:chOff x="0" y="-47625"/>
              <a:chExt cx="1810974" cy="148345"/>
            </a:xfrm>
          </p:grpSpPr>
          <p:sp>
            <p:nvSpPr>
              <p:cNvPr id="839" name="Google Shape;839;p27"/>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7"/>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27"/>
            <p:cNvGrpSpPr/>
            <p:nvPr/>
          </p:nvGrpSpPr>
          <p:grpSpPr>
            <a:xfrm>
              <a:off x="12975497" y="342312"/>
              <a:ext cx="181620" cy="181620"/>
              <a:chOff x="0" y="0"/>
              <a:chExt cx="812800" cy="812800"/>
            </a:xfrm>
          </p:grpSpPr>
          <p:sp>
            <p:nvSpPr>
              <p:cNvPr id="842" name="Google Shape;8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4" name="Google Shape;844;p27"/>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845" name="Google Shape;845;p27"/>
            <p:cNvGrpSpPr/>
            <p:nvPr/>
          </p:nvGrpSpPr>
          <p:grpSpPr>
            <a:xfrm>
              <a:off x="19149581" y="342312"/>
              <a:ext cx="181620" cy="181620"/>
              <a:chOff x="0" y="0"/>
              <a:chExt cx="812800" cy="812800"/>
            </a:xfrm>
          </p:grpSpPr>
          <p:sp>
            <p:nvSpPr>
              <p:cNvPr id="846" name="Google Shape;8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27"/>
            <p:cNvGrpSpPr/>
            <p:nvPr/>
          </p:nvGrpSpPr>
          <p:grpSpPr>
            <a:xfrm>
              <a:off x="15808809" y="342312"/>
              <a:ext cx="181620" cy="181620"/>
              <a:chOff x="0" y="0"/>
              <a:chExt cx="812800" cy="812800"/>
            </a:xfrm>
          </p:grpSpPr>
          <p:sp>
            <p:nvSpPr>
              <p:cNvPr id="849" name="Google Shape;8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27"/>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852" name="Google Shape;852;p27"/>
          <p:cNvSpPr txBox="1"/>
          <p:nvPr/>
        </p:nvSpPr>
        <p:spPr>
          <a:xfrm>
            <a:off x="1028700" y="2724100"/>
            <a:ext cx="11358600" cy="393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WRITE AN ORIGINAL STATEMENT OR INSPIRING QUOTE</a:t>
            </a:r>
            <a:endParaRPr/>
          </a:p>
        </p:txBody>
      </p:sp>
      <p:sp>
        <p:nvSpPr>
          <p:cNvPr id="853" name="Google Shape;853;p27"/>
          <p:cNvSpPr txBox="1"/>
          <p:nvPr/>
        </p:nvSpPr>
        <p:spPr>
          <a:xfrm>
            <a:off x="1028700" y="7689108"/>
            <a:ext cx="7023322"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 INCLUDE A CREDIT, CITATION, OR SUPPORTING MESSAGE</a:t>
            </a:r>
            <a:endParaRPr/>
          </a:p>
        </p:txBody>
      </p:sp>
      <p:pic>
        <p:nvPicPr>
          <p:cNvPr id="854" name="Google Shape;854;p27"/>
          <p:cNvPicPr preferRelativeResize="0"/>
          <p:nvPr/>
        </p:nvPicPr>
        <p:blipFill>
          <a:blip r:embed="rId4">
            <a:alphaModFix/>
          </a:blip>
          <a:stretch>
            <a:fillRect/>
          </a:stretch>
        </p:blipFill>
        <p:spPr>
          <a:xfrm>
            <a:off x="12600049" y="1681874"/>
            <a:ext cx="4757202" cy="86051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858" name="Shape 858"/>
        <p:cNvGrpSpPr/>
        <p:nvPr/>
      </p:nvGrpSpPr>
      <p:grpSpPr>
        <a:xfrm>
          <a:off x="0" y="0"/>
          <a:ext cx="0" cy="0"/>
          <a:chOff x="0" y="0"/>
          <a:chExt cx="0" cy="0"/>
        </a:xfrm>
      </p:grpSpPr>
      <p:sp>
        <p:nvSpPr>
          <p:cNvPr id="859" name="Google Shape;859;p28"/>
          <p:cNvSpPr/>
          <p:nvPr/>
        </p:nvSpPr>
        <p:spPr>
          <a:xfrm rot="-206105">
            <a:off x="10238681" y="1413995"/>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8"/>
          <p:cNvSpPr/>
          <p:nvPr/>
        </p:nvSpPr>
        <p:spPr>
          <a:xfrm rot="-206105">
            <a:off x="-2411622" y="-6814139"/>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1" name="Google Shape;861;p28"/>
          <p:cNvGrpSpPr/>
          <p:nvPr/>
        </p:nvGrpSpPr>
        <p:grpSpPr>
          <a:xfrm>
            <a:off x="1131635" y="693404"/>
            <a:ext cx="16354316" cy="697224"/>
            <a:chOff x="0" y="-62469"/>
            <a:chExt cx="21805754" cy="929633"/>
          </a:xfrm>
        </p:grpSpPr>
        <p:grpSp>
          <p:nvGrpSpPr>
            <p:cNvPr id="862" name="Google Shape;862;p28"/>
            <p:cNvGrpSpPr/>
            <p:nvPr/>
          </p:nvGrpSpPr>
          <p:grpSpPr>
            <a:xfrm>
              <a:off x="0" y="0"/>
              <a:ext cx="745219" cy="867164"/>
              <a:chOff x="0" y="0"/>
              <a:chExt cx="698500" cy="812800"/>
            </a:xfrm>
          </p:grpSpPr>
          <p:sp>
            <p:nvSpPr>
              <p:cNvPr id="863" name="Google Shape;863;p28"/>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864" name="Google Shape;864;p28"/>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5" name="Google Shape;865;p28"/>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866" name="Google Shape;866;p28"/>
            <p:cNvGrpSpPr/>
            <p:nvPr/>
          </p:nvGrpSpPr>
          <p:grpSpPr>
            <a:xfrm>
              <a:off x="12637699" y="-62469"/>
              <a:ext cx="9168055" cy="751000"/>
              <a:chOff x="0" y="-47625"/>
              <a:chExt cx="1810974" cy="148345"/>
            </a:xfrm>
          </p:grpSpPr>
          <p:sp>
            <p:nvSpPr>
              <p:cNvPr id="867" name="Google Shape;867;p28"/>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8"/>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28"/>
            <p:cNvGrpSpPr/>
            <p:nvPr/>
          </p:nvGrpSpPr>
          <p:grpSpPr>
            <a:xfrm>
              <a:off x="12975497" y="342312"/>
              <a:ext cx="181620" cy="181620"/>
              <a:chOff x="0" y="0"/>
              <a:chExt cx="812800" cy="812800"/>
            </a:xfrm>
          </p:grpSpPr>
          <p:sp>
            <p:nvSpPr>
              <p:cNvPr id="870" name="Google Shape;8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2" name="Google Shape;872;p28"/>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873" name="Google Shape;873;p28"/>
            <p:cNvGrpSpPr/>
            <p:nvPr/>
          </p:nvGrpSpPr>
          <p:grpSpPr>
            <a:xfrm>
              <a:off x="19149581" y="342312"/>
              <a:ext cx="181620" cy="181620"/>
              <a:chOff x="0" y="0"/>
              <a:chExt cx="812800" cy="812800"/>
            </a:xfrm>
          </p:grpSpPr>
          <p:sp>
            <p:nvSpPr>
              <p:cNvPr id="874" name="Google Shape;8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 name="Google Shape;876;p28"/>
            <p:cNvGrpSpPr/>
            <p:nvPr/>
          </p:nvGrpSpPr>
          <p:grpSpPr>
            <a:xfrm>
              <a:off x="15808809" y="342312"/>
              <a:ext cx="181620" cy="181620"/>
              <a:chOff x="0" y="0"/>
              <a:chExt cx="812800" cy="812800"/>
            </a:xfrm>
          </p:grpSpPr>
          <p:sp>
            <p:nvSpPr>
              <p:cNvPr id="877" name="Google Shape;87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9" name="Google Shape;879;p28"/>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880" name="Google Shape;880;p28"/>
          <p:cNvSpPr txBox="1"/>
          <p:nvPr/>
        </p:nvSpPr>
        <p:spPr>
          <a:xfrm>
            <a:off x="1028700" y="2192466"/>
            <a:ext cx="8115300"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CONTACT US</a:t>
            </a:r>
            <a:endParaRPr/>
          </a:p>
        </p:txBody>
      </p:sp>
      <p:sp>
        <p:nvSpPr>
          <p:cNvPr id="881" name="Google Shape;881;p28"/>
          <p:cNvSpPr/>
          <p:nvPr/>
        </p:nvSpPr>
        <p:spPr>
          <a:xfrm rot="-206105">
            <a:off x="-2411622" y="4991393"/>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8"/>
          <p:cNvSpPr txBox="1"/>
          <p:nvPr/>
        </p:nvSpPr>
        <p:spPr>
          <a:xfrm>
            <a:off x="1028700" y="3738723"/>
            <a:ext cx="6267300" cy="2279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IF YOU HAVE ANY QUESTIONS, FEEDBACK, OR INQUIRIES, PLEASE DO NOT HESITATE TO CONTACT US. OUR TEAM IS HERE TO ASSIST YOU IN ANY WAY WE CAN.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YOU CAN REACH US VIA EMAIL, PHONE, OR SOCIAL MEDIA. WE VALUE YOUR INPUT AND LOOK FORWARD TO HEARING FROM YOU SOON. THANK YOU FOR CONSIDERING REACHING OUT TO US.</a:t>
            </a:r>
            <a:endParaRPr/>
          </a:p>
        </p:txBody>
      </p:sp>
      <p:sp>
        <p:nvSpPr>
          <p:cNvPr id="883" name="Google Shape;883;p28"/>
          <p:cNvSpPr txBox="1"/>
          <p:nvPr/>
        </p:nvSpPr>
        <p:spPr>
          <a:xfrm>
            <a:off x="1028700" y="6687952"/>
            <a:ext cx="7463416" cy="19333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+1 234 5435 654</a:t>
            </a:r>
            <a:endParaRPr/>
          </a:p>
          <a:p>
            <a:pPr indent="0" lvl="0" marL="0" marR="0" rtl="0" algn="l">
              <a:lnSpc>
                <a:spcPct val="120000"/>
              </a:lnSpc>
              <a:spcBef>
                <a:spcPts val="0"/>
              </a:spcBef>
              <a:spcAft>
                <a:spcPts val="0"/>
              </a:spcAft>
              <a:buNone/>
            </a:pPr>
            <a:r>
              <a:t/>
            </a:r>
            <a:endParaRPr b="0" i="0" sz="4200" u="none" cap="none" strike="noStrike">
              <a:solidFill>
                <a:srgbClr val="FFC571"/>
              </a:solidFill>
              <a:latin typeface="Archivo Black"/>
              <a:ea typeface="Archivo Black"/>
              <a:cs typeface="Archivo Black"/>
              <a:sym typeface="Archivo Black"/>
            </a:endParaRPr>
          </a:p>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WWW.MANAGMEN.COM</a:t>
            </a:r>
            <a:endParaRPr/>
          </a:p>
        </p:txBody>
      </p:sp>
      <p:pic>
        <p:nvPicPr>
          <p:cNvPr id="884" name="Google Shape;884;p28"/>
          <p:cNvPicPr preferRelativeResize="0"/>
          <p:nvPr/>
        </p:nvPicPr>
        <p:blipFill>
          <a:blip r:embed="rId4">
            <a:alphaModFix/>
          </a:blip>
          <a:stretch>
            <a:fillRect/>
          </a:stretch>
        </p:blipFill>
        <p:spPr>
          <a:xfrm>
            <a:off x="9160700" y="1820000"/>
            <a:ext cx="7463425" cy="76156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888" name="Shape 888"/>
        <p:cNvGrpSpPr/>
        <p:nvPr/>
      </p:nvGrpSpPr>
      <p:grpSpPr>
        <a:xfrm>
          <a:off x="0" y="0"/>
          <a:ext cx="0" cy="0"/>
          <a:chOff x="0" y="0"/>
          <a:chExt cx="0" cy="0"/>
        </a:xfrm>
      </p:grpSpPr>
      <p:pic>
        <p:nvPicPr>
          <p:cNvPr id="889" name="Google Shape;889;p29"/>
          <p:cNvPicPr preferRelativeResize="0"/>
          <p:nvPr/>
        </p:nvPicPr>
        <p:blipFill>
          <a:blip r:embed="rId3">
            <a:alphaModFix/>
          </a:blip>
          <a:stretch>
            <a:fillRect/>
          </a:stretch>
        </p:blipFill>
        <p:spPr>
          <a:xfrm>
            <a:off x="9809150" y="1970225"/>
            <a:ext cx="7161575" cy="7234694"/>
          </a:xfrm>
          <a:prstGeom prst="rect">
            <a:avLst/>
          </a:prstGeom>
          <a:noFill/>
          <a:ln>
            <a:noFill/>
          </a:ln>
        </p:spPr>
      </p:pic>
      <p:sp>
        <p:nvSpPr>
          <p:cNvPr id="890" name="Google Shape;890;p29"/>
          <p:cNvSpPr/>
          <p:nvPr/>
        </p:nvSpPr>
        <p:spPr>
          <a:xfrm rot="-206105">
            <a:off x="-3077637" y="-142060"/>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29"/>
          <p:cNvGrpSpPr/>
          <p:nvPr/>
        </p:nvGrpSpPr>
        <p:grpSpPr>
          <a:xfrm>
            <a:off x="1131635" y="740255"/>
            <a:ext cx="558915" cy="650373"/>
            <a:chOff x="0" y="0"/>
            <a:chExt cx="698500" cy="812800"/>
          </a:xfrm>
        </p:grpSpPr>
        <p:sp>
          <p:nvSpPr>
            <p:cNvPr id="892" name="Google Shape;892;p29"/>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893" name="Google Shape;893;p29"/>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4" name="Google Shape;894;p29"/>
          <p:cNvSpPr/>
          <p:nvPr/>
        </p:nvSpPr>
        <p:spPr>
          <a:xfrm>
            <a:off x="1185406" y="839755"/>
            <a:ext cx="451373" cy="451373"/>
          </a:xfrm>
          <a:custGeom>
            <a:rect b="b" l="l" r="r" t="t"/>
            <a:pathLst>
              <a:path extrusionOk="0" h="451373" w="451373">
                <a:moveTo>
                  <a:pt x="0" y="0"/>
                </a:moveTo>
                <a:lnTo>
                  <a:pt x="451372" y="0"/>
                </a:lnTo>
                <a:lnTo>
                  <a:pt x="451372" y="451373"/>
                </a:lnTo>
                <a:lnTo>
                  <a:pt x="0" y="451373"/>
                </a:lnTo>
                <a:lnTo>
                  <a:pt x="0" y="0"/>
                </a:lnTo>
                <a:close/>
              </a:path>
            </a:pathLst>
          </a:custGeom>
          <a:blipFill rotWithShape="1">
            <a:blip r:embed="rId4">
              <a:alphaModFix/>
            </a:blip>
            <a:stretch>
              <a:fillRect b="0" l="0" r="0" t="0"/>
            </a:stretch>
          </a:blipFill>
          <a:ln>
            <a:noFill/>
          </a:ln>
        </p:spPr>
      </p:sp>
      <p:grpSp>
        <p:nvGrpSpPr>
          <p:cNvPr id="895" name="Google Shape;895;p29"/>
          <p:cNvGrpSpPr/>
          <p:nvPr/>
        </p:nvGrpSpPr>
        <p:grpSpPr>
          <a:xfrm>
            <a:off x="10609909" y="693403"/>
            <a:ext cx="6876041" cy="563249"/>
            <a:chOff x="0" y="-47625"/>
            <a:chExt cx="1810974" cy="148345"/>
          </a:xfrm>
        </p:grpSpPr>
        <p:sp>
          <p:nvSpPr>
            <p:cNvPr id="896" name="Google Shape;896;p29"/>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9"/>
          <p:cNvGrpSpPr/>
          <p:nvPr/>
        </p:nvGrpSpPr>
        <p:grpSpPr>
          <a:xfrm>
            <a:off x="10863257" y="996989"/>
            <a:ext cx="136215" cy="136215"/>
            <a:chOff x="0" y="0"/>
            <a:chExt cx="812800" cy="812800"/>
          </a:xfrm>
        </p:grpSpPr>
        <p:sp>
          <p:nvSpPr>
            <p:cNvPr id="899" name="Google Shape;89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1" name="Google Shape;901;p29"/>
          <p:cNvSpPr txBox="1"/>
          <p:nvPr/>
        </p:nvSpPr>
        <p:spPr>
          <a:xfrm>
            <a:off x="11098221" y="914427"/>
            <a:ext cx="6218136"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902" name="Google Shape;902;p29"/>
          <p:cNvGrpSpPr/>
          <p:nvPr/>
        </p:nvGrpSpPr>
        <p:grpSpPr>
          <a:xfrm>
            <a:off x="15493820" y="996989"/>
            <a:ext cx="136215" cy="136215"/>
            <a:chOff x="0" y="0"/>
            <a:chExt cx="812800" cy="812800"/>
          </a:xfrm>
        </p:grpSpPr>
        <p:sp>
          <p:nvSpPr>
            <p:cNvPr id="903" name="Google Shape;90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29"/>
          <p:cNvGrpSpPr/>
          <p:nvPr/>
        </p:nvGrpSpPr>
        <p:grpSpPr>
          <a:xfrm>
            <a:off x="12988242" y="996989"/>
            <a:ext cx="136215" cy="136215"/>
            <a:chOff x="0" y="0"/>
            <a:chExt cx="812800" cy="812800"/>
          </a:xfrm>
        </p:grpSpPr>
        <p:sp>
          <p:nvSpPr>
            <p:cNvPr id="906" name="Google Shape;90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8" name="Google Shape;908;p29"/>
          <p:cNvSpPr/>
          <p:nvPr/>
        </p:nvSpPr>
        <p:spPr>
          <a:xfrm rot="-206105">
            <a:off x="11069790" y="6294421"/>
            <a:ext cx="839001" cy="70130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9"/>
          <p:cNvSpPr txBox="1"/>
          <p:nvPr/>
        </p:nvSpPr>
        <p:spPr>
          <a:xfrm>
            <a:off x="1028700" y="1946910"/>
            <a:ext cx="7596562" cy="2352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RESOURCE </a:t>
            </a:r>
            <a:endParaRPr/>
          </a:p>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PAGE</a:t>
            </a:r>
            <a:endParaRPr/>
          </a:p>
        </p:txBody>
      </p:sp>
      <p:sp>
        <p:nvSpPr>
          <p:cNvPr id="910" name="Google Shape;910;p29"/>
          <p:cNvSpPr txBox="1"/>
          <p:nvPr/>
        </p:nvSpPr>
        <p:spPr>
          <a:xfrm>
            <a:off x="1028700" y="4642485"/>
            <a:ext cx="5059200" cy="4306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DON'T FORGET TO DELETE THIS PAGE</a:t>
            </a:r>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BEFORE PRESENTING. </a:t>
            </a:r>
            <a:endParaRPr/>
          </a:p>
        </p:txBody>
      </p:sp>
      <p:sp>
        <p:nvSpPr>
          <p:cNvPr id="911" name="Google Shape;911;p29"/>
          <p:cNvSpPr txBox="1"/>
          <p:nvPr/>
        </p:nvSpPr>
        <p:spPr>
          <a:xfrm>
            <a:off x="1028700" y="5460323"/>
            <a:ext cx="4676700" cy="54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912" name="Google Shape;912;p29"/>
          <p:cNvSpPr txBox="1"/>
          <p:nvPr/>
        </p:nvSpPr>
        <p:spPr>
          <a:xfrm>
            <a:off x="1028700" y="6358137"/>
            <a:ext cx="6384900" cy="83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TITLES: ARCHIVO BLACK</a:t>
            </a:r>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HEADERS: ARCHIVO BLACK</a:t>
            </a:r>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BODY COPY: MONTSERRAT</a:t>
            </a:r>
            <a:endParaRPr/>
          </a:p>
        </p:txBody>
      </p:sp>
      <p:sp>
        <p:nvSpPr>
          <p:cNvPr id="913" name="Google Shape;913;p29"/>
          <p:cNvSpPr txBox="1"/>
          <p:nvPr/>
        </p:nvSpPr>
        <p:spPr>
          <a:xfrm>
            <a:off x="1836544" y="934166"/>
            <a:ext cx="1728193" cy="253025"/>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247" name="Shape 247"/>
        <p:cNvGrpSpPr/>
        <p:nvPr/>
      </p:nvGrpSpPr>
      <p:grpSpPr>
        <a:xfrm>
          <a:off x="0" y="0"/>
          <a:ext cx="0" cy="0"/>
          <a:chOff x="0" y="0"/>
          <a:chExt cx="0" cy="0"/>
        </a:xfrm>
      </p:grpSpPr>
      <p:sp>
        <p:nvSpPr>
          <p:cNvPr id="248" name="Google Shape;248;p12"/>
          <p:cNvSpPr/>
          <p:nvPr/>
        </p:nvSpPr>
        <p:spPr>
          <a:xfrm>
            <a:off x="10749558" y="-1352271"/>
            <a:ext cx="12362258" cy="1033338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2051029" y="-7857684"/>
            <a:ext cx="12362258" cy="1033338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1566929" y="3352002"/>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12"/>
          <p:cNvGrpSpPr/>
          <p:nvPr/>
        </p:nvGrpSpPr>
        <p:grpSpPr>
          <a:xfrm>
            <a:off x="1526214" y="3487818"/>
            <a:ext cx="1356255" cy="1537081"/>
            <a:chOff x="0" y="-47625"/>
            <a:chExt cx="357203" cy="404828"/>
          </a:xfrm>
        </p:grpSpPr>
        <p:sp>
          <p:nvSpPr>
            <p:cNvPr id="252" name="Google Shape;252;p12"/>
            <p:cNvSpPr/>
            <p:nvPr/>
          </p:nvSpPr>
          <p:spPr>
            <a:xfrm>
              <a:off x="0" y="0"/>
              <a:ext cx="357203" cy="357203"/>
            </a:xfrm>
            <a:custGeom>
              <a:rect b="b" l="l" r="r" t="t"/>
              <a:pathLst>
                <a:path extrusionOk="0" h="357203" w="357203">
                  <a:moveTo>
                    <a:pt x="165541" y="0"/>
                  </a:moveTo>
                  <a:lnTo>
                    <a:pt x="191662" y="0"/>
                  </a:lnTo>
                  <a:cubicBezTo>
                    <a:pt x="283088" y="0"/>
                    <a:pt x="357203" y="74115"/>
                    <a:pt x="357203" y="165541"/>
                  </a:cubicBezTo>
                  <a:lnTo>
                    <a:pt x="357203" y="191662"/>
                  </a:lnTo>
                  <a:cubicBezTo>
                    <a:pt x="357203" y="283088"/>
                    <a:pt x="283088" y="357203"/>
                    <a:pt x="191662" y="357203"/>
                  </a:cubicBezTo>
                  <a:lnTo>
                    <a:pt x="165541" y="357203"/>
                  </a:lnTo>
                  <a:cubicBezTo>
                    <a:pt x="74115" y="357203"/>
                    <a:pt x="0" y="283088"/>
                    <a:pt x="0" y="191662"/>
                  </a:cubicBezTo>
                  <a:lnTo>
                    <a:pt x="0" y="165541"/>
                  </a:lnTo>
                  <a:cubicBezTo>
                    <a:pt x="0" y="74115"/>
                    <a:pt x="74115" y="0"/>
                    <a:pt x="165541"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txBox="1"/>
            <p:nvPr/>
          </p:nvSpPr>
          <p:spPr>
            <a:xfrm>
              <a:off x="0" y="-47625"/>
              <a:ext cx="357203" cy="4048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2"/>
          <p:cNvGrpSpPr/>
          <p:nvPr/>
        </p:nvGrpSpPr>
        <p:grpSpPr>
          <a:xfrm>
            <a:off x="1526214" y="5475986"/>
            <a:ext cx="1356255" cy="1537081"/>
            <a:chOff x="0" y="-47625"/>
            <a:chExt cx="357203" cy="404828"/>
          </a:xfrm>
        </p:grpSpPr>
        <p:sp>
          <p:nvSpPr>
            <p:cNvPr id="255" name="Google Shape;255;p12"/>
            <p:cNvSpPr/>
            <p:nvPr/>
          </p:nvSpPr>
          <p:spPr>
            <a:xfrm>
              <a:off x="0" y="0"/>
              <a:ext cx="357203" cy="357203"/>
            </a:xfrm>
            <a:custGeom>
              <a:rect b="b" l="l" r="r" t="t"/>
              <a:pathLst>
                <a:path extrusionOk="0" h="357203" w="357203">
                  <a:moveTo>
                    <a:pt x="171249" y="0"/>
                  </a:moveTo>
                  <a:lnTo>
                    <a:pt x="185954" y="0"/>
                  </a:lnTo>
                  <a:cubicBezTo>
                    <a:pt x="280532" y="0"/>
                    <a:pt x="357203" y="76671"/>
                    <a:pt x="357203" y="171249"/>
                  </a:cubicBezTo>
                  <a:lnTo>
                    <a:pt x="357203" y="185954"/>
                  </a:lnTo>
                  <a:cubicBezTo>
                    <a:pt x="357203" y="231372"/>
                    <a:pt x="339161" y="274930"/>
                    <a:pt x="307045" y="307045"/>
                  </a:cubicBezTo>
                  <a:cubicBezTo>
                    <a:pt x="274930" y="339161"/>
                    <a:pt x="231372" y="357203"/>
                    <a:pt x="185954" y="357203"/>
                  </a:cubicBezTo>
                  <a:lnTo>
                    <a:pt x="171249" y="357203"/>
                  </a:lnTo>
                  <a:cubicBezTo>
                    <a:pt x="125831" y="357203"/>
                    <a:pt x="82273" y="339161"/>
                    <a:pt x="50158" y="307045"/>
                  </a:cubicBezTo>
                  <a:cubicBezTo>
                    <a:pt x="18042" y="274930"/>
                    <a:pt x="0" y="231372"/>
                    <a:pt x="0" y="185954"/>
                  </a:cubicBezTo>
                  <a:lnTo>
                    <a:pt x="0" y="171249"/>
                  </a:lnTo>
                  <a:cubicBezTo>
                    <a:pt x="0" y="125831"/>
                    <a:pt x="18042" y="82273"/>
                    <a:pt x="50158" y="50158"/>
                  </a:cubicBezTo>
                  <a:cubicBezTo>
                    <a:pt x="82273" y="18042"/>
                    <a:pt x="125831" y="0"/>
                    <a:pt x="171249"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txBox="1"/>
            <p:nvPr/>
          </p:nvSpPr>
          <p:spPr>
            <a:xfrm>
              <a:off x="0" y="-47625"/>
              <a:ext cx="357203" cy="4048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2"/>
          <p:cNvGrpSpPr/>
          <p:nvPr/>
        </p:nvGrpSpPr>
        <p:grpSpPr>
          <a:xfrm>
            <a:off x="1526214" y="7384249"/>
            <a:ext cx="1356255" cy="1537081"/>
            <a:chOff x="0" y="-47625"/>
            <a:chExt cx="357203" cy="404828"/>
          </a:xfrm>
        </p:grpSpPr>
        <p:sp>
          <p:nvSpPr>
            <p:cNvPr id="258" name="Google Shape;258;p12"/>
            <p:cNvSpPr/>
            <p:nvPr/>
          </p:nvSpPr>
          <p:spPr>
            <a:xfrm>
              <a:off x="0" y="0"/>
              <a:ext cx="357203" cy="357203"/>
            </a:xfrm>
            <a:custGeom>
              <a:rect b="b" l="l" r="r" t="t"/>
              <a:pathLst>
                <a:path extrusionOk="0" h="357203" w="357203">
                  <a:moveTo>
                    <a:pt x="171249" y="0"/>
                  </a:moveTo>
                  <a:lnTo>
                    <a:pt x="185954" y="0"/>
                  </a:lnTo>
                  <a:cubicBezTo>
                    <a:pt x="280532" y="0"/>
                    <a:pt x="357203" y="76671"/>
                    <a:pt x="357203" y="171249"/>
                  </a:cubicBezTo>
                  <a:lnTo>
                    <a:pt x="357203" y="185954"/>
                  </a:lnTo>
                  <a:cubicBezTo>
                    <a:pt x="357203" y="231372"/>
                    <a:pt x="339161" y="274930"/>
                    <a:pt x="307045" y="307045"/>
                  </a:cubicBezTo>
                  <a:cubicBezTo>
                    <a:pt x="274930" y="339161"/>
                    <a:pt x="231372" y="357203"/>
                    <a:pt x="185954" y="357203"/>
                  </a:cubicBezTo>
                  <a:lnTo>
                    <a:pt x="171249" y="357203"/>
                  </a:lnTo>
                  <a:cubicBezTo>
                    <a:pt x="125831" y="357203"/>
                    <a:pt x="82273" y="339161"/>
                    <a:pt x="50158" y="307045"/>
                  </a:cubicBezTo>
                  <a:cubicBezTo>
                    <a:pt x="18042" y="274930"/>
                    <a:pt x="0" y="231372"/>
                    <a:pt x="0" y="185954"/>
                  </a:cubicBezTo>
                  <a:lnTo>
                    <a:pt x="0" y="171249"/>
                  </a:lnTo>
                  <a:cubicBezTo>
                    <a:pt x="0" y="125831"/>
                    <a:pt x="18042" y="82273"/>
                    <a:pt x="50158" y="50158"/>
                  </a:cubicBezTo>
                  <a:cubicBezTo>
                    <a:pt x="82273" y="18042"/>
                    <a:pt x="125831" y="0"/>
                    <a:pt x="171249"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txBox="1"/>
            <p:nvPr/>
          </p:nvSpPr>
          <p:spPr>
            <a:xfrm>
              <a:off x="0" y="-47625"/>
              <a:ext cx="357203" cy="4048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2"/>
          <p:cNvGrpSpPr/>
          <p:nvPr/>
        </p:nvGrpSpPr>
        <p:grpSpPr>
          <a:xfrm>
            <a:off x="1131635" y="693404"/>
            <a:ext cx="16354316" cy="697224"/>
            <a:chOff x="0" y="-62469"/>
            <a:chExt cx="21805754" cy="929633"/>
          </a:xfrm>
        </p:grpSpPr>
        <p:grpSp>
          <p:nvGrpSpPr>
            <p:cNvPr id="261" name="Google Shape;261;p12"/>
            <p:cNvGrpSpPr/>
            <p:nvPr/>
          </p:nvGrpSpPr>
          <p:grpSpPr>
            <a:xfrm>
              <a:off x="0" y="0"/>
              <a:ext cx="745219" cy="867164"/>
              <a:chOff x="0" y="0"/>
              <a:chExt cx="698500" cy="812800"/>
            </a:xfrm>
          </p:grpSpPr>
          <p:sp>
            <p:nvSpPr>
              <p:cNvPr id="262" name="Google Shape;262;p12"/>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263" name="Google Shape;263;p12"/>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2"/>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265" name="Google Shape;265;p12"/>
            <p:cNvGrpSpPr/>
            <p:nvPr/>
          </p:nvGrpSpPr>
          <p:grpSpPr>
            <a:xfrm>
              <a:off x="12637699" y="-62469"/>
              <a:ext cx="9168055" cy="751000"/>
              <a:chOff x="0" y="-47625"/>
              <a:chExt cx="1810974" cy="148345"/>
            </a:xfrm>
          </p:grpSpPr>
          <p:sp>
            <p:nvSpPr>
              <p:cNvPr id="266" name="Google Shape;266;p12"/>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2"/>
            <p:cNvGrpSpPr/>
            <p:nvPr/>
          </p:nvGrpSpPr>
          <p:grpSpPr>
            <a:xfrm>
              <a:off x="12975497" y="342312"/>
              <a:ext cx="181620" cy="181620"/>
              <a:chOff x="0" y="0"/>
              <a:chExt cx="812800" cy="812800"/>
            </a:xfrm>
          </p:grpSpPr>
          <p:sp>
            <p:nvSpPr>
              <p:cNvPr id="269" name="Google Shape;26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2"/>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272" name="Google Shape;272;p12"/>
            <p:cNvGrpSpPr/>
            <p:nvPr/>
          </p:nvGrpSpPr>
          <p:grpSpPr>
            <a:xfrm>
              <a:off x="19149581" y="342312"/>
              <a:ext cx="181620" cy="181620"/>
              <a:chOff x="0" y="0"/>
              <a:chExt cx="812800" cy="812800"/>
            </a:xfrm>
          </p:grpSpPr>
          <p:sp>
            <p:nvSpPr>
              <p:cNvPr id="273" name="Google Shape;27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2"/>
            <p:cNvGrpSpPr/>
            <p:nvPr/>
          </p:nvGrpSpPr>
          <p:grpSpPr>
            <a:xfrm>
              <a:off x="15808809" y="342312"/>
              <a:ext cx="181620" cy="181620"/>
              <a:chOff x="0" y="0"/>
              <a:chExt cx="812800" cy="812800"/>
            </a:xfrm>
          </p:grpSpPr>
          <p:sp>
            <p:nvSpPr>
              <p:cNvPr id="276" name="Google Shape;2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2"/>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279" name="Google Shape;279;p12"/>
          <p:cNvSpPr txBox="1"/>
          <p:nvPr/>
        </p:nvSpPr>
        <p:spPr>
          <a:xfrm>
            <a:off x="3358818" y="5750882"/>
            <a:ext cx="5048968"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OUR PROJECTS</a:t>
            </a:r>
            <a:endParaRPr/>
          </a:p>
        </p:txBody>
      </p:sp>
      <p:sp>
        <p:nvSpPr>
          <p:cNvPr id="280" name="Google Shape;280;p12"/>
          <p:cNvSpPr txBox="1"/>
          <p:nvPr/>
        </p:nvSpPr>
        <p:spPr>
          <a:xfrm>
            <a:off x="3358818" y="3689546"/>
            <a:ext cx="4767029"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INTRODUCTION</a:t>
            </a:r>
            <a:endParaRPr/>
          </a:p>
        </p:txBody>
      </p:sp>
      <p:sp>
        <p:nvSpPr>
          <p:cNvPr id="281" name="Google Shape;281;p12"/>
          <p:cNvSpPr txBox="1"/>
          <p:nvPr/>
        </p:nvSpPr>
        <p:spPr>
          <a:xfrm>
            <a:off x="1600097" y="3795372"/>
            <a:ext cx="1282372" cy="1083748"/>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7007" u="none" cap="none" strike="noStrike">
                <a:solidFill>
                  <a:srgbClr val="FFFFFF"/>
                </a:solidFill>
                <a:latin typeface="Archivo Black"/>
                <a:ea typeface="Archivo Black"/>
                <a:cs typeface="Archivo Black"/>
                <a:sym typeface="Archivo Black"/>
              </a:rPr>
              <a:t>01</a:t>
            </a:r>
            <a:endParaRPr/>
          </a:p>
        </p:txBody>
      </p:sp>
      <p:sp>
        <p:nvSpPr>
          <p:cNvPr id="282" name="Google Shape;282;p12"/>
          <p:cNvSpPr txBox="1"/>
          <p:nvPr/>
        </p:nvSpPr>
        <p:spPr>
          <a:xfrm>
            <a:off x="1600097" y="5783540"/>
            <a:ext cx="1282372" cy="1083748"/>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7007" u="none" cap="none" strike="noStrike">
                <a:solidFill>
                  <a:srgbClr val="FFFFFF"/>
                </a:solidFill>
                <a:latin typeface="Archivo Black"/>
                <a:ea typeface="Archivo Black"/>
                <a:cs typeface="Archivo Black"/>
                <a:sym typeface="Archivo Black"/>
              </a:rPr>
              <a:t>02</a:t>
            </a:r>
            <a:endParaRPr/>
          </a:p>
        </p:txBody>
      </p:sp>
      <p:sp>
        <p:nvSpPr>
          <p:cNvPr id="283" name="Google Shape;283;p12"/>
          <p:cNvSpPr txBox="1"/>
          <p:nvPr/>
        </p:nvSpPr>
        <p:spPr>
          <a:xfrm>
            <a:off x="1600097" y="7724462"/>
            <a:ext cx="1282372" cy="1083748"/>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7007" u="none" cap="none" strike="noStrike">
                <a:solidFill>
                  <a:srgbClr val="FFFFFF"/>
                </a:solidFill>
                <a:latin typeface="Archivo Black"/>
                <a:ea typeface="Archivo Black"/>
                <a:cs typeface="Archivo Black"/>
                <a:sym typeface="Archivo Black"/>
              </a:rPr>
              <a:t>03</a:t>
            </a:r>
            <a:endParaRPr/>
          </a:p>
        </p:txBody>
      </p:sp>
      <p:sp>
        <p:nvSpPr>
          <p:cNvPr id="284" name="Google Shape;284;p12"/>
          <p:cNvSpPr txBox="1"/>
          <p:nvPr/>
        </p:nvSpPr>
        <p:spPr>
          <a:xfrm>
            <a:off x="3358818" y="4563167"/>
            <a:ext cx="5587214"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285" name="Google Shape;285;p12"/>
          <p:cNvSpPr txBox="1"/>
          <p:nvPr/>
        </p:nvSpPr>
        <p:spPr>
          <a:xfrm>
            <a:off x="3358818" y="6627182"/>
            <a:ext cx="5587214"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286" name="Google Shape;286;p12"/>
          <p:cNvSpPr txBox="1"/>
          <p:nvPr/>
        </p:nvSpPr>
        <p:spPr>
          <a:xfrm>
            <a:off x="3358818" y="8535445"/>
            <a:ext cx="5587214"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287" name="Google Shape;287;p12"/>
          <p:cNvSpPr txBox="1"/>
          <p:nvPr/>
        </p:nvSpPr>
        <p:spPr>
          <a:xfrm>
            <a:off x="3358818" y="7659145"/>
            <a:ext cx="3794478"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ABOUT US</a:t>
            </a:r>
            <a:endParaRPr/>
          </a:p>
        </p:txBody>
      </p:sp>
      <p:sp>
        <p:nvSpPr>
          <p:cNvPr id="288" name="Google Shape;288;p12"/>
          <p:cNvSpPr txBox="1"/>
          <p:nvPr/>
        </p:nvSpPr>
        <p:spPr>
          <a:xfrm>
            <a:off x="1526214" y="1850471"/>
            <a:ext cx="12269416" cy="1189523"/>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TABLE OF CONTENTS</a:t>
            </a:r>
            <a:endParaRPr/>
          </a:p>
        </p:txBody>
      </p:sp>
      <p:pic>
        <p:nvPicPr>
          <p:cNvPr id="289" name="Google Shape;289;p12"/>
          <p:cNvPicPr preferRelativeResize="0"/>
          <p:nvPr/>
        </p:nvPicPr>
        <p:blipFill>
          <a:blip r:embed="rId4">
            <a:alphaModFix/>
          </a:blip>
          <a:stretch>
            <a:fillRect/>
          </a:stretch>
        </p:blipFill>
        <p:spPr>
          <a:xfrm>
            <a:off x="11485650" y="3347450"/>
            <a:ext cx="5587200" cy="69583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917" name="Shape 917"/>
        <p:cNvGrpSpPr/>
        <p:nvPr/>
      </p:nvGrpSpPr>
      <p:grpSpPr>
        <a:xfrm>
          <a:off x="0" y="0"/>
          <a:ext cx="0" cy="0"/>
          <a:chOff x="0" y="0"/>
          <a:chExt cx="0" cy="0"/>
        </a:xfrm>
      </p:grpSpPr>
      <p:sp>
        <p:nvSpPr>
          <p:cNvPr id="918" name="Google Shape;918;p30"/>
          <p:cNvSpPr/>
          <p:nvPr/>
        </p:nvSpPr>
        <p:spPr>
          <a:xfrm rot="-206105">
            <a:off x="-2475725" y="348554"/>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0"/>
          <p:cNvSpPr txBox="1"/>
          <p:nvPr/>
        </p:nvSpPr>
        <p:spPr>
          <a:xfrm>
            <a:off x="5280936" y="1119187"/>
            <a:ext cx="7726128" cy="1181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CREDITS</a:t>
            </a:r>
            <a:endParaRPr/>
          </a:p>
        </p:txBody>
      </p:sp>
      <p:sp>
        <p:nvSpPr>
          <p:cNvPr id="920" name="Google Shape;920;p30"/>
          <p:cNvSpPr txBox="1"/>
          <p:nvPr/>
        </p:nvSpPr>
        <p:spPr>
          <a:xfrm>
            <a:off x="3143698" y="5122000"/>
            <a:ext cx="11810379" cy="769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921" name="Google Shape;921;p30"/>
          <p:cNvSpPr txBox="1"/>
          <p:nvPr/>
        </p:nvSpPr>
        <p:spPr>
          <a:xfrm>
            <a:off x="2818025" y="6558370"/>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PEXELS FOR THE PHOTOS</a:t>
            </a:r>
            <a:endParaRPr/>
          </a:p>
        </p:txBody>
      </p:sp>
      <p:sp>
        <p:nvSpPr>
          <p:cNvPr id="922" name="Google Shape;922;p30"/>
          <p:cNvSpPr txBox="1"/>
          <p:nvPr/>
        </p:nvSpPr>
        <p:spPr>
          <a:xfrm>
            <a:off x="2818025" y="7683809"/>
            <a:ext cx="12651949" cy="1181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HAPPY DESIGNING! </a:t>
            </a:r>
            <a:endParaRPr/>
          </a:p>
        </p:txBody>
      </p:sp>
      <p:sp>
        <p:nvSpPr>
          <p:cNvPr id="923" name="Google Shape;923;p30"/>
          <p:cNvSpPr/>
          <p:nvPr/>
        </p:nvSpPr>
        <p:spPr>
          <a:xfrm rot="-206105">
            <a:off x="12321241" y="-1831621"/>
            <a:ext cx="11933517" cy="9975009"/>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4" name="Google Shape;924;p30"/>
          <p:cNvPicPr preferRelativeResize="0"/>
          <p:nvPr/>
        </p:nvPicPr>
        <p:blipFill>
          <a:blip r:embed="rId3">
            <a:alphaModFix/>
          </a:blip>
          <a:stretch>
            <a:fillRect/>
          </a:stretch>
        </p:blipFill>
        <p:spPr>
          <a:xfrm>
            <a:off x="6131250" y="2957946"/>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293" name="Shape 293"/>
        <p:cNvGrpSpPr/>
        <p:nvPr/>
      </p:nvGrpSpPr>
      <p:grpSpPr>
        <a:xfrm>
          <a:off x="0" y="0"/>
          <a:ext cx="0" cy="0"/>
          <a:chOff x="0" y="0"/>
          <a:chExt cx="0" cy="0"/>
        </a:xfrm>
      </p:grpSpPr>
      <p:sp>
        <p:nvSpPr>
          <p:cNvPr id="294" name="Google Shape;294;p13"/>
          <p:cNvSpPr/>
          <p:nvPr/>
        </p:nvSpPr>
        <p:spPr>
          <a:xfrm rot="9987354">
            <a:off x="-4422189" y="1066247"/>
            <a:ext cx="15456090" cy="1291946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5" name="Google Shape;295;p13"/>
          <p:cNvGrpSpPr/>
          <p:nvPr/>
        </p:nvGrpSpPr>
        <p:grpSpPr>
          <a:xfrm>
            <a:off x="8777455" y="1728480"/>
            <a:ext cx="1356255" cy="1537081"/>
            <a:chOff x="0" y="-47625"/>
            <a:chExt cx="357203" cy="404828"/>
          </a:xfrm>
        </p:grpSpPr>
        <p:sp>
          <p:nvSpPr>
            <p:cNvPr id="296" name="Google Shape;296;p13"/>
            <p:cNvSpPr/>
            <p:nvPr/>
          </p:nvSpPr>
          <p:spPr>
            <a:xfrm>
              <a:off x="0" y="0"/>
              <a:ext cx="357203" cy="357203"/>
            </a:xfrm>
            <a:custGeom>
              <a:rect b="b" l="l" r="r" t="t"/>
              <a:pathLst>
                <a:path extrusionOk="0" h="357203" w="357203">
                  <a:moveTo>
                    <a:pt x="171249" y="0"/>
                  </a:moveTo>
                  <a:lnTo>
                    <a:pt x="185954" y="0"/>
                  </a:lnTo>
                  <a:cubicBezTo>
                    <a:pt x="280532" y="0"/>
                    <a:pt x="357203" y="76671"/>
                    <a:pt x="357203" y="171249"/>
                  </a:cubicBezTo>
                  <a:lnTo>
                    <a:pt x="357203" y="185954"/>
                  </a:lnTo>
                  <a:cubicBezTo>
                    <a:pt x="357203" y="231372"/>
                    <a:pt x="339161" y="274930"/>
                    <a:pt x="307045" y="307045"/>
                  </a:cubicBezTo>
                  <a:cubicBezTo>
                    <a:pt x="274930" y="339161"/>
                    <a:pt x="231372" y="357203"/>
                    <a:pt x="185954" y="357203"/>
                  </a:cubicBezTo>
                  <a:lnTo>
                    <a:pt x="171249" y="357203"/>
                  </a:lnTo>
                  <a:cubicBezTo>
                    <a:pt x="125831" y="357203"/>
                    <a:pt x="82273" y="339161"/>
                    <a:pt x="50158" y="307045"/>
                  </a:cubicBezTo>
                  <a:cubicBezTo>
                    <a:pt x="18042" y="274930"/>
                    <a:pt x="0" y="231372"/>
                    <a:pt x="0" y="185954"/>
                  </a:cubicBezTo>
                  <a:lnTo>
                    <a:pt x="0" y="171249"/>
                  </a:lnTo>
                  <a:cubicBezTo>
                    <a:pt x="0" y="125831"/>
                    <a:pt x="18042" y="82273"/>
                    <a:pt x="50158" y="50158"/>
                  </a:cubicBezTo>
                  <a:cubicBezTo>
                    <a:pt x="82273" y="18042"/>
                    <a:pt x="125831" y="0"/>
                    <a:pt x="171249"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txBox="1"/>
            <p:nvPr/>
          </p:nvSpPr>
          <p:spPr>
            <a:xfrm>
              <a:off x="0" y="-47625"/>
              <a:ext cx="357203" cy="4048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3"/>
          <p:cNvSpPr txBox="1"/>
          <p:nvPr/>
        </p:nvSpPr>
        <p:spPr>
          <a:xfrm>
            <a:off x="8777455" y="3646561"/>
            <a:ext cx="9688141"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INTRODUCTION</a:t>
            </a:r>
            <a:endParaRPr/>
          </a:p>
        </p:txBody>
      </p:sp>
      <p:sp>
        <p:nvSpPr>
          <p:cNvPr id="299" name="Google Shape;299;p13"/>
          <p:cNvSpPr txBox="1"/>
          <p:nvPr/>
        </p:nvSpPr>
        <p:spPr>
          <a:xfrm>
            <a:off x="9190125" y="5010850"/>
            <a:ext cx="7359300" cy="3789900"/>
          </a:xfrm>
          <a:prstGeom prst="rect">
            <a:avLst/>
          </a:prstGeom>
          <a:noFill/>
          <a:ln>
            <a:noFill/>
          </a:ln>
        </p:spPr>
        <p:txBody>
          <a:bodyPr anchorCtr="0" anchor="t" bIns="0" lIns="0" spcFirstLastPara="1" rIns="0" wrap="square" tIns="0">
            <a:spAutoFit/>
          </a:bodyPr>
          <a:lstStyle/>
          <a:p>
            <a:pPr indent="0" lvl="0" marL="0" marR="0" rtl="0" algn="l">
              <a:lnSpc>
                <a:spcPct val="127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WELCOME TO A WORLD OF ENDLESS POSSIBILITIES AND BOUNDLESS OPPORTUNITIES. IN THIS PASSAGE, WE WILL EMBARK ON A JOURNEY OF DISCOVERY, LEARNING, AND GROWTH. TOGETHER, WE WILL EXPLORE THE DEPTHS OF IMAGINATION AND DELVE INTO THE REALMS OF CREATIVITY.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LET US SET FORTH WITH OPEN MINDS AND ADVENTUROUS SPIRITS, READY TO EMBRACE THE WONDERS THAT AWAIT US. JOIN ME AS WE UNCOVER THE BEAUTY OF WORDS, THE POWER OF IDEAS, AND THE MAGIC OF STORYTELLING. SO, DEAR READER, LET US BEGIN THIS CHAPTER OF EXPLORATION AND INSPIRATION, WHERE EVERY WORD IS A STEPPING STONE TOWARDS NEW HORIZONS.</a:t>
            </a:r>
            <a:endParaRPr/>
          </a:p>
        </p:txBody>
      </p:sp>
      <p:sp>
        <p:nvSpPr>
          <p:cNvPr id="300" name="Google Shape;300;p13"/>
          <p:cNvSpPr txBox="1"/>
          <p:nvPr/>
        </p:nvSpPr>
        <p:spPr>
          <a:xfrm>
            <a:off x="8851337" y="2036034"/>
            <a:ext cx="1282372" cy="1083748"/>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7007" u="none" cap="none" strike="noStrike">
                <a:solidFill>
                  <a:srgbClr val="FFFFFF"/>
                </a:solidFill>
                <a:latin typeface="Archivo Black"/>
                <a:ea typeface="Archivo Black"/>
                <a:cs typeface="Archivo Black"/>
                <a:sym typeface="Archivo Black"/>
              </a:rPr>
              <a:t>01</a:t>
            </a:r>
            <a:endParaRPr/>
          </a:p>
        </p:txBody>
      </p:sp>
      <p:grpSp>
        <p:nvGrpSpPr>
          <p:cNvPr id="301" name="Google Shape;301;p13"/>
          <p:cNvGrpSpPr/>
          <p:nvPr/>
        </p:nvGrpSpPr>
        <p:grpSpPr>
          <a:xfrm>
            <a:off x="1131635" y="693404"/>
            <a:ext cx="16354316" cy="697224"/>
            <a:chOff x="0" y="-62469"/>
            <a:chExt cx="21805754" cy="929633"/>
          </a:xfrm>
        </p:grpSpPr>
        <p:grpSp>
          <p:nvGrpSpPr>
            <p:cNvPr id="302" name="Google Shape;302;p13"/>
            <p:cNvGrpSpPr/>
            <p:nvPr/>
          </p:nvGrpSpPr>
          <p:grpSpPr>
            <a:xfrm>
              <a:off x="0" y="0"/>
              <a:ext cx="745219" cy="867164"/>
              <a:chOff x="0" y="0"/>
              <a:chExt cx="698500" cy="812800"/>
            </a:xfrm>
          </p:grpSpPr>
          <p:sp>
            <p:nvSpPr>
              <p:cNvPr id="303" name="Google Shape;303;p13"/>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304" name="Google Shape;304;p13"/>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13"/>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306" name="Google Shape;306;p13"/>
            <p:cNvGrpSpPr/>
            <p:nvPr/>
          </p:nvGrpSpPr>
          <p:grpSpPr>
            <a:xfrm>
              <a:off x="12637699" y="-62469"/>
              <a:ext cx="9168055" cy="751000"/>
              <a:chOff x="0" y="-47625"/>
              <a:chExt cx="1810974" cy="148345"/>
            </a:xfrm>
          </p:grpSpPr>
          <p:sp>
            <p:nvSpPr>
              <p:cNvPr id="307" name="Google Shape;307;p13"/>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3"/>
            <p:cNvGrpSpPr/>
            <p:nvPr/>
          </p:nvGrpSpPr>
          <p:grpSpPr>
            <a:xfrm>
              <a:off x="12975497" y="342312"/>
              <a:ext cx="181620" cy="181620"/>
              <a:chOff x="0" y="0"/>
              <a:chExt cx="812800" cy="812800"/>
            </a:xfrm>
          </p:grpSpPr>
          <p:sp>
            <p:nvSpPr>
              <p:cNvPr id="310" name="Google Shape;3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13"/>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313" name="Google Shape;313;p13"/>
            <p:cNvGrpSpPr/>
            <p:nvPr/>
          </p:nvGrpSpPr>
          <p:grpSpPr>
            <a:xfrm>
              <a:off x="19149581" y="342312"/>
              <a:ext cx="181620" cy="181620"/>
              <a:chOff x="0" y="0"/>
              <a:chExt cx="812800" cy="812800"/>
            </a:xfrm>
          </p:grpSpPr>
          <p:sp>
            <p:nvSpPr>
              <p:cNvPr id="314" name="Google Shape;31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3"/>
            <p:cNvGrpSpPr/>
            <p:nvPr/>
          </p:nvGrpSpPr>
          <p:grpSpPr>
            <a:xfrm>
              <a:off x="15808809" y="342312"/>
              <a:ext cx="181620" cy="181620"/>
              <a:chOff x="0" y="0"/>
              <a:chExt cx="812800" cy="812800"/>
            </a:xfrm>
          </p:grpSpPr>
          <p:sp>
            <p:nvSpPr>
              <p:cNvPr id="317" name="Google Shape;31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13"/>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320" name="Google Shape;320;p13"/>
          <p:cNvSpPr/>
          <p:nvPr/>
        </p:nvSpPr>
        <p:spPr>
          <a:xfrm>
            <a:off x="13276186" y="-3423557"/>
            <a:ext cx="12362258" cy="1033338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13"/>
          <p:cNvCxnSpPr/>
          <p:nvPr/>
        </p:nvCxnSpPr>
        <p:spPr>
          <a:xfrm>
            <a:off x="8870387" y="5143500"/>
            <a:ext cx="0" cy="4114800"/>
          </a:xfrm>
          <a:prstGeom prst="straightConnector1">
            <a:avLst/>
          </a:prstGeom>
          <a:noFill/>
          <a:ln cap="flat" cmpd="sng" w="38100">
            <a:solidFill>
              <a:srgbClr val="FFFFFF"/>
            </a:solidFill>
            <a:prstDash val="solid"/>
            <a:round/>
            <a:headEnd len="sm" w="sm" type="none"/>
            <a:tailEnd len="sm" w="sm" type="none"/>
          </a:ln>
        </p:spPr>
      </p:cxnSp>
      <p:pic>
        <p:nvPicPr>
          <p:cNvPr id="322" name="Google Shape;322;p13"/>
          <p:cNvPicPr preferRelativeResize="0"/>
          <p:nvPr/>
        </p:nvPicPr>
        <p:blipFill>
          <a:blip r:embed="rId4">
            <a:alphaModFix/>
          </a:blip>
          <a:stretch>
            <a:fillRect/>
          </a:stretch>
        </p:blipFill>
        <p:spPr>
          <a:xfrm>
            <a:off x="488482" y="1512736"/>
            <a:ext cx="7716643" cy="7867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326" name="Shape 326"/>
        <p:cNvGrpSpPr/>
        <p:nvPr/>
      </p:nvGrpSpPr>
      <p:grpSpPr>
        <a:xfrm>
          <a:off x="0" y="0"/>
          <a:ext cx="0" cy="0"/>
          <a:chOff x="0" y="0"/>
          <a:chExt cx="0" cy="0"/>
        </a:xfrm>
      </p:grpSpPr>
      <p:sp>
        <p:nvSpPr>
          <p:cNvPr id="327" name="Google Shape;327;p14"/>
          <p:cNvSpPr/>
          <p:nvPr/>
        </p:nvSpPr>
        <p:spPr>
          <a:xfrm rot="-206105">
            <a:off x="-4267532" y="-1747171"/>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8" name="Google Shape;328;p14"/>
          <p:cNvGrpSpPr/>
          <p:nvPr/>
        </p:nvGrpSpPr>
        <p:grpSpPr>
          <a:xfrm>
            <a:off x="1131635" y="693404"/>
            <a:ext cx="16354316" cy="697224"/>
            <a:chOff x="0" y="-62469"/>
            <a:chExt cx="21805754" cy="929633"/>
          </a:xfrm>
        </p:grpSpPr>
        <p:grpSp>
          <p:nvGrpSpPr>
            <p:cNvPr id="329" name="Google Shape;329;p14"/>
            <p:cNvGrpSpPr/>
            <p:nvPr/>
          </p:nvGrpSpPr>
          <p:grpSpPr>
            <a:xfrm>
              <a:off x="0" y="0"/>
              <a:ext cx="745219" cy="867164"/>
              <a:chOff x="0" y="0"/>
              <a:chExt cx="698500" cy="812800"/>
            </a:xfrm>
          </p:grpSpPr>
          <p:sp>
            <p:nvSpPr>
              <p:cNvPr id="330" name="Google Shape;330;p14"/>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331" name="Google Shape;331;p14"/>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4"/>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333" name="Google Shape;333;p14"/>
            <p:cNvGrpSpPr/>
            <p:nvPr/>
          </p:nvGrpSpPr>
          <p:grpSpPr>
            <a:xfrm>
              <a:off x="12637699" y="-62469"/>
              <a:ext cx="9168055" cy="751000"/>
              <a:chOff x="0" y="-47625"/>
              <a:chExt cx="1810974" cy="148345"/>
            </a:xfrm>
          </p:grpSpPr>
          <p:sp>
            <p:nvSpPr>
              <p:cNvPr id="334" name="Google Shape;334;p14"/>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4"/>
            <p:cNvGrpSpPr/>
            <p:nvPr/>
          </p:nvGrpSpPr>
          <p:grpSpPr>
            <a:xfrm>
              <a:off x="12975497" y="342312"/>
              <a:ext cx="181620" cy="181620"/>
              <a:chOff x="0" y="0"/>
              <a:chExt cx="812800" cy="812800"/>
            </a:xfrm>
          </p:grpSpPr>
          <p:sp>
            <p:nvSpPr>
              <p:cNvPr id="337" name="Google Shape;33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14"/>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340" name="Google Shape;340;p14"/>
            <p:cNvGrpSpPr/>
            <p:nvPr/>
          </p:nvGrpSpPr>
          <p:grpSpPr>
            <a:xfrm>
              <a:off x="19149581" y="342312"/>
              <a:ext cx="181620" cy="181620"/>
              <a:chOff x="0" y="0"/>
              <a:chExt cx="812800" cy="812800"/>
            </a:xfrm>
          </p:grpSpPr>
          <p:sp>
            <p:nvSpPr>
              <p:cNvPr id="341" name="Google Shape;34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4"/>
            <p:cNvGrpSpPr/>
            <p:nvPr/>
          </p:nvGrpSpPr>
          <p:grpSpPr>
            <a:xfrm>
              <a:off x="15808809" y="342312"/>
              <a:ext cx="181620" cy="181620"/>
              <a:chOff x="0" y="0"/>
              <a:chExt cx="812800" cy="812800"/>
            </a:xfrm>
          </p:grpSpPr>
          <p:sp>
            <p:nvSpPr>
              <p:cNvPr id="344" name="Google Shape;3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4"/>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347" name="Google Shape;347;p14"/>
          <p:cNvSpPr/>
          <p:nvPr/>
        </p:nvSpPr>
        <p:spPr>
          <a:xfrm rot="-206105">
            <a:off x="9430783" y="2875205"/>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14"/>
          <p:cNvGrpSpPr/>
          <p:nvPr/>
        </p:nvGrpSpPr>
        <p:grpSpPr>
          <a:xfrm>
            <a:off x="1131635" y="3824783"/>
            <a:ext cx="1722651" cy="1946582"/>
            <a:chOff x="0" y="-47625"/>
            <a:chExt cx="453702" cy="512680"/>
          </a:xfrm>
        </p:grpSpPr>
        <p:sp>
          <p:nvSpPr>
            <p:cNvPr id="349" name="Google Shape;349;p14"/>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4"/>
          <p:cNvGrpSpPr/>
          <p:nvPr/>
        </p:nvGrpSpPr>
        <p:grpSpPr>
          <a:xfrm>
            <a:off x="1131635" y="6581920"/>
            <a:ext cx="1722651" cy="1946582"/>
            <a:chOff x="0" y="-47625"/>
            <a:chExt cx="453702" cy="512680"/>
          </a:xfrm>
        </p:grpSpPr>
        <p:sp>
          <p:nvSpPr>
            <p:cNvPr id="352" name="Google Shape;352;p14"/>
            <p:cNvSpPr/>
            <p:nvPr/>
          </p:nvSpPr>
          <p:spPr>
            <a:xfrm>
              <a:off x="0" y="0"/>
              <a:ext cx="453702" cy="465055"/>
            </a:xfrm>
            <a:custGeom>
              <a:rect b="b" l="l" r="r" t="t"/>
              <a:pathLst>
                <a:path extrusionOk="0" h="465055" w="453702">
                  <a:moveTo>
                    <a:pt x="134826" y="0"/>
                  </a:moveTo>
                  <a:lnTo>
                    <a:pt x="318876" y="0"/>
                  </a:lnTo>
                  <a:cubicBezTo>
                    <a:pt x="393339" y="0"/>
                    <a:pt x="453702" y="60364"/>
                    <a:pt x="453702" y="134826"/>
                  </a:cubicBezTo>
                  <a:lnTo>
                    <a:pt x="453702" y="330229"/>
                  </a:lnTo>
                  <a:cubicBezTo>
                    <a:pt x="453702" y="404692"/>
                    <a:pt x="393339" y="465055"/>
                    <a:pt x="318876" y="465055"/>
                  </a:cubicBezTo>
                  <a:lnTo>
                    <a:pt x="134826" y="465055"/>
                  </a:lnTo>
                  <a:cubicBezTo>
                    <a:pt x="60364" y="465055"/>
                    <a:pt x="0" y="404692"/>
                    <a:pt x="0" y="330229"/>
                  </a:cubicBezTo>
                  <a:lnTo>
                    <a:pt x="0" y="134826"/>
                  </a:lnTo>
                  <a:cubicBezTo>
                    <a:pt x="0" y="60364"/>
                    <a:pt x="60364" y="0"/>
                    <a:pt x="1348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
            <p:cNvSpPr txBox="1"/>
            <p:nvPr/>
          </p:nvSpPr>
          <p:spPr>
            <a:xfrm>
              <a:off x="0" y="-47625"/>
              <a:ext cx="453702" cy="5126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14"/>
          <p:cNvSpPr/>
          <p:nvPr/>
        </p:nvSpPr>
        <p:spPr>
          <a:xfrm rot="-206105">
            <a:off x="1070472" y="8649843"/>
            <a:ext cx="9597731" cy="802256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txBox="1"/>
          <p:nvPr/>
        </p:nvSpPr>
        <p:spPr>
          <a:xfrm>
            <a:off x="1131635" y="2226439"/>
            <a:ext cx="9475405"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OUR COMPANY</a:t>
            </a:r>
            <a:endParaRPr/>
          </a:p>
        </p:txBody>
      </p:sp>
      <p:sp>
        <p:nvSpPr>
          <p:cNvPr id="356" name="Google Shape;356;p14"/>
          <p:cNvSpPr txBox="1"/>
          <p:nvPr/>
        </p:nvSpPr>
        <p:spPr>
          <a:xfrm>
            <a:off x="3313286" y="6902686"/>
            <a:ext cx="458412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WHAT WE DO? </a:t>
            </a:r>
            <a:endParaRPr/>
          </a:p>
        </p:txBody>
      </p:sp>
      <p:sp>
        <p:nvSpPr>
          <p:cNvPr id="357" name="Google Shape;357;p14"/>
          <p:cNvSpPr txBox="1"/>
          <p:nvPr/>
        </p:nvSpPr>
        <p:spPr>
          <a:xfrm>
            <a:off x="3313286" y="4145548"/>
            <a:ext cx="458412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WHO WE ARE?</a:t>
            </a:r>
            <a:endParaRPr/>
          </a:p>
        </p:txBody>
      </p:sp>
      <p:sp>
        <p:nvSpPr>
          <p:cNvPr id="358" name="Google Shape;358;p14"/>
          <p:cNvSpPr txBox="1"/>
          <p:nvPr/>
        </p:nvSpPr>
        <p:spPr>
          <a:xfrm>
            <a:off x="3313286" y="5053860"/>
            <a:ext cx="4584125"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BRIEFLY ELABORATE ON WHAT YOU WANT TO DISCUSS. </a:t>
            </a:r>
            <a:endParaRPr/>
          </a:p>
        </p:txBody>
      </p:sp>
      <p:sp>
        <p:nvSpPr>
          <p:cNvPr id="359" name="Google Shape;359;p14"/>
          <p:cNvSpPr txBox="1"/>
          <p:nvPr/>
        </p:nvSpPr>
        <p:spPr>
          <a:xfrm>
            <a:off x="3313286" y="7810998"/>
            <a:ext cx="4584125"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BRIEFLY ELABORATE ON WHAT YOU WANT TO DISCUSS. </a:t>
            </a:r>
            <a:endParaRPr/>
          </a:p>
        </p:txBody>
      </p:sp>
      <p:pic>
        <p:nvPicPr>
          <p:cNvPr id="360" name="Google Shape;360;p14"/>
          <p:cNvPicPr preferRelativeResize="0"/>
          <p:nvPr/>
        </p:nvPicPr>
        <p:blipFill>
          <a:blip r:embed="rId4">
            <a:alphaModFix/>
          </a:blip>
          <a:stretch>
            <a:fillRect/>
          </a:stretch>
        </p:blipFill>
        <p:spPr>
          <a:xfrm>
            <a:off x="11264275" y="1875624"/>
            <a:ext cx="4967588" cy="8411376"/>
          </a:xfrm>
          <a:prstGeom prst="rect">
            <a:avLst/>
          </a:prstGeom>
          <a:noFill/>
          <a:ln>
            <a:noFill/>
          </a:ln>
        </p:spPr>
      </p:pic>
      <p:pic>
        <p:nvPicPr>
          <p:cNvPr id="361" name="Google Shape;361;p14"/>
          <p:cNvPicPr preferRelativeResize="0"/>
          <p:nvPr/>
        </p:nvPicPr>
        <p:blipFill>
          <a:blip r:embed="rId5">
            <a:alphaModFix/>
          </a:blip>
          <a:stretch>
            <a:fillRect/>
          </a:stretch>
        </p:blipFill>
        <p:spPr>
          <a:xfrm>
            <a:off x="1402900" y="4350988"/>
            <a:ext cx="1180125" cy="1212612"/>
          </a:xfrm>
          <a:prstGeom prst="rect">
            <a:avLst/>
          </a:prstGeom>
          <a:noFill/>
          <a:ln>
            <a:noFill/>
          </a:ln>
        </p:spPr>
      </p:pic>
      <p:pic>
        <p:nvPicPr>
          <p:cNvPr id="362" name="Google Shape;362;p14"/>
          <p:cNvPicPr preferRelativeResize="0"/>
          <p:nvPr/>
        </p:nvPicPr>
        <p:blipFill>
          <a:blip r:embed="rId6">
            <a:alphaModFix/>
          </a:blip>
          <a:stretch>
            <a:fillRect/>
          </a:stretch>
        </p:blipFill>
        <p:spPr>
          <a:xfrm>
            <a:off x="1540951" y="6902668"/>
            <a:ext cx="1180125" cy="13382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366" name="Shape 366"/>
        <p:cNvGrpSpPr/>
        <p:nvPr/>
      </p:nvGrpSpPr>
      <p:grpSpPr>
        <a:xfrm>
          <a:off x="0" y="0"/>
          <a:ext cx="0" cy="0"/>
          <a:chOff x="0" y="0"/>
          <a:chExt cx="0" cy="0"/>
        </a:xfrm>
      </p:grpSpPr>
      <p:sp>
        <p:nvSpPr>
          <p:cNvPr id="367" name="Google Shape;367;p15"/>
          <p:cNvSpPr txBox="1"/>
          <p:nvPr/>
        </p:nvSpPr>
        <p:spPr>
          <a:xfrm>
            <a:off x="8686800" y="2107028"/>
            <a:ext cx="9979487" cy="2352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WELCOME TO PRESENTATION</a:t>
            </a:r>
            <a:endParaRPr/>
          </a:p>
        </p:txBody>
      </p:sp>
      <p:sp>
        <p:nvSpPr>
          <p:cNvPr id="368" name="Google Shape;368;p15"/>
          <p:cNvSpPr/>
          <p:nvPr/>
        </p:nvSpPr>
        <p:spPr>
          <a:xfrm>
            <a:off x="4505988" y="-7812184"/>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rot="-206105">
            <a:off x="-3478142" y="346937"/>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txBox="1"/>
          <p:nvPr/>
        </p:nvSpPr>
        <p:spPr>
          <a:xfrm>
            <a:off x="9144000" y="5282730"/>
            <a:ext cx="6990600" cy="372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LADIES AND GENTLEMEN, ESTEEMED GUESTS, AND VALUED COLLEAGUES, I AM THRILLED TO WELCOME YOU TO THIS PRESENTATION. TODAY, WE EMBARK ON A JOURNEY OF DISCOVERY, LEARNING, AND INSPIRATION. AS WE GATHER HERE, LET US OPEN OUR MINDS TO NEW IDEAS, ENGAGE WITH ENTHUSIASM, AND EMBRACE THE OPPORTUNITY TO EXPAND OUR KNOWLEDGE.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TOGETHER, WE WILL EXPLORE EXCITING CONCEPTS, SHARE PERSPECTIVES, AND FOSTER A COLLABORATIVE SPIRIT. THANK YOU FOR JOINING US ON THIS ENRICHING AND ENLIGHTENING EXPERIENCE. LET US BEGIN OUR PRESENTATION WITH A SENSE OF CURIOSITY AND A SHARED COMMITMENT TO GROWTH.</a:t>
            </a:r>
            <a:endParaRPr/>
          </a:p>
        </p:txBody>
      </p:sp>
      <p:grpSp>
        <p:nvGrpSpPr>
          <p:cNvPr id="371" name="Google Shape;371;p15"/>
          <p:cNvGrpSpPr/>
          <p:nvPr/>
        </p:nvGrpSpPr>
        <p:grpSpPr>
          <a:xfrm>
            <a:off x="1131635" y="693404"/>
            <a:ext cx="16354316" cy="697224"/>
            <a:chOff x="0" y="-62469"/>
            <a:chExt cx="21805754" cy="929633"/>
          </a:xfrm>
        </p:grpSpPr>
        <p:grpSp>
          <p:nvGrpSpPr>
            <p:cNvPr id="372" name="Google Shape;372;p15"/>
            <p:cNvGrpSpPr/>
            <p:nvPr/>
          </p:nvGrpSpPr>
          <p:grpSpPr>
            <a:xfrm>
              <a:off x="0" y="0"/>
              <a:ext cx="745219" cy="867164"/>
              <a:chOff x="0" y="0"/>
              <a:chExt cx="698500" cy="812800"/>
            </a:xfrm>
          </p:grpSpPr>
          <p:sp>
            <p:nvSpPr>
              <p:cNvPr id="373" name="Google Shape;373;p15"/>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374" name="Google Shape;374;p15"/>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15"/>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376" name="Google Shape;376;p15"/>
            <p:cNvGrpSpPr/>
            <p:nvPr/>
          </p:nvGrpSpPr>
          <p:grpSpPr>
            <a:xfrm>
              <a:off x="12637699" y="-62469"/>
              <a:ext cx="9168055" cy="751000"/>
              <a:chOff x="0" y="-47625"/>
              <a:chExt cx="1810974" cy="148345"/>
            </a:xfrm>
          </p:grpSpPr>
          <p:sp>
            <p:nvSpPr>
              <p:cNvPr id="377" name="Google Shape;377;p15"/>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5"/>
            <p:cNvGrpSpPr/>
            <p:nvPr/>
          </p:nvGrpSpPr>
          <p:grpSpPr>
            <a:xfrm>
              <a:off x="12975497" y="342312"/>
              <a:ext cx="181620" cy="181620"/>
              <a:chOff x="0" y="0"/>
              <a:chExt cx="812800" cy="812800"/>
            </a:xfrm>
          </p:grpSpPr>
          <p:sp>
            <p:nvSpPr>
              <p:cNvPr id="380" name="Google Shape;3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15"/>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383" name="Google Shape;383;p15"/>
            <p:cNvGrpSpPr/>
            <p:nvPr/>
          </p:nvGrpSpPr>
          <p:grpSpPr>
            <a:xfrm>
              <a:off x="19149581" y="342312"/>
              <a:ext cx="181620" cy="181620"/>
              <a:chOff x="0" y="0"/>
              <a:chExt cx="812800" cy="812800"/>
            </a:xfrm>
          </p:grpSpPr>
          <p:sp>
            <p:nvSpPr>
              <p:cNvPr id="384" name="Google Shape;3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15"/>
            <p:cNvGrpSpPr/>
            <p:nvPr/>
          </p:nvGrpSpPr>
          <p:grpSpPr>
            <a:xfrm>
              <a:off x="15808809" y="342312"/>
              <a:ext cx="181620" cy="181620"/>
              <a:chOff x="0" y="0"/>
              <a:chExt cx="812800" cy="812800"/>
            </a:xfrm>
          </p:grpSpPr>
          <p:sp>
            <p:nvSpPr>
              <p:cNvPr id="387" name="Google Shape;3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15"/>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390" name="Google Shape;390;p15"/>
          <p:cNvSpPr/>
          <p:nvPr/>
        </p:nvSpPr>
        <p:spPr>
          <a:xfrm rot="-206105">
            <a:off x="15964112" y="4558698"/>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1" name="Google Shape;391;p15"/>
          <p:cNvCxnSpPr/>
          <p:nvPr/>
        </p:nvCxnSpPr>
        <p:spPr>
          <a:xfrm>
            <a:off x="8870387" y="5143500"/>
            <a:ext cx="0" cy="4114800"/>
          </a:xfrm>
          <a:prstGeom prst="straightConnector1">
            <a:avLst/>
          </a:prstGeom>
          <a:noFill/>
          <a:ln cap="flat" cmpd="sng" w="38100">
            <a:solidFill>
              <a:srgbClr val="FFFFFF"/>
            </a:solidFill>
            <a:prstDash val="solid"/>
            <a:round/>
            <a:headEnd len="sm" w="sm" type="none"/>
            <a:tailEnd len="sm" w="sm" type="none"/>
          </a:ln>
        </p:spPr>
      </p:cxnSp>
      <p:pic>
        <p:nvPicPr>
          <p:cNvPr id="392" name="Google Shape;392;p15"/>
          <p:cNvPicPr preferRelativeResize="0"/>
          <p:nvPr/>
        </p:nvPicPr>
        <p:blipFill>
          <a:blip r:embed="rId4">
            <a:alphaModFix/>
          </a:blip>
          <a:stretch>
            <a:fillRect/>
          </a:stretch>
        </p:blipFill>
        <p:spPr>
          <a:xfrm>
            <a:off x="1131625" y="1202950"/>
            <a:ext cx="7293624" cy="85729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396" name="Shape 396"/>
        <p:cNvGrpSpPr/>
        <p:nvPr/>
      </p:nvGrpSpPr>
      <p:grpSpPr>
        <a:xfrm>
          <a:off x="0" y="0"/>
          <a:ext cx="0" cy="0"/>
          <a:chOff x="0" y="0"/>
          <a:chExt cx="0" cy="0"/>
        </a:xfrm>
      </p:grpSpPr>
      <p:sp>
        <p:nvSpPr>
          <p:cNvPr id="397" name="Google Shape;397;p16"/>
          <p:cNvSpPr/>
          <p:nvPr/>
        </p:nvSpPr>
        <p:spPr>
          <a:xfrm rot="-206105">
            <a:off x="-4267532" y="-1747171"/>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p:nvPr/>
        </p:nvSpPr>
        <p:spPr>
          <a:xfrm rot="-206105">
            <a:off x="9595576" y="2261444"/>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 name="Google Shape;399;p16"/>
          <p:cNvGrpSpPr/>
          <p:nvPr/>
        </p:nvGrpSpPr>
        <p:grpSpPr>
          <a:xfrm>
            <a:off x="1131635" y="693404"/>
            <a:ext cx="16354316" cy="697224"/>
            <a:chOff x="0" y="-62469"/>
            <a:chExt cx="21805754" cy="929633"/>
          </a:xfrm>
        </p:grpSpPr>
        <p:grpSp>
          <p:nvGrpSpPr>
            <p:cNvPr id="400" name="Google Shape;400;p16"/>
            <p:cNvGrpSpPr/>
            <p:nvPr/>
          </p:nvGrpSpPr>
          <p:grpSpPr>
            <a:xfrm>
              <a:off x="0" y="0"/>
              <a:ext cx="745219" cy="867164"/>
              <a:chOff x="0" y="0"/>
              <a:chExt cx="698500" cy="812800"/>
            </a:xfrm>
          </p:grpSpPr>
          <p:sp>
            <p:nvSpPr>
              <p:cNvPr id="401" name="Google Shape;401;p16"/>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402" name="Google Shape;402;p16"/>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16"/>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404" name="Google Shape;404;p16"/>
            <p:cNvGrpSpPr/>
            <p:nvPr/>
          </p:nvGrpSpPr>
          <p:grpSpPr>
            <a:xfrm>
              <a:off x="12637699" y="-62469"/>
              <a:ext cx="9168055" cy="751000"/>
              <a:chOff x="0" y="-47625"/>
              <a:chExt cx="1810974" cy="148345"/>
            </a:xfrm>
          </p:grpSpPr>
          <p:sp>
            <p:nvSpPr>
              <p:cNvPr id="405" name="Google Shape;405;p16"/>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6"/>
            <p:cNvGrpSpPr/>
            <p:nvPr/>
          </p:nvGrpSpPr>
          <p:grpSpPr>
            <a:xfrm>
              <a:off x="12975497" y="342312"/>
              <a:ext cx="181620" cy="181620"/>
              <a:chOff x="0" y="0"/>
              <a:chExt cx="812800" cy="812800"/>
            </a:xfrm>
          </p:grpSpPr>
          <p:sp>
            <p:nvSpPr>
              <p:cNvPr id="408" name="Google Shape;40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16"/>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411" name="Google Shape;411;p16"/>
            <p:cNvGrpSpPr/>
            <p:nvPr/>
          </p:nvGrpSpPr>
          <p:grpSpPr>
            <a:xfrm>
              <a:off x="19149581" y="342312"/>
              <a:ext cx="181620" cy="181620"/>
              <a:chOff x="0" y="0"/>
              <a:chExt cx="812800" cy="812800"/>
            </a:xfrm>
          </p:grpSpPr>
          <p:sp>
            <p:nvSpPr>
              <p:cNvPr id="412" name="Google Shape;4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6"/>
            <p:cNvGrpSpPr/>
            <p:nvPr/>
          </p:nvGrpSpPr>
          <p:grpSpPr>
            <a:xfrm>
              <a:off x="15808809" y="342312"/>
              <a:ext cx="181620" cy="181620"/>
              <a:chOff x="0" y="0"/>
              <a:chExt cx="812800" cy="812800"/>
            </a:xfrm>
          </p:grpSpPr>
          <p:sp>
            <p:nvSpPr>
              <p:cNvPr id="415" name="Google Shape;4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6"/>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grpSp>
        <p:nvGrpSpPr>
          <p:cNvPr id="418" name="Google Shape;418;p16"/>
          <p:cNvGrpSpPr/>
          <p:nvPr/>
        </p:nvGrpSpPr>
        <p:grpSpPr>
          <a:xfrm>
            <a:off x="1327755" y="3911066"/>
            <a:ext cx="2230302" cy="2466936"/>
            <a:chOff x="0" y="-47625"/>
            <a:chExt cx="587405" cy="649728"/>
          </a:xfrm>
        </p:grpSpPr>
        <p:sp>
          <p:nvSpPr>
            <p:cNvPr id="419" name="Google Shape;419;p16"/>
            <p:cNvSpPr/>
            <p:nvPr/>
          </p:nvSpPr>
          <p:spPr>
            <a:xfrm>
              <a:off x="0" y="0"/>
              <a:ext cx="587405" cy="602103"/>
            </a:xfrm>
            <a:custGeom>
              <a:rect b="b" l="l" r="r" t="t"/>
              <a:pathLst>
                <a:path extrusionOk="0" h="602103" w="587405">
                  <a:moveTo>
                    <a:pt x="104137" y="0"/>
                  </a:moveTo>
                  <a:lnTo>
                    <a:pt x="483267" y="0"/>
                  </a:lnTo>
                  <a:cubicBezTo>
                    <a:pt x="540781" y="0"/>
                    <a:pt x="587405" y="46624"/>
                    <a:pt x="587405" y="104137"/>
                  </a:cubicBezTo>
                  <a:lnTo>
                    <a:pt x="587405" y="497966"/>
                  </a:lnTo>
                  <a:cubicBezTo>
                    <a:pt x="587405" y="555479"/>
                    <a:pt x="540781" y="602103"/>
                    <a:pt x="483267" y="602103"/>
                  </a:cubicBezTo>
                  <a:lnTo>
                    <a:pt x="104137" y="602103"/>
                  </a:lnTo>
                  <a:cubicBezTo>
                    <a:pt x="46624" y="602103"/>
                    <a:pt x="0" y="555479"/>
                    <a:pt x="0" y="497966"/>
                  </a:cubicBezTo>
                  <a:lnTo>
                    <a:pt x="0" y="104137"/>
                  </a:lnTo>
                  <a:cubicBezTo>
                    <a:pt x="0" y="46624"/>
                    <a:pt x="46624" y="0"/>
                    <a:pt x="104137"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6"/>
          <p:cNvGrpSpPr/>
          <p:nvPr/>
        </p:nvGrpSpPr>
        <p:grpSpPr>
          <a:xfrm>
            <a:off x="6580057" y="3911066"/>
            <a:ext cx="2230302" cy="2466936"/>
            <a:chOff x="0" y="-47625"/>
            <a:chExt cx="587405" cy="649728"/>
          </a:xfrm>
        </p:grpSpPr>
        <p:sp>
          <p:nvSpPr>
            <p:cNvPr id="422" name="Google Shape;422;p16"/>
            <p:cNvSpPr/>
            <p:nvPr/>
          </p:nvSpPr>
          <p:spPr>
            <a:xfrm>
              <a:off x="0" y="0"/>
              <a:ext cx="587405" cy="602103"/>
            </a:xfrm>
            <a:custGeom>
              <a:rect b="b" l="l" r="r" t="t"/>
              <a:pathLst>
                <a:path extrusionOk="0" h="602103" w="587405">
                  <a:moveTo>
                    <a:pt x="104137" y="0"/>
                  </a:moveTo>
                  <a:lnTo>
                    <a:pt x="483267" y="0"/>
                  </a:lnTo>
                  <a:cubicBezTo>
                    <a:pt x="540781" y="0"/>
                    <a:pt x="587405" y="46624"/>
                    <a:pt x="587405" y="104137"/>
                  </a:cubicBezTo>
                  <a:lnTo>
                    <a:pt x="587405" y="497966"/>
                  </a:lnTo>
                  <a:cubicBezTo>
                    <a:pt x="587405" y="555479"/>
                    <a:pt x="540781" y="602103"/>
                    <a:pt x="483267" y="602103"/>
                  </a:cubicBezTo>
                  <a:lnTo>
                    <a:pt x="104137" y="602103"/>
                  </a:lnTo>
                  <a:cubicBezTo>
                    <a:pt x="46624" y="602103"/>
                    <a:pt x="0" y="555479"/>
                    <a:pt x="0" y="497966"/>
                  </a:cubicBezTo>
                  <a:lnTo>
                    <a:pt x="0" y="104137"/>
                  </a:lnTo>
                  <a:cubicBezTo>
                    <a:pt x="0" y="46624"/>
                    <a:pt x="46624" y="0"/>
                    <a:pt x="104137"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16"/>
          <p:cNvGrpSpPr/>
          <p:nvPr/>
        </p:nvGrpSpPr>
        <p:grpSpPr>
          <a:xfrm>
            <a:off x="11560384" y="3911066"/>
            <a:ext cx="2230302" cy="2466936"/>
            <a:chOff x="0" y="-47625"/>
            <a:chExt cx="587405" cy="649728"/>
          </a:xfrm>
        </p:grpSpPr>
        <p:sp>
          <p:nvSpPr>
            <p:cNvPr id="425" name="Google Shape;425;p16"/>
            <p:cNvSpPr/>
            <p:nvPr/>
          </p:nvSpPr>
          <p:spPr>
            <a:xfrm>
              <a:off x="0" y="0"/>
              <a:ext cx="587405" cy="602103"/>
            </a:xfrm>
            <a:custGeom>
              <a:rect b="b" l="l" r="r" t="t"/>
              <a:pathLst>
                <a:path extrusionOk="0" h="602103" w="587405">
                  <a:moveTo>
                    <a:pt x="104137" y="0"/>
                  </a:moveTo>
                  <a:lnTo>
                    <a:pt x="483267" y="0"/>
                  </a:lnTo>
                  <a:cubicBezTo>
                    <a:pt x="540781" y="0"/>
                    <a:pt x="587405" y="46624"/>
                    <a:pt x="587405" y="104137"/>
                  </a:cubicBezTo>
                  <a:lnTo>
                    <a:pt x="587405" y="497966"/>
                  </a:lnTo>
                  <a:cubicBezTo>
                    <a:pt x="587405" y="555479"/>
                    <a:pt x="540781" y="602103"/>
                    <a:pt x="483267" y="602103"/>
                  </a:cubicBezTo>
                  <a:lnTo>
                    <a:pt x="104137" y="602103"/>
                  </a:lnTo>
                  <a:cubicBezTo>
                    <a:pt x="46624" y="602103"/>
                    <a:pt x="0" y="555479"/>
                    <a:pt x="0" y="497966"/>
                  </a:cubicBezTo>
                  <a:lnTo>
                    <a:pt x="0" y="104137"/>
                  </a:lnTo>
                  <a:cubicBezTo>
                    <a:pt x="0" y="46624"/>
                    <a:pt x="46624" y="0"/>
                    <a:pt x="104137"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16"/>
          <p:cNvSpPr txBox="1"/>
          <p:nvPr/>
        </p:nvSpPr>
        <p:spPr>
          <a:xfrm>
            <a:off x="1327755" y="1883330"/>
            <a:ext cx="6244525"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OVERVIEW</a:t>
            </a:r>
            <a:endParaRPr/>
          </a:p>
        </p:txBody>
      </p:sp>
      <p:sp>
        <p:nvSpPr>
          <p:cNvPr id="428" name="Google Shape;428;p16"/>
          <p:cNvSpPr txBox="1"/>
          <p:nvPr/>
        </p:nvSpPr>
        <p:spPr>
          <a:xfrm>
            <a:off x="1327755" y="7206762"/>
            <a:ext cx="388308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OVERVIEW 1</a:t>
            </a:r>
            <a:endParaRPr/>
          </a:p>
        </p:txBody>
      </p:sp>
      <p:sp>
        <p:nvSpPr>
          <p:cNvPr id="429" name="Google Shape;429;p16"/>
          <p:cNvSpPr txBox="1"/>
          <p:nvPr/>
        </p:nvSpPr>
        <p:spPr>
          <a:xfrm>
            <a:off x="6444069" y="7206762"/>
            <a:ext cx="388308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OVERVIEW 2</a:t>
            </a:r>
            <a:endParaRPr/>
          </a:p>
        </p:txBody>
      </p:sp>
      <p:sp>
        <p:nvSpPr>
          <p:cNvPr id="430" name="Google Shape;430;p16"/>
          <p:cNvSpPr txBox="1"/>
          <p:nvPr/>
        </p:nvSpPr>
        <p:spPr>
          <a:xfrm>
            <a:off x="11560384" y="7206762"/>
            <a:ext cx="388308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OVERVIEW 3</a:t>
            </a:r>
            <a:endParaRPr/>
          </a:p>
        </p:txBody>
      </p:sp>
      <p:sp>
        <p:nvSpPr>
          <p:cNvPr id="431" name="Google Shape;431;p16"/>
          <p:cNvSpPr txBox="1"/>
          <p:nvPr/>
        </p:nvSpPr>
        <p:spPr>
          <a:xfrm>
            <a:off x="1327755" y="8100976"/>
            <a:ext cx="4584125"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BRIEFLY ELABORATE ON WHAT YOU WANT TO DISCUSS. </a:t>
            </a:r>
            <a:endParaRPr/>
          </a:p>
        </p:txBody>
      </p:sp>
      <p:sp>
        <p:nvSpPr>
          <p:cNvPr id="432" name="Google Shape;432;p16"/>
          <p:cNvSpPr txBox="1"/>
          <p:nvPr/>
        </p:nvSpPr>
        <p:spPr>
          <a:xfrm>
            <a:off x="6444069" y="8100976"/>
            <a:ext cx="4584125"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BRIEFLY ELABORATE ON WHAT YOU WANT TO DISCUSS. </a:t>
            </a:r>
            <a:endParaRPr/>
          </a:p>
        </p:txBody>
      </p:sp>
      <p:sp>
        <p:nvSpPr>
          <p:cNvPr id="433" name="Google Shape;433;p16"/>
          <p:cNvSpPr txBox="1"/>
          <p:nvPr/>
        </p:nvSpPr>
        <p:spPr>
          <a:xfrm>
            <a:off x="11561594" y="8100976"/>
            <a:ext cx="4584125" cy="55851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BRIEFLY ELABORATE ON WHAT YOU WANT TO DISCUSS. </a:t>
            </a:r>
            <a:endParaRPr/>
          </a:p>
        </p:txBody>
      </p:sp>
      <p:sp>
        <p:nvSpPr>
          <p:cNvPr id="434" name="Google Shape;434;p16"/>
          <p:cNvSpPr/>
          <p:nvPr/>
        </p:nvSpPr>
        <p:spPr>
          <a:xfrm rot="-206105">
            <a:off x="14085381" y="-5506983"/>
            <a:ext cx="9597731" cy="802256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 name="Google Shape;435;p16"/>
          <p:cNvPicPr preferRelativeResize="0"/>
          <p:nvPr/>
        </p:nvPicPr>
        <p:blipFill>
          <a:blip r:embed="rId4">
            <a:alphaModFix/>
          </a:blip>
          <a:stretch>
            <a:fillRect/>
          </a:stretch>
        </p:blipFill>
        <p:spPr>
          <a:xfrm>
            <a:off x="6862276" y="4377686"/>
            <a:ext cx="1698675" cy="1668215"/>
          </a:xfrm>
          <a:prstGeom prst="rect">
            <a:avLst/>
          </a:prstGeom>
          <a:noFill/>
          <a:ln>
            <a:noFill/>
          </a:ln>
        </p:spPr>
      </p:pic>
      <p:pic>
        <p:nvPicPr>
          <p:cNvPr id="436" name="Google Shape;436;p16"/>
          <p:cNvPicPr preferRelativeResize="0"/>
          <p:nvPr/>
        </p:nvPicPr>
        <p:blipFill>
          <a:blip r:embed="rId5">
            <a:alphaModFix/>
          </a:blip>
          <a:stretch>
            <a:fillRect/>
          </a:stretch>
        </p:blipFill>
        <p:spPr>
          <a:xfrm>
            <a:off x="1673883" y="4377674"/>
            <a:ext cx="1538066" cy="1668225"/>
          </a:xfrm>
          <a:prstGeom prst="rect">
            <a:avLst/>
          </a:prstGeom>
          <a:noFill/>
          <a:ln>
            <a:noFill/>
          </a:ln>
        </p:spPr>
      </p:pic>
      <p:pic>
        <p:nvPicPr>
          <p:cNvPr id="437" name="Google Shape;437;p16"/>
          <p:cNvPicPr preferRelativeResize="0"/>
          <p:nvPr/>
        </p:nvPicPr>
        <p:blipFill>
          <a:blip r:embed="rId6">
            <a:alphaModFix/>
          </a:blip>
          <a:stretch>
            <a:fillRect/>
          </a:stretch>
        </p:blipFill>
        <p:spPr>
          <a:xfrm>
            <a:off x="11984746" y="4377675"/>
            <a:ext cx="1271878" cy="1668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441" name="Shape 441"/>
        <p:cNvGrpSpPr/>
        <p:nvPr/>
      </p:nvGrpSpPr>
      <p:grpSpPr>
        <a:xfrm>
          <a:off x="0" y="0"/>
          <a:ext cx="0" cy="0"/>
          <a:chOff x="0" y="0"/>
          <a:chExt cx="0" cy="0"/>
        </a:xfrm>
      </p:grpSpPr>
      <p:sp>
        <p:nvSpPr>
          <p:cNvPr id="442" name="Google Shape;442;p17"/>
          <p:cNvSpPr/>
          <p:nvPr/>
        </p:nvSpPr>
        <p:spPr>
          <a:xfrm rot="-206105">
            <a:off x="-2420399" y="-4964368"/>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17"/>
          <p:cNvGrpSpPr/>
          <p:nvPr/>
        </p:nvGrpSpPr>
        <p:grpSpPr>
          <a:xfrm>
            <a:off x="1131635" y="693404"/>
            <a:ext cx="16354316" cy="697224"/>
            <a:chOff x="0" y="-62469"/>
            <a:chExt cx="21805754" cy="929633"/>
          </a:xfrm>
        </p:grpSpPr>
        <p:grpSp>
          <p:nvGrpSpPr>
            <p:cNvPr id="444" name="Google Shape;444;p17"/>
            <p:cNvGrpSpPr/>
            <p:nvPr/>
          </p:nvGrpSpPr>
          <p:grpSpPr>
            <a:xfrm>
              <a:off x="0" y="0"/>
              <a:ext cx="745219" cy="867164"/>
              <a:chOff x="0" y="0"/>
              <a:chExt cx="698500" cy="812800"/>
            </a:xfrm>
          </p:grpSpPr>
          <p:sp>
            <p:nvSpPr>
              <p:cNvPr id="445" name="Google Shape;445;p17"/>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446" name="Google Shape;446;p17"/>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17"/>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448" name="Google Shape;448;p17"/>
            <p:cNvGrpSpPr/>
            <p:nvPr/>
          </p:nvGrpSpPr>
          <p:grpSpPr>
            <a:xfrm>
              <a:off x="12637699" y="-62469"/>
              <a:ext cx="9168055" cy="751000"/>
              <a:chOff x="0" y="-47625"/>
              <a:chExt cx="1810974" cy="148345"/>
            </a:xfrm>
          </p:grpSpPr>
          <p:sp>
            <p:nvSpPr>
              <p:cNvPr id="449" name="Google Shape;449;p17"/>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7"/>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7"/>
            <p:cNvGrpSpPr/>
            <p:nvPr/>
          </p:nvGrpSpPr>
          <p:grpSpPr>
            <a:xfrm>
              <a:off x="12975497" y="342312"/>
              <a:ext cx="181620" cy="181620"/>
              <a:chOff x="0" y="0"/>
              <a:chExt cx="812800" cy="812800"/>
            </a:xfrm>
          </p:grpSpPr>
          <p:sp>
            <p:nvSpPr>
              <p:cNvPr id="452" name="Google Shape;4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17"/>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455" name="Google Shape;455;p17"/>
            <p:cNvGrpSpPr/>
            <p:nvPr/>
          </p:nvGrpSpPr>
          <p:grpSpPr>
            <a:xfrm>
              <a:off x="19149581" y="342312"/>
              <a:ext cx="181620" cy="181620"/>
              <a:chOff x="0" y="0"/>
              <a:chExt cx="812800" cy="812800"/>
            </a:xfrm>
          </p:grpSpPr>
          <p:sp>
            <p:nvSpPr>
              <p:cNvPr id="456" name="Google Shape;45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7"/>
            <p:cNvGrpSpPr/>
            <p:nvPr/>
          </p:nvGrpSpPr>
          <p:grpSpPr>
            <a:xfrm>
              <a:off x="15808809" y="342312"/>
              <a:ext cx="181620" cy="181620"/>
              <a:chOff x="0" y="0"/>
              <a:chExt cx="812800" cy="812800"/>
            </a:xfrm>
          </p:grpSpPr>
          <p:sp>
            <p:nvSpPr>
              <p:cNvPr id="459" name="Google Shape;4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17"/>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462" name="Google Shape;462;p17"/>
          <p:cNvSpPr/>
          <p:nvPr/>
        </p:nvSpPr>
        <p:spPr>
          <a:xfrm rot="-206105">
            <a:off x="9595576" y="2261444"/>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
          <p:cNvSpPr txBox="1"/>
          <p:nvPr/>
        </p:nvSpPr>
        <p:spPr>
          <a:xfrm>
            <a:off x="1028700" y="2162931"/>
            <a:ext cx="9576458"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OUR PROJECTS</a:t>
            </a:r>
            <a:endParaRPr/>
          </a:p>
        </p:txBody>
      </p:sp>
      <p:sp>
        <p:nvSpPr>
          <p:cNvPr id="464" name="Google Shape;464;p17"/>
          <p:cNvSpPr txBox="1"/>
          <p:nvPr/>
        </p:nvSpPr>
        <p:spPr>
          <a:xfrm>
            <a:off x="1520330" y="4096506"/>
            <a:ext cx="7437900" cy="4595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OUR PROJECTS ARE A TESTAMENT TO OUR DEDICATION, CREATIVITY, AND PASSION FOR TURNING IDEAS INTO REALITY. FROM INNOVATIVE TECHNOLOGY SOLUTIONS TO IMPACTFUL COMMUNITY INITIATIVES, EACH PROJECT WE UNDERTAKE IS A REFLECTION OF OUR COMMITMENT TO EXCELLENCE. WE BELIEVE IN PUSHING BOUNDARIES, CHALLENGING THE STATUS QUO, AND CREATING MEANINGFUL CHANGE. </a:t>
            </a:r>
            <a:endParaRPr/>
          </a:p>
          <a:p>
            <a:pPr indent="0" lvl="0" marL="0" marR="0" rtl="0" algn="l">
              <a:lnSpc>
                <a:spcPct val="115000"/>
              </a:lnSpc>
              <a:spcBef>
                <a:spcPts val="0"/>
              </a:spcBef>
              <a:spcAft>
                <a:spcPts val="0"/>
              </a:spcAft>
              <a:buNone/>
            </a:pPr>
            <a:r>
              <a:t/>
            </a:r>
            <a:endParaRPr b="0" i="0" sz="163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OUR TEAM COLLABORATES SEAMLESSLY, DRAWING FROM DIVERSE BACKGROUNDS AND EXPERTISE TO DELIVER PROJECTS THAT NOT ONLY MEET BUT EXCEED EXPECTATIONS. WITH A FOCUS ON SUSTAINABILITY, INCLUSIVITY, AND FORWARD-THINKING, OUR PROJECTS AIM TO INSPIRE, EMPOWER, AND MAKE A LASTING IMPACT ON THE WORLD AROUND US. JOIN US ON THIS EXCITING JOURNEY OF TRANSFORMATION AND DISCOVERY AS WE CONTINUE TO SHAPE THE FUTURE THROUGH OUR PROJECTS.</a:t>
            </a:r>
            <a:endParaRPr/>
          </a:p>
        </p:txBody>
      </p:sp>
      <p:cxnSp>
        <p:nvCxnSpPr>
          <p:cNvPr id="465" name="Google Shape;465;p17"/>
          <p:cNvCxnSpPr/>
          <p:nvPr/>
        </p:nvCxnSpPr>
        <p:spPr>
          <a:xfrm>
            <a:off x="1150685" y="3947373"/>
            <a:ext cx="0" cy="4984735"/>
          </a:xfrm>
          <a:prstGeom prst="straightConnector1">
            <a:avLst/>
          </a:prstGeom>
          <a:noFill/>
          <a:ln cap="flat" cmpd="sng" w="38100">
            <a:solidFill>
              <a:srgbClr val="FFFFFF"/>
            </a:solidFill>
            <a:prstDash val="solid"/>
            <a:round/>
            <a:headEnd len="sm" w="sm" type="none"/>
            <a:tailEnd len="sm" w="sm" type="none"/>
          </a:ln>
        </p:spPr>
      </p:cxnSp>
      <p:pic>
        <p:nvPicPr>
          <p:cNvPr id="466" name="Google Shape;466;p17"/>
          <p:cNvPicPr preferRelativeResize="0"/>
          <p:nvPr/>
        </p:nvPicPr>
        <p:blipFill>
          <a:blip r:embed="rId4">
            <a:alphaModFix/>
          </a:blip>
          <a:stretch>
            <a:fillRect/>
          </a:stretch>
        </p:blipFill>
        <p:spPr>
          <a:xfrm>
            <a:off x="9205700" y="2100950"/>
            <a:ext cx="8573231" cy="8186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470" name="Shape 470"/>
        <p:cNvGrpSpPr/>
        <p:nvPr/>
      </p:nvGrpSpPr>
      <p:grpSpPr>
        <a:xfrm>
          <a:off x="0" y="0"/>
          <a:ext cx="0" cy="0"/>
          <a:chOff x="0" y="0"/>
          <a:chExt cx="0" cy="0"/>
        </a:xfrm>
      </p:grpSpPr>
      <p:sp>
        <p:nvSpPr>
          <p:cNvPr id="471" name="Google Shape;471;p18"/>
          <p:cNvSpPr/>
          <p:nvPr/>
        </p:nvSpPr>
        <p:spPr>
          <a:xfrm rot="-206105">
            <a:off x="-3837293" y="3767811"/>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2" name="Google Shape;472;p18"/>
          <p:cNvGrpSpPr/>
          <p:nvPr/>
        </p:nvGrpSpPr>
        <p:grpSpPr>
          <a:xfrm>
            <a:off x="1028700" y="3601485"/>
            <a:ext cx="1889934" cy="2090455"/>
            <a:chOff x="0" y="-47625"/>
            <a:chExt cx="587405" cy="649728"/>
          </a:xfrm>
        </p:grpSpPr>
        <p:sp>
          <p:nvSpPr>
            <p:cNvPr id="473" name="Google Shape;473;p18"/>
            <p:cNvSpPr/>
            <p:nvPr/>
          </p:nvSpPr>
          <p:spPr>
            <a:xfrm>
              <a:off x="0" y="0"/>
              <a:ext cx="587405" cy="602103"/>
            </a:xfrm>
            <a:custGeom>
              <a:rect b="b" l="l" r="r" t="t"/>
              <a:pathLst>
                <a:path extrusionOk="0" h="602103" w="587405">
                  <a:moveTo>
                    <a:pt x="122892" y="0"/>
                  </a:moveTo>
                  <a:lnTo>
                    <a:pt x="464513" y="0"/>
                  </a:lnTo>
                  <a:cubicBezTo>
                    <a:pt x="532384" y="0"/>
                    <a:pt x="587405" y="55021"/>
                    <a:pt x="587405" y="122892"/>
                  </a:cubicBezTo>
                  <a:lnTo>
                    <a:pt x="587405" y="479211"/>
                  </a:lnTo>
                  <a:cubicBezTo>
                    <a:pt x="587405" y="547082"/>
                    <a:pt x="532384" y="602103"/>
                    <a:pt x="464513" y="602103"/>
                  </a:cubicBezTo>
                  <a:lnTo>
                    <a:pt x="122892" y="602103"/>
                  </a:lnTo>
                  <a:cubicBezTo>
                    <a:pt x="90299" y="602103"/>
                    <a:pt x="59041" y="589156"/>
                    <a:pt x="35994" y="566109"/>
                  </a:cubicBezTo>
                  <a:cubicBezTo>
                    <a:pt x="12948" y="543062"/>
                    <a:pt x="0" y="511804"/>
                    <a:pt x="0" y="479211"/>
                  </a:cubicBezTo>
                  <a:lnTo>
                    <a:pt x="0" y="122892"/>
                  </a:lnTo>
                  <a:cubicBezTo>
                    <a:pt x="0" y="55021"/>
                    <a:pt x="55021" y="0"/>
                    <a:pt x="12289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8"/>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8"/>
          <p:cNvGrpSpPr/>
          <p:nvPr/>
        </p:nvGrpSpPr>
        <p:grpSpPr>
          <a:xfrm>
            <a:off x="1028700" y="6481685"/>
            <a:ext cx="1889934" cy="2090455"/>
            <a:chOff x="0" y="-47625"/>
            <a:chExt cx="587405" cy="649728"/>
          </a:xfrm>
        </p:grpSpPr>
        <p:sp>
          <p:nvSpPr>
            <p:cNvPr id="476" name="Google Shape;476;p18"/>
            <p:cNvSpPr/>
            <p:nvPr/>
          </p:nvSpPr>
          <p:spPr>
            <a:xfrm>
              <a:off x="0" y="0"/>
              <a:ext cx="587405" cy="602103"/>
            </a:xfrm>
            <a:custGeom>
              <a:rect b="b" l="l" r="r" t="t"/>
              <a:pathLst>
                <a:path extrusionOk="0" h="602103" w="587405">
                  <a:moveTo>
                    <a:pt x="122892" y="0"/>
                  </a:moveTo>
                  <a:lnTo>
                    <a:pt x="464513" y="0"/>
                  </a:lnTo>
                  <a:cubicBezTo>
                    <a:pt x="532384" y="0"/>
                    <a:pt x="587405" y="55021"/>
                    <a:pt x="587405" y="122892"/>
                  </a:cubicBezTo>
                  <a:lnTo>
                    <a:pt x="587405" y="479211"/>
                  </a:lnTo>
                  <a:cubicBezTo>
                    <a:pt x="587405" y="547082"/>
                    <a:pt x="532384" y="602103"/>
                    <a:pt x="464513" y="602103"/>
                  </a:cubicBezTo>
                  <a:lnTo>
                    <a:pt x="122892" y="602103"/>
                  </a:lnTo>
                  <a:cubicBezTo>
                    <a:pt x="90299" y="602103"/>
                    <a:pt x="59041" y="589156"/>
                    <a:pt x="35994" y="566109"/>
                  </a:cubicBezTo>
                  <a:cubicBezTo>
                    <a:pt x="12948" y="543062"/>
                    <a:pt x="0" y="511804"/>
                    <a:pt x="0" y="479211"/>
                  </a:cubicBezTo>
                  <a:lnTo>
                    <a:pt x="0" y="122892"/>
                  </a:lnTo>
                  <a:cubicBezTo>
                    <a:pt x="0" y="55021"/>
                    <a:pt x="55021" y="0"/>
                    <a:pt x="12289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8"/>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8"/>
          <p:cNvGrpSpPr/>
          <p:nvPr/>
        </p:nvGrpSpPr>
        <p:grpSpPr>
          <a:xfrm>
            <a:off x="8680073" y="3601485"/>
            <a:ext cx="1889934" cy="2090455"/>
            <a:chOff x="0" y="-47625"/>
            <a:chExt cx="587405" cy="649728"/>
          </a:xfrm>
        </p:grpSpPr>
        <p:sp>
          <p:nvSpPr>
            <p:cNvPr id="479" name="Google Shape;479;p18"/>
            <p:cNvSpPr/>
            <p:nvPr/>
          </p:nvSpPr>
          <p:spPr>
            <a:xfrm>
              <a:off x="0" y="0"/>
              <a:ext cx="587405" cy="602103"/>
            </a:xfrm>
            <a:custGeom>
              <a:rect b="b" l="l" r="r" t="t"/>
              <a:pathLst>
                <a:path extrusionOk="0" h="602103" w="587405">
                  <a:moveTo>
                    <a:pt x="122892" y="0"/>
                  </a:moveTo>
                  <a:lnTo>
                    <a:pt x="464513" y="0"/>
                  </a:lnTo>
                  <a:cubicBezTo>
                    <a:pt x="532384" y="0"/>
                    <a:pt x="587405" y="55021"/>
                    <a:pt x="587405" y="122892"/>
                  </a:cubicBezTo>
                  <a:lnTo>
                    <a:pt x="587405" y="479211"/>
                  </a:lnTo>
                  <a:cubicBezTo>
                    <a:pt x="587405" y="547082"/>
                    <a:pt x="532384" y="602103"/>
                    <a:pt x="464513" y="602103"/>
                  </a:cubicBezTo>
                  <a:lnTo>
                    <a:pt x="122892" y="602103"/>
                  </a:lnTo>
                  <a:cubicBezTo>
                    <a:pt x="90299" y="602103"/>
                    <a:pt x="59041" y="589156"/>
                    <a:pt x="35994" y="566109"/>
                  </a:cubicBezTo>
                  <a:cubicBezTo>
                    <a:pt x="12948" y="543062"/>
                    <a:pt x="0" y="511804"/>
                    <a:pt x="0" y="479211"/>
                  </a:cubicBezTo>
                  <a:lnTo>
                    <a:pt x="0" y="122892"/>
                  </a:lnTo>
                  <a:cubicBezTo>
                    <a:pt x="0" y="55021"/>
                    <a:pt x="55021" y="0"/>
                    <a:pt x="12289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8"/>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8"/>
          <p:cNvGrpSpPr/>
          <p:nvPr/>
        </p:nvGrpSpPr>
        <p:grpSpPr>
          <a:xfrm>
            <a:off x="8680073" y="6481685"/>
            <a:ext cx="1889934" cy="2090455"/>
            <a:chOff x="0" y="-47625"/>
            <a:chExt cx="587405" cy="649728"/>
          </a:xfrm>
        </p:grpSpPr>
        <p:sp>
          <p:nvSpPr>
            <p:cNvPr id="482" name="Google Shape;482;p18"/>
            <p:cNvSpPr/>
            <p:nvPr/>
          </p:nvSpPr>
          <p:spPr>
            <a:xfrm>
              <a:off x="0" y="0"/>
              <a:ext cx="587405" cy="602103"/>
            </a:xfrm>
            <a:custGeom>
              <a:rect b="b" l="l" r="r" t="t"/>
              <a:pathLst>
                <a:path extrusionOk="0" h="602103" w="587405">
                  <a:moveTo>
                    <a:pt x="122892" y="0"/>
                  </a:moveTo>
                  <a:lnTo>
                    <a:pt x="464513" y="0"/>
                  </a:lnTo>
                  <a:cubicBezTo>
                    <a:pt x="532384" y="0"/>
                    <a:pt x="587405" y="55021"/>
                    <a:pt x="587405" y="122892"/>
                  </a:cubicBezTo>
                  <a:lnTo>
                    <a:pt x="587405" y="479211"/>
                  </a:lnTo>
                  <a:cubicBezTo>
                    <a:pt x="587405" y="547082"/>
                    <a:pt x="532384" y="602103"/>
                    <a:pt x="464513" y="602103"/>
                  </a:cubicBezTo>
                  <a:lnTo>
                    <a:pt x="122892" y="602103"/>
                  </a:lnTo>
                  <a:cubicBezTo>
                    <a:pt x="90299" y="602103"/>
                    <a:pt x="59041" y="589156"/>
                    <a:pt x="35994" y="566109"/>
                  </a:cubicBezTo>
                  <a:cubicBezTo>
                    <a:pt x="12948" y="543062"/>
                    <a:pt x="0" y="511804"/>
                    <a:pt x="0" y="479211"/>
                  </a:cubicBezTo>
                  <a:lnTo>
                    <a:pt x="0" y="122892"/>
                  </a:lnTo>
                  <a:cubicBezTo>
                    <a:pt x="0" y="55021"/>
                    <a:pt x="55021" y="0"/>
                    <a:pt x="12289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8"/>
            <p:cNvSpPr txBox="1"/>
            <p:nvPr/>
          </p:nvSpPr>
          <p:spPr>
            <a:xfrm>
              <a:off x="0" y="-47625"/>
              <a:ext cx="587405" cy="6497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18"/>
          <p:cNvSpPr/>
          <p:nvPr/>
        </p:nvSpPr>
        <p:spPr>
          <a:xfrm rot="-206105">
            <a:off x="9319281" y="-1880763"/>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 name="Google Shape;485;p18"/>
          <p:cNvGrpSpPr/>
          <p:nvPr/>
        </p:nvGrpSpPr>
        <p:grpSpPr>
          <a:xfrm>
            <a:off x="1131635" y="693404"/>
            <a:ext cx="16354316" cy="697224"/>
            <a:chOff x="0" y="-62469"/>
            <a:chExt cx="21805754" cy="929633"/>
          </a:xfrm>
        </p:grpSpPr>
        <p:grpSp>
          <p:nvGrpSpPr>
            <p:cNvPr id="486" name="Google Shape;486;p18"/>
            <p:cNvGrpSpPr/>
            <p:nvPr/>
          </p:nvGrpSpPr>
          <p:grpSpPr>
            <a:xfrm>
              <a:off x="0" y="0"/>
              <a:ext cx="745219" cy="867164"/>
              <a:chOff x="0" y="0"/>
              <a:chExt cx="698500" cy="812800"/>
            </a:xfrm>
          </p:grpSpPr>
          <p:sp>
            <p:nvSpPr>
              <p:cNvPr id="487" name="Google Shape;487;p18"/>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488" name="Google Shape;488;p18"/>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18"/>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3">
                <a:alphaModFix/>
              </a:blip>
              <a:stretch>
                <a:fillRect b="0" l="0" r="0" t="0"/>
              </a:stretch>
            </a:blipFill>
            <a:ln>
              <a:noFill/>
            </a:ln>
          </p:spPr>
        </p:sp>
        <p:grpSp>
          <p:nvGrpSpPr>
            <p:cNvPr id="490" name="Google Shape;490;p18"/>
            <p:cNvGrpSpPr/>
            <p:nvPr/>
          </p:nvGrpSpPr>
          <p:grpSpPr>
            <a:xfrm>
              <a:off x="12637699" y="-62469"/>
              <a:ext cx="9168055" cy="751000"/>
              <a:chOff x="0" y="-47625"/>
              <a:chExt cx="1810974" cy="148345"/>
            </a:xfrm>
          </p:grpSpPr>
          <p:sp>
            <p:nvSpPr>
              <p:cNvPr id="491" name="Google Shape;491;p18"/>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8"/>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8"/>
            <p:cNvGrpSpPr/>
            <p:nvPr/>
          </p:nvGrpSpPr>
          <p:grpSpPr>
            <a:xfrm>
              <a:off x="12975497" y="342312"/>
              <a:ext cx="181620" cy="181620"/>
              <a:chOff x="0" y="0"/>
              <a:chExt cx="812800" cy="812800"/>
            </a:xfrm>
          </p:grpSpPr>
          <p:sp>
            <p:nvSpPr>
              <p:cNvPr id="494" name="Google Shape;4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18"/>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497" name="Google Shape;497;p18"/>
            <p:cNvGrpSpPr/>
            <p:nvPr/>
          </p:nvGrpSpPr>
          <p:grpSpPr>
            <a:xfrm>
              <a:off x="19149581" y="342312"/>
              <a:ext cx="181620" cy="181620"/>
              <a:chOff x="0" y="0"/>
              <a:chExt cx="812800" cy="812800"/>
            </a:xfrm>
          </p:grpSpPr>
          <p:sp>
            <p:nvSpPr>
              <p:cNvPr id="498" name="Google Shape;49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8"/>
            <p:cNvGrpSpPr/>
            <p:nvPr/>
          </p:nvGrpSpPr>
          <p:grpSpPr>
            <a:xfrm>
              <a:off x="15808809" y="342312"/>
              <a:ext cx="181620" cy="181620"/>
              <a:chOff x="0" y="0"/>
              <a:chExt cx="812800" cy="812800"/>
            </a:xfrm>
          </p:grpSpPr>
          <p:sp>
            <p:nvSpPr>
              <p:cNvPr id="501" name="Google Shape;50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18"/>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504" name="Google Shape;504;p18"/>
          <p:cNvSpPr txBox="1"/>
          <p:nvPr/>
        </p:nvSpPr>
        <p:spPr>
          <a:xfrm>
            <a:off x="3368678" y="3861073"/>
            <a:ext cx="4099352"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SERVICE ONE</a:t>
            </a:r>
            <a:endParaRPr/>
          </a:p>
        </p:txBody>
      </p:sp>
      <p:sp>
        <p:nvSpPr>
          <p:cNvPr id="505" name="Google Shape;505;p18"/>
          <p:cNvSpPr txBox="1"/>
          <p:nvPr/>
        </p:nvSpPr>
        <p:spPr>
          <a:xfrm>
            <a:off x="3368678" y="6961057"/>
            <a:ext cx="4958971"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SERVICE THREE</a:t>
            </a:r>
            <a:endParaRPr/>
          </a:p>
        </p:txBody>
      </p:sp>
      <p:sp>
        <p:nvSpPr>
          <p:cNvPr id="506" name="Google Shape;506;p18"/>
          <p:cNvSpPr txBox="1"/>
          <p:nvPr/>
        </p:nvSpPr>
        <p:spPr>
          <a:xfrm>
            <a:off x="10924453" y="3861073"/>
            <a:ext cx="4642353"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SERVICE TWO</a:t>
            </a:r>
            <a:endParaRPr/>
          </a:p>
        </p:txBody>
      </p:sp>
      <p:sp>
        <p:nvSpPr>
          <p:cNvPr id="507" name="Google Shape;507;p18"/>
          <p:cNvSpPr txBox="1"/>
          <p:nvPr/>
        </p:nvSpPr>
        <p:spPr>
          <a:xfrm>
            <a:off x="10924453" y="6961057"/>
            <a:ext cx="4642353"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C571"/>
                </a:solidFill>
                <a:latin typeface="Archivo Black"/>
                <a:ea typeface="Archivo Black"/>
                <a:cs typeface="Archivo Black"/>
                <a:sym typeface="Archivo Black"/>
              </a:rPr>
              <a:t>SERVICE FOUR</a:t>
            </a:r>
            <a:endParaRPr/>
          </a:p>
        </p:txBody>
      </p:sp>
      <p:sp>
        <p:nvSpPr>
          <p:cNvPr id="508" name="Google Shape;508;p18"/>
          <p:cNvSpPr txBox="1"/>
          <p:nvPr/>
        </p:nvSpPr>
        <p:spPr>
          <a:xfrm>
            <a:off x="3368678" y="4656934"/>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09" name="Google Shape;509;p18"/>
          <p:cNvSpPr txBox="1"/>
          <p:nvPr/>
        </p:nvSpPr>
        <p:spPr>
          <a:xfrm>
            <a:off x="3368678" y="7756918"/>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10" name="Google Shape;510;p18"/>
          <p:cNvSpPr txBox="1"/>
          <p:nvPr/>
        </p:nvSpPr>
        <p:spPr>
          <a:xfrm>
            <a:off x="10924453" y="4656934"/>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11" name="Google Shape;511;p18"/>
          <p:cNvSpPr txBox="1"/>
          <p:nvPr/>
        </p:nvSpPr>
        <p:spPr>
          <a:xfrm>
            <a:off x="10924453" y="7756918"/>
            <a:ext cx="3367832" cy="56613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ELABORATE ON WHAT YOU WANT TO DISCUSS. </a:t>
            </a:r>
            <a:endParaRPr/>
          </a:p>
        </p:txBody>
      </p:sp>
      <p:sp>
        <p:nvSpPr>
          <p:cNvPr id="512" name="Google Shape;512;p18"/>
          <p:cNvSpPr txBox="1"/>
          <p:nvPr/>
        </p:nvSpPr>
        <p:spPr>
          <a:xfrm>
            <a:off x="1028700" y="1811150"/>
            <a:ext cx="9576458"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OUR SERVICES</a:t>
            </a:r>
            <a:endParaRPr/>
          </a:p>
        </p:txBody>
      </p:sp>
      <p:sp>
        <p:nvSpPr>
          <p:cNvPr id="513" name="Google Shape;513;p18"/>
          <p:cNvSpPr/>
          <p:nvPr/>
        </p:nvSpPr>
        <p:spPr>
          <a:xfrm rot="-206105">
            <a:off x="15236293" y="7327044"/>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D9D9D9">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4" name="Google Shape;514;p18"/>
          <p:cNvPicPr preferRelativeResize="0"/>
          <p:nvPr/>
        </p:nvPicPr>
        <p:blipFill>
          <a:blip r:embed="rId4">
            <a:alphaModFix/>
          </a:blip>
          <a:stretch>
            <a:fillRect/>
          </a:stretch>
        </p:blipFill>
        <p:spPr>
          <a:xfrm>
            <a:off x="1238176" y="4004725"/>
            <a:ext cx="1470975" cy="1464465"/>
          </a:xfrm>
          <a:prstGeom prst="rect">
            <a:avLst/>
          </a:prstGeom>
          <a:noFill/>
          <a:ln>
            <a:noFill/>
          </a:ln>
        </p:spPr>
      </p:pic>
      <p:pic>
        <p:nvPicPr>
          <p:cNvPr id="515" name="Google Shape;515;p18"/>
          <p:cNvPicPr preferRelativeResize="0"/>
          <p:nvPr/>
        </p:nvPicPr>
        <p:blipFill>
          <a:blip r:embed="rId5">
            <a:alphaModFix/>
          </a:blip>
          <a:stretch>
            <a:fillRect/>
          </a:stretch>
        </p:blipFill>
        <p:spPr>
          <a:xfrm>
            <a:off x="1288951" y="6940739"/>
            <a:ext cx="1374875" cy="1323523"/>
          </a:xfrm>
          <a:prstGeom prst="rect">
            <a:avLst/>
          </a:prstGeom>
          <a:noFill/>
          <a:ln>
            <a:noFill/>
          </a:ln>
        </p:spPr>
      </p:pic>
      <p:pic>
        <p:nvPicPr>
          <p:cNvPr id="516" name="Google Shape;516;p18"/>
          <p:cNvPicPr preferRelativeResize="0"/>
          <p:nvPr/>
        </p:nvPicPr>
        <p:blipFill>
          <a:blip r:embed="rId6">
            <a:alphaModFix/>
          </a:blip>
          <a:stretch>
            <a:fillRect/>
          </a:stretch>
        </p:blipFill>
        <p:spPr>
          <a:xfrm>
            <a:off x="9032878" y="4146424"/>
            <a:ext cx="1186347" cy="1181100"/>
          </a:xfrm>
          <a:prstGeom prst="rect">
            <a:avLst/>
          </a:prstGeom>
          <a:noFill/>
          <a:ln>
            <a:noFill/>
          </a:ln>
        </p:spPr>
      </p:pic>
      <p:pic>
        <p:nvPicPr>
          <p:cNvPr id="517" name="Google Shape;517;p18"/>
          <p:cNvPicPr preferRelativeResize="0"/>
          <p:nvPr/>
        </p:nvPicPr>
        <p:blipFill>
          <a:blip r:embed="rId7">
            <a:alphaModFix/>
          </a:blip>
          <a:stretch>
            <a:fillRect/>
          </a:stretch>
        </p:blipFill>
        <p:spPr>
          <a:xfrm>
            <a:off x="8890564" y="6863961"/>
            <a:ext cx="1470975" cy="14770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84848"/>
        </a:solidFill>
      </p:bgPr>
    </p:bg>
    <p:spTree>
      <p:nvGrpSpPr>
        <p:cNvPr id="521" name="Shape 521"/>
        <p:cNvGrpSpPr/>
        <p:nvPr/>
      </p:nvGrpSpPr>
      <p:grpSpPr>
        <a:xfrm>
          <a:off x="0" y="0"/>
          <a:ext cx="0" cy="0"/>
          <a:chOff x="0" y="0"/>
          <a:chExt cx="0" cy="0"/>
        </a:xfrm>
      </p:grpSpPr>
      <p:sp>
        <p:nvSpPr>
          <p:cNvPr id="522" name="Google Shape;522;p19"/>
          <p:cNvSpPr/>
          <p:nvPr/>
        </p:nvSpPr>
        <p:spPr>
          <a:xfrm rot="-206105">
            <a:off x="11546871" y="1087192"/>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FFC571">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rot="-206105">
            <a:off x="-2063985" y="-2120693"/>
            <a:ext cx="11878159" cy="992873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A6A6A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19"/>
          <p:cNvPicPr preferRelativeResize="0"/>
          <p:nvPr/>
        </p:nvPicPr>
        <p:blipFill>
          <a:blip r:embed="rId3">
            <a:alphaModFix/>
          </a:blip>
          <a:stretch>
            <a:fillRect/>
          </a:stretch>
        </p:blipFill>
        <p:spPr>
          <a:xfrm>
            <a:off x="11778400" y="4222076"/>
            <a:ext cx="4836875" cy="4830786"/>
          </a:xfrm>
          <a:prstGeom prst="rect">
            <a:avLst/>
          </a:prstGeom>
          <a:noFill/>
          <a:ln>
            <a:noFill/>
          </a:ln>
        </p:spPr>
      </p:pic>
      <p:pic>
        <p:nvPicPr>
          <p:cNvPr id="525" name="Google Shape;525;p19"/>
          <p:cNvPicPr preferRelativeResize="0"/>
          <p:nvPr/>
        </p:nvPicPr>
        <p:blipFill>
          <a:blip r:embed="rId4">
            <a:alphaModFix/>
          </a:blip>
          <a:stretch>
            <a:fillRect/>
          </a:stretch>
        </p:blipFill>
        <p:spPr>
          <a:xfrm>
            <a:off x="6403550" y="4222075"/>
            <a:ext cx="4836875" cy="4830780"/>
          </a:xfrm>
          <a:prstGeom prst="rect">
            <a:avLst/>
          </a:prstGeom>
          <a:noFill/>
          <a:ln>
            <a:noFill/>
          </a:ln>
        </p:spPr>
      </p:pic>
      <p:pic>
        <p:nvPicPr>
          <p:cNvPr id="526" name="Google Shape;526;p19"/>
          <p:cNvPicPr preferRelativeResize="0"/>
          <p:nvPr/>
        </p:nvPicPr>
        <p:blipFill>
          <a:blip r:embed="rId5">
            <a:alphaModFix/>
          </a:blip>
          <a:stretch>
            <a:fillRect/>
          </a:stretch>
        </p:blipFill>
        <p:spPr>
          <a:xfrm>
            <a:off x="1028695" y="4222070"/>
            <a:ext cx="4836876" cy="4836876"/>
          </a:xfrm>
          <a:prstGeom prst="rect">
            <a:avLst/>
          </a:prstGeom>
          <a:noFill/>
          <a:ln>
            <a:noFill/>
          </a:ln>
        </p:spPr>
      </p:pic>
      <p:grpSp>
        <p:nvGrpSpPr>
          <p:cNvPr id="527" name="Google Shape;527;p19"/>
          <p:cNvGrpSpPr/>
          <p:nvPr/>
        </p:nvGrpSpPr>
        <p:grpSpPr>
          <a:xfrm>
            <a:off x="1131635" y="693404"/>
            <a:ext cx="16354316" cy="697224"/>
            <a:chOff x="0" y="-62469"/>
            <a:chExt cx="21805754" cy="929633"/>
          </a:xfrm>
        </p:grpSpPr>
        <p:grpSp>
          <p:nvGrpSpPr>
            <p:cNvPr id="528" name="Google Shape;528;p19"/>
            <p:cNvGrpSpPr/>
            <p:nvPr/>
          </p:nvGrpSpPr>
          <p:grpSpPr>
            <a:xfrm>
              <a:off x="0" y="0"/>
              <a:ext cx="745219" cy="867164"/>
              <a:chOff x="0" y="0"/>
              <a:chExt cx="698500" cy="812800"/>
            </a:xfrm>
          </p:grpSpPr>
          <p:sp>
            <p:nvSpPr>
              <p:cNvPr id="529" name="Google Shape;529;p19"/>
              <p:cNvSpPr/>
              <p:nvPr/>
            </p:nvSpPr>
            <p:spPr>
              <a:xfrm>
                <a:off x="0" y="0"/>
                <a:ext cx="698500" cy="81280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FFC571"/>
              </a:solidFill>
              <a:ln>
                <a:noFill/>
              </a:ln>
            </p:spPr>
          </p:sp>
          <p:sp>
            <p:nvSpPr>
              <p:cNvPr id="530" name="Google Shape;530;p19"/>
              <p:cNvSpPr txBox="1"/>
              <p:nvPr/>
            </p:nvSpPr>
            <p:spPr>
              <a:xfrm>
                <a:off x="0" y="92075"/>
                <a:ext cx="6985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1" name="Google Shape;531;p19"/>
            <p:cNvSpPr/>
            <p:nvPr/>
          </p:nvSpPr>
          <p:spPr>
            <a:xfrm>
              <a:off x="71694" y="132667"/>
              <a:ext cx="601830" cy="601830"/>
            </a:xfrm>
            <a:custGeom>
              <a:rect b="b" l="l" r="r" t="t"/>
              <a:pathLst>
                <a:path extrusionOk="0" h="601830" w="601830">
                  <a:moveTo>
                    <a:pt x="0" y="0"/>
                  </a:moveTo>
                  <a:lnTo>
                    <a:pt x="601831" y="0"/>
                  </a:lnTo>
                  <a:lnTo>
                    <a:pt x="601831" y="601830"/>
                  </a:lnTo>
                  <a:lnTo>
                    <a:pt x="0" y="601830"/>
                  </a:lnTo>
                  <a:lnTo>
                    <a:pt x="0" y="0"/>
                  </a:lnTo>
                  <a:close/>
                </a:path>
              </a:pathLst>
            </a:custGeom>
            <a:blipFill rotWithShape="1">
              <a:blip r:embed="rId6">
                <a:alphaModFix/>
              </a:blip>
              <a:stretch>
                <a:fillRect b="0" l="0" r="0" t="0"/>
              </a:stretch>
            </a:blipFill>
            <a:ln>
              <a:noFill/>
            </a:ln>
          </p:spPr>
        </p:sp>
        <p:grpSp>
          <p:nvGrpSpPr>
            <p:cNvPr id="532" name="Google Shape;532;p19"/>
            <p:cNvGrpSpPr/>
            <p:nvPr/>
          </p:nvGrpSpPr>
          <p:grpSpPr>
            <a:xfrm>
              <a:off x="12637699" y="-62469"/>
              <a:ext cx="9168055" cy="751000"/>
              <a:chOff x="0" y="-47625"/>
              <a:chExt cx="1810974" cy="148345"/>
            </a:xfrm>
          </p:grpSpPr>
          <p:sp>
            <p:nvSpPr>
              <p:cNvPr id="533" name="Google Shape;533;p19"/>
              <p:cNvSpPr/>
              <p:nvPr/>
            </p:nvSpPr>
            <p:spPr>
              <a:xfrm>
                <a:off x="0" y="0"/>
                <a:ext cx="1810974" cy="100720"/>
              </a:xfrm>
              <a:custGeom>
                <a:rect b="b" l="l" r="r" t="t"/>
                <a:pathLst>
                  <a:path extrusionOk="0" h="100720" w="1810974">
                    <a:moveTo>
                      <a:pt x="50360" y="0"/>
                    </a:moveTo>
                    <a:lnTo>
                      <a:pt x="1760614" y="0"/>
                    </a:lnTo>
                    <a:cubicBezTo>
                      <a:pt x="1788427" y="0"/>
                      <a:pt x="1810974" y="22547"/>
                      <a:pt x="1810974" y="50360"/>
                    </a:cubicBezTo>
                    <a:lnTo>
                      <a:pt x="1810974" y="50360"/>
                    </a:lnTo>
                    <a:cubicBezTo>
                      <a:pt x="1810974" y="78173"/>
                      <a:pt x="1788427" y="100720"/>
                      <a:pt x="1760614" y="100720"/>
                    </a:cubicBezTo>
                    <a:lnTo>
                      <a:pt x="50360" y="100720"/>
                    </a:lnTo>
                    <a:cubicBezTo>
                      <a:pt x="22547" y="100720"/>
                      <a:pt x="0" y="78173"/>
                      <a:pt x="0" y="50360"/>
                    </a:cubicBezTo>
                    <a:lnTo>
                      <a:pt x="0" y="50360"/>
                    </a:lnTo>
                    <a:cubicBezTo>
                      <a:pt x="0" y="22547"/>
                      <a:pt x="22547" y="0"/>
                      <a:pt x="50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0" y="-47625"/>
                <a:ext cx="1810974" cy="14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a:off x="12975497" y="342312"/>
              <a:ext cx="181620" cy="181620"/>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19"/>
            <p:cNvSpPr txBox="1"/>
            <p:nvPr/>
          </p:nvSpPr>
          <p:spPr>
            <a:xfrm>
              <a:off x="13288781" y="241754"/>
              <a:ext cx="8290848" cy="354162"/>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i="0" lang="en-US" sz="1636" u="none" cap="none" strike="noStrike">
                  <a:solidFill>
                    <a:srgbClr val="000000"/>
                  </a:solidFill>
                  <a:latin typeface="Montserrat"/>
                  <a:ea typeface="Montserrat"/>
                  <a:cs typeface="Montserrat"/>
                  <a:sym typeface="Montserrat"/>
                </a:rPr>
                <a:t>HOME                        MANAGEMENT               CONTACT US</a:t>
              </a:r>
              <a:endParaRPr/>
            </a:p>
          </p:txBody>
        </p:sp>
        <p:grpSp>
          <p:nvGrpSpPr>
            <p:cNvPr id="539" name="Google Shape;539;p19"/>
            <p:cNvGrpSpPr/>
            <p:nvPr/>
          </p:nvGrpSpPr>
          <p:grpSpPr>
            <a:xfrm>
              <a:off x="19149581" y="342312"/>
              <a:ext cx="181620" cy="181620"/>
              <a:chOff x="0" y="0"/>
              <a:chExt cx="812800" cy="812800"/>
            </a:xfrm>
          </p:grpSpPr>
          <p:sp>
            <p:nvSpPr>
              <p:cNvPr id="540" name="Google Shape;5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19"/>
            <p:cNvGrpSpPr/>
            <p:nvPr/>
          </p:nvGrpSpPr>
          <p:grpSpPr>
            <a:xfrm>
              <a:off x="15808809" y="342312"/>
              <a:ext cx="181620" cy="181620"/>
              <a:chOff x="0" y="0"/>
              <a:chExt cx="812800" cy="812800"/>
            </a:xfrm>
          </p:grpSpPr>
          <p:sp>
            <p:nvSpPr>
              <p:cNvPr id="543" name="Google Shape;5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19"/>
            <p:cNvSpPr txBox="1"/>
            <p:nvPr/>
          </p:nvSpPr>
          <p:spPr>
            <a:xfrm>
              <a:off x="939879" y="261724"/>
              <a:ext cx="2304257" cy="334192"/>
            </a:xfrm>
            <a:prstGeom prst="rect">
              <a:avLst/>
            </a:prstGeom>
            <a:noFill/>
            <a:ln>
              <a:noFill/>
            </a:ln>
          </p:spPr>
          <p:txBody>
            <a:bodyPr anchorCtr="0" anchor="t" bIns="0" lIns="0" spcFirstLastPara="1" rIns="0" wrap="square" tIns="0">
              <a:spAutoFit/>
            </a:bodyPr>
            <a:lstStyle/>
            <a:p>
              <a:pPr indent="0" lvl="0" marL="0" marR="0" rtl="0" algn="l">
                <a:lnSpc>
                  <a:spcPct val="120074"/>
                </a:lnSpc>
                <a:spcBef>
                  <a:spcPts val="0"/>
                </a:spcBef>
                <a:spcAft>
                  <a:spcPts val="0"/>
                </a:spcAft>
                <a:buNone/>
              </a:pPr>
              <a:r>
                <a:rPr b="0" i="0" lang="en-US" sz="1604" u="none" cap="none" strike="noStrike">
                  <a:solidFill>
                    <a:srgbClr val="FFFFFF"/>
                  </a:solidFill>
                  <a:latin typeface="Archivo Black"/>
                  <a:ea typeface="Archivo Black"/>
                  <a:cs typeface="Archivo Black"/>
                  <a:sym typeface="Archivo Black"/>
                </a:rPr>
                <a:t>LOGO HERE</a:t>
              </a:r>
              <a:endParaRPr/>
            </a:p>
          </p:txBody>
        </p:sp>
      </p:grpSp>
      <p:sp>
        <p:nvSpPr>
          <p:cNvPr id="546" name="Google Shape;546;p19"/>
          <p:cNvSpPr txBox="1"/>
          <p:nvPr/>
        </p:nvSpPr>
        <p:spPr>
          <a:xfrm>
            <a:off x="1028700" y="1966507"/>
            <a:ext cx="10056731" cy="1181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7742" u="none" cap="none" strike="noStrike">
                <a:solidFill>
                  <a:srgbClr val="FFC571"/>
                </a:solidFill>
                <a:latin typeface="Archivo Black"/>
                <a:ea typeface="Archivo Black"/>
                <a:cs typeface="Archivo Black"/>
                <a:sym typeface="Archivo Black"/>
              </a:rPr>
              <a:t>GALLERY IMAGE</a:t>
            </a:r>
            <a:endParaRPr/>
          </a:p>
        </p:txBody>
      </p:sp>
      <p:sp>
        <p:nvSpPr>
          <p:cNvPr id="547" name="Google Shape;547;p19"/>
          <p:cNvSpPr txBox="1"/>
          <p:nvPr/>
        </p:nvSpPr>
        <p:spPr>
          <a:xfrm>
            <a:off x="1028700" y="3368275"/>
            <a:ext cx="7471901" cy="272765"/>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0" i="0" lang="en-US" sz="1636" u="none" cap="none" strike="noStrike">
                <a:solidFill>
                  <a:srgbClr val="FFFFFF"/>
                </a:solidFill>
                <a:latin typeface="Montserrat"/>
                <a:ea typeface="Montserrat"/>
                <a:cs typeface="Montserrat"/>
                <a:sym typeface="Montserrat"/>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ccounting Firm Business Plan ">
  <a:themeElements>
    <a:clrScheme name="Office">
      <a:dk1>
        <a:srgbClr val="484848"/>
      </a:dk1>
      <a:lt1>
        <a:srgbClr val="FFFFFF"/>
      </a:lt1>
      <a:dk2>
        <a:srgbClr val="FFC571"/>
      </a:dk2>
      <a:lt2>
        <a:srgbClr val="FFF8EE"/>
      </a:lt2>
      <a:accent1>
        <a:srgbClr val="FEF7EF"/>
      </a:accent1>
      <a:accent2>
        <a:srgbClr val="ED7843"/>
      </a:accent2>
      <a:accent3>
        <a:srgbClr val="F3A885"/>
      </a:accent3>
      <a:accent4>
        <a:srgbClr val="FBFBFB"/>
      </a:accent4>
      <a:accent5>
        <a:srgbClr val="FBFBFB"/>
      </a:accent5>
      <a:accent6>
        <a:srgbClr val="F5F5F5"/>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