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Rubik Medium"/>
      <p:regular r:id="rId25"/>
      <p:bold r:id="rId26"/>
      <p:italic r:id="rId27"/>
      <p:boldItalic r:id="rId28"/>
    </p:embeddedFont>
    <p:embeddedFont>
      <p:font typeface="Playfair Display"/>
      <p:regular r:id="rId29"/>
      <p:bold r:id="rId30"/>
      <p:italic r:id="rId31"/>
      <p:boldItalic r:id="rId32"/>
    </p:embeddedFont>
    <p:embeddedFont>
      <p:font typeface="Rubik"/>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ubikMedium-bold.fntdata"/><Relationship Id="rId25" Type="http://schemas.openxmlformats.org/officeDocument/2006/relationships/font" Target="fonts/RubikMedium-regular.fntdata"/><Relationship Id="rId28" Type="http://schemas.openxmlformats.org/officeDocument/2006/relationships/font" Target="fonts/RubikMedium-boldItalic.fntdata"/><Relationship Id="rId27" Type="http://schemas.openxmlformats.org/officeDocument/2006/relationships/font" Target="fonts/RubikMedium-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fairDisplay-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fairDisplay-italic.fntdata"/><Relationship Id="rId30" Type="http://schemas.openxmlformats.org/officeDocument/2006/relationships/font" Target="fonts/PlayfairDisplay-bold.fntdata"/><Relationship Id="rId11" Type="http://schemas.openxmlformats.org/officeDocument/2006/relationships/slide" Target="slides/slide6.xml"/><Relationship Id="rId33" Type="http://schemas.openxmlformats.org/officeDocument/2006/relationships/font" Target="fonts/Rubik-regular.fntdata"/><Relationship Id="rId10" Type="http://schemas.openxmlformats.org/officeDocument/2006/relationships/slide" Target="slides/slide5.xml"/><Relationship Id="rId32" Type="http://schemas.openxmlformats.org/officeDocument/2006/relationships/font" Target="fonts/PlayfairDisplay-boldItalic.fntdata"/><Relationship Id="rId13" Type="http://schemas.openxmlformats.org/officeDocument/2006/relationships/slide" Target="slides/slide8.xml"/><Relationship Id="rId35" Type="http://schemas.openxmlformats.org/officeDocument/2006/relationships/font" Target="fonts/Rubik-italic.fntdata"/><Relationship Id="rId12" Type="http://schemas.openxmlformats.org/officeDocument/2006/relationships/slide" Target="slides/slide7.xml"/><Relationship Id="rId34" Type="http://schemas.openxmlformats.org/officeDocument/2006/relationships/font" Target="fonts/Rubik-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Rubik-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363500" y="796925"/>
            <a:ext cx="155610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1562100" y="4267275"/>
            <a:ext cx="13955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cxnSp>
        <p:nvCxnSpPr>
          <p:cNvPr id="12" name="Google Shape;12;p3"/>
          <p:cNvCxnSpPr/>
          <p:nvPr/>
        </p:nvCxnSpPr>
        <p:spPr>
          <a:xfrm>
            <a:off x="0" y="9539345"/>
            <a:ext cx="18363300" cy="0"/>
          </a:xfrm>
          <a:prstGeom prst="straightConnector1">
            <a:avLst/>
          </a:prstGeom>
          <a:noFill/>
          <a:ln cap="flat" cmpd="sng" w="9525">
            <a:solidFill>
              <a:srgbClr val="262D74"/>
            </a:solidFill>
            <a:prstDash val="solid"/>
            <a:round/>
            <a:headEnd len="sm" w="sm" type="none"/>
            <a:tailEnd len="sm" w="sm" type="none"/>
          </a:ln>
        </p:spPr>
      </p:cxnSp>
      <p:cxnSp>
        <p:nvCxnSpPr>
          <p:cNvPr id="13" name="Google Shape;13;p3"/>
          <p:cNvCxnSpPr/>
          <p:nvPr/>
        </p:nvCxnSpPr>
        <p:spPr>
          <a:xfrm>
            <a:off x="17254538" y="-595579"/>
            <a:ext cx="0" cy="11478300"/>
          </a:xfrm>
          <a:prstGeom prst="straightConnector1">
            <a:avLst/>
          </a:prstGeom>
          <a:noFill/>
          <a:ln cap="flat" cmpd="sng" w="9525">
            <a:solidFill>
              <a:srgbClr val="262D74"/>
            </a:solidFill>
            <a:prstDash val="solid"/>
            <a:round/>
            <a:headEnd len="sm" w="sm" type="none"/>
            <a:tailEnd len="sm" w="sm" type="none"/>
          </a:ln>
        </p:spPr>
      </p:cxnSp>
      <p:pic>
        <p:nvPicPr>
          <p:cNvPr id="14" name="Google Shape;14;p3"/>
          <p:cNvPicPr preferRelativeResize="0"/>
          <p:nvPr/>
        </p:nvPicPr>
        <p:blipFill>
          <a:blip r:embed="rId2">
            <a:alphaModFix/>
          </a:blip>
          <a:stretch>
            <a:fillRect/>
          </a:stretch>
        </p:blipFill>
        <p:spPr>
          <a:xfrm>
            <a:off x="-3651381" y="-142100"/>
            <a:ext cx="6567378" cy="6556474"/>
          </a:xfrm>
          <a:prstGeom prst="rect">
            <a:avLst/>
          </a:prstGeom>
          <a:noFill/>
          <a:ln>
            <a:noFill/>
          </a:ln>
        </p:spPr>
      </p:pic>
      <p:pic>
        <p:nvPicPr>
          <p:cNvPr id="15" name="Google Shape;15;p3"/>
          <p:cNvPicPr preferRelativeResize="0"/>
          <p:nvPr/>
        </p:nvPicPr>
        <p:blipFill>
          <a:blip r:embed="rId3">
            <a:alphaModFix/>
          </a:blip>
          <a:stretch>
            <a:fillRect/>
          </a:stretch>
        </p:blipFill>
        <p:spPr>
          <a:xfrm>
            <a:off x="15159973" y="5526847"/>
            <a:ext cx="7555900" cy="754935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4"/>
          <p:cNvSpPr txBox="1"/>
          <p:nvPr>
            <p:ph type="title"/>
          </p:nvPr>
        </p:nvSpPr>
        <p:spPr>
          <a:xfrm>
            <a:off x="1459050" y="1059775"/>
            <a:ext cx="15369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body"/>
          </p:nvPr>
        </p:nvSpPr>
        <p:spPr>
          <a:xfrm>
            <a:off x="4906200" y="44991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cxnSp>
        <p:nvCxnSpPr>
          <p:cNvPr id="19" name="Google Shape;19;p4"/>
          <p:cNvCxnSpPr/>
          <p:nvPr/>
        </p:nvCxnSpPr>
        <p:spPr>
          <a:xfrm rot="10800000">
            <a:off x="1067790" y="-141"/>
            <a:ext cx="0" cy="11478300"/>
          </a:xfrm>
          <a:prstGeom prst="straightConnector1">
            <a:avLst/>
          </a:prstGeom>
          <a:noFill/>
          <a:ln cap="flat" cmpd="sng" w="9525">
            <a:solidFill>
              <a:srgbClr val="262D74"/>
            </a:solidFill>
            <a:prstDash val="solid"/>
            <a:round/>
            <a:headEnd len="sm" w="sm" type="none"/>
            <a:tailEnd len="sm" w="sm" type="none"/>
          </a:ln>
        </p:spPr>
      </p:cxnSp>
      <p:pic>
        <p:nvPicPr>
          <p:cNvPr id="20" name="Google Shape;20;p4"/>
          <p:cNvPicPr preferRelativeResize="0"/>
          <p:nvPr/>
        </p:nvPicPr>
        <p:blipFill>
          <a:blip r:embed="rId2">
            <a:alphaModFix/>
          </a:blip>
          <a:stretch>
            <a:fillRect/>
          </a:stretch>
        </p:blipFill>
        <p:spPr>
          <a:xfrm>
            <a:off x="-6051451" y="-1055750"/>
            <a:ext cx="9419299" cy="940360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5"/>
          <p:cNvSpPr txBox="1"/>
          <p:nvPr>
            <p:ph type="title"/>
          </p:nvPr>
        </p:nvSpPr>
        <p:spPr>
          <a:xfrm>
            <a:off x="1460548" y="651350"/>
            <a:ext cx="153669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9000"/>
              <a:buFont typeface="Calibri"/>
              <a:buNone/>
              <a:defRPr cap="none"/>
            </a:lvl1pPr>
            <a:lvl2pPr lvl="1" algn="ctr">
              <a:spcBef>
                <a:spcPts val="0"/>
              </a:spcBef>
              <a:spcAft>
                <a:spcPts val="0"/>
              </a:spcAft>
              <a:buSzPts val="9000"/>
              <a:buNone/>
              <a:defRPr sz="9000"/>
            </a:lvl2pPr>
            <a:lvl3pPr lvl="2" algn="ctr">
              <a:spcBef>
                <a:spcPts val="0"/>
              </a:spcBef>
              <a:spcAft>
                <a:spcPts val="0"/>
              </a:spcAft>
              <a:buSzPts val="9000"/>
              <a:buNone/>
              <a:defRPr sz="9000"/>
            </a:lvl3pPr>
            <a:lvl4pPr lvl="3" algn="ctr">
              <a:spcBef>
                <a:spcPts val="0"/>
              </a:spcBef>
              <a:spcAft>
                <a:spcPts val="0"/>
              </a:spcAft>
              <a:buSzPts val="9000"/>
              <a:buNone/>
              <a:defRPr sz="9000"/>
            </a:lvl4pPr>
            <a:lvl5pPr lvl="4" algn="ctr">
              <a:spcBef>
                <a:spcPts val="0"/>
              </a:spcBef>
              <a:spcAft>
                <a:spcPts val="0"/>
              </a:spcAft>
              <a:buSzPts val="9000"/>
              <a:buNone/>
              <a:defRPr sz="9000"/>
            </a:lvl5pPr>
            <a:lvl6pPr lvl="5" algn="ctr">
              <a:spcBef>
                <a:spcPts val="0"/>
              </a:spcBef>
              <a:spcAft>
                <a:spcPts val="0"/>
              </a:spcAft>
              <a:buSzPts val="9000"/>
              <a:buNone/>
              <a:defRPr sz="9000"/>
            </a:lvl6pPr>
            <a:lvl7pPr lvl="6" algn="ctr">
              <a:spcBef>
                <a:spcPts val="0"/>
              </a:spcBef>
              <a:spcAft>
                <a:spcPts val="0"/>
              </a:spcAft>
              <a:buSzPts val="9000"/>
              <a:buNone/>
              <a:defRPr sz="9000"/>
            </a:lvl7pPr>
            <a:lvl8pPr lvl="7" algn="ctr">
              <a:spcBef>
                <a:spcPts val="0"/>
              </a:spcBef>
              <a:spcAft>
                <a:spcPts val="0"/>
              </a:spcAft>
              <a:buSzPts val="9000"/>
              <a:buNone/>
              <a:defRPr sz="9000"/>
            </a:lvl8pPr>
            <a:lvl9pPr lvl="8" algn="ctr">
              <a:spcBef>
                <a:spcPts val="0"/>
              </a:spcBef>
              <a:spcAft>
                <a:spcPts val="0"/>
              </a:spcAft>
              <a:buSzPts val="9000"/>
              <a:buNone/>
              <a:defRPr sz="9000"/>
            </a:lvl9pPr>
          </a:lstStyle>
          <a:p/>
        </p:txBody>
      </p:sp>
      <p:sp>
        <p:nvSpPr>
          <p:cNvPr id="23" name="Google Shape;23;p5"/>
          <p:cNvSpPr txBox="1"/>
          <p:nvPr>
            <p:ph idx="1" type="body"/>
          </p:nvPr>
        </p:nvSpPr>
        <p:spPr>
          <a:xfrm>
            <a:off x="5257788" y="6335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pic>
        <p:nvPicPr>
          <p:cNvPr id="24" name="Google Shape;24;p5"/>
          <p:cNvPicPr preferRelativeResize="0"/>
          <p:nvPr/>
        </p:nvPicPr>
        <p:blipFill>
          <a:blip r:embed="rId2">
            <a:alphaModFix/>
          </a:blip>
          <a:stretch>
            <a:fillRect/>
          </a:stretch>
        </p:blipFill>
        <p:spPr>
          <a:xfrm>
            <a:off x="14922174" y="1666299"/>
            <a:ext cx="5023475" cy="5017350"/>
          </a:xfrm>
          <a:prstGeom prst="rect">
            <a:avLst/>
          </a:prstGeom>
          <a:noFill/>
          <a:ln>
            <a:noFill/>
          </a:ln>
        </p:spPr>
      </p:pic>
      <p:grpSp>
        <p:nvGrpSpPr>
          <p:cNvPr id="25" name="Google Shape;25;p5"/>
          <p:cNvGrpSpPr/>
          <p:nvPr/>
        </p:nvGrpSpPr>
        <p:grpSpPr>
          <a:xfrm>
            <a:off x="0" y="-142108"/>
            <a:ext cx="2453190" cy="10429020"/>
            <a:chOff x="0" y="-47625"/>
            <a:chExt cx="822142" cy="3495097"/>
          </a:xfrm>
        </p:grpSpPr>
        <p:sp>
          <p:nvSpPr>
            <p:cNvPr id="26" name="Google Shape;26;p5"/>
            <p:cNvSpPr/>
            <p:nvPr/>
          </p:nvSpPr>
          <p:spPr>
            <a:xfrm>
              <a:off x="0" y="0"/>
              <a:ext cx="822142" cy="3447472"/>
            </a:xfrm>
            <a:custGeom>
              <a:rect b="b" l="l" r="r" t="t"/>
              <a:pathLst>
                <a:path extrusionOk="0" h="3447472" w="822142">
                  <a:moveTo>
                    <a:pt x="0" y="0"/>
                  </a:moveTo>
                  <a:lnTo>
                    <a:pt x="822142" y="0"/>
                  </a:lnTo>
                  <a:lnTo>
                    <a:pt x="822142" y="3447472"/>
                  </a:lnTo>
                  <a:lnTo>
                    <a:pt x="0" y="3447472"/>
                  </a:lnTo>
                  <a:close/>
                </a:path>
              </a:pathLst>
            </a:custGeom>
            <a:solidFill>
              <a:srgbClr val="468B6E"/>
            </a:solidFill>
            <a:ln>
              <a:noFill/>
            </a:ln>
          </p:spPr>
        </p:sp>
        <p:sp>
          <p:nvSpPr>
            <p:cNvPr id="27" name="Google Shape;27;p5"/>
            <p:cNvSpPr txBox="1"/>
            <p:nvPr/>
          </p:nvSpPr>
          <p:spPr>
            <a:xfrm>
              <a:off x="0" y="-47625"/>
              <a:ext cx="822000" cy="3495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8" name="Google Shape;28;p5"/>
          <p:cNvCxnSpPr/>
          <p:nvPr/>
        </p:nvCxnSpPr>
        <p:spPr>
          <a:xfrm>
            <a:off x="0" y="9539345"/>
            <a:ext cx="18363300" cy="0"/>
          </a:xfrm>
          <a:prstGeom prst="straightConnector1">
            <a:avLst/>
          </a:prstGeom>
          <a:noFill/>
          <a:ln cap="flat" cmpd="sng" w="9525">
            <a:solidFill>
              <a:srgbClr val="262D74"/>
            </a:solidFill>
            <a:prstDash val="solid"/>
            <a:round/>
            <a:headEnd len="sm" w="sm" type="none"/>
            <a:tailEnd len="sm" w="sm" type="none"/>
          </a:ln>
        </p:spPr>
      </p:cxnSp>
      <p:cxnSp>
        <p:nvCxnSpPr>
          <p:cNvPr id="29" name="Google Shape;29;p5"/>
          <p:cNvCxnSpPr/>
          <p:nvPr/>
        </p:nvCxnSpPr>
        <p:spPr>
          <a:xfrm>
            <a:off x="17254538" y="-595579"/>
            <a:ext cx="0" cy="11478300"/>
          </a:xfrm>
          <a:prstGeom prst="straightConnector1">
            <a:avLst/>
          </a:prstGeom>
          <a:noFill/>
          <a:ln cap="flat" cmpd="sng" w="9525">
            <a:solidFill>
              <a:srgbClr val="262D74"/>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 name="Shape 30"/>
        <p:cNvGrpSpPr/>
        <p:nvPr/>
      </p:nvGrpSpPr>
      <p:grpSpPr>
        <a:xfrm>
          <a:off x="0" y="0"/>
          <a:ext cx="0" cy="0"/>
          <a:chOff x="0" y="0"/>
          <a:chExt cx="0" cy="0"/>
        </a:xfrm>
      </p:grpSpPr>
      <p:sp>
        <p:nvSpPr>
          <p:cNvPr id="31" name="Google Shape;31;p6"/>
          <p:cNvSpPr txBox="1"/>
          <p:nvPr>
            <p:ph type="title"/>
          </p:nvPr>
        </p:nvSpPr>
        <p:spPr>
          <a:xfrm>
            <a:off x="1459050" y="1059775"/>
            <a:ext cx="15369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6"/>
          <p:cNvSpPr txBox="1"/>
          <p:nvPr>
            <p:ph idx="1" type="body"/>
          </p:nvPr>
        </p:nvSpPr>
        <p:spPr>
          <a:xfrm>
            <a:off x="1926763" y="4430500"/>
            <a:ext cx="70836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33" name="Google Shape;33;p6"/>
          <p:cNvSpPr txBox="1"/>
          <p:nvPr>
            <p:ph idx="2" type="body"/>
          </p:nvPr>
        </p:nvSpPr>
        <p:spPr>
          <a:xfrm>
            <a:off x="9277640" y="4430500"/>
            <a:ext cx="70836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pic>
        <p:nvPicPr>
          <p:cNvPr id="34" name="Google Shape;34;p6"/>
          <p:cNvPicPr preferRelativeResize="0"/>
          <p:nvPr/>
        </p:nvPicPr>
        <p:blipFill>
          <a:blip r:embed="rId2">
            <a:alphaModFix/>
          </a:blip>
          <a:stretch>
            <a:fillRect/>
          </a:stretch>
        </p:blipFill>
        <p:spPr>
          <a:xfrm>
            <a:off x="13319625" y="0"/>
            <a:ext cx="10847473" cy="10830177"/>
          </a:xfrm>
          <a:prstGeom prst="rect">
            <a:avLst/>
          </a:prstGeom>
          <a:noFill/>
          <a:ln>
            <a:noFill/>
          </a:ln>
        </p:spPr>
      </p:pic>
      <p:cxnSp>
        <p:nvCxnSpPr>
          <p:cNvPr id="35" name="Google Shape;35;p6"/>
          <p:cNvCxnSpPr/>
          <p:nvPr/>
        </p:nvCxnSpPr>
        <p:spPr>
          <a:xfrm>
            <a:off x="1033462" y="-882899"/>
            <a:ext cx="0" cy="11478300"/>
          </a:xfrm>
          <a:prstGeom prst="straightConnector1">
            <a:avLst/>
          </a:prstGeom>
          <a:noFill/>
          <a:ln cap="flat" cmpd="sng" w="9525">
            <a:solidFill>
              <a:srgbClr val="262D74"/>
            </a:solidFill>
            <a:prstDash val="solid"/>
            <a:round/>
            <a:headEnd len="sm" w="sm" type="none"/>
            <a:tailEnd len="sm" w="sm" type="none"/>
          </a:ln>
        </p:spPr>
      </p:cxnSp>
      <p:cxnSp>
        <p:nvCxnSpPr>
          <p:cNvPr id="36" name="Google Shape;36;p6"/>
          <p:cNvCxnSpPr/>
          <p:nvPr/>
        </p:nvCxnSpPr>
        <p:spPr>
          <a:xfrm>
            <a:off x="0" y="9263062"/>
            <a:ext cx="18288000" cy="0"/>
          </a:xfrm>
          <a:prstGeom prst="straightConnector1">
            <a:avLst/>
          </a:prstGeom>
          <a:noFill/>
          <a:ln cap="flat" cmpd="sng" w="9525">
            <a:solidFill>
              <a:srgbClr val="262D74"/>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7" name="Shape 37"/>
        <p:cNvGrpSpPr/>
        <p:nvPr/>
      </p:nvGrpSpPr>
      <p:grpSpPr>
        <a:xfrm>
          <a:off x="0" y="0"/>
          <a:ext cx="0" cy="0"/>
          <a:chOff x="0" y="0"/>
          <a:chExt cx="0" cy="0"/>
        </a:xfrm>
      </p:grpSpPr>
      <p:sp>
        <p:nvSpPr>
          <p:cNvPr id="38" name="Google Shape;38;p7"/>
          <p:cNvSpPr txBox="1"/>
          <p:nvPr>
            <p:ph type="title"/>
          </p:nvPr>
        </p:nvSpPr>
        <p:spPr>
          <a:xfrm>
            <a:off x="1459050" y="1059775"/>
            <a:ext cx="15369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7"/>
          <p:cNvSpPr txBox="1"/>
          <p:nvPr>
            <p:ph idx="1" type="body"/>
          </p:nvPr>
        </p:nvSpPr>
        <p:spPr>
          <a:xfrm>
            <a:off x="2852050" y="3889375"/>
            <a:ext cx="61776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40" name="Google Shape;40;p7"/>
          <p:cNvSpPr txBox="1"/>
          <p:nvPr>
            <p:ph idx="2" type="body"/>
          </p:nvPr>
        </p:nvSpPr>
        <p:spPr>
          <a:xfrm>
            <a:off x="9255650" y="3889375"/>
            <a:ext cx="61803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pic>
        <p:nvPicPr>
          <p:cNvPr id="41" name="Google Shape;41;p7"/>
          <p:cNvPicPr preferRelativeResize="0"/>
          <p:nvPr/>
        </p:nvPicPr>
        <p:blipFill>
          <a:blip r:embed="rId2">
            <a:alphaModFix/>
          </a:blip>
          <a:stretch>
            <a:fillRect/>
          </a:stretch>
        </p:blipFill>
        <p:spPr>
          <a:xfrm>
            <a:off x="-6929200" y="-389000"/>
            <a:ext cx="9781251" cy="9758701"/>
          </a:xfrm>
          <a:prstGeom prst="rect">
            <a:avLst/>
          </a:prstGeom>
          <a:noFill/>
          <a:ln>
            <a:noFill/>
          </a:ln>
        </p:spPr>
      </p:pic>
      <p:grpSp>
        <p:nvGrpSpPr>
          <p:cNvPr id="42" name="Google Shape;42;p7"/>
          <p:cNvGrpSpPr/>
          <p:nvPr/>
        </p:nvGrpSpPr>
        <p:grpSpPr>
          <a:xfrm>
            <a:off x="0" y="-142108"/>
            <a:ext cx="1227385" cy="10429020"/>
            <a:chOff x="0" y="-47625"/>
            <a:chExt cx="411336" cy="3495097"/>
          </a:xfrm>
        </p:grpSpPr>
        <p:sp>
          <p:nvSpPr>
            <p:cNvPr id="43" name="Google Shape;43;p7"/>
            <p:cNvSpPr/>
            <p:nvPr/>
          </p:nvSpPr>
          <p:spPr>
            <a:xfrm>
              <a:off x="0" y="0"/>
              <a:ext cx="411336" cy="3447472"/>
            </a:xfrm>
            <a:custGeom>
              <a:rect b="b" l="l" r="r" t="t"/>
              <a:pathLst>
                <a:path extrusionOk="0" h="3447472" w="411336">
                  <a:moveTo>
                    <a:pt x="0" y="0"/>
                  </a:moveTo>
                  <a:lnTo>
                    <a:pt x="411336" y="0"/>
                  </a:lnTo>
                  <a:lnTo>
                    <a:pt x="411336" y="3447472"/>
                  </a:lnTo>
                  <a:lnTo>
                    <a:pt x="0" y="3447472"/>
                  </a:lnTo>
                  <a:close/>
                </a:path>
              </a:pathLst>
            </a:custGeom>
            <a:solidFill>
              <a:srgbClr val="468B6E"/>
            </a:solidFill>
            <a:ln>
              <a:noFill/>
            </a:ln>
          </p:spPr>
        </p:sp>
        <p:sp>
          <p:nvSpPr>
            <p:cNvPr id="44" name="Google Shape;44;p7"/>
            <p:cNvSpPr txBox="1"/>
            <p:nvPr/>
          </p:nvSpPr>
          <p:spPr>
            <a:xfrm>
              <a:off x="0" y="-47625"/>
              <a:ext cx="411300" cy="3495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5" name="Google Shape;45;p7"/>
          <p:cNvCxnSpPr/>
          <p:nvPr/>
        </p:nvCxnSpPr>
        <p:spPr>
          <a:xfrm>
            <a:off x="-66645" y="9539345"/>
            <a:ext cx="18429900" cy="0"/>
          </a:xfrm>
          <a:prstGeom prst="straightConnector1">
            <a:avLst/>
          </a:prstGeom>
          <a:noFill/>
          <a:ln cap="flat" cmpd="sng" w="9525">
            <a:solidFill>
              <a:srgbClr val="262D74"/>
            </a:solidFill>
            <a:prstDash val="solid"/>
            <a:round/>
            <a:headEnd len="sm" w="sm" type="none"/>
            <a:tailEnd len="sm" w="sm" type="none"/>
          </a:ln>
        </p:spPr>
      </p:cxnSp>
      <p:cxnSp>
        <p:nvCxnSpPr>
          <p:cNvPr id="46" name="Google Shape;46;p7"/>
          <p:cNvCxnSpPr/>
          <p:nvPr/>
        </p:nvCxnSpPr>
        <p:spPr>
          <a:xfrm>
            <a:off x="17254538" y="-595579"/>
            <a:ext cx="0" cy="11478300"/>
          </a:xfrm>
          <a:prstGeom prst="straightConnector1">
            <a:avLst/>
          </a:prstGeom>
          <a:noFill/>
          <a:ln cap="flat" cmpd="sng" w="9525">
            <a:solidFill>
              <a:srgbClr val="262D74"/>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8"/>
          <p:cNvSpPr txBox="1"/>
          <p:nvPr>
            <p:ph type="title"/>
          </p:nvPr>
        </p:nvSpPr>
        <p:spPr>
          <a:xfrm>
            <a:off x="1459050" y="1059775"/>
            <a:ext cx="15369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49" name="Google Shape;49;p8"/>
          <p:cNvCxnSpPr/>
          <p:nvPr/>
        </p:nvCxnSpPr>
        <p:spPr>
          <a:xfrm rot="10800000">
            <a:off x="17043980" y="83"/>
            <a:ext cx="0" cy="10763100"/>
          </a:xfrm>
          <a:prstGeom prst="straightConnector1">
            <a:avLst/>
          </a:prstGeom>
          <a:noFill/>
          <a:ln cap="flat" cmpd="sng" w="9525">
            <a:solidFill>
              <a:srgbClr val="262D74"/>
            </a:solidFill>
            <a:prstDash val="solid"/>
            <a:round/>
            <a:headEnd len="sm" w="sm" type="none"/>
            <a:tailEnd len="sm" w="sm" type="none"/>
          </a:ln>
        </p:spPr>
      </p:cxnSp>
      <p:pic>
        <p:nvPicPr>
          <p:cNvPr id="50" name="Google Shape;50;p8"/>
          <p:cNvPicPr preferRelativeResize="0"/>
          <p:nvPr/>
        </p:nvPicPr>
        <p:blipFill>
          <a:blip r:embed="rId2">
            <a:alphaModFix/>
          </a:blip>
          <a:stretch>
            <a:fillRect/>
          </a:stretch>
        </p:blipFill>
        <p:spPr>
          <a:xfrm>
            <a:off x="-3739550" y="1404175"/>
            <a:ext cx="8649553" cy="8639923"/>
          </a:xfrm>
          <a:prstGeom prst="rect">
            <a:avLst/>
          </a:prstGeom>
          <a:noFill/>
          <a:ln>
            <a:noFill/>
          </a:ln>
        </p:spPr>
      </p:pic>
      <p:cxnSp>
        <p:nvCxnSpPr>
          <p:cNvPr id="51" name="Google Shape;51;p8"/>
          <p:cNvCxnSpPr/>
          <p:nvPr/>
        </p:nvCxnSpPr>
        <p:spPr>
          <a:xfrm>
            <a:off x="-66645" y="9539345"/>
            <a:ext cx="18429900" cy="0"/>
          </a:xfrm>
          <a:prstGeom prst="straightConnector1">
            <a:avLst/>
          </a:prstGeom>
          <a:noFill/>
          <a:ln cap="flat" cmpd="sng" w="9525">
            <a:solidFill>
              <a:srgbClr val="262D74"/>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bg>
      <p:bgPr>
        <a:solidFill>
          <a:schemeClr val="lt2"/>
        </a:solidFill>
      </p:bgPr>
    </p:bg>
    <p:spTree>
      <p:nvGrpSpPr>
        <p:cNvPr id="52" name="Shape 52"/>
        <p:cNvGrpSpPr/>
        <p:nvPr/>
      </p:nvGrpSpPr>
      <p:grpSpPr>
        <a:xfrm>
          <a:off x="0" y="0"/>
          <a:ext cx="0" cy="0"/>
          <a:chOff x="0" y="0"/>
          <a:chExt cx="0" cy="0"/>
        </a:xfrm>
      </p:grpSpPr>
      <p:sp>
        <p:nvSpPr>
          <p:cNvPr id="53" name="Google Shape;53;p9"/>
          <p:cNvSpPr txBox="1"/>
          <p:nvPr>
            <p:ph type="title"/>
          </p:nvPr>
        </p:nvSpPr>
        <p:spPr>
          <a:xfrm>
            <a:off x="1314450" y="1878700"/>
            <a:ext cx="156591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accent1"/>
              </a:buClr>
              <a:buSzPts val="9000"/>
              <a:buNone/>
              <a:defRPr>
                <a:solidFill>
                  <a:schemeClr val="accent1"/>
                </a:solidFill>
              </a:defRPr>
            </a:lvl1pPr>
            <a:lvl2pPr lvl="1" algn="ctr">
              <a:spcBef>
                <a:spcPts val="0"/>
              </a:spcBef>
              <a:spcAft>
                <a:spcPts val="0"/>
              </a:spcAft>
              <a:buSzPts val="9000"/>
              <a:buFont typeface="Playfair Display"/>
              <a:buNone/>
              <a:defRPr sz="9000">
                <a:latin typeface="Playfair Display"/>
                <a:ea typeface="Playfair Display"/>
                <a:cs typeface="Playfair Display"/>
                <a:sym typeface="Playfair Display"/>
              </a:defRPr>
            </a:lvl2pPr>
            <a:lvl3pPr lvl="2" algn="ctr">
              <a:spcBef>
                <a:spcPts val="0"/>
              </a:spcBef>
              <a:spcAft>
                <a:spcPts val="0"/>
              </a:spcAft>
              <a:buSzPts val="9000"/>
              <a:buFont typeface="Playfair Display"/>
              <a:buNone/>
              <a:defRPr sz="9000">
                <a:latin typeface="Playfair Display"/>
                <a:ea typeface="Playfair Display"/>
                <a:cs typeface="Playfair Display"/>
                <a:sym typeface="Playfair Display"/>
              </a:defRPr>
            </a:lvl3pPr>
            <a:lvl4pPr lvl="3" algn="ctr">
              <a:spcBef>
                <a:spcPts val="0"/>
              </a:spcBef>
              <a:spcAft>
                <a:spcPts val="0"/>
              </a:spcAft>
              <a:buSzPts val="9000"/>
              <a:buFont typeface="Playfair Display"/>
              <a:buNone/>
              <a:defRPr sz="9000">
                <a:latin typeface="Playfair Display"/>
                <a:ea typeface="Playfair Display"/>
                <a:cs typeface="Playfair Display"/>
                <a:sym typeface="Playfair Display"/>
              </a:defRPr>
            </a:lvl4pPr>
            <a:lvl5pPr lvl="4" algn="ctr">
              <a:spcBef>
                <a:spcPts val="0"/>
              </a:spcBef>
              <a:spcAft>
                <a:spcPts val="0"/>
              </a:spcAft>
              <a:buSzPts val="9000"/>
              <a:buFont typeface="Playfair Display"/>
              <a:buNone/>
              <a:defRPr sz="9000">
                <a:latin typeface="Playfair Display"/>
                <a:ea typeface="Playfair Display"/>
                <a:cs typeface="Playfair Display"/>
                <a:sym typeface="Playfair Display"/>
              </a:defRPr>
            </a:lvl5pPr>
            <a:lvl6pPr lvl="5" algn="ctr">
              <a:spcBef>
                <a:spcPts val="0"/>
              </a:spcBef>
              <a:spcAft>
                <a:spcPts val="0"/>
              </a:spcAft>
              <a:buSzPts val="9000"/>
              <a:buFont typeface="Playfair Display"/>
              <a:buNone/>
              <a:defRPr sz="9000">
                <a:latin typeface="Playfair Display"/>
                <a:ea typeface="Playfair Display"/>
                <a:cs typeface="Playfair Display"/>
                <a:sym typeface="Playfair Display"/>
              </a:defRPr>
            </a:lvl6pPr>
            <a:lvl7pPr lvl="6" algn="ctr">
              <a:spcBef>
                <a:spcPts val="0"/>
              </a:spcBef>
              <a:spcAft>
                <a:spcPts val="0"/>
              </a:spcAft>
              <a:buSzPts val="9000"/>
              <a:buFont typeface="Playfair Display"/>
              <a:buNone/>
              <a:defRPr sz="9000">
                <a:latin typeface="Playfair Display"/>
                <a:ea typeface="Playfair Display"/>
                <a:cs typeface="Playfair Display"/>
                <a:sym typeface="Playfair Display"/>
              </a:defRPr>
            </a:lvl7pPr>
            <a:lvl8pPr lvl="7" algn="ctr">
              <a:spcBef>
                <a:spcPts val="0"/>
              </a:spcBef>
              <a:spcAft>
                <a:spcPts val="0"/>
              </a:spcAft>
              <a:buSzPts val="9000"/>
              <a:buFont typeface="Playfair Display"/>
              <a:buNone/>
              <a:defRPr sz="9000">
                <a:latin typeface="Playfair Display"/>
                <a:ea typeface="Playfair Display"/>
                <a:cs typeface="Playfair Display"/>
                <a:sym typeface="Playfair Display"/>
              </a:defRPr>
            </a:lvl8pPr>
            <a:lvl9pPr lvl="8" algn="ctr">
              <a:spcBef>
                <a:spcPts val="0"/>
              </a:spcBef>
              <a:spcAft>
                <a:spcPts val="0"/>
              </a:spcAft>
              <a:buSzPts val="9000"/>
              <a:buFont typeface="Playfair Display"/>
              <a:buNone/>
              <a:defRPr sz="9000">
                <a:latin typeface="Playfair Display"/>
                <a:ea typeface="Playfair Display"/>
                <a:cs typeface="Playfair Display"/>
                <a:sym typeface="Playfair Display"/>
              </a:defRPr>
            </a:lvl9pPr>
          </a:lstStyle>
          <a:p/>
        </p:txBody>
      </p:sp>
      <p:sp>
        <p:nvSpPr>
          <p:cNvPr id="54" name="Google Shape;54;p9"/>
          <p:cNvSpPr txBox="1"/>
          <p:nvPr>
            <p:ph idx="1" type="body"/>
          </p:nvPr>
        </p:nvSpPr>
        <p:spPr>
          <a:xfrm>
            <a:off x="7731250" y="4238175"/>
            <a:ext cx="9364800" cy="45684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accent1"/>
              </a:buClr>
              <a:buSzPts val="2400"/>
              <a:buChar char="•"/>
              <a:defRPr>
                <a:solidFill>
                  <a:schemeClr val="accent1"/>
                </a:solidFill>
              </a:defRPr>
            </a:lvl1pPr>
            <a:lvl2pPr indent="-381000" lvl="1" marL="914400" algn="l">
              <a:spcBef>
                <a:spcPts val="560"/>
              </a:spcBef>
              <a:spcAft>
                <a:spcPts val="0"/>
              </a:spcAft>
              <a:buClr>
                <a:schemeClr val="accent1"/>
              </a:buClr>
              <a:buSzPts val="2400"/>
              <a:buChar char="–"/>
              <a:defRPr>
                <a:solidFill>
                  <a:schemeClr val="accent1"/>
                </a:solidFill>
              </a:defRPr>
            </a:lvl2pPr>
            <a:lvl3pPr indent="-381000" lvl="2" marL="1371600" algn="l">
              <a:spcBef>
                <a:spcPts val="480"/>
              </a:spcBef>
              <a:spcAft>
                <a:spcPts val="0"/>
              </a:spcAft>
              <a:buClr>
                <a:schemeClr val="accent1"/>
              </a:buClr>
              <a:buSzPts val="2400"/>
              <a:buChar char="•"/>
              <a:defRPr>
                <a:solidFill>
                  <a:schemeClr val="accent1"/>
                </a:solidFill>
              </a:defRPr>
            </a:lvl3pPr>
            <a:lvl4pPr indent="-381000" lvl="3" marL="1828800" algn="l">
              <a:spcBef>
                <a:spcPts val="400"/>
              </a:spcBef>
              <a:spcAft>
                <a:spcPts val="0"/>
              </a:spcAft>
              <a:buClr>
                <a:schemeClr val="accent1"/>
              </a:buClr>
              <a:buSzPts val="2400"/>
              <a:buChar char="–"/>
              <a:defRPr>
                <a:solidFill>
                  <a:schemeClr val="accent1"/>
                </a:solidFill>
              </a:defRPr>
            </a:lvl4pPr>
            <a:lvl5pPr indent="-381000" lvl="4" marL="2286000" algn="l">
              <a:spcBef>
                <a:spcPts val="400"/>
              </a:spcBef>
              <a:spcAft>
                <a:spcPts val="0"/>
              </a:spcAft>
              <a:buClr>
                <a:schemeClr val="accent1"/>
              </a:buClr>
              <a:buSzPts val="2400"/>
              <a:buChar char="»"/>
              <a:defRPr>
                <a:solidFill>
                  <a:schemeClr val="accent1"/>
                </a:solidFill>
              </a:defRPr>
            </a:lvl5pPr>
            <a:lvl6pPr indent="-381000" lvl="5" marL="2743200" algn="l">
              <a:spcBef>
                <a:spcPts val="400"/>
              </a:spcBef>
              <a:spcAft>
                <a:spcPts val="0"/>
              </a:spcAft>
              <a:buClr>
                <a:schemeClr val="accent1"/>
              </a:buClr>
              <a:buSzPts val="2400"/>
              <a:buChar char="•"/>
              <a:defRPr>
                <a:solidFill>
                  <a:schemeClr val="accent1"/>
                </a:solidFill>
              </a:defRPr>
            </a:lvl6pPr>
            <a:lvl7pPr indent="-381000" lvl="6" marL="3200400" algn="l">
              <a:spcBef>
                <a:spcPts val="400"/>
              </a:spcBef>
              <a:spcAft>
                <a:spcPts val="0"/>
              </a:spcAft>
              <a:buClr>
                <a:schemeClr val="accent1"/>
              </a:buClr>
              <a:buSzPts val="2400"/>
              <a:buChar char="•"/>
              <a:defRPr>
                <a:solidFill>
                  <a:schemeClr val="accent1"/>
                </a:solidFill>
              </a:defRPr>
            </a:lvl7pPr>
            <a:lvl8pPr indent="-381000" lvl="7" marL="3657600" algn="l">
              <a:spcBef>
                <a:spcPts val="400"/>
              </a:spcBef>
              <a:spcAft>
                <a:spcPts val="0"/>
              </a:spcAft>
              <a:buClr>
                <a:schemeClr val="accent1"/>
              </a:buClr>
              <a:buSzPts val="2400"/>
              <a:buChar char="•"/>
              <a:defRPr>
                <a:solidFill>
                  <a:schemeClr val="accent1"/>
                </a:solidFill>
              </a:defRPr>
            </a:lvl8pPr>
            <a:lvl9pPr indent="-381000" lvl="8" marL="4114800" algn="l">
              <a:spcBef>
                <a:spcPts val="400"/>
              </a:spcBef>
              <a:spcAft>
                <a:spcPts val="0"/>
              </a:spcAft>
              <a:buClr>
                <a:schemeClr val="accent1"/>
              </a:buClr>
              <a:buSzPts val="2400"/>
              <a:buChar char="•"/>
              <a:defRPr>
                <a:solidFill>
                  <a:schemeClr val="accent1"/>
                </a:solidFill>
              </a:defRPr>
            </a:lvl9pPr>
          </a:lstStyle>
          <a:p/>
        </p:txBody>
      </p:sp>
      <p:sp>
        <p:nvSpPr>
          <p:cNvPr id="55" name="Google Shape;55;p9"/>
          <p:cNvSpPr txBox="1"/>
          <p:nvPr>
            <p:ph idx="2" type="body"/>
          </p:nvPr>
        </p:nvSpPr>
        <p:spPr>
          <a:xfrm>
            <a:off x="1719950" y="4238175"/>
            <a:ext cx="55113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accent1"/>
              </a:buClr>
              <a:buSzPts val="2400"/>
              <a:buNone/>
              <a:defRPr>
                <a:solidFill>
                  <a:schemeClr val="accent1"/>
                </a:solidFill>
              </a:defRPr>
            </a:lvl1pPr>
            <a:lvl2pPr indent="-228600" lvl="1" marL="914400" algn="l">
              <a:spcBef>
                <a:spcPts val="240"/>
              </a:spcBef>
              <a:spcAft>
                <a:spcPts val="0"/>
              </a:spcAft>
              <a:buClr>
                <a:schemeClr val="accent1"/>
              </a:buClr>
              <a:buSzPts val="2400"/>
              <a:buNone/>
              <a:defRPr>
                <a:solidFill>
                  <a:schemeClr val="accent1"/>
                </a:solidFill>
              </a:defRPr>
            </a:lvl2pPr>
            <a:lvl3pPr indent="-228600" lvl="2" marL="1371600" algn="l">
              <a:spcBef>
                <a:spcPts val="200"/>
              </a:spcBef>
              <a:spcAft>
                <a:spcPts val="0"/>
              </a:spcAft>
              <a:buClr>
                <a:schemeClr val="accent1"/>
              </a:buClr>
              <a:buSzPts val="2400"/>
              <a:buNone/>
              <a:defRPr>
                <a:solidFill>
                  <a:schemeClr val="accent1"/>
                </a:solidFill>
              </a:defRPr>
            </a:lvl3pPr>
            <a:lvl4pPr indent="-228600" lvl="3" marL="1828800" algn="l">
              <a:spcBef>
                <a:spcPts val="180"/>
              </a:spcBef>
              <a:spcAft>
                <a:spcPts val="0"/>
              </a:spcAft>
              <a:buClr>
                <a:schemeClr val="accent1"/>
              </a:buClr>
              <a:buSzPts val="2400"/>
              <a:buNone/>
              <a:defRPr>
                <a:solidFill>
                  <a:schemeClr val="accent1"/>
                </a:solidFill>
              </a:defRPr>
            </a:lvl4pPr>
            <a:lvl5pPr indent="-228600" lvl="4" marL="2286000" algn="l">
              <a:spcBef>
                <a:spcPts val="180"/>
              </a:spcBef>
              <a:spcAft>
                <a:spcPts val="0"/>
              </a:spcAft>
              <a:buClr>
                <a:schemeClr val="accent1"/>
              </a:buClr>
              <a:buSzPts val="2400"/>
              <a:buNone/>
              <a:defRPr>
                <a:solidFill>
                  <a:schemeClr val="accent1"/>
                </a:solidFill>
              </a:defRPr>
            </a:lvl5pPr>
            <a:lvl6pPr indent="-228600" lvl="5" marL="2743200" algn="l">
              <a:spcBef>
                <a:spcPts val="180"/>
              </a:spcBef>
              <a:spcAft>
                <a:spcPts val="0"/>
              </a:spcAft>
              <a:buClr>
                <a:schemeClr val="accent1"/>
              </a:buClr>
              <a:buSzPts val="2400"/>
              <a:buNone/>
              <a:defRPr>
                <a:solidFill>
                  <a:schemeClr val="accent1"/>
                </a:solidFill>
              </a:defRPr>
            </a:lvl6pPr>
            <a:lvl7pPr indent="-228600" lvl="6" marL="3200400" algn="l">
              <a:spcBef>
                <a:spcPts val="180"/>
              </a:spcBef>
              <a:spcAft>
                <a:spcPts val="0"/>
              </a:spcAft>
              <a:buClr>
                <a:schemeClr val="accent1"/>
              </a:buClr>
              <a:buSzPts val="2400"/>
              <a:buNone/>
              <a:defRPr>
                <a:solidFill>
                  <a:schemeClr val="accent1"/>
                </a:solidFill>
              </a:defRPr>
            </a:lvl7pPr>
            <a:lvl8pPr indent="-228600" lvl="7" marL="3657600" algn="l">
              <a:spcBef>
                <a:spcPts val="180"/>
              </a:spcBef>
              <a:spcAft>
                <a:spcPts val="0"/>
              </a:spcAft>
              <a:buClr>
                <a:schemeClr val="accent1"/>
              </a:buClr>
              <a:buSzPts val="2400"/>
              <a:buNone/>
              <a:defRPr>
                <a:solidFill>
                  <a:schemeClr val="accent1"/>
                </a:solidFill>
              </a:defRPr>
            </a:lvl8pPr>
            <a:lvl9pPr indent="-228600" lvl="8" marL="4114800" algn="l">
              <a:spcBef>
                <a:spcPts val="180"/>
              </a:spcBef>
              <a:spcAft>
                <a:spcPts val="0"/>
              </a:spcAft>
              <a:buClr>
                <a:schemeClr val="accent1"/>
              </a:buClr>
              <a:buSzPts val="2400"/>
              <a:buNone/>
              <a:defRPr>
                <a:solidFill>
                  <a:schemeClr val="accent1"/>
                </a:solidFill>
              </a:defRPr>
            </a:lvl9pPr>
          </a:lstStyle>
          <a:p/>
        </p:txBody>
      </p:sp>
      <p:cxnSp>
        <p:nvCxnSpPr>
          <p:cNvPr id="56" name="Google Shape;56;p9"/>
          <p:cNvCxnSpPr/>
          <p:nvPr/>
        </p:nvCxnSpPr>
        <p:spPr>
          <a:xfrm>
            <a:off x="1244020" y="-476183"/>
            <a:ext cx="0" cy="10763100"/>
          </a:xfrm>
          <a:prstGeom prst="straightConnector1">
            <a:avLst/>
          </a:prstGeom>
          <a:noFill/>
          <a:ln cap="flat" cmpd="sng" w="9525">
            <a:solidFill>
              <a:srgbClr val="FFFFFF"/>
            </a:solidFill>
            <a:prstDash val="solid"/>
            <a:round/>
            <a:headEnd len="sm" w="sm" type="none"/>
            <a:tailEnd len="sm" w="sm" type="none"/>
          </a:ln>
        </p:spPr>
      </p:cxnSp>
      <p:cxnSp>
        <p:nvCxnSpPr>
          <p:cNvPr id="57" name="Google Shape;57;p9"/>
          <p:cNvCxnSpPr/>
          <p:nvPr/>
        </p:nvCxnSpPr>
        <p:spPr>
          <a:xfrm rot="10800000">
            <a:off x="-99300" y="9178152"/>
            <a:ext cx="18387300" cy="0"/>
          </a:xfrm>
          <a:prstGeom prst="straightConnector1">
            <a:avLst/>
          </a:prstGeom>
          <a:noFill/>
          <a:ln cap="flat" cmpd="sng" w="9525">
            <a:solidFill>
              <a:srgbClr val="FFFFFF"/>
            </a:solidFill>
            <a:prstDash val="solid"/>
            <a:round/>
            <a:headEnd len="sm" w="sm" type="none"/>
            <a:tailEnd len="sm" w="sm" type="none"/>
          </a:ln>
        </p:spPr>
      </p:cxnSp>
      <p:pic>
        <p:nvPicPr>
          <p:cNvPr id="58" name="Google Shape;58;p9"/>
          <p:cNvPicPr preferRelativeResize="0"/>
          <p:nvPr/>
        </p:nvPicPr>
        <p:blipFill>
          <a:blip r:embed="rId2">
            <a:alphaModFix/>
          </a:blip>
          <a:stretch>
            <a:fillRect/>
          </a:stretch>
        </p:blipFill>
        <p:spPr>
          <a:xfrm>
            <a:off x="14861451" y="-476174"/>
            <a:ext cx="8333714" cy="831607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grpSp>
        <p:nvGrpSpPr>
          <p:cNvPr id="60" name="Google Shape;60;p10"/>
          <p:cNvGrpSpPr/>
          <p:nvPr/>
        </p:nvGrpSpPr>
        <p:grpSpPr>
          <a:xfrm>
            <a:off x="10809525" y="-383725"/>
            <a:ext cx="7553785" cy="10763151"/>
            <a:chOff x="0" y="-47625"/>
            <a:chExt cx="2215641" cy="3495097"/>
          </a:xfrm>
        </p:grpSpPr>
        <p:sp>
          <p:nvSpPr>
            <p:cNvPr id="61" name="Google Shape;61;p10"/>
            <p:cNvSpPr/>
            <p:nvPr/>
          </p:nvSpPr>
          <p:spPr>
            <a:xfrm>
              <a:off x="0" y="0"/>
              <a:ext cx="2215641" cy="3447472"/>
            </a:xfrm>
            <a:custGeom>
              <a:rect b="b" l="l" r="r" t="t"/>
              <a:pathLst>
                <a:path extrusionOk="0" h="3447472" w="2215641">
                  <a:moveTo>
                    <a:pt x="0" y="0"/>
                  </a:moveTo>
                  <a:lnTo>
                    <a:pt x="2215641" y="0"/>
                  </a:lnTo>
                  <a:lnTo>
                    <a:pt x="2215641" y="3447472"/>
                  </a:lnTo>
                  <a:lnTo>
                    <a:pt x="0" y="3447472"/>
                  </a:lnTo>
                  <a:close/>
                </a:path>
              </a:pathLst>
            </a:custGeom>
            <a:solidFill>
              <a:srgbClr val="468B6E"/>
            </a:solidFill>
            <a:ln>
              <a:noFill/>
            </a:ln>
          </p:spPr>
        </p:sp>
        <p:sp>
          <p:nvSpPr>
            <p:cNvPr id="62" name="Google Shape;62;p10"/>
            <p:cNvSpPr txBox="1"/>
            <p:nvPr/>
          </p:nvSpPr>
          <p:spPr>
            <a:xfrm>
              <a:off x="0" y="-47625"/>
              <a:ext cx="2215500" cy="3495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 name="Google Shape;63;p10"/>
          <p:cNvSpPr txBox="1"/>
          <p:nvPr>
            <p:ph type="title"/>
          </p:nvPr>
        </p:nvSpPr>
        <p:spPr>
          <a:xfrm>
            <a:off x="777275" y="3712050"/>
            <a:ext cx="112821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9000"/>
              <a:buNone/>
              <a:defRPr/>
            </a:lvl1pPr>
            <a:lvl2pPr lvl="1" algn="ctr">
              <a:spcBef>
                <a:spcPts val="0"/>
              </a:spcBef>
              <a:spcAft>
                <a:spcPts val="0"/>
              </a:spcAft>
              <a:buSzPts val="9000"/>
              <a:buFont typeface="Playfair Display"/>
              <a:buNone/>
              <a:defRPr sz="9000">
                <a:latin typeface="Playfair Display"/>
                <a:ea typeface="Playfair Display"/>
                <a:cs typeface="Playfair Display"/>
                <a:sym typeface="Playfair Display"/>
              </a:defRPr>
            </a:lvl2pPr>
            <a:lvl3pPr lvl="2" algn="ctr">
              <a:spcBef>
                <a:spcPts val="0"/>
              </a:spcBef>
              <a:spcAft>
                <a:spcPts val="0"/>
              </a:spcAft>
              <a:buSzPts val="9000"/>
              <a:buFont typeface="Playfair Display"/>
              <a:buNone/>
              <a:defRPr sz="9000">
                <a:latin typeface="Playfair Display"/>
                <a:ea typeface="Playfair Display"/>
                <a:cs typeface="Playfair Display"/>
                <a:sym typeface="Playfair Display"/>
              </a:defRPr>
            </a:lvl3pPr>
            <a:lvl4pPr lvl="3" algn="ctr">
              <a:spcBef>
                <a:spcPts val="0"/>
              </a:spcBef>
              <a:spcAft>
                <a:spcPts val="0"/>
              </a:spcAft>
              <a:buSzPts val="9000"/>
              <a:buFont typeface="Playfair Display"/>
              <a:buNone/>
              <a:defRPr sz="9000">
                <a:latin typeface="Playfair Display"/>
                <a:ea typeface="Playfair Display"/>
                <a:cs typeface="Playfair Display"/>
                <a:sym typeface="Playfair Display"/>
              </a:defRPr>
            </a:lvl4pPr>
            <a:lvl5pPr lvl="4" algn="ctr">
              <a:spcBef>
                <a:spcPts val="0"/>
              </a:spcBef>
              <a:spcAft>
                <a:spcPts val="0"/>
              </a:spcAft>
              <a:buSzPts val="9000"/>
              <a:buFont typeface="Playfair Display"/>
              <a:buNone/>
              <a:defRPr sz="9000">
                <a:latin typeface="Playfair Display"/>
                <a:ea typeface="Playfair Display"/>
                <a:cs typeface="Playfair Display"/>
                <a:sym typeface="Playfair Display"/>
              </a:defRPr>
            </a:lvl5pPr>
            <a:lvl6pPr lvl="5" algn="ctr">
              <a:spcBef>
                <a:spcPts val="0"/>
              </a:spcBef>
              <a:spcAft>
                <a:spcPts val="0"/>
              </a:spcAft>
              <a:buSzPts val="9000"/>
              <a:buFont typeface="Playfair Display"/>
              <a:buNone/>
              <a:defRPr sz="9000">
                <a:latin typeface="Playfair Display"/>
                <a:ea typeface="Playfair Display"/>
                <a:cs typeface="Playfair Display"/>
                <a:sym typeface="Playfair Display"/>
              </a:defRPr>
            </a:lvl6pPr>
            <a:lvl7pPr lvl="6" algn="ctr">
              <a:spcBef>
                <a:spcPts val="0"/>
              </a:spcBef>
              <a:spcAft>
                <a:spcPts val="0"/>
              </a:spcAft>
              <a:buSzPts val="9000"/>
              <a:buFont typeface="Playfair Display"/>
              <a:buNone/>
              <a:defRPr sz="9000">
                <a:latin typeface="Playfair Display"/>
                <a:ea typeface="Playfair Display"/>
                <a:cs typeface="Playfair Display"/>
                <a:sym typeface="Playfair Display"/>
              </a:defRPr>
            </a:lvl7pPr>
            <a:lvl8pPr lvl="7" algn="ctr">
              <a:spcBef>
                <a:spcPts val="0"/>
              </a:spcBef>
              <a:spcAft>
                <a:spcPts val="0"/>
              </a:spcAft>
              <a:buSzPts val="9000"/>
              <a:buFont typeface="Playfair Display"/>
              <a:buNone/>
              <a:defRPr sz="9000">
                <a:latin typeface="Playfair Display"/>
                <a:ea typeface="Playfair Display"/>
                <a:cs typeface="Playfair Display"/>
                <a:sym typeface="Playfair Display"/>
              </a:defRPr>
            </a:lvl8pPr>
            <a:lvl9pPr lvl="8" algn="ctr">
              <a:spcBef>
                <a:spcPts val="0"/>
              </a:spcBef>
              <a:spcAft>
                <a:spcPts val="0"/>
              </a:spcAft>
              <a:buSzPts val="9000"/>
              <a:buFont typeface="Playfair Display"/>
              <a:buNone/>
              <a:defRPr sz="9000">
                <a:latin typeface="Playfair Display"/>
                <a:ea typeface="Playfair Display"/>
                <a:cs typeface="Playfair Display"/>
                <a:sym typeface="Playfair Display"/>
              </a:defRPr>
            </a:lvl9pPr>
          </a:lstStyle>
          <a:p/>
        </p:txBody>
      </p:sp>
      <p:sp>
        <p:nvSpPr>
          <p:cNvPr id="64" name="Google Shape;64;p10"/>
          <p:cNvSpPr txBox="1"/>
          <p:nvPr>
            <p:ph idx="1" type="body"/>
          </p:nvPr>
        </p:nvSpPr>
        <p:spPr>
          <a:xfrm>
            <a:off x="2621388" y="51966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pic>
        <p:nvPicPr>
          <p:cNvPr id="65" name="Google Shape;65;p10"/>
          <p:cNvPicPr preferRelativeResize="0"/>
          <p:nvPr/>
        </p:nvPicPr>
        <p:blipFill>
          <a:blip r:embed="rId2">
            <a:alphaModFix/>
          </a:blip>
          <a:stretch>
            <a:fillRect/>
          </a:stretch>
        </p:blipFill>
        <p:spPr>
          <a:xfrm>
            <a:off x="10809513" y="-29675"/>
            <a:ext cx="11282076" cy="11257523"/>
          </a:xfrm>
          <a:prstGeom prst="rect">
            <a:avLst/>
          </a:prstGeom>
          <a:noFill/>
          <a:ln>
            <a:noFill/>
          </a:ln>
        </p:spPr>
      </p:pic>
      <p:cxnSp>
        <p:nvCxnSpPr>
          <p:cNvPr id="66" name="Google Shape;66;p10"/>
          <p:cNvCxnSpPr/>
          <p:nvPr/>
        </p:nvCxnSpPr>
        <p:spPr>
          <a:xfrm rot="10800000">
            <a:off x="17043980" y="83"/>
            <a:ext cx="0" cy="10763100"/>
          </a:xfrm>
          <a:prstGeom prst="straightConnector1">
            <a:avLst/>
          </a:prstGeom>
          <a:noFill/>
          <a:ln cap="flat" cmpd="sng" w="9525">
            <a:solidFill>
              <a:srgbClr val="262D74"/>
            </a:solidFill>
            <a:prstDash val="solid"/>
            <a:round/>
            <a:headEnd len="sm" w="sm" type="none"/>
            <a:tailEnd len="sm" w="sm" type="none"/>
          </a:ln>
        </p:spPr>
      </p:cxnSp>
      <p:cxnSp>
        <p:nvCxnSpPr>
          <p:cNvPr id="67" name="Google Shape;67;p10"/>
          <p:cNvCxnSpPr/>
          <p:nvPr/>
        </p:nvCxnSpPr>
        <p:spPr>
          <a:xfrm>
            <a:off x="0" y="9539345"/>
            <a:ext cx="18363300" cy="0"/>
          </a:xfrm>
          <a:prstGeom prst="straightConnector1">
            <a:avLst/>
          </a:prstGeom>
          <a:noFill/>
          <a:ln cap="flat" cmpd="sng" w="9525">
            <a:solidFill>
              <a:srgbClr val="262D74"/>
            </a:solidFill>
            <a:prstDash val="solid"/>
            <a:round/>
            <a:headEnd len="sm" w="sm" type="none"/>
            <a:tailEnd len="sm" w="sm" type="none"/>
          </a:ln>
        </p:spPr>
      </p:cxnSp>
      <p:sp>
        <p:nvSpPr>
          <p:cNvPr id="68" name="Google Shape;68;p10"/>
          <p:cNvSpPr/>
          <p:nvPr>
            <p:ph idx="2" type="pic"/>
          </p:nvPr>
        </p:nvSpPr>
        <p:spPr>
          <a:xfrm>
            <a:off x="11336300" y="3712050"/>
            <a:ext cx="5486400" cy="52251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459050" y="1059775"/>
            <a:ext cx="153699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2"/>
              </a:buClr>
              <a:buSzPts val="9000"/>
              <a:buFont typeface="Playfair Display"/>
              <a:buNone/>
              <a:defRPr i="0" sz="9000" u="none" cap="none" strike="noStrike">
                <a:solidFill>
                  <a:schemeClr val="dk2"/>
                </a:solidFill>
                <a:latin typeface="Playfair Display"/>
                <a:ea typeface="Playfair Display"/>
                <a:cs typeface="Playfair Display"/>
                <a:sym typeface="Playfair Dis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43825" y="464000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Playfair Display"/>
              <a:buChar char="•"/>
              <a:defRPr i="0" sz="2400" u="none" cap="none" strike="noStrike">
                <a:solidFill>
                  <a:schemeClr val="dk1"/>
                </a:solidFill>
                <a:latin typeface="Playfair Display"/>
                <a:ea typeface="Playfair Display"/>
                <a:cs typeface="Playfair Display"/>
                <a:sym typeface="Playfair Display"/>
              </a:defRPr>
            </a:lvl1pPr>
            <a:lvl2pPr indent="-381000" lvl="1" marL="914400" marR="0" rtl="0" algn="l">
              <a:spcBef>
                <a:spcPts val="560"/>
              </a:spcBef>
              <a:spcAft>
                <a:spcPts val="0"/>
              </a:spcAft>
              <a:buClr>
                <a:schemeClr val="dk1"/>
              </a:buClr>
              <a:buSzPts val="2400"/>
              <a:buFont typeface="Playfair Display"/>
              <a:buChar char="–"/>
              <a:defRPr i="0" sz="2400" u="none" cap="none" strike="noStrike">
                <a:solidFill>
                  <a:schemeClr val="dk1"/>
                </a:solidFill>
                <a:latin typeface="Playfair Display"/>
                <a:ea typeface="Playfair Display"/>
                <a:cs typeface="Playfair Display"/>
                <a:sym typeface="Playfair Display"/>
              </a:defRPr>
            </a:lvl2pPr>
            <a:lvl3pPr indent="-381000" lvl="2" marL="1371600" marR="0" rtl="0" algn="l">
              <a:spcBef>
                <a:spcPts val="480"/>
              </a:spcBef>
              <a:spcAft>
                <a:spcPts val="0"/>
              </a:spcAft>
              <a:buClr>
                <a:schemeClr val="dk1"/>
              </a:buClr>
              <a:buSzPts val="2400"/>
              <a:buFont typeface="Playfair Display"/>
              <a:buChar char="•"/>
              <a:defRPr i="0" sz="2400" u="none" cap="none" strike="noStrike">
                <a:solidFill>
                  <a:schemeClr val="dk1"/>
                </a:solidFill>
                <a:latin typeface="Playfair Display"/>
                <a:ea typeface="Playfair Display"/>
                <a:cs typeface="Playfair Display"/>
                <a:sym typeface="Playfair Display"/>
              </a:defRPr>
            </a:lvl3pPr>
            <a:lvl4pPr indent="-381000" lvl="3" marL="1828800" marR="0" rtl="0" algn="l">
              <a:spcBef>
                <a:spcPts val="400"/>
              </a:spcBef>
              <a:spcAft>
                <a:spcPts val="0"/>
              </a:spcAft>
              <a:buClr>
                <a:schemeClr val="dk1"/>
              </a:buClr>
              <a:buSzPts val="2400"/>
              <a:buFont typeface="Playfair Display"/>
              <a:buChar char="–"/>
              <a:defRPr i="0" sz="2400" u="none" cap="none" strike="noStrike">
                <a:solidFill>
                  <a:schemeClr val="dk1"/>
                </a:solidFill>
                <a:latin typeface="Playfair Display"/>
                <a:ea typeface="Playfair Display"/>
                <a:cs typeface="Playfair Display"/>
                <a:sym typeface="Playfair Display"/>
              </a:defRPr>
            </a:lvl4pPr>
            <a:lvl5pPr indent="-381000" lvl="4" marL="2286000" marR="0" rtl="0" algn="l">
              <a:spcBef>
                <a:spcPts val="400"/>
              </a:spcBef>
              <a:spcAft>
                <a:spcPts val="0"/>
              </a:spcAft>
              <a:buClr>
                <a:schemeClr val="dk1"/>
              </a:buClr>
              <a:buSzPts val="2400"/>
              <a:buFont typeface="Playfair Display"/>
              <a:buChar char="»"/>
              <a:defRPr i="0" sz="2400" u="none" cap="none" strike="noStrike">
                <a:solidFill>
                  <a:schemeClr val="dk1"/>
                </a:solidFill>
                <a:latin typeface="Playfair Display"/>
                <a:ea typeface="Playfair Display"/>
                <a:cs typeface="Playfair Display"/>
                <a:sym typeface="Playfair Display"/>
              </a:defRPr>
            </a:lvl5pPr>
            <a:lvl6pPr indent="-381000" lvl="5" marL="2743200" marR="0" rtl="0" algn="l">
              <a:spcBef>
                <a:spcPts val="400"/>
              </a:spcBef>
              <a:spcAft>
                <a:spcPts val="0"/>
              </a:spcAft>
              <a:buClr>
                <a:schemeClr val="dk1"/>
              </a:buClr>
              <a:buSzPts val="2400"/>
              <a:buFont typeface="Playfair Display"/>
              <a:buChar char="•"/>
              <a:defRPr i="0" sz="2400" u="none" cap="none" strike="noStrike">
                <a:solidFill>
                  <a:schemeClr val="dk1"/>
                </a:solidFill>
                <a:latin typeface="Playfair Display"/>
                <a:ea typeface="Playfair Display"/>
                <a:cs typeface="Playfair Display"/>
                <a:sym typeface="Playfair Display"/>
              </a:defRPr>
            </a:lvl6pPr>
            <a:lvl7pPr indent="-381000" lvl="6" marL="3200400" marR="0" rtl="0" algn="l">
              <a:spcBef>
                <a:spcPts val="400"/>
              </a:spcBef>
              <a:spcAft>
                <a:spcPts val="0"/>
              </a:spcAft>
              <a:buClr>
                <a:schemeClr val="dk1"/>
              </a:buClr>
              <a:buSzPts val="2400"/>
              <a:buFont typeface="Playfair Display"/>
              <a:buChar char="•"/>
              <a:defRPr i="0" sz="2400" u="none" cap="none" strike="noStrike">
                <a:solidFill>
                  <a:schemeClr val="dk1"/>
                </a:solidFill>
                <a:latin typeface="Playfair Display"/>
                <a:ea typeface="Playfair Display"/>
                <a:cs typeface="Playfair Display"/>
                <a:sym typeface="Playfair Display"/>
              </a:defRPr>
            </a:lvl7pPr>
            <a:lvl8pPr indent="-381000" lvl="7" marL="3657600" marR="0" rtl="0" algn="l">
              <a:spcBef>
                <a:spcPts val="400"/>
              </a:spcBef>
              <a:spcAft>
                <a:spcPts val="0"/>
              </a:spcAft>
              <a:buClr>
                <a:schemeClr val="dk1"/>
              </a:buClr>
              <a:buSzPts val="2400"/>
              <a:buFont typeface="Playfair Display"/>
              <a:buChar char="•"/>
              <a:defRPr i="0" sz="2400" u="none" cap="none" strike="noStrike">
                <a:solidFill>
                  <a:schemeClr val="dk1"/>
                </a:solidFill>
                <a:latin typeface="Playfair Display"/>
                <a:ea typeface="Playfair Display"/>
                <a:cs typeface="Playfair Display"/>
                <a:sym typeface="Playfair Display"/>
              </a:defRPr>
            </a:lvl8pPr>
            <a:lvl9pPr indent="-381000" lvl="8" marL="4114800" marR="0" rtl="0" algn="l">
              <a:spcBef>
                <a:spcPts val="400"/>
              </a:spcBef>
              <a:spcAft>
                <a:spcPts val="0"/>
              </a:spcAft>
              <a:buClr>
                <a:schemeClr val="dk1"/>
              </a:buClr>
              <a:buSzPts val="2400"/>
              <a:buFont typeface="Playfair Display"/>
              <a:buChar char="•"/>
              <a:defRPr i="0" sz="2400" u="none" cap="none" strike="noStrike">
                <a:solidFill>
                  <a:schemeClr val="dk1"/>
                </a:solidFill>
                <a:latin typeface="Playfair Display"/>
                <a:ea typeface="Playfair Display"/>
                <a:cs typeface="Playfair Display"/>
                <a:sym typeface="Playfair Display"/>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5.png"/><Relationship Id="rId5" Type="http://schemas.openxmlformats.org/officeDocument/2006/relationships/image" Target="../media/image24.png"/><Relationship Id="rId6" Type="http://schemas.openxmlformats.org/officeDocument/2006/relationships/image" Target="../media/image27.png"/><Relationship Id="rId7"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54.png"/><Relationship Id="rId6"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5.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46.png"/><Relationship Id="rId5" Type="http://schemas.openxmlformats.org/officeDocument/2006/relationships/image" Target="../media/image44.png"/><Relationship Id="rId6" Type="http://schemas.openxmlformats.org/officeDocument/2006/relationships/image" Target="../media/image42.png"/><Relationship Id="rId7"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3.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65.png"/><Relationship Id="rId5" Type="http://schemas.openxmlformats.org/officeDocument/2006/relationships/image" Target="../media/image36.png"/></Relationships>
</file>

<file path=ppt/slides/_rels/slide18.xml.rels><?xml version="1.0" encoding="UTF-8" standalone="yes"?><Relationships xmlns="http://schemas.openxmlformats.org/package/2006/relationships"><Relationship Id="rId20" Type="http://schemas.openxmlformats.org/officeDocument/2006/relationships/image" Target="../media/image69.png"/><Relationship Id="rId11" Type="http://schemas.openxmlformats.org/officeDocument/2006/relationships/image" Target="../media/image60.png"/><Relationship Id="rId22" Type="http://schemas.openxmlformats.org/officeDocument/2006/relationships/image" Target="../media/image67.png"/><Relationship Id="rId10" Type="http://schemas.openxmlformats.org/officeDocument/2006/relationships/image" Target="../media/image66.png"/><Relationship Id="rId21" Type="http://schemas.openxmlformats.org/officeDocument/2006/relationships/image" Target="../media/image70.png"/><Relationship Id="rId13" Type="http://schemas.openxmlformats.org/officeDocument/2006/relationships/image" Target="../media/image56.png"/><Relationship Id="rId12"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64.png"/><Relationship Id="rId15" Type="http://schemas.openxmlformats.org/officeDocument/2006/relationships/image" Target="../media/image57.png"/><Relationship Id="rId14" Type="http://schemas.openxmlformats.org/officeDocument/2006/relationships/image" Target="../media/image68.png"/><Relationship Id="rId17" Type="http://schemas.openxmlformats.org/officeDocument/2006/relationships/image" Target="../media/image59.png"/><Relationship Id="rId16" Type="http://schemas.openxmlformats.org/officeDocument/2006/relationships/image" Target="../media/image55.png"/><Relationship Id="rId5" Type="http://schemas.openxmlformats.org/officeDocument/2006/relationships/image" Target="../media/image40.png"/><Relationship Id="rId19" Type="http://schemas.openxmlformats.org/officeDocument/2006/relationships/image" Target="../media/image71.png"/><Relationship Id="rId6" Type="http://schemas.openxmlformats.org/officeDocument/2006/relationships/image" Target="../media/image48.png"/><Relationship Id="rId18" Type="http://schemas.openxmlformats.org/officeDocument/2006/relationships/image" Target="../media/image72.png"/><Relationship Id="rId7" Type="http://schemas.openxmlformats.org/officeDocument/2006/relationships/image" Target="../media/image51.png"/><Relationship Id="rId8"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3.png"/><Relationship Id="rId4" Type="http://schemas.openxmlformats.org/officeDocument/2006/relationships/image" Target="../media/image53.png"/><Relationship Id="rId5" Type="http://schemas.openxmlformats.org/officeDocument/2006/relationships/image" Target="../media/image7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9.png"/><Relationship Id="rId5"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23.png"/><Relationship Id="rId5"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33.png"/><Relationship Id="rId5" Type="http://schemas.openxmlformats.org/officeDocument/2006/relationships/image" Target="../media/image16.png"/><Relationship Id="rId6" Type="http://schemas.openxmlformats.org/officeDocument/2006/relationships/image" Target="../media/image32.png"/><Relationship Id="rId7"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8B6E"/>
        </a:solidFill>
      </p:bgPr>
    </p:bg>
    <p:spTree>
      <p:nvGrpSpPr>
        <p:cNvPr id="72" name="Shape 72"/>
        <p:cNvGrpSpPr/>
        <p:nvPr/>
      </p:nvGrpSpPr>
      <p:grpSpPr>
        <a:xfrm>
          <a:off x="0" y="0"/>
          <a:ext cx="0" cy="0"/>
          <a:chOff x="0" y="0"/>
          <a:chExt cx="0" cy="0"/>
        </a:xfrm>
      </p:grpSpPr>
      <p:pic>
        <p:nvPicPr>
          <p:cNvPr id="73" name="Google Shape;73;p11"/>
          <p:cNvPicPr preferRelativeResize="0"/>
          <p:nvPr/>
        </p:nvPicPr>
        <p:blipFill>
          <a:blip r:embed="rId3">
            <a:alphaModFix/>
          </a:blip>
          <a:stretch>
            <a:fillRect/>
          </a:stretch>
        </p:blipFill>
        <p:spPr>
          <a:xfrm>
            <a:off x="12093699" y="0"/>
            <a:ext cx="10293125" cy="10286998"/>
          </a:xfrm>
          <a:prstGeom prst="rect">
            <a:avLst/>
          </a:prstGeom>
          <a:noFill/>
          <a:ln>
            <a:noFill/>
          </a:ln>
        </p:spPr>
      </p:pic>
      <p:cxnSp>
        <p:nvCxnSpPr>
          <p:cNvPr id="74" name="Google Shape;74;p11"/>
          <p:cNvCxnSpPr/>
          <p:nvPr/>
        </p:nvCxnSpPr>
        <p:spPr>
          <a:xfrm flipH="1" rot="10800000">
            <a:off x="-75406" y="606695"/>
            <a:ext cx="18363386" cy="19050"/>
          </a:xfrm>
          <a:prstGeom prst="straightConnector1">
            <a:avLst/>
          </a:prstGeom>
          <a:noFill/>
          <a:ln cap="flat" cmpd="sng" w="9525">
            <a:solidFill>
              <a:srgbClr val="FFFFFF"/>
            </a:solidFill>
            <a:prstDash val="solid"/>
            <a:round/>
            <a:headEnd len="sm" w="sm" type="none"/>
            <a:tailEnd len="sm" w="sm" type="none"/>
          </a:ln>
        </p:spPr>
      </p:cxnSp>
      <p:cxnSp>
        <p:nvCxnSpPr>
          <p:cNvPr id="75" name="Google Shape;75;p11"/>
          <p:cNvCxnSpPr/>
          <p:nvPr/>
        </p:nvCxnSpPr>
        <p:spPr>
          <a:xfrm flipH="1" rot="10800000">
            <a:off x="0" y="9539345"/>
            <a:ext cx="18363386" cy="19050"/>
          </a:xfrm>
          <a:prstGeom prst="straightConnector1">
            <a:avLst/>
          </a:prstGeom>
          <a:noFill/>
          <a:ln cap="flat" cmpd="sng" w="9525">
            <a:solidFill>
              <a:srgbClr val="FFFFFF"/>
            </a:solidFill>
            <a:prstDash val="solid"/>
            <a:round/>
            <a:headEnd len="sm" w="sm" type="none"/>
            <a:tailEnd len="sm" w="sm" type="none"/>
          </a:ln>
        </p:spPr>
      </p:cxnSp>
      <p:cxnSp>
        <p:nvCxnSpPr>
          <p:cNvPr id="76" name="Google Shape;76;p11"/>
          <p:cNvCxnSpPr/>
          <p:nvPr/>
        </p:nvCxnSpPr>
        <p:spPr>
          <a:xfrm>
            <a:off x="17240250" y="-1068079"/>
            <a:ext cx="0" cy="11478159"/>
          </a:xfrm>
          <a:prstGeom prst="straightConnector1">
            <a:avLst/>
          </a:prstGeom>
          <a:noFill/>
          <a:ln cap="flat" cmpd="sng" w="9525">
            <a:solidFill>
              <a:srgbClr val="FFFFFF"/>
            </a:solidFill>
            <a:prstDash val="solid"/>
            <a:round/>
            <a:headEnd len="sm" w="sm" type="none"/>
            <a:tailEnd len="sm" w="sm" type="none"/>
          </a:ln>
        </p:spPr>
      </p:cxnSp>
      <p:cxnSp>
        <p:nvCxnSpPr>
          <p:cNvPr id="77" name="Google Shape;77;p11"/>
          <p:cNvCxnSpPr/>
          <p:nvPr/>
        </p:nvCxnSpPr>
        <p:spPr>
          <a:xfrm>
            <a:off x="890224" y="-1068079"/>
            <a:ext cx="0" cy="11478159"/>
          </a:xfrm>
          <a:prstGeom prst="straightConnector1">
            <a:avLst/>
          </a:prstGeom>
          <a:noFill/>
          <a:ln cap="flat" cmpd="sng" w="9525">
            <a:solidFill>
              <a:srgbClr val="FFFFFF"/>
            </a:solidFill>
            <a:prstDash val="solid"/>
            <a:round/>
            <a:headEnd len="sm" w="sm" type="none"/>
            <a:tailEnd len="sm" w="sm" type="none"/>
          </a:ln>
        </p:spPr>
      </p:cxnSp>
      <p:sp>
        <p:nvSpPr>
          <p:cNvPr id="78" name="Google Shape;78;p11"/>
          <p:cNvSpPr txBox="1"/>
          <p:nvPr/>
        </p:nvSpPr>
        <p:spPr>
          <a:xfrm>
            <a:off x="1253079" y="1702246"/>
            <a:ext cx="8419364" cy="492873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0825" u="none" cap="none" strike="noStrike">
                <a:solidFill>
                  <a:srgbClr val="FFFFFF"/>
                </a:solidFill>
                <a:latin typeface="Playfair Display"/>
                <a:ea typeface="Playfair Display"/>
                <a:cs typeface="Playfair Display"/>
                <a:sym typeface="Playfair Display"/>
              </a:rPr>
              <a:t>Corporate Mergers and Acquisitions</a:t>
            </a:r>
            <a:endParaRPr/>
          </a:p>
        </p:txBody>
      </p:sp>
      <p:grpSp>
        <p:nvGrpSpPr>
          <p:cNvPr id="79" name="Google Shape;79;p11"/>
          <p:cNvGrpSpPr/>
          <p:nvPr/>
        </p:nvGrpSpPr>
        <p:grpSpPr>
          <a:xfrm>
            <a:off x="4280072" y="-534238"/>
            <a:ext cx="1182689" cy="1182689"/>
            <a:chOff x="0" y="0"/>
            <a:chExt cx="812800" cy="812800"/>
          </a:xfrm>
        </p:grpSpPr>
        <p:sp>
          <p:nvSpPr>
            <p:cNvPr id="80" name="Google Shape;8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EDEDE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 name="Google Shape;82;p11"/>
          <p:cNvGrpSpPr/>
          <p:nvPr/>
        </p:nvGrpSpPr>
        <p:grpSpPr>
          <a:xfrm>
            <a:off x="9636179" y="1319324"/>
            <a:ext cx="801414" cy="746794"/>
            <a:chOff x="0" y="0"/>
            <a:chExt cx="1068552" cy="995725"/>
          </a:xfrm>
        </p:grpSpPr>
        <p:grpSp>
          <p:nvGrpSpPr>
            <p:cNvPr id="83" name="Google Shape;83;p11"/>
            <p:cNvGrpSpPr/>
            <p:nvPr/>
          </p:nvGrpSpPr>
          <p:grpSpPr>
            <a:xfrm>
              <a:off x="0" y="0"/>
              <a:ext cx="995725" cy="995725"/>
              <a:chOff x="0" y="0"/>
              <a:chExt cx="812800" cy="812800"/>
            </a:xfrm>
          </p:grpSpPr>
          <p:sp>
            <p:nvSpPr>
              <p:cNvPr id="84" name="Google Shape;8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EDEDE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 name="Google Shape;86;p11"/>
            <p:cNvGrpSpPr/>
            <p:nvPr/>
          </p:nvGrpSpPr>
          <p:grpSpPr>
            <a:xfrm>
              <a:off x="508366" y="0"/>
              <a:ext cx="560186" cy="560186"/>
              <a:chOff x="0" y="0"/>
              <a:chExt cx="812800" cy="812800"/>
            </a:xfrm>
          </p:grpSpPr>
          <p:sp>
            <p:nvSpPr>
              <p:cNvPr id="87" name="Google Shape;8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9" name="Google Shape;89;p11"/>
          <p:cNvGrpSpPr/>
          <p:nvPr/>
        </p:nvGrpSpPr>
        <p:grpSpPr>
          <a:xfrm>
            <a:off x="606921" y="9117525"/>
            <a:ext cx="843557" cy="843641"/>
            <a:chOff x="0" y="0"/>
            <a:chExt cx="1124743" cy="1124855"/>
          </a:xfrm>
        </p:grpSpPr>
        <p:grpSp>
          <p:nvGrpSpPr>
            <p:cNvPr id="90" name="Google Shape;90;p11"/>
            <p:cNvGrpSpPr/>
            <p:nvPr/>
          </p:nvGrpSpPr>
          <p:grpSpPr>
            <a:xfrm>
              <a:off x="0" y="129130"/>
              <a:ext cx="995725" cy="995725"/>
              <a:chOff x="0" y="0"/>
              <a:chExt cx="812800" cy="812800"/>
            </a:xfrm>
          </p:grpSpPr>
          <p:sp>
            <p:nvSpPr>
              <p:cNvPr id="91" name="Google Shape;9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EDEDE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11"/>
            <p:cNvGrpSpPr/>
            <p:nvPr/>
          </p:nvGrpSpPr>
          <p:grpSpPr>
            <a:xfrm>
              <a:off x="299172" y="0"/>
              <a:ext cx="825571" cy="825571"/>
              <a:chOff x="0" y="0"/>
              <a:chExt cx="812800" cy="812800"/>
            </a:xfrm>
          </p:grpSpPr>
          <p:sp>
            <p:nvSpPr>
              <p:cNvPr id="94" name="Google Shape;9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6" name="Google Shape;96;p11"/>
          <p:cNvGrpSpPr/>
          <p:nvPr/>
        </p:nvGrpSpPr>
        <p:grpSpPr>
          <a:xfrm>
            <a:off x="4561827" y="-309589"/>
            <a:ext cx="619178" cy="619178"/>
            <a:chOff x="0" y="0"/>
            <a:chExt cx="812800" cy="812800"/>
          </a:xfrm>
        </p:grpSpPr>
        <p:sp>
          <p:nvSpPr>
            <p:cNvPr id="97" name="Google Shape;9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11"/>
          <p:cNvGrpSpPr/>
          <p:nvPr/>
        </p:nvGrpSpPr>
        <p:grpSpPr>
          <a:xfrm>
            <a:off x="2773681" y="7103258"/>
            <a:ext cx="5378161" cy="1237008"/>
            <a:chOff x="0" y="-289321"/>
            <a:chExt cx="7170881" cy="1649344"/>
          </a:xfrm>
        </p:grpSpPr>
        <p:grpSp>
          <p:nvGrpSpPr>
            <p:cNvPr id="100" name="Google Shape;100;p11"/>
            <p:cNvGrpSpPr/>
            <p:nvPr/>
          </p:nvGrpSpPr>
          <p:grpSpPr>
            <a:xfrm>
              <a:off x="0" y="-289321"/>
              <a:ext cx="7170881" cy="1649344"/>
              <a:chOff x="0" y="-57150"/>
              <a:chExt cx="1416470" cy="325797"/>
            </a:xfrm>
          </p:grpSpPr>
          <p:sp>
            <p:nvSpPr>
              <p:cNvPr id="101" name="Google Shape;101;p11"/>
              <p:cNvSpPr/>
              <p:nvPr/>
            </p:nvSpPr>
            <p:spPr>
              <a:xfrm>
                <a:off x="0" y="0"/>
                <a:ext cx="1416470" cy="268647"/>
              </a:xfrm>
              <a:custGeom>
                <a:rect b="b" l="l" r="r" t="t"/>
                <a:pathLst>
                  <a:path extrusionOk="0" h="268647" w="1416470">
                    <a:moveTo>
                      <a:pt x="73415" y="0"/>
                    </a:moveTo>
                    <a:lnTo>
                      <a:pt x="1343055" y="0"/>
                    </a:lnTo>
                    <a:cubicBezTo>
                      <a:pt x="1383601" y="0"/>
                      <a:pt x="1416470" y="32869"/>
                      <a:pt x="1416470" y="73415"/>
                    </a:cubicBezTo>
                    <a:lnTo>
                      <a:pt x="1416470" y="195231"/>
                    </a:lnTo>
                    <a:cubicBezTo>
                      <a:pt x="1416470" y="235777"/>
                      <a:pt x="1383601" y="268647"/>
                      <a:pt x="1343055" y="268647"/>
                    </a:cubicBezTo>
                    <a:lnTo>
                      <a:pt x="73415" y="268647"/>
                    </a:lnTo>
                    <a:cubicBezTo>
                      <a:pt x="32869" y="268647"/>
                      <a:pt x="0" y="235777"/>
                      <a:pt x="0" y="195231"/>
                    </a:cubicBezTo>
                    <a:lnTo>
                      <a:pt x="0" y="73415"/>
                    </a:lnTo>
                    <a:cubicBezTo>
                      <a:pt x="0" y="32869"/>
                      <a:pt x="32869" y="0"/>
                      <a:pt x="7341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1"/>
              <p:cNvSpPr txBox="1"/>
              <p:nvPr/>
            </p:nvSpPr>
            <p:spPr>
              <a:xfrm>
                <a:off x="0" y="-57150"/>
                <a:ext cx="1416470" cy="3257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 name="Google Shape;103;p11"/>
            <p:cNvSpPr txBox="1"/>
            <p:nvPr/>
          </p:nvSpPr>
          <p:spPr>
            <a:xfrm>
              <a:off x="1233518" y="176681"/>
              <a:ext cx="5139836" cy="92093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500" u="none" cap="none" strike="noStrike">
                  <a:solidFill>
                    <a:srgbClr val="FFFFFF"/>
                  </a:solidFill>
                  <a:latin typeface="Rubik"/>
                  <a:ea typeface="Rubik"/>
                  <a:cs typeface="Rubik"/>
                  <a:sym typeface="Rubik"/>
                </a:rPr>
                <a:t>Presentation</a:t>
              </a:r>
              <a:endParaRPr/>
            </a:p>
          </p:txBody>
        </p:sp>
      </p:grpSp>
      <p:pic>
        <p:nvPicPr>
          <p:cNvPr id="104" name="Google Shape;104;p11"/>
          <p:cNvPicPr preferRelativeResize="0"/>
          <p:nvPr/>
        </p:nvPicPr>
        <p:blipFill>
          <a:blip r:embed="rId4">
            <a:alphaModFix/>
          </a:blip>
          <a:stretch>
            <a:fillRect/>
          </a:stretch>
        </p:blipFill>
        <p:spPr>
          <a:xfrm>
            <a:off x="7009559" y="212888"/>
            <a:ext cx="8683906" cy="10286998"/>
          </a:xfrm>
          <a:prstGeom prst="rect">
            <a:avLst/>
          </a:prstGeom>
          <a:noFill/>
          <a:ln>
            <a:noFill/>
          </a:ln>
        </p:spPr>
      </p:pic>
      <p:pic>
        <p:nvPicPr>
          <p:cNvPr id="105" name="Google Shape;105;p11"/>
          <p:cNvPicPr preferRelativeResize="0"/>
          <p:nvPr/>
        </p:nvPicPr>
        <p:blipFill>
          <a:blip r:embed="rId5">
            <a:alphaModFix/>
          </a:blip>
          <a:stretch>
            <a:fillRect/>
          </a:stretch>
        </p:blipFill>
        <p:spPr>
          <a:xfrm>
            <a:off x="14100542" y="212888"/>
            <a:ext cx="5187865" cy="10286998"/>
          </a:xfrm>
          <a:prstGeom prst="rect">
            <a:avLst/>
          </a:prstGeom>
          <a:noFill/>
          <a:ln>
            <a:noFill/>
          </a:ln>
        </p:spPr>
      </p:pic>
      <p:pic>
        <p:nvPicPr>
          <p:cNvPr id="106" name="Google Shape;106;p11"/>
          <p:cNvPicPr preferRelativeResize="0"/>
          <p:nvPr/>
        </p:nvPicPr>
        <p:blipFill>
          <a:blip r:embed="rId6">
            <a:alphaModFix/>
          </a:blip>
          <a:stretch>
            <a:fillRect/>
          </a:stretch>
        </p:blipFill>
        <p:spPr>
          <a:xfrm>
            <a:off x="-4704402" y="-5414802"/>
            <a:ext cx="8419374" cy="841236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D"/>
        </a:solidFill>
      </p:bgPr>
    </p:bg>
    <p:spTree>
      <p:nvGrpSpPr>
        <p:cNvPr id="278" name="Shape 278"/>
        <p:cNvGrpSpPr/>
        <p:nvPr/>
      </p:nvGrpSpPr>
      <p:grpSpPr>
        <a:xfrm>
          <a:off x="0" y="0"/>
          <a:ext cx="0" cy="0"/>
          <a:chOff x="0" y="0"/>
          <a:chExt cx="0" cy="0"/>
        </a:xfrm>
      </p:grpSpPr>
      <p:sp>
        <p:nvSpPr>
          <p:cNvPr id="279" name="Google Shape;279;p20"/>
          <p:cNvSpPr txBox="1"/>
          <p:nvPr/>
        </p:nvSpPr>
        <p:spPr>
          <a:xfrm>
            <a:off x="2217547" y="7711405"/>
            <a:ext cx="3538878"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ubik"/>
                <a:ea typeface="Rubik"/>
                <a:cs typeface="Rubik"/>
                <a:sym typeface="Rubik"/>
              </a:rPr>
              <a:t>Elaborate on the featured statistic.</a:t>
            </a:r>
            <a:endParaRPr/>
          </a:p>
        </p:txBody>
      </p:sp>
      <p:sp>
        <p:nvSpPr>
          <p:cNvPr id="280" name="Google Shape;280;p20"/>
          <p:cNvSpPr txBox="1"/>
          <p:nvPr/>
        </p:nvSpPr>
        <p:spPr>
          <a:xfrm>
            <a:off x="481249" y="1028700"/>
            <a:ext cx="1731555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62D74"/>
                </a:solidFill>
                <a:latin typeface="Playfair Display"/>
                <a:ea typeface="Playfair Display"/>
                <a:cs typeface="Playfair Display"/>
                <a:sym typeface="Playfair Display"/>
              </a:rPr>
              <a:t>Interesting Data</a:t>
            </a:r>
            <a:endParaRPr/>
          </a:p>
        </p:txBody>
      </p:sp>
      <p:sp>
        <p:nvSpPr>
          <p:cNvPr id="281" name="Google Shape;281;p20"/>
          <p:cNvSpPr txBox="1"/>
          <p:nvPr/>
        </p:nvSpPr>
        <p:spPr>
          <a:xfrm>
            <a:off x="2977832" y="2841527"/>
            <a:ext cx="12322393"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Rubik"/>
                <a:ea typeface="Rubik"/>
                <a:cs typeface="Rubik"/>
                <a:sym typeface="Rubik"/>
              </a:rPr>
              <a:t>Elaborate on the featured statistic</a:t>
            </a:r>
            <a:endParaRPr/>
          </a:p>
        </p:txBody>
      </p:sp>
      <p:sp>
        <p:nvSpPr>
          <p:cNvPr id="282" name="Google Shape;282;p20"/>
          <p:cNvSpPr txBox="1"/>
          <p:nvPr/>
        </p:nvSpPr>
        <p:spPr>
          <a:xfrm>
            <a:off x="7376552" y="7711405"/>
            <a:ext cx="3538878"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ubik"/>
                <a:ea typeface="Rubik"/>
                <a:cs typeface="Rubik"/>
                <a:sym typeface="Rubik"/>
              </a:rPr>
              <a:t>Elaborate on the featured statistic.</a:t>
            </a:r>
            <a:endParaRPr/>
          </a:p>
        </p:txBody>
      </p:sp>
      <p:sp>
        <p:nvSpPr>
          <p:cNvPr id="283" name="Google Shape;283;p20"/>
          <p:cNvSpPr txBox="1"/>
          <p:nvPr/>
        </p:nvSpPr>
        <p:spPr>
          <a:xfrm>
            <a:off x="3314989" y="4733806"/>
            <a:ext cx="1343994" cy="771525"/>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b="1" i="0" lang="en-US" sz="4500" u="none" cap="none" strike="noStrike">
                <a:solidFill>
                  <a:srgbClr val="262D74"/>
                </a:solidFill>
                <a:latin typeface="Rubik"/>
                <a:ea typeface="Rubik"/>
                <a:cs typeface="Rubik"/>
                <a:sym typeface="Rubik"/>
              </a:rPr>
              <a:t>67%</a:t>
            </a:r>
            <a:endParaRPr/>
          </a:p>
        </p:txBody>
      </p:sp>
      <p:sp>
        <p:nvSpPr>
          <p:cNvPr id="284" name="Google Shape;284;p20"/>
          <p:cNvSpPr txBox="1"/>
          <p:nvPr/>
        </p:nvSpPr>
        <p:spPr>
          <a:xfrm>
            <a:off x="8261271" y="4733806"/>
            <a:ext cx="1769439" cy="771525"/>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b="1" i="0" lang="en-US" sz="4500" u="none" cap="none" strike="noStrike">
                <a:solidFill>
                  <a:srgbClr val="262D74"/>
                </a:solidFill>
                <a:latin typeface="Rubik"/>
                <a:ea typeface="Rubik"/>
                <a:cs typeface="Rubik"/>
                <a:sym typeface="Rubik"/>
              </a:rPr>
              <a:t>33%</a:t>
            </a:r>
            <a:endParaRPr/>
          </a:p>
        </p:txBody>
      </p:sp>
      <p:sp>
        <p:nvSpPr>
          <p:cNvPr id="285" name="Google Shape;285;p20"/>
          <p:cNvSpPr txBox="1"/>
          <p:nvPr/>
        </p:nvSpPr>
        <p:spPr>
          <a:xfrm>
            <a:off x="12531575" y="7711405"/>
            <a:ext cx="3538878"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ubik"/>
                <a:ea typeface="Rubik"/>
                <a:cs typeface="Rubik"/>
                <a:sym typeface="Rubik"/>
              </a:rPr>
              <a:t>Elaborate on the featured statistic.</a:t>
            </a:r>
            <a:endParaRPr/>
          </a:p>
        </p:txBody>
      </p:sp>
      <p:sp>
        <p:nvSpPr>
          <p:cNvPr id="286" name="Google Shape;286;p20"/>
          <p:cNvSpPr txBox="1"/>
          <p:nvPr/>
        </p:nvSpPr>
        <p:spPr>
          <a:xfrm>
            <a:off x="13131780" y="4733806"/>
            <a:ext cx="1769439" cy="771525"/>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b="1" i="0" lang="en-US" sz="4500" u="none" cap="none" strike="noStrike">
                <a:solidFill>
                  <a:srgbClr val="262D74"/>
                </a:solidFill>
                <a:latin typeface="Rubik"/>
                <a:ea typeface="Rubik"/>
                <a:cs typeface="Rubik"/>
                <a:sym typeface="Rubik"/>
              </a:rPr>
              <a:t>59%</a:t>
            </a:r>
            <a:endParaRPr/>
          </a:p>
        </p:txBody>
      </p:sp>
      <p:cxnSp>
        <p:nvCxnSpPr>
          <p:cNvPr id="287" name="Google Shape;287;p20"/>
          <p:cNvCxnSpPr/>
          <p:nvPr/>
        </p:nvCxnSpPr>
        <p:spPr>
          <a:xfrm>
            <a:off x="17254538" y="0"/>
            <a:ext cx="0" cy="10763183"/>
          </a:xfrm>
          <a:prstGeom prst="straightConnector1">
            <a:avLst/>
          </a:prstGeom>
          <a:noFill/>
          <a:ln cap="flat" cmpd="sng" w="9525">
            <a:solidFill>
              <a:srgbClr val="262D74"/>
            </a:solidFill>
            <a:prstDash val="solid"/>
            <a:round/>
            <a:headEnd len="sm" w="sm" type="none"/>
            <a:tailEnd len="sm" w="sm" type="none"/>
          </a:ln>
        </p:spPr>
      </p:cxnSp>
      <p:grpSp>
        <p:nvGrpSpPr>
          <p:cNvPr id="288" name="Google Shape;288;p20"/>
          <p:cNvGrpSpPr/>
          <p:nvPr/>
        </p:nvGrpSpPr>
        <p:grpSpPr>
          <a:xfrm>
            <a:off x="0" y="-142109"/>
            <a:ext cx="1227396" cy="10429109"/>
            <a:chOff x="0" y="-47625"/>
            <a:chExt cx="411336" cy="3495097"/>
          </a:xfrm>
        </p:grpSpPr>
        <p:sp>
          <p:nvSpPr>
            <p:cNvPr id="289" name="Google Shape;289;p20"/>
            <p:cNvSpPr/>
            <p:nvPr/>
          </p:nvSpPr>
          <p:spPr>
            <a:xfrm>
              <a:off x="0" y="0"/>
              <a:ext cx="411336" cy="3447472"/>
            </a:xfrm>
            <a:custGeom>
              <a:rect b="b" l="l" r="r" t="t"/>
              <a:pathLst>
                <a:path extrusionOk="0" h="3447472" w="411336">
                  <a:moveTo>
                    <a:pt x="0" y="0"/>
                  </a:moveTo>
                  <a:lnTo>
                    <a:pt x="411336" y="0"/>
                  </a:lnTo>
                  <a:lnTo>
                    <a:pt x="411336" y="3447472"/>
                  </a:lnTo>
                  <a:lnTo>
                    <a:pt x="0" y="3447472"/>
                  </a:lnTo>
                  <a:close/>
                </a:path>
              </a:pathLst>
            </a:custGeom>
            <a:solidFill>
              <a:srgbClr val="468B6E"/>
            </a:solidFill>
            <a:ln>
              <a:noFill/>
            </a:ln>
          </p:spPr>
        </p:sp>
        <p:sp>
          <p:nvSpPr>
            <p:cNvPr id="290" name="Google Shape;290;p20"/>
            <p:cNvSpPr txBox="1"/>
            <p:nvPr/>
          </p:nvSpPr>
          <p:spPr>
            <a:xfrm>
              <a:off x="0" y="-47625"/>
              <a:ext cx="411336" cy="349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91" name="Google Shape;291;p20"/>
          <p:cNvCxnSpPr/>
          <p:nvPr/>
        </p:nvCxnSpPr>
        <p:spPr>
          <a:xfrm rot="10800000">
            <a:off x="0" y="9270612"/>
            <a:ext cx="18363386" cy="0"/>
          </a:xfrm>
          <a:prstGeom prst="straightConnector1">
            <a:avLst/>
          </a:prstGeom>
          <a:noFill/>
          <a:ln cap="flat" cmpd="sng" w="9525">
            <a:solidFill>
              <a:srgbClr val="262D74"/>
            </a:solidFill>
            <a:prstDash val="solid"/>
            <a:round/>
            <a:headEnd len="sm" w="sm" type="none"/>
            <a:tailEnd len="sm" w="sm" type="none"/>
          </a:ln>
        </p:spPr>
      </p:cxnSp>
      <p:pic>
        <p:nvPicPr>
          <p:cNvPr id="292" name="Google Shape;292;p20"/>
          <p:cNvPicPr preferRelativeResize="0"/>
          <p:nvPr/>
        </p:nvPicPr>
        <p:blipFill rotWithShape="1">
          <a:blip r:embed="rId3">
            <a:alphaModFix/>
          </a:blip>
          <a:srcRect b="0" l="0" r="0" t="0"/>
          <a:stretch/>
        </p:blipFill>
        <p:spPr>
          <a:xfrm rot="10800000">
            <a:off x="2205076" y="5201848"/>
            <a:ext cx="3563820" cy="2078895"/>
          </a:xfrm>
          <a:prstGeom prst="rect">
            <a:avLst/>
          </a:prstGeom>
          <a:noFill/>
          <a:ln>
            <a:noFill/>
          </a:ln>
        </p:spPr>
      </p:pic>
      <p:pic>
        <p:nvPicPr>
          <p:cNvPr id="293" name="Google Shape;293;p20"/>
          <p:cNvPicPr preferRelativeResize="0"/>
          <p:nvPr/>
        </p:nvPicPr>
        <p:blipFill rotWithShape="1">
          <a:blip r:embed="rId4">
            <a:alphaModFix/>
          </a:blip>
          <a:srcRect b="0" l="0" r="0" t="0"/>
          <a:stretch/>
        </p:blipFill>
        <p:spPr>
          <a:xfrm rot="10800000">
            <a:off x="7357119" y="5201848"/>
            <a:ext cx="3563820" cy="2078895"/>
          </a:xfrm>
          <a:prstGeom prst="rect">
            <a:avLst/>
          </a:prstGeom>
          <a:noFill/>
          <a:ln>
            <a:noFill/>
          </a:ln>
        </p:spPr>
      </p:pic>
      <p:pic>
        <p:nvPicPr>
          <p:cNvPr id="294" name="Google Shape;294;p20"/>
          <p:cNvPicPr preferRelativeResize="0"/>
          <p:nvPr/>
        </p:nvPicPr>
        <p:blipFill rotWithShape="1">
          <a:blip r:embed="rId5">
            <a:alphaModFix/>
          </a:blip>
          <a:srcRect b="0" l="0" r="0" t="0"/>
          <a:stretch/>
        </p:blipFill>
        <p:spPr>
          <a:xfrm rot="10800000">
            <a:off x="12234590" y="5201848"/>
            <a:ext cx="3563820" cy="2078895"/>
          </a:xfrm>
          <a:prstGeom prst="rect">
            <a:avLst/>
          </a:prstGeom>
          <a:noFill/>
          <a:ln>
            <a:noFill/>
          </a:ln>
        </p:spPr>
      </p:pic>
      <p:pic>
        <p:nvPicPr>
          <p:cNvPr id="295" name="Google Shape;295;p20"/>
          <p:cNvPicPr preferRelativeResize="0"/>
          <p:nvPr/>
        </p:nvPicPr>
        <p:blipFill>
          <a:blip r:embed="rId6">
            <a:alphaModFix/>
          </a:blip>
          <a:stretch>
            <a:fillRect/>
          </a:stretch>
        </p:blipFill>
        <p:spPr>
          <a:xfrm>
            <a:off x="15300225" y="5656038"/>
            <a:ext cx="8222068" cy="8210474"/>
          </a:xfrm>
          <a:prstGeom prst="rect">
            <a:avLst/>
          </a:prstGeom>
          <a:noFill/>
          <a:ln>
            <a:noFill/>
          </a:ln>
        </p:spPr>
      </p:pic>
      <p:pic>
        <p:nvPicPr>
          <p:cNvPr id="296" name="Google Shape;296;p20"/>
          <p:cNvPicPr preferRelativeResize="0"/>
          <p:nvPr/>
        </p:nvPicPr>
        <p:blipFill>
          <a:blip r:embed="rId7">
            <a:alphaModFix/>
          </a:blip>
          <a:stretch>
            <a:fillRect/>
          </a:stretch>
        </p:blipFill>
        <p:spPr>
          <a:xfrm>
            <a:off x="-5745475" y="-3555075"/>
            <a:ext cx="9441473" cy="94256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8B6E"/>
        </a:solidFill>
      </p:bgPr>
    </p:bg>
    <p:spTree>
      <p:nvGrpSpPr>
        <p:cNvPr id="300" name="Shape 300"/>
        <p:cNvGrpSpPr/>
        <p:nvPr/>
      </p:nvGrpSpPr>
      <p:grpSpPr>
        <a:xfrm>
          <a:off x="0" y="0"/>
          <a:ext cx="0" cy="0"/>
          <a:chOff x="0" y="0"/>
          <a:chExt cx="0" cy="0"/>
        </a:xfrm>
      </p:grpSpPr>
      <p:sp>
        <p:nvSpPr>
          <p:cNvPr id="301" name="Google Shape;301;p21"/>
          <p:cNvSpPr txBox="1"/>
          <p:nvPr/>
        </p:nvSpPr>
        <p:spPr>
          <a:xfrm>
            <a:off x="890224" y="1028700"/>
            <a:ext cx="1650755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FFFF"/>
                </a:solidFill>
                <a:latin typeface="Playfair Display"/>
                <a:ea typeface="Playfair Display"/>
                <a:cs typeface="Playfair Display"/>
                <a:sym typeface="Playfair Display"/>
              </a:rPr>
              <a:t>Our Team</a:t>
            </a:r>
            <a:endParaRPr/>
          </a:p>
        </p:txBody>
      </p:sp>
      <p:cxnSp>
        <p:nvCxnSpPr>
          <p:cNvPr id="302" name="Google Shape;302;p21"/>
          <p:cNvCxnSpPr/>
          <p:nvPr/>
        </p:nvCxnSpPr>
        <p:spPr>
          <a:xfrm>
            <a:off x="1244020" y="-476183"/>
            <a:ext cx="0" cy="10763183"/>
          </a:xfrm>
          <a:prstGeom prst="straightConnector1">
            <a:avLst/>
          </a:prstGeom>
          <a:noFill/>
          <a:ln cap="flat" cmpd="sng" w="9525">
            <a:solidFill>
              <a:srgbClr val="FFFFFF"/>
            </a:solidFill>
            <a:prstDash val="solid"/>
            <a:round/>
            <a:headEnd len="sm" w="sm" type="none"/>
            <a:tailEnd len="sm" w="sm" type="none"/>
          </a:ln>
        </p:spPr>
      </p:cxnSp>
      <p:cxnSp>
        <p:nvCxnSpPr>
          <p:cNvPr id="303" name="Google Shape;303;p21"/>
          <p:cNvCxnSpPr/>
          <p:nvPr/>
        </p:nvCxnSpPr>
        <p:spPr>
          <a:xfrm rot="10800000">
            <a:off x="-99214" y="9178152"/>
            <a:ext cx="18387214" cy="0"/>
          </a:xfrm>
          <a:prstGeom prst="straightConnector1">
            <a:avLst/>
          </a:prstGeom>
          <a:noFill/>
          <a:ln cap="flat" cmpd="sng" w="9525">
            <a:solidFill>
              <a:srgbClr val="FFFFFF"/>
            </a:solidFill>
            <a:prstDash val="solid"/>
            <a:round/>
            <a:headEnd len="sm" w="sm" type="none"/>
            <a:tailEnd len="sm" w="sm" type="none"/>
          </a:ln>
        </p:spPr>
      </p:cxnSp>
      <p:sp>
        <p:nvSpPr>
          <p:cNvPr id="304" name="Google Shape;304;p21"/>
          <p:cNvSpPr txBox="1"/>
          <p:nvPr/>
        </p:nvSpPr>
        <p:spPr>
          <a:xfrm>
            <a:off x="7456344" y="6810114"/>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Rubik Medium"/>
                <a:ea typeface="Rubik Medium"/>
                <a:cs typeface="Rubik Medium"/>
                <a:sym typeface="Rubik Medium"/>
              </a:rPr>
              <a:t>Name</a:t>
            </a:r>
            <a:endParaRPr/>
          </a:p>
        </p:txBody>
      </p:sp>
      <p:sp>
        <p:nvSpPr>
          <p:cNvPr id="305" name="Google Shape;305;p21"/>
          <p:cNvSpPr txBox="1"/>
          <p:nvPr/>
        </p:nvSpPr>
        <p:spPr>
          <a:xfrm>
            <a:off x="7456344" y="7600776"/>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ubik"/>
                <a:ea typeface="Rubik"/>
                <a:cs typeface="Rubik"/>
                <a:sym typeface="Rubik"/>
              </a:rPr>
              <a:t>Elaborate on what you want to discuss. </a:t>
            </a:r>
            <a:endParaRPr/>
          </a:p>
        </p:txBody>
      </p:sp>
      <p:sp>
        <p:nvSpPr>
          <p:cNvPr id="306" name="Google Shape;306;p21"/>
          <p:cNvSpPr txBox="1"/>
          <p:nvPr/>
        </p:nvSpPr>
        <p:spPr>
          <a:xfrm>
            <a:off x="1943156" y="6810114"/>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Rubik Medium"/>
                <a:ea typeface="Rubik Medium"/>
                <a:cs typeface="Rubik Medium"/>
                <a:sym typeface="Rubik Medium"/>
              </a:rPr>
              <a:t>Name</a:t>
            </a:r>
            <a:endParaRPr/>
          </a:p>
        </p:txBody>
      </p:sp>
      <p:sp>
        <p:nvSpPr>
          <p:cNvPr id="307" name="Google Shape;307;p21"/>
          <p:cNvSpPr txBox="1"/>
          <p:nvPr/>
        </p:nvSpPr>
        <p:spPr>
          <a:xfrm>
            <a:off x="1943156" y="7600776"/>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ubik"/>
                <a:ea typeface="Rubik"/>
                <a:cs typeface="Rubik"/>
                <a:sym typeface="Rubik"/>
              </a:rPr>
              <a:t>Elaborate on what you want to discuss. </a:t>
            </a:r>
            <a:endParaRPr/>
          </a:p>
        </p:txBody>
      </p:sp>
      <p:sp>
        <p:nvSpPr>
          <p:cNvPr id="308" name="Google Shape;308;p21"/>
          <p:cNvSpPr txBox="1"/>
          <p:nvPr/>
        </p:nvSpPr>
        <p:spPr>
          <a:xfrm>
            <a:off x="12969533" y="6810114"/>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Rubik Medium"/>
                <a:ea typeface="Rubik Medium"/>
                <a:cs typeface="Rubik Medium"/>
                <a:sym typeface="Rubik Medium"/>
              </a:rPr>
              <a:t>Name</a:t>
            </a:r>
            <a:endParaRPr/>
          </a:p>
        </p:txBody>
      </p:sp>
      <p:sp>
        <p:nvSpPr>
          <p:cNvPr id="309" name="Google Shape;309;p21"/>
          <p:cNvSpPr txBox="1"/>
          <p:nvPr/>
        </p:nvSpPr>
        <p:spPr>
          <a:xfrm>
            <a:off x="12969533" y="7600776"/>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ubik"/>
                <a:ea typeface="Rubik"/>
                <a:cs typeface="Rubik"/>
                <a:sym typeface="Rubik"/>
              </a:rPr>
              <a:t>Elaborate on what you want to discuss. </a:t>
            </a:r>
            <a:endParaRPr/>
          </a:p>
        </p:txBody>
      </p:sp>
      <p:pic>
        <p:nvPicPr>
          <p:cNvPr id="310" name="Google Shape;310;p21"/>
          <p:cNvPicPr preferRelativeResize="0"/>
          <p:nvPr/>
        </p:nvPicPr>
        <p:blipFill>
          <a:blip r:embed="rId3">
            <a:alphaModFix/>
          </a:blip>
          <a:stretch>
            <a:fillRect/>
          </a:stretch>
        </p:blipFill>
        <p:spPr>
          <a:xfrm>
            <a:off x="2149175" y="3507700"/>
            <a:ext cx="2890089" cy="2676700"/>
          </a:xfrm>
          <a:prstGeom prst="rect">
            <a:avLst/>
          </a:prstGeom>
          <a:noFill/>
          <a:ln>
            <a:noFill/>
          </a:ln>
        </p:spPr>
      </p:pic>
      <p:pic>
        <p:nvPicPr>
          <p:cNvPr id="311" name="Google Shape;311;p21"/>
          <p:cNvPicPr preferRelativeResize="0"/>
          <p:nvPr/>
        </p:nvPicPr>
        <p:blipFill>
          <a:blip r:embed="rId4">
            <a:alphaModFix/>
          </a:blip>
          <a:stretch>
            <a:fillRect/>
          </a:stretch>
        </p:blipFill>
        <p:spPr>
          <a:xfrm>
            <a:off x="7662350" y="3513299"/>
            <a:ext cx="2890099" cy="2671101"/>
          </a:xfrm>
          <a:prstGeom prst="rect">
            <a:avLst/>
          </a:prstGeom>
          <a:noFill/>
          <a:ln>
            <a:noFill/>
          </a:ln>
        </p:spPr>
      </p:pic>
      <p:pic>
        <p:nvPicPr>
          <p:cNvPr id="312" name="Google Shape;312;p21"/>
          <p:cNvPicPr preferRelativeResize="0"/>
          <p:nvPr/>
        </p:nvPicPr>
        <p:blipFill>
          <a:blip r:embed="rId5">
            <a:alphaModFix/>
          </a:blip>
          <a:stretch>
            <a:fillRect/>
          </a:stretch>
        </p:blipFill>
        <p:spPr>
          <a:xfrm>
            <a:off x="13175525" y="3513337"/>
            <a:ext cx="2890099" cy="2671065"/>
          </a:xfrm>
          <a:prstGeom prst="rect">
            <a:avLst/>
          </a:prstGeom>
          <a:noFill/>
          <a:ln>
            <a:noFill/>
          </a:ln>
        </p:spPr>
      </p:pic>
      <p:pic>
        <p:nvPicPr>
          <p:cNvPr id="313" name="Google Shape;313;p21"/>
          <p:cNvPicPr preferRelativeResize="0"/>
          <p:nvPr/>
        </p:nvPicPr>
        <p:blipFill>
          <a:blip r:embed="rId6">
            <a:alphaModFix/>
          </a:blip>
          <a:stretch>
            <a:fillRect/>
          </a:stretch>
        </p:blipFill>
        <p:spPr>
          <a:xfrm>
            <a:off x="13908951" y="-5179674"/>
            <a:ext cx="8333714" cy="83160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D"/>
        </a:solidFill>
      </p:bgPr>
    </p:bg>
    <p:spTree>
      <p:nvGrpSpPr>
        <p:cNvPr id="317" name="Shape 317"/>
        <p:cNvGrpSpPr/>
        <p:nvPr/>
      </p:nvGrpSpPr>
      <p:grpSpPr>
        <a:xfrm>
          <a:off x="0" y="0"/>
          <a:ext cx="0" cy="0"/>
          <a:chOff x="0" y="0"/>
          <a:chExt cx="0" cy="0"/>
        </a:xfrm>
      </p:grpSpPr>
      <p:pic>
        <p:nvPicPr>
          <p:cNvPr id="318" name="Google Shape;318;p22"/>
          <p:cNvPicPr preferRelativeResize="0"/>
          <p:nvPr/>
        </p:nvPicPr>
        <p:blipFill>
          <a:blip r:embed="rId3">
            <a:alphaModFix/>
          </a:blip>
          <a:stretch>
            <a:fillRect/>
          </a:stretch>
        </p:blipFill>
        <p:spPr>
          <a:xfrm>
            <a:off x="7811525" y="-882894"/>
            <a:ext cx="13036974" cy="13017867"/>
          </a:xfrm>
          <a:prstGeom prst="rect">
            <a:avLst/>
          </a:prstGeom>
          <a:noFill/>
          <a:ln>
            <a:noFill/>
          </a:ln>
        </p:spPr>
      </p:pic>
      <p:grpSp>
        <p:nvGrpSpPr>
          <p:cNvPr id="319" name="Google Shape;319;p22"/>
          <p:cNvGrpSpPr/>
          <p:nvPr/>
        </p:nvGrpSpPr>
        <p:grpSpPr>
          <a:xfrm>
            <a:off x="12329900" y="-142109"/>
            <a:ext cx="5958100" cy="10429109"/>
            <a:chOff x="0" y="-47625"/>
            <a:chExt cx="1996732" cy="3495097"/>
          </a:xfrm>
        </p:grpSpPr>
        <p:sp>
          <p:nvSpPr>
            <p:cNvPr id="320" name="Google Shape;320;p22"/>
            <p:cNvSpPr/>
            <p:nvPr/>
          </p:nvSpPr>
          <p:spPr>
            <a:xfrm>
              <a:off x="0" y="0"/>
              <a:ext cx="1996732" cy="3447472"/>
            </a:xfrm>
            <a:custGeom>
              <a:rect b="b" l="l" r="r" t="t"/>
              <a:pathLst>
                <a:path extrusionOk="0" h="3447472" w="1996732">
                  <a:moveTo>
                    <a:pt x="0" y="0"/>
                  </a:moveTo>
                  <a:lnTo>
                    <a:pt x="1996732" y="0"/>
                  </a:lnTo>
                  <a:lnTo>
                    <a:pt x="1996732" y="3447472"/>
                  </a:lnTo>
                  <a:lnTo>
                    <a:pt x="0" y="3447472"/>
                  </a:lnTo>
                  <a:close/>
                </a:path>
              </a:pathLst>
            </a:custGeom>
            <a:solidFill>
              <a:srgbClr val="468B6E"/>
            </a:solidFill>
            <a:ln>
              <a:noFill/>
            </a:ln>
          </p:spPr>
        </p:sp>
        <p:sp>
          <p:nvSpPr>
            <p:cNvPr id="321" name="Google Shape;321;p22"/>
            <p:cNvSpPr txBox="1"/>
            <p:nvPr/>
          </p:nvSpPr>
          <p:spPr>
            <a:xfrm>
              <a:off x="0" y="-47625"/>
              <a:ext cx="1996732" cy="349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2" name="Google Shape;322;p22"/>
          <p:cNvSpPr txBox="1"/>
          <p:nvPr/>
        </p:nvSpPr>
        <p:spPr>
          <a:xfrm>
            <a:off x="1261960" y="4206666"/>
            <a:ext cx="7378075" cy="15049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262D74"/>
                </a:solidFill>
                <a:latin typeface="Playfair Display"/>
                <a:ea typeface="Playfair Display"/>
                <a:cs typeface="Playfair Display"/>
                <a:sym typeface="Playfair Display"/>
              </a:rPr>
              <a:t>About Us</a:t>
            </a:r>
            <a:endParaRPr/>
          </a:p>
        </p:txBody>
      </p:sp>
      <p:sp>
        <p:nvSpPr>
          <p:cNvPr id="323" name="Google Shape;323;p22"/>
          <p:cNvSpPr txBox="1"/>
          <p:nvPr/>
        </p:nvSpPr>
        <p:spPr>
          <a:xfrm>
            <a:off x="2090477" y="6054516"/>
            <a:ext cx="5721040"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Rubik"/>
                <a:ea typeface="Rubik"/>
                <a:cs typeface="Rubik"/>
                <a:sym typeface="Rubik"/>
              </a:rPr>
              <a:t>Elaborate on what you want to discuss. </a:t>
            </a:r>
            <a:endParaRPr/>
          </a:p>
        </p:txBody>
      </p:sp>
      <p:sp>
        <p:nvSpPr>
          <p:cNvPr id="324" name="Google Shape;324;p22"/>
          <p:cNvSpPr txBox="1"/>
          <p:nvPr/>
        </p:nvSpPr>
        <p:spPr>
          <a:xfrm>
            <a:off x="4424903" y="911706"/>
            <a:ext cx="1052188" cy="2902567"/>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16975" u="none" cap="none" strike="noStrike">
                <a:solidFill>
                  <a:srgbClr val="262D74"/>
                </a:solidFill>
                <a:latin typeface="Playfair Display"/>
                <a:ea typeface="Playfair Display"/>
                <a:cs typeface="Playfair Display"/>
                <a:sym typeface="Playfair Display"/>
              </a:rPr>
              <a:t>3</a:t>
            </a:r>
            <a:endParaRPr/>
          </a:p>
        </p:txBody>
      </p:sp>
      <p:cxnSp>
        <p:nvCxnSpPr>
          <p:cNvPr id="325" name="Google Shape;325;p22"/>
          <p:cNvCxnSpPr/>
          <p:nvPr/>
        </p:nvCxnSpPr>
        <p:spPr>
          <a:xfrm>
            <a:off x="0" y="9263062"/>
            <a:ext cx="18288000" cy="0"/>
          </a:xfrm>
          <a:prstGeom prst="straightConnector1">
            <a:avLst/>
          </a:prstGeom>
          <a:noFill/>
          <a:ln cap="flat" cmpd="sng" w="9525">
            <a:solidFill>
              <a:srgbClr val="262D74"/>
            </a:solidFill>
            <a:prstDash val="solid"/>
            <a:round/>
            <a:headEnd len="sm" w="sm" type="none"/>
            <a:tailEnd len="sm" w="sm" type="none"/>
          </a:ln>
        </p:spPr>
      </p:cxnSp>
      <p:cxnSp>
        <p:nvCxnSpPr>
          <p:cNvPr id="326" name="Google Shape;326;p22"/>
          <p:cNvCxnSpPr/>
          <p:nvPr/>
        </p:nvCxnSpPr>
        <p:spPr>
          <a:xfrm>
            <a:off x="1033462" y="-882899"/>
            <a:ext cx="0" cy="11478159"/>
          </a:xfrm>
          <a:prstGeom prst="straightConnector1">
            <a:avLst/>
          </a:prstGeom>
          <a:noFill/>
          <a:ln cap="flat" cmpd="sng" w="9525">
            <a:solidFill>
              <a:srgbClr val="262D74"/>
            </a:solidFill>
            <a:prstDash val="solid"/>
            <a:round/>
            <a:headEnd len="sm" w="sm" type="none"/>
            <a:tailEnd len="sm" w="sm" type="none"/>
          </a:ln>
        </p:spPr>
      </p:cxnSp>
      <p:pic>
        <p:nvPicPr>
          <p:cNvPr id="327" name="Google Shape;327;p22"/>
          <p:cNvPicPr preferRelativeResize="0"/>
          <p:nvPr/>
        </p:nvPicPr>
        <p:blipFill>
          <a:blip r:embed="rId4">
            <a:alphaModFix/>
          </a:blip>
          <a:stretch>
            <a:fillRect/>
          </a:stretch>
        </p:blipFill>
        <p:spPr>
          <a:xfrm>
            <a:off x="9144000" y="1370550"/>
            <a:ext cx="8465827" cy="7226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D"/>
        </a:solidFill>
      </p:bgPr>
    </p:bg>
    <p:spTree>
      <p:nvGrpSpPr>
        <p:cNvPr id="331" name="Shape 331"/>
        <p:cNvGrpSpPr/>
        <p:nvPr/>
      </p:nvGrpSpPr>
      <p:grpSpPr>
        <a:xfrm>
          <a:off x="0" y="0"/>
          <a:ext cx="0" cy="0"/>
          <a:chOff x="0" y="0"/>
          <a:chExt cx="0" cy="0"/>
        </a:xfrm>
      </p:grpSpPr>
      <p:grpSp>
        <p:nvGrpSpPr>
          <p:cNvPr id="332" name="Google Shape;332;p23"/>
          <p:cNvGrpSpPr/>
          <p:nvPr/>
        </p:nvGrpSpPr>
        <p:grpSpPr>
          <a:xfrm>
            <a:off x="0" y="-142109"/>
            <a:ext cx="5958100" cy="10429109"/>
            <a:chOff x="0" y="-47625"/>
            <a:chExt cx="1996732" cy="3495097"/>
          </a:xfrm>
        </p:grpSpPr>
        <p:sp>
          <p:nvSpPr>
            <p:cNvPr id="333" name="Google Shape;333;p23"/>
            <p:cNvSpPr/>
            <p:nvPr/>
          </p:nvSpPr>
          <p:spPr>
            <a:xfrm>
              <a:off x="0" y="0"/>
              <a:ext cx="1996732" cy="3447472"/>
            </a:xfrm>
            <a:custGeom>
              <a:rect b="b" l="l" r="r" t="t"/>
              <a:pathLst>
                <a:path extrusionOk="0" h="3447472" w="1996732">
                  <a:moveTo>
                    <a:pt x="0" y="0"/>
                  </a:moveTo>
                  <a:lnTo>
                    <a:pt x="1996732" y="0"/>
                  </a:lnTo>
                  <a:lnTo>
                    <a:pt x="1996732" y="3447472"/>
                  </a:lnTo>
                  <a:lnTo>
                    <a:pt x="0" y="3447472"/>
                  </a:lnTo>
                  <a:close/>
                </a:path>
              </a:pathLst>
            </a:custGeom>
            <a:solidFill>
              <a:srgbClr val="468B6E"/>
            </a:solidFill>
            <a:ln>
              <a:noFill/>
            </a:ln>
          </p:spPr>
        </p:sp>
        <p:sp>
          <p:nvSpPr>
            <p:cNvPr id="334" name="Google Shape;334;p23"/>
            <p:cNvSpPr txBox="1"/>
            <p:nvPr/>
          </p:nvSpPr>
          <p:spPr>
            <a:xfrm>
              <a:off x="0" y="-47625"/>
              <a:ext cx="1996732" cy="349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5" name="Google Shape;335;p23"/>
          <p:cNvSpPr txBox="1"/>
          <p:nvPr/>
        </p:nvSpPr>
        <p:spPr>
          <a:xfrm>
            <a:off x="6814863" y="2465273"/>
            <a:ext cx="9912282"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62D74"/>
                </a:solidFill>
                <a:latin typeface="Playfair Display"/>
                <a:ea typeface="Playfair Display"/>
                <a:cs typeface="Playfair Display"/>
                <a:sym typeface="Playfair Display"/>
              </a:rPr>
              <a:t>How We Started</a:t>
            </a:r>
            <a:endParaRPr/>
          </a:p>
        </p:txBody>
      </p:sp>
      <p:sp>
        <p:nvSpPr>
          <p:cNvPr id="336" name="Google Shape;336;p23"/>
          <p:cNvSpPr txBox="1"/>
          <p:nvPr/>
        </p:nvSpPr>
        <p:spPr>
          <a:xfrm>
            <a:off x="8148125" y="4632225"/>
            <a:ext cx="7245900" cy="3472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000000"/>
                </a:solidFill>
                <a:latin typeface="Rubik"/>
                <a:ea typeface="Rubik"/>
                <a:cs typeface="Rubik"/>
                <a:sym typeface="Rubik"/>
              </a:rPr>
              <a:t>Presentations are communication tools that can be used as demonstrations, lectures, speeches, reports, and more. It is mostly presented before an audience.Presentations are communication tools that can be used as demonstrations, lectures, speeches, reports, and more. It is mostly presented before an audience.  </a:t>
            </a:r>
            <a:endParaRPr/>
          </a:p>
        </p:txBody>
      </p:sp>
      <p:cxnSp>
        <p:nvCxnSpPr>
          <p:cNvPr id="337" name="Google Shape;337;p23"/>
          <p:cNvCxnSpPr/>
          <p:nvPr/>
        </p:nvCxnSpPr>
        <p:spPr>
          <a:xfrm>
            <a:off x="17254538" y="-595579"/>
            <a:ext cx="0" cy="11478159"/>
          </a:xfrm>
          <a:prstGeom prst="straightConnector1">
            <a:avLst/>
          </a:prstGeom>
          <a:noFill/>
          <a:ln cap="flat" cmpd="sng" w="9525">
            <a:solidFill>
              <a:srgbClr val="262D74"/>
            </a:solidFill>
            <a:prstDash val="solid"/>
            <a:round/>
            <a:headEnd len="sm" w="sm" type="none"/>
            <a:tailEnd len="sm" w="sm" type="none"/>
          </a:ln>
        </p:spPr>
      </p:cxnSp>
      <p:pic>
        <p:nvPicPr>
          <p:cNvPr id="338" name="Google Shape;338;p23"/>
          <p:cNvPicPr preferRelativeResize="0"/>
          <p:nvPr/>
        </p:nvPicPr>
        <p:blipFill>
          <a:blip r:embed="rId3">
            <a:alphaModFix/>
          </a:blip>
          <a:stretch>
            <a:fillRect/>
          </a:stretch>
        </p:blipFill>
        <p:spPr>
          <a:xfrm>
            <a:off x="1031375" y="0"/>
            <a:ext cx="5472607" cy="10287001"/>
          </a:xfrm>
          <a:prstGeom prst="rect">
            <a:avLst/>
          </a:prstGeom>
          <a:noFill/>
          <a:ln>
            <a:noFill/>
          </a:ln>
        </p:spPr>
      </p:pic>
      <p:cxnSp>
        <p:nvCxnSpPr>
          <p:cNvPr id="339" name="Google Shape;339;p23"/>
          <p:cNvCxnSpPr/>
          <p:nvPr/>
        </p:nvCxnSpPr>
        <p:spPr>
          <a:xfrm>
            <a:off x="0" y="9539345"/>
            <a:ext cx="18363386" cy="0"/>
          </a:xfrm>
          <a:prstGeom prst="straightConnector1">
            <a:avLst/>
          </a:prstGeom>
          <a:noFill/>
          <a:ln cap="flat" cmpd="sng" w="9525">
            <a:solidFill>
              <a:srgbClr val="262D74"/>
            </a:solidFill>
            <a:prstDash val="solid"/>
            <a:round/>
            <a:headEnd len="sm" w="sm" type="none"/>
            <a:tailEnd len="sm" w="sm" type="none"/>
          </a:ln>
        </p:spPr>
      </p:cxnSp>
      <p:pic>
        <p:nvPicPr>
          <p:cNvPr id="340" name="Google Shape;340;p23"/>
          <p:cNvPicPr preferRelativeResize="0"/>
          <p:nvPr/>
        </p:nvPicPr>
        <p:blipFill>
          <a:blip r:embed="rId4">
            <a:alphaModFix/>
          </a:blip>
          <a:stretch>
            <a:fillRect/>
          </a:stretch>
        </p:blipFill>
        <p:spPr>
          <a:xfrm>
            <a:off x="15613575" y="2548625"/>
            <a:ext cx="7749350" cy="77383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D"/>
        </a:solidFill>
      </p:bgPr>
    </p:bg>
    <p:spTree>
      <p:nvGrpSpPr>
        <p:cNvPr id="344" name="Shape 344"/>
        <p:cNvGrpSpPr/>
        <p:nvPr/>
      </p:nvGrpSpPr>
      <p:grpSpPr>
        <a:xfrm>
          <a:off x="0" y="0"/>
          <a:ext cx="0" cy="0"/>
          <a:chOff x="0" y="0"/>
          <a:chExt cx="0" cy="0"/>
        </a:xfrm>
      </p:grpSpPr>
      <p:sp>
        <p:nvSpPr>
          <p:cNvPr id="345" name="Google Shape;345;p24"/>
          <p:cNvSpPr/>
          <p:nvPr/>
        </p:nvSpPr>
        <p:spPr>
          <a:xfrm>
            <a:off x="1028806" y="539007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68B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4"/>
          <p:cNvSpPr/>
          <p:nvPr/>
        </p:nvSpPr>
        <p:spPr>
          <a:xfrm>
            <a:off x="5318482" y="537129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68B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4"/>
          <p:cNvSpPr/>
          <p:nvPr/>
        </p:nvSpPr>
        <p:spPr>
          <a:xfrm>
            <a:off x="9605817" y="5877612"/>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68B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8" name="Google Shape;348;p24"/>
          <p:cNvCxnSpPr/>
          <p:nvPr/>
        </p:nvCxnSpPr>
        <p:spPr>
          <a:xfrm flipH="1" rot="10800000">
            <a:off x="1382422" y="5566113"/>
            <a:ext cx="13815296" cy="765"/>
          </a:xfrm>
          <a:prstGeom prst="straightConnector1">
            <a:avLst/>
          </a:prstGeom>
          <a:noFill/>
          <a:ln cap="flat" cmpd="sng" w="47625">
            <a:solidFill>
              <a:srgbClr val="262D74"/>
            </a:solidFill>
            <a:prstDash val="solid"/>
            <a:round/>
            <a:headEnd len="sm" w="sm" type="none"/>
            <a:tailEnd len="sm" w="sm" type="none"/>
          </a:ln>
        </p:spPr>
      </p:cxnSp>
      <p:sp>
        <p:nvSpPr>
          <p:cNvPr id="349" name="Google Shape;349;p24"/>
          <p:cNvSpPr/>
          <p:nvPr/>
        </p:nvSpPr>
        <p:spPr>
          <a:xfrm>
            <a:off x="13894376" y="5827503"/>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68B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0" name="Google Shape;350;p24"/>
          <p:cNvGrpSpPr/>
          <p:nvPr/>
        </p:nvGrpSpPr>
        <p:grpSpPr>
          <a:xfrm>
            <a:off x="1028700" y="4450408"/>
            <a:ext cx="2127328" cy="2136925"/>
            <a:chOff x="0" y="-47625"/>
            <a:chExt cx="712929" cy="716145"/>
          </a:xfrm>
        </p:grpSpPr>
        <p:sp>
          <p:nvSpPr>
            <p:cNvPr id="351" name="Google Shape;351;p24"/>
            <p:cNvSpPr/>
            <p:nvPr/>
          </p:nvSpPr>
          <p:spPr>
            <a:xfrm>
              <a:off x="0" y="0"/>
              <a:ext cx="712929" cy="668520"/>
            </a:xfrm>
            <a:custGeom>
              <a:rect b="b" l="l" r="r" t="t"/>
              <a:pathLst>
                <a:path extrusionOk="0" h="668520" w="712929">
                  <a:moveTo>
                    <a:pt x="0" y="0"/>
                  </a:moveTo>
                  <a:lnTo>
                    <a:pt x="712929" y="0"/>
                  </a:lnTo>
                  <a:lnTo>
                    <a:pt x="712929" y="668520"/>
                  </a:lnTo>
                  <a:lnTo>
                    <a:pt x="0" y="668520"/>
                  </a:lnTo>
                  <a:close/>
                </a:path>
              </a:pathLst>
            </a:custGeom>
            <a:solidFill>
              <a:srgbClr val="468B6E"/>
            </a:solidFill>
            <a:ln>
              <a:noFill/>
            </a:ln>
          </p:spPr>
        </p:sp>
        <p:sp>
          <p:nvSpPr>
            <p:cNvPr id="352" name="Google Shape;352;p24"/>
            <p:cNvSpPr txBox="1"/>
            <p:nvPr/>
          </p:nvSpPr>
          <p:spPr>
            <a:xfrm>
              <a:off x="0" y="-47625"/>
              <a:ext cx="712929" cy="71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24"/>
          <p:cNvGrpSpPr/>
          <p:nvPr/>
        </p:nvGrpSpPr>
        <p:grpSpPr>
          <a:xfrm>
            <a:off x="5317258" y="4450408"/>
            <a:ext cx="2127328" cy="2136925"/>
            <a:chOff x="0" y="-47625"/>
            <a:chExt cx="712929" cy="716145"/>
          </a:xfrm>
        </p:grpSpPr>
        <p:sp>
          <p:nvSpPr>
            <p:cNvPr id="354" name="Google Shape;354;p24"/>
            <p:cNvSpPr/>
            <p:nvPr/>
          </p:nvSpPr>
          <p:spPr>
            <a:xfrm>
              <a:off x="0" y="0"/>
              <a:ext cx="712929" cy="668520"/>
            </a:xfrm>
            <a:custGeom>
              <a:rect b="b" l="l" r="r" t="t"/>
              <a:pathLst>
                <a:path extrusionOk="0" h="668520" w="712929">
                  <a:moveTo>
                    <a:pt x="0" y="0"/>
                  </a:moveTo>
                  <a:lnTo>
                    <a:pt x="712929" y="0"/>
                  </a:lnTo>
                  <a:lnTo>
                    <a:pt x="712929" y="668520"/>
                  </a:lnTo>
                  <a:lnTo>
                    <a:pt x="0" y="668520"/>
                  </a:lnTo>
                  <a:close/>
                </a:path>
              </a:pathLst>
            </a:custGeom>
            <a:solidFill>
              <a:srgbClr val="468B6E"/>
            </a:solidFill>
            <a:ln>
              <a:noFill/>
            </a:ln>
          </p:spPr>
        </p:sp>
        <p:sp>
          <p:nvSpPr>
            <p:cNvPr id="355" name="Google Shape;355;p24"/>
            <p:cNvSpPr txBox="1"/>
            <p:nvPr/>
          </p:nvSpPr>
          <p:spPr>
            <a:xfrm>
              <a:off x="0" y="-47625"/>
              <a:ext cx="712929" cy="71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24"/>
          <p:cNvGrpSpPr/>
          <p:nvPr/>
        </p:nvGrpSpPr>
        <p:grpSpPr>
          <a:xfrm>
            <a:off x="9419884" y="4450408"/>
            <a:ext cx="2127328" cy="2136925"/>
            <a:chOff x="0" y="-47625"/>
            <a:chExt cx="712929" cy="716145"/>
          </a:xfrm>
        </p:grpSpPr>
        <p:sp>
          <p:nvSpPr>
            <p:cNvPr id="357" name="Google Shape;357;p24"/>
            <p:cNvSpPr/>
            <p:nvPr/>
          </p:nvSpPr>
          <p:spPr>
            <a:xfrm>
              <a:off x="0" y="0"/>
              <a:ext cx="712929" cy="668520"/>
            </a:xfrm>
            <a:custGeom>
              <a:rect b="b" l="l" r="r" t="t"/>
              <a:pathLst>
                <a:path extrusionOk="0" h="668520" w="712929">
                  <a:moveTo>
                    <a:pt x="0" y="0"/>
                  </a:moveTo>
                  <a:lnTo>
                    <a:pt x="712929" y="0"/>
                  </a:lnTo>
                  <a:lnTo>
                    <a:pt x="712929" y="668520"/>
                  </a:lnTo>
                  <a:lnTo>
                    <a:pt x="0" y="668520"/>
                  </a:lnTo>
                  <a:close/>
                </a:path>
              </a:pathLst>
            </a:custGeom>
            <a:solidFill>
              <a:srgbClr val="468B6E"/>
            </a:solidFill>
            <a:ln>
              <a:noFill/>
            </a:ln>
          </p:spPr>
        </p:sp>
        <p:sp>
          <p:nvSpPr>
            <p:cNvPr id="358" name="Google Shape;358;p24"/>
            <p:cNvSpPr txBox="1"/>
            <p:nvPr/>
          </p:nvSpPr>
          <p:spPr>
            <a:xfrm>
              <a:off x="0" y="-47625"/>
              <a:ext cx="712929" cy="71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 name="Google Shape;359;p24"/>
          <p:cNvGrpSpPr/>
          <p:nvPr/>
        </p:nvGrpSpPr>
        <p:grpSpPr>
          <a:xfrm>
            <a:off x="13894375" y="4450408"/>
            <a:ext cx="2127328" cy="2136925"/>
            <a:chOff x="0" y="-47625"/>
            <a:chExt cx="712929" cy="716145"/>
          </a:xfrm>
        </p:grpSpPr>
        <p:sp>
          <p:nvSpPr>
            <p:cNvPr id="360" name="Google Shape;360;p24"/>
            <p:cNvSpPr/>
            <p:nvPr/>
          </p:nvSpPr>
          <p:spPr>
            <a:xfrm>
              <a:off x="0" y="0"/>
              <a:ext cx="712929" cy="668520"/>
            </a:xfrm>
            <a:custGeom>
              <a:rect b="b" l="l" r="r" t="t"/>
              <a:pathLst>
                <a:path extrusionOk="0" h="668520" w="712929">
                  <a:moveTo>
                    <a:pt x="0" y="0"/>
                  </a:moveTo>
                  <a:lnTo>
                    <a:pt x="712929" y="0"/>
                  </a:lnTo>
                  <a:lnTo>
                    <a:pt x="712929" y="668520"/>
                  </a:lnTo>
                  <a:lnTo>
                    <a:pt x="0" y="668520"/>
                  </a:lnTo>
                  <a:close/>
                </a:path>
              </a:pathLst>
            </a:custGeom>
            <a:solidFill>
              <a:srgbClr val="468B6E"/>
            </a:solidFill>
            <a:ln>
              <a:noFill/>
            </a:ln>
          </p:spPr>
        </p:sp>
        <p:sp>
          <p:nvSpPr>
            <p:cNvPr id="361" name="Google Shape;361;p24"/>
            <p:cNvSpPr txBox="1"/>
            <p:nvPr/>
          </p:nvSpPr>
          <p:spPr>
            <a:xfrm>
              <a:off x="0" y="-47625"/>
              <a:ext cx="712929" cy="71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2" name="Google Shape;362;p24"/>
          <p:cNvSpPr txBox="1"/>
          <p:nvPr/>
        </p:nvSpPr>
        <p:spPr>
          <a:xfrm>
            <a:off x="1028700" y="1028700"/>
            <a:ext cx="16230600" cy="2743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62D74"/>
                </a:solidFill>
                <a:latin typeface="Playfair Display"/>
                <a:ea typeface="Playfair Display"/>
                <a:cs typeface="Playfair Display"/>
                <a:sym typeface="Playfair Display"/>
              </a:rPr>
              <a:t>A Timeline Always </a:t>
            </a:r>
            <a:endParaRPr/>
          </a:p>
          <a:p>
            <a:pPr indent="0" lvl="0" marL="0" marR="0" rtl="0" algn="ctr">
              <a:lnSpc>
                <a:spcPct val="120000"/>
              </a:lnSpc>
              <a:spcBef>
                <a:spcPts val="0"/>
              </a:spcBef>
              <a:spcAft>
                <a:spcPts val="0"/>
              </a:spcAft>
              <a:buNone/>
            </a:pPr>
            <a:r>
              <a:rPr b="1" i="0" lang="en-US" sz="9000" u="none" cap="none" strike="noStrike">
                <a:solidFill>
                  <a:srgbClr val="262D74"/>
                </a:solidFill>
                <a:latin typeface="Playfair Display"/>
                <a:ea typeface="Playfair Display"/>
                <a:cs typeface="Playfair Display"/>
                <a:sym typeface="Playfair Display"/>
              </a:rPr>
              <a:t>Works Well</a:t>
            </a:r>
            <a:endParaRPr/>
          </a:p>
        </p:txBody>
      </p:sp>
      <p:grpSp>
        <p:nvGrpSpPr>
          <p:cNvPr id="363" name="Google Shape;363;p24"/>
          <p:cNvGrpSpPr/>
          <p:nvPr/>
        </p:nvGrpSpPr>
        <p:grpSpPr>
          <a:xfrm>
            <a:off x="610407" y="6865938"/>
            <a:ext cx="2963915" cy="1143490"/>
            <a:chOff x="0" y="-9525"/>
            <a:chExt cx="3951887" cy="1524653"/>
          </a:xfrm>
        </p:grpSpPr>
        <p:sp>
          <p:nvSpPr>
            <p:cNvPr id="364" name="Google Shape;364;p24"/>
            <p:cNvSpPr txBox="1"/>
            <p:nvPr/>
          </p:nvSpPr>
          <p:spPr>
            <a:xfrm>
              <a:off x="110559" y="-9525"/>
              <a:ext cx="3841328" cy="542329"/>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654" u="none" cap="none" strike="noStrike">
                  <a:solidFill>
                    <a:srgbClr val="262D74"/>
                  </a:solidFill>
                  <a:latin typeface="Rubik"/>
                  <a:ea typeface="Rubik"/>
                  <a:cs typeface="Rubik"/>
                  <a:sym typeface="Rubik"/>
                </a:rPr>
                <a:t>Add a main point</a:t>
              </a:r>
              <a:endParaRPr/>
            </a:p>
          </p:txBody>
        </p:sp>
        <p:sp>
          <p:nvSpPr>
            <p:cNvPr id="365" name="Google Shape;365;p24"/>
            <p:cNvSpPr txBox="1"/>
            <p:nvPr/>
          </p:nvSpPr>
          <p:spPr>
            <a:xfrm>
              <a:off x="0" y="599981"/>
              <a:ext cx="3841328" cy="915147"/>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0" i="0" lang="en-US" sz="2054" u="none" cap="none" strike="noStrike">
                  <a:solidFill>
                    <a:srgbClr val="000000"/>
                  </a:solidFill>
                  <a:latin typeface="Rubik"/>
                  <a:ea typeface="Rubik"/>
                  <a:cs typeface="Rubik"/>
                  <a:sym typeface="Rubik"/>
                </a:rPr>
                <a:t>Elaborate on what you want to discuss. </a:t>
              </a:r>
              <a:endParaRPr/>
            </a:p>
          </p:txBody>
        </p:sp>
      </p:grpSp>
      <p:grpSp>
        <p:nvGrpSpPr>
          <p:cNvPr id="366" name="Google Shape;366;p24"/>
          <p:cNvGrpSpPr/>
          <p:nvPr/>
        </p:nvGrpSpPr>
        <p:grpSpPr>
          <a:xfrm>
            <a:off x="17440275" y="-57658"/>
            <a:ext cx="1227396" cy="10429109"/>
            <a:chOff x="0" y="-47625"/>
            <a:chExt cx="411336" cy="3495097"/>
          </a:xfrm>
        </p:grpSpPr>
        <p:sp>
          <p:nvSpPr>
            <p:cNvPr id="367" name="Google Shape;367;p24"/>
            <p:cNvSpPr/>
            <p:nvPr/>
          </p:nvSpPr>
          <p:spPr>
            <a:xfrm>
              <a:off x="0" y="0"/>
              <a:ext cx="411336" cy="3447472"/>
            </a:xfrm>
            <a:custGeom>
              <a:rect b="b" l="l" r="r" t="t"/>
              <a:pathLst>
                <a:path extrusionOk="0" h="3447472" w="411336">
                  <a:moveTo>
                    <a:pt x="0" y="0"/>
                  </a:moveTo>
                  <a:lnTo>
                    <a:pt x="411336" y="0"/>
                  </a:lnTo>
                  <a:lnTo>
                    <a:pt x="411336" y="3447472"/>
                  </a:lnTo>
                  <a:lnTo>
                    <a:pt x="0" y="3447472"/>
                  </a:lnTo>
                  <a:close/>
                </a:path>
              </a:pathLst>
            </a:custGeom>
            <a:solidFill>
              <a:srgbClr val="468B6E"/>
            </a:solidFill>
            <a:ln>
              <a:noFill/>
            </a:ln>
          </p:spPr>
        </p:sp>
        <p:sp>
          <p:nvSpPr>
            <p:cNvPr id="368" name="Google Shape;368;p24"/>
            <p:cNvSpPr txBox="1"/>
            <p:nvPr/>
          </p:nvSpPr>
          <p:spPr>
            <a:xfrm>
              <a:off x="0" y="-47625"/>
              <a:ext cx="411336" cy="349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69" name="Google Shape;369;p24"/>
          <p:cNvCxnSpPr/>
          <p:nvPr/>
        </p:nvCxnSpPr>
        <p:spPr>
          <a:xfrm>
            <a:off x="0" y="9539345"/>
            <a:ext cx="18363386" cy="0"/>
          </a:xfrm>
          <a:prstGeom prst="straightConnector1">
            <a:avLst/>
          </a:prstGeom>
          <a:noFill/>
          <a:ln cap="flat" cmpd="sng" w="9525">
            <a:solidFill>
              <a:srgbClr val="262D74"/>
            </a:solidFill>
            <a:prstDash val="solid"/>
            <a:round/>
            <a:headEnd len="sm" w="sm" type="none"/>
            <a:tailEnd len="sm" w="sm" type="none"/>
          </a:ln>
        </p:spPr>
      </p:cxnSp>
      <p:grpSp>
        <p:nvGrpSpPr>
          <p:cNvPr id="370" name="Google Shape;370;p24"/>
          <p:cNvGrpSpPr/>
          <p:nvPr/>
        </p:nvGrpSpPr>
        <p:grpSpPr>
          <a:xfrm>
            <a:off x="4898965" y="6865938"/>
            <a:ext cx="2963915" cy="1143490"/>
            <a:chOff x="0" y="-9525"/>
            <a:chExt cx="3951887" cy="1524653"/>
          </a:xfrm>
        </p:grpSpPr>
        <p:sp>
          <p:nvSpPr>
            <p:cNvPr id="371" name="Google Shape;371;p24"/>
            <p:cNvSpPr txBox="1"/>
            <p:nvPr/>
          </p:nvSpPr>
          <p:spPr>
            <a:xfrm>
              <a:off x="110559" y="-9525"/>
              <a:ext cx="3841328" cy="542329"/>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654" u="none" cap="none" strike="noStrike">
                  <a:solidFill>
                    <a:srgbClr val="262D74"/>
                  </a:solidFill>
                  <a:latin typeface="Rubik"/>
                  <a:ea typeface="Rubik"/>
                  <a:cs typeface="Rubik"/>
                  <a:sym typeface="Rubik"/>
                </a:rPr>
                <a:t>Add a main point</a:t>
              </a:r>
              <a:endParaRPr/>
            </a:p>
          </p:txBody>
        </p:sp>
        <p:sp>
          <p:nvSpPr>
            <p:cNvPr id="372" name="Google Shape;372;p24"/>
            <p:cNvSpPr txBox="1"/>
            <p:nvPr/>
          </p:nvSpPr>
          <p:spPr>
            <a:xfrm>
              <a:off x="0" y="599981"/>
              <a:ext cx="3841328" cy="915147"/>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0" i="0" lang="en-US" sz="2054" u="none" cap="none" strike="noStrike">
                  <a:solidFill>
                    <a:srgbClr val="000000"/>
                  </a:solidFill>
                  <a:latin typeface="Rubik"/>
                  <a:ea typeface="Rubik"/>
                  <a:cs typeface="Rubik"/>
                  <a:sym typeface="Rubik"/>
                </a:rPr>
                <a:t>Elaborate on what you want to discuss. </a:t>
              </a:r>
              <a:endParaRPr/>
            </a:p>
          </p:txBody>
        </p:sp>
      </p:grpSp>
      <p:grpSp>
        <p:nvGrpSpPr>
          <p:cNvPr id="373" name="Google Shape;373;p24"/>
          <p:cNvGrpSpPr/>
          <p:nvPr/>
        </p:nvGrpSpPr>
        <p:grpSpPr>
          <a:xfrm>
            <a:off x="9187523" y="6865938"/>
            <a:ext cx="2963915" cy="1143490"/>
            <a:chOff x="0" y="-9525"/>
            <a:chExt cx="3951887" cy="1524653"/>
          </a:xfrm>
        </p:grpSpPr>
        <p:sp>
          <p:nvSpPr>
            <p:cNvPr id="374" name="Google Shape;374;p24"/>
            <p:cNvSpPr txBox="1"/>
            <p:nvPr/>
          </p:nvSpPr>
          <p:spPr>
            <a:xfrm>
              <a:off x="110559" y="-9525"/>
              <a:ext cx="3841328" cy="542329"/>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654" u="none" cap="none" strike="noStrike">
                  <a:solidFill>
                    <a:srgbClr val="262D74"/>
                  </a:solidFill>
                  <a:latin typeface="Rubik"/>
                  <a:ea typeface="Rubik"/>
                  <a:cs typeface="Rubik"/>
                  <a:sym typeface="Rubik"/>
                </a:rPr>
                <a:t>Add a main point</a:t>
              </a:r>
              <a:endParaRPr/>
            </a:p>
          </p:txBody>
        </p:sp>
        <p:sp>
          <p:nvSpPr>
            <p:cNvPr id="375" name="Google Shape;375;p24"/>
            <p:cNvSpPr txBox="1"/>
            <p:nvPr/>
          </p:nvSpPr>
          <p:spPr>
            <a:xfrm>
              <a:off x="0" y="599981"/>
              <a:ext cx="3841328" cy="915147"/>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0" i="0" lang="en-US" sz="2054" u="none" cap="none" strike="noStrike">
                  <a:solidFill>
                    <a:srgbClr val="000000"/>
                  </a:solidFill>
                  <a:latin typeface="Rubik"/>
                  <a:ea typeface="Rubik"/>
                  <a:cs typeface="Rubik"/>
                  <a:sym typeface="Rubik"/>
                </a:rPr>
                <a:t>Elaborate on what you want to discuss. </a:t>
              </a:r>
              <a:endParaRPr/>
            </a:p>
          </p:txBody>
        </p:sp>
      </p:grpSp>
      <p:grpSp>
        <p:nvGrpSpPr>
          <p:cNvPr id="376" name="Google Shape;376;p24"/>
          <p:cNvGrpSpPr/>
          <p:nvPr/>
        </p:nvGrpSpPr>
        <p:grpSpPr>
          <a:xfrm>
            <a:off x="13476082" y="6865938"/>
            <a:ext cx="2963915" cy="1143490"/>
            <a:chOff x="0" y="-9525"/>
            <a:chExt cx="3951887" cy="1524653"/>
          </a:xfrm>
        </p:grpSpPr>
        <p:sp>
          <p:nvSpPr>
            <p:cNvPr id="377" name="Google Shape;377;p24"/>
            <p:cNvSpPr txBox="1"/>
            <p:nvPr/>
          </p:nvSpPr>
          <p:spPr>
            <a:xfrm>
              <a:off x="110559" y="-9525"/>
              <a:ext cx="3841328" cy="542329"/>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654" u="none" cap="none" strike="noStrike">
                  <a:solidFill>
                    <a:srgbClr val="262D74"/>
                  </a:solidFill>
                  <a:latin typeface="Rubik"/>
                  <a:ea typeface="Rubik"/>
                  <a:cs typeface="Rubik"/>
                  <a:sym typeface="Rubik"/>
                </a:rPr>
                <a:t>Add a main point</a:t>
              </a:r>
              <a:endParaRPr/>
            </a:p>
          </p:txBody>
        </p:sp>
        <p:sp>
          <p:nvSpPr>
            <p:cNvPr id="378" name="Google Shape;378;p24"/>
            <p:cNvSpPr txBox="1"/>
            <p:nvPr/>
          </p:nvSpPr>
          <p:spPr>
            <a:xfrm>
              <a:off x="0" y="599981"/>
              <a:ext cx="3841328" cy="915147"/>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0" i="0" lang="en-US" sz="2054" u="none" cap="none" strike="noStrike">
                  <a:solidFill>
                    <a:srgbClr val="000000"/>
                  </a:solidFill>
                  <a:latin typeface="Rubik"/>
                  <a:ea typeface="Rubik"/>
                  <a:cs typeface="Rubik"/>
                  <a:sym typeface="Rubik"/>
                </a:rPr>
                <a:t>Elaborate on what you want to discuss. </a:t>
              </a:r>
              <a:endParaRPr/>
            </a:p>
          </p:txBody>
        </p:sp>
      </p:grpSp>
      <p:pic>
        <p:nvPicPr>
          <p:cNvPr id="379" name="Google Shape;379;p24"/>
          <p:cNvPicPr preferRelativeResize="0"/>
          <p:nvPr/>
        </p:nvPicPr>
        <p:blipFill>
          <a:blip r:embed="rId3">
            <a:alphaModFix/>
          </a:blip>
          <a:stretch>
            <a:fillRect/>
          </a:stretch>
        </p:blipFill>
        <p:spPr>
          <a:xfrm>
            <a:off x="-4500599" y="-4435577"/>
            <a:ext cx="8627350" cy="8607352"/>
          </a:xfrm>
          <a:prstGeom prst="rect">
            <a:avLst/>
          </a:prstGeom>
          <a:noFill/>
          <a:ln>
            <a:noFill/>
          </a:ln>
        </p:spPr>
      </p:pic>
      <p:pic>
        <p:nvPicPr>
          <p:cNvPr id="380" name="Google Shape;380;p24"/>
          <p:cNvPicPr preferRelativeResize="0"/>
          <p:nvPr/>
        </p:nvPicPr>
        <p:blipFill>
          <a:blip r:embed="rId3">
            <a:alphaModFix/>
          </a:blip>
          <a:stretch>
            <a:fillRect/>
          </a:stretch>
        </p:blipFill>
        <p:spPr>
          <a:xfrm>
            <a:off x="14965525" y="7039123"/>
            <a:ext cx="6869574" cy="6853651"/>
          </a:xfrm>
          <a:prstGeom prst="rect">
            <a:avLst/>
          </a:prstGeom>
          <a:noFill/>
          <a:ln>
            <a:noFill/>
          </a:ln>
        </p:spPr>
      </p:pic>
      <p:pic>
        <p:nvPicPr>
          <p:cNvPr id="381" name="Google Shape;381;p24"/>
          <p:cNvPicPr preferRelativeResize="0"/>
          <p:nvPr/>
        </p:nvPicPr>
        <p:blipFill>
          <a:blip r:embed="rId4">
            <a:alphaModFix/>
          </a:blip>
          <a:stretch>
            <a:fillRect/>
          </a:stretch>
        </p:blipFill>
        <p:spPr>
          <a:xfrm>
            <a:off x="1338012" y="4838761"/>
            <a:ext cx="1508725" cy="1502339"/>
          </a:xfrm>
          <a:prstGeom prst="rect">
            <a:avLst/>
          </a:prstGeom>
          <a:noFill/>
          <a:ln>
            <a:noFill/>
          </a:ln>
        </p:spPr>
      </p:pic>
      <p:pic>
        <p:nvPicPr>
          <p:cNvPr id="382" name="Google Shape;382;p24"/>
          <p:cNvPicPr preferRelativeResize="0"/>
          <p:nvPr/>
        </p:nvPicPr>
        <p:blipFill>
          <a:blip r:embed="rId5">
            <a:alphaModFix/>
          </a:blip>
          <a:stretch>
            <a:fillRect/>
          </a:stretch>
        </p:blipFill>
        <p:spPr>
          <a:xfrm>
            <a:off x="5539162" y="4725150"/>
            <a:ext cx="1683500" cy="1683500"/>
          </a:xfrm>
          <a:prstGeom prst="rect">
            <a:avLst/>
          </a:prstGeom>
          <a:noFill/>
          <a:ln>
            <a:noFill/>
          </a:ln>
        </p:spPr>
      </p:pic>
      <p:pic>
        <p:nvPicPr>
          <p:cNvPr id="383" name="Google Shape;383;p24"/>
          <p:cNvPicPr preferRelativeResize="0"/>
          <p:nvPr/>
        </p:nvPicPr>
        <p:blipFill>
          <a:blip r:embed="rId6">
            <a:alphaModFix/>
          </a:blip>
          <a:stretch>
            <a:fillRect/>
          </a:stretch>
        </p:blipFill>
        <p:spPr>
          <a:xfrm>
            <a:off x="9716763" y="4748186"/>
            <a:ext cx="1683500" cy="1683477"/>
          </a:xfrm>
          <a:prstGeom prst="rect">
            <a:avLst/>
          </a:prstGeom>
          <a:noFill/>
          <a:ln>
            <a:noFill/>
          </a:ln>
        </p:spPr>
      </p:pic>
      <p:pic>
        <p:nvPicPr>
          <p:cNvPr id="384" name="Google Shape;384;p24"/>
          <p:cNvPicPr preferRelativeResize="0"/>
          <p:nvPr/>
        </p:nvPicPr>
        <p:blipFill>
          <a:blip r:embed="rId7">
            <a:alphaModFix/>
          </a:blip>
          <a:stretch>
            <a:fillRect/>
          </a:stretch>
        </p:blipFill>
        <p:spPr>
          <a:xfrm>
            <a:off x="14080484" y="4708825"/>
            <a:ext cx="1755100" cy="1762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D"/>
        </a:solidFill>
      </p:bgPr>
    </p:bg>
    <p:spTree>
      <p:nvGrpSpPr>
        <p:cNvPr id="388" name="Shape 388"/>
        <p:cNvGrpSpPr/>
        <p:nvPr/>
      </p:nvGrpSpPr>
      <p:grpSpPr>
        <a:xfrm>
          <a:off x="0" y="0"/>
          <a:ext cx="0" cy="0"/>
          <a:chOff x="0" y="0"/>
          <a:chExt cx="0" cy="0"/>
        </a:xfrm>
      </p:grpSpPr>
      <p:pic>
        <p:nvPicPr>
          <p:cNvPr id="389" name="Google Shape;389;p25"/>
          <p:cNvPicPr preferRelativeResize="0"/>
          <p:nvPr/>
        </p:nvPicPr>
        <p:blipFill>
          <a:blip r:embed="rId3">
            <a:alphaModFix/>
          </a:blip>
          <a:stretch>
            <a:fillRect/>
          </a:stretch>
        </p:blipFill>
        <p:spPr>
          <a:xfrm>
            <a:off x="-17575" y="1910952"/>
            <a:ext cx="18288000" cy="8376047"/>
          </a:xfrm>
          <a:prstGeom prst="rect">
            <a:avLst/>
          </a:prstGeom>
          <a:noFill/>
          <a:ln>
            <a:noFill/>
          </a:ln>
        </p:spPr>
      </p:pic>
      <p:cxnSp>
        <p:nvCxnSpPr>
          <p:cNvPr id="390" name="Google Shape;390;p25"/>
          <p:cNvCxnSpPr/>
          <p:nvPr/>
        </p:nvCxnSpPr>
        <p:spPr>
          <a:xfrm flipH="1" rot="10800000">
            <a:off x="0" y="9539345"/>
            <a:ext cx="18363386" cy="19050"/>
          </a:xfrm>
          <a:prstGeom prst="straightConnector1">
            <a:avLst/>
          </a:prstGeom>
          <a:noFill/>
          <a:ln cap="flat" cmpd="sng" w="9525">
            <a:solidFill>
              <a:srgbClr val="FFFFFF"/>
            </a:solidFill>
            <a:prstDash val="solid"/>
            <a:round/>
            <a:headEnd len="sm" w="sm" type="none"/>
            <a:tailEnd len="sm" w="sm" type="none"/>
          </a:ln>
        </p:spPr>
      </p:cxnSp>
      <p:grpSp>
        <p:nvGrpSpPr>
          <p:cNvPr id="391" name="Google Shape;391;p25"/>
          <p:cNvGrpSpPr/>
          <p:nvPr/>
        </p:nvGrpSpPr>
        <p:grpSpPr>
          <a:xfrm>
            <a:off x="-34964" y="-253265"/>
            <a:ext cx="18322944" cy="2381285"/>
            <a:chOff x="0" y="-47625"/>
            <a:chExt cx="6140550" cy="798038"/>
          </a:xfrm>
        </p:grpSpPr>
        <p:sp>
          <p:nvSpPr>
            <p:cNvPr id="392" name="Google Shape;392;p25"/>
            <p:cNvSpPr/>
            <p:nvPr/>
          </p:nvSpPr>
          <p:spPr>
            <a:xfrm>
              <a:off x="0" y="0"/>
              <a:ext cx="6140550" cy="750413"/>
            </a:xfrm>
            <a:custGeom>
              <a:rect b="b" l="l" r="r" t="t"/>
              <a:pathLst>
                <a:path extrusionOk="0" h="750413" w="6140550">
                  <a:moveTo>
                    <a:pt x="0" y="0"/>
                  </a:moveTo>
                  <a:lnTo>
                    <a:pt x="6140550" y="0"/>
                  </a:lnTo>
                  <a:lnTo>
                    <a:pt x="6140550" y="750413"/>
                  </a:lnTo>
                  <a:lnTo>
                    <a:pt x="0" y="750413"/>
                  </a:lnTo>
                  <a:close/>
                </a:path>
              </a:pathLst>
            </a:custGeom>
            <a:solidFill>
              <a:srgbClr val="468B6E"/>
            </a:solidFill>
            <a:ln>
              <a:noFill/>
            </a:ln>
          </p:spPr>
        </p:sp>
        <p:sp>
          <p:nvSpPr>
            <p:cNvPr id="393" name="Google Shape;393;p25"/>
            <p:cNvSpPr txBox="1"/>
            <p:nvPr/>
          </p:nvSpPr>
          <p:spPr>
            <a:xfrm>
              <a:off x="0" y="-47625"/>
              <a:ext cx="6140550" cy="7980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94" name="Google Shape;394;p25"/>
          <p:cNvCxnSpPr/>
          <p:nvPr/>
        </p:nvCxnSpPr>
        <p:spPr>
          <a:xfrm>
            <a:off x="17259300" y="-1068079"/>
            <a:ext cx="0" cy="11478159"/>
          </a:xfrm>
          <a:prstGeom prst="straightConnector1">
            <a:avLst/>
          </a:prstGeom>
          <a:noFill/>
          <a:ln cap="flat" cmpd="sng" w="9525">
            <a:solidFill>
              <a:srgbClr val="FFFFFF"/>
            </a:solidFill>
            <a:prstDash val="solid"/>
            <a:round/>
            <a:headEnd len="sm" w="sm" type="none"/>
            <a:tailEnd len="sm" w="sm" type="none"/>
          </a:ln>
        </p:spPr>
      </p:cxnSp>
      <p:cxnSp>
        <p:nvCxnSpPr>
          <p:cNvPr id="395" name="Google Shape;395;p25"/>
          <p:cNvCxnSpPr/>
          <p:nvPr/>
        </p:nvCxnSpPr>
        <p:spPr>
          <a:xfrm>
            <a:off x="890224" y="-1068079"/>
            <a:ext cx="0" cy="11478159"/>
          </a:xfrm>
          <a:prstGeom prst="straightConnector1">
            <a:avLst/>
          </a:prstGeom>
          <a:noFill/>
          <a:ln cap="flat" cmpd="sng" w="9525">
            <a:solidFill>
              <a:srgbClr val="FFFFFF"/>
            </a:solidFill>
            <a:prstDash val="solid"/>
            <a:round/>
            <a:headEnd len="sm" w="sm" type="none"/>
            <a:tailEnd len="sm" w="sm" type="none"/>
          </a:ln>
        </p:spPr>
      </p:cxnSp>
      <p:sp>
        <p:nvSpPr>
          <p:cNvPr id="396" name="Google Shape;396;p25"/>
          <p:cNvSpPr txBox="1"/>
          <p:nvPr/>
        </p:nvSpPr>
        <p:spPr>
          <a:xfrm>
            <a:off x="827469" y="636281"/>
            <a:ext cx="16633062" cy="1076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000" u="none" cap="none" strike="noStrike">
                <a:solidFill>
                  <a:srgbClr val="FFFFFF"/>
                </a:solidFill>
                <a:latin typeface="Playfair Display"/>
                <a:ea typeface="Playfair Display"/>
                <a:cs typeface="Playfair Display"/>
                <a:sym typeface="Playfair Display"/>
              </a:rPr>
              <a:t>A picture is worth a thousand words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8B6E"/>
        </a:solidFill>
      </p:bgPr>
    </p:bg>
    <p:spTree>
      <p:nvGrpSpPr>
        <p:cNvPr id="400" name="Shape 400"/>
        <p:cNvGrpSpPr/>
        <p:nvPr/>
      </p:nvGrpSpPr>
      <p:grpSpPr>
        <a:xfrm>
          <a:off x="0" y="0"/>
          <a:ext cx="0" cy="0"/>
          <a:chOff x="0" y="0"/>
          <a:chExt cx="0" cy="0"/>
        </a:xfrm>
      </p:grpSpPr>
      <p:pic>
        <p:nvPicPr>
          <p:cNvPr id="401" name="Google Shape;401;p26"/>
          <p:cNvPicPr preferRelativeResize="0"/>
          <p:nvPr/>
        </p:nvPicPr>
        <p:blipFill>
          <a:blip r:embed="rId3">
            <a:alphaModFix/>
          </a:blip>
          <a:stretch>
            <a:fillRect/>
          </a:stretch>
        </p:blipFill>
        <p:spPr>
          <a:xfrm>
            <a:off x="12413600" y="-1068075"/>
            <a:ext cx="13044076" cy="13024999"/>
          </a:xfrm>
          <a:prstGeom prst="rect">
            <a:avLst/>
          </a:prstGeom>
          <a:noFill/>
          <a:ln>
            <a:noFill/>
          </a:ln>
        </p:spPr>
      </p:pic>
      <p:cxnSp>
        <p:nvCxnSpPr>
          <p:cNvPr id="402" name="Google Shape;402;p26"/>
          <p:cNvCxnSpPr/>
          <p:nvPr/>
        </p:nvCxnSpPr>
        <p:spPr>
          <a:xfrm flipH="1" rot="10800000">
            <a:off x="0" y="9539345"/>
            <a:ext cx="18363386" cy="19050"/>
          </a:xfrm>
          <a:prstGeom prst="straightConnector1">
            <a:avLst/>
          </a:prstGeom>
          <a:noFill/>
          <a:ln cap="flat" cmpd="sng" w="9525">
            <a:solidFill>
              <a:srgbClr val="FFFFFF"/>
            </a:solidFill>
            <a:prstDash val="solid"/>
            <a:round/>
            <a:headEnd len="sm" w="sm" type="none"/>
            <a:tailEnd len="sm" w="sm" type="none"/>
          </a:ln>
        </p:spPr>
      </p:cxnSp>
      <p:cxnSp>
        <p:nvCxnSpPr>
          <p:cNvPr id="403" name="Google Shape;403;p26"/>
          <p:cNvCxnSpPr/>
          <p:nvPr/>
        </p:nvCxnSpPr>
        <p:spPr>
          <a:xfrm>
            <a:off x="17259300" y="-1068079"/>
            <a:ext cx="0" cy="11478159"/>
          </a:xfrm>
          <a:prstGeom prst="straightConnector1">
            <a:avLst/>
          </a:prstGeom>
          <a:noFill/>
          <a:ln cap="flat" cmpd="sng" w="9525">
            <a:solidFill>
              <a:srgbClr val="FFFFFF"/>
            </a:solidFill>
            <a:prstDash val="solid"/>
            <a:round/>
            <a:headEnd len="sm" w="sm" type="none"/>
            <a:tailEnd len="sm" w="sm" type="none"/>
          </a:ln>
        </p:spPr>
      </p:cxnSp>
      <p:cxnSp>
        <p:nvCxnSpPr>
          <p:cNvPr id="404" name="Google Shape;404;p26"/>
          <p:cNvCxnSpPr/>
          <p:nvPr/>
        </p:nvCxnSpPr>
        <p:spPr>
          <a:xfrm flipH="1" rot="10800000">
            <a:off x="-75406" y="606695"/>
            <a:ext cx="18363386" cy="19050"/>
          </a:xfrm>
          <a:prstGeom prst="straightConnector1">
            <a:avLst/>
          </a:prstGeom>
          <a:noFill/>
          <a:ln cap="flat" cmpd="sng" w="9525">
            <a:solidFill>
              <a:srgbClr val="FFFFFF"/>
            </a:solidFill>
            <a:prstDash val="solid"/>
            <a:round/>
            <a:headEnd len="sm" w="sm" type="none"/>
            <a:tailEnd len="sm" w="sm" type="none"/>
          </a:ln>
        </p:spPr>
      </p:cxnSp>
      <p:cxnSp>
        <p:nvCxnSpPr>
          <p:cNvPr id="405" name="Google Shape;405;p26"/>
          <p:cNvCxnSpPr/>
          <p:nvPr/>
        </p:nvCxnSpPr>
        <p:spPr>
          <a:xfrm>
            <a:off x="1042624" y="-915679"/>
            <a:ext cx="0" cy="11478159"/>
          </a:xfrm>
          <a:prstGeom prst="straightConnector1">
            <a:avLst/>
          </a:prstGeom>
          <a:noFill/>
          <a:ln cap="flat" cmpd="sng" w="9525">
            <a:solidFill>
              <a:srgbClr val="FFFFFF"/>
            </a:solidFill>
            <a:prstDash val="solid"/>
            <a:round/>
            <a:headEnd len="sm" w="sm" type="none"/>
            <a:tailEnd len="sm" w="sm" type="none"/>
          </a:ln>
        </p:spPr>
      </p:cxnSp>
      <p:sp>
        <p:nvSpPr>
          <p:cNvPr id="406" name="Google Shape;406;p26"/>
          <p:cNvSpPr txBox="1"/>
          <p:nvPr/>
        </p:nvSpPr>
        <p:spPr>
          <a:xfrm>
            <a:off x="2140532" y="2035575"/>
            <a:ext cx="9750900" cy="415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000" u="none" cap="none" strike="noStrike">
                <a:solidFill>
                  <a:srgbClr val="FFFFFF"/>
                </a:solidFill>
                <a:latin typeface="Playfair Display"/>
                <a:ea typeface="Playfair Display"/>
                <a:cs typeface="Playfair Display"/>
                <a:sym typeface="Playfair Display"/>
              </a:rPr>
              <a:t>Write an original statement or inspiring quote</a:t>
            </a:r>
            <a:endParaRPr/>
          </a:p>
        </p:txBody>
      </p:sp>
      <p:sp>
        <p:nvSpPr>
          <p:cNvPr id="407" name="Google Shape;407;p26"/>
          <p:cNvSpPr txBox="1"/>
          <p:nvPr/>
        </p:nvSpPr>
        <p:spPr>
          <a:xfrm>
            <a:off x="2140532" y="6861887"/>
            <a:ext cx="8136057" cy="410808"/>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Rubik"/>
                <a:ea typeface="Rubik"/>
                <a:cs typeface="Rubik"/>
                <a:sym typeface="Rubik"/>
              </a:rPr>
              <a:t>— Include a credit, citation, or supporting message</a:t>
            </a:r>
            <a:endParaRPr/>
          </a:p>
        </p:txBody>
      </p:sp>
      <p:pic>
        <p:nvPicPr>
          <p:cNvPr id="408" name="Google Shape;408;p26"/>
          <p:cNvPicPr preferRelativeResize="0"/>
          <p:nvPr/>
        </p:nvPicPr>
        <p:blipFill>
          <a:blip r:embed="rId4">
            <a:alphaModFix/>
          </a:blip>
          <a:stretch>
            <a:fillRect/>
          </a:stretch>
        </p:blipFill>
        <p:spPr>
          <a:xfrm>
            <a:off x="10276600" y="-259947"/>
            <a:ext cx="6982699" cy="106752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D"/>
        </a:solidFill>
      </p:bgPr>
    </p:bg>
    <p:spTree>
      <p:nvGrpSpPr>
        <p:cNvPr id="412" name="Shape 412"/>
        <p:cNvGrpSpPr/>
        <p:nvPr/>
      </p:nvGrpSpPr>
      <p:grpSpPr>
        <a:xfrm>
          <a:off x="0" y="0"/>
          <a:ext cx="0" cy="0"/>
          <a:chOff x="0" y="0"/>
          <a:chExt cx="0" cy="0"/>
        </a:xfrm>
      </p:grpSpPr>
      <p:grpSp>
        <p:nvGrpSpPr>
          <p:cNvPr id="413" name="Google Shape;413;p27"/>
          <p:cNvGrpSpPr/>
          <p:nvPr/>
        </p:nvGrpSpPr>
        <p:grpSpPr>
          <a:xfrm>
            <a:off x="11752079" y="-49649"/>
            <a:ext cx="6611307" cy="10429109"/>
            <a:chOff x="0" y="-47625"/>
            <a:chExt cx="2215641" cy="3495097"/>
          </a:xfrm>
        </p:grpSpPr>
        <p:sp>
          <p:nvSpPr>
            <p:cNvPr id="414" name="Google Shape;414;p27"/>
            <p:cNvSpPr/>
            <p:nvPr/>
          </p:nvSpPr>
          <p:spPr>
            <a:xfrm>
              <a:off x="0" y="0"/>
              <a:ext cx="2215641" cy="3447472"/>
            </a:xfrm>
            <a:custGeom>
              <a:rect b="b" l="l" r="r" t="t"/>
              <a:pathLst>
                <a:path extrusionOk="0" h="3447472" w="2215641">
                  <a:moveTo>
                    <a:pt x="0" y="0"/>
                  </a:moveTo>
                  <a:lnTo>
                    <a:pt x="2215641" y="0"/>
                  </a:lnTo>
                  <a:lnTo>
                    <a:pt x="2215641" y="3447472"/>
                  </a:lnTo>
                  <a:lnTo>
                    <a:pt x="0" y="3447472"/>
                  </a:lnTo>
                  <a:close/>
                </a:path>
              </a:pathLst>
            </a:custGeom>
            <a:solidFill>
              <a:srgbClr val="468B6E"/>
            </a:solidFill>
            <a:ln>
              <a:noFill/>
            </a:ln>
          </p:spPr>
        </p:sp>
        <p:sp>
          <p:nvSpPr>
            <p:cNvPr id="415" name="Google Shape;415;p27"/>
            <p:cNvSpPr txBox="1"/>
            <p:nvPr/>
          </p:nvSpPr>
          <p:spPr>
            <a:xfrm>
              <a:off x="0" y="-47625"/>
              <a:ext cx="2215641" cy="349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16" name="Google Shape;416;p27"/>
          <p:cNvPicPr preferRelativeResize="0"/>
          <p:nvPr/>
        </p:nvPicPr>
        <p:blipFill>
          <a:blip r:embed="rId3">
            <a:alphaModFix/>
          </a:blip>
          <a:stretch>
            <a:fillRect/>
          </a:stretch>
        </p:blipFill>
        <p:spPr>
          <a:xfrm>
            <a:off x="5761900" y="-49650"/>
            <a:ext cx="11282076" cy="11257523"/>
          </a:xfrm>
          <a:prstGeom prst="rect">
            <a:avLst/>
          </a:prstGeom>
          <a:noFill/>
          <a:ln>
            <a:noFill/>
          </a:ln>
        </p:spPr>
      </p:pic>
      <p:sp>
        <p:nvSpPr>
          <p:cNvPr id="417" name="Google Shape;417;p27"/>
          <p:cNvSpPr txBox="1"/>
          <p:nvPr/>
        </p:nvSpPr>
        <p:spPr>
          <a:xfrm>
            <a:off x="1028700" y="896029"/>
            <a:ext cx="8464769"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262D74"/>
                </a:solidFill>
                <a:latin typeface="Playfair Display"/>
                <a:ea typeface="Playfair Display"/>
                <a:cs typeface="Playfair Display"/>
                <a:sym typeface="Playfair Display"/>
              </a:rPr>
              <a:t>Contact Us</a:t>
            </a:r>
            <a:endParaRPr/>
          </a:p>
        </p:txBody>
      </p:sp>
      <p:sp>
        <p:nvSpPr>
          <p:cNvPr id="418" name="Google Shape;418;p27"/>
          <p:cNvSpPr txBox="1"/>
          <p:nvPr/>
        </p:nvSpPr>
        <p:spPr>
          <a:xfrm>
            <a:off x="2058835" y="3962184"/>
            <a:ext cx="5801458"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ubik"/>
                <a:ea typeface="Rubik"/>
                <a:cs typeface="Rubik"/>
                <a:sym typeface="Rubik"/>
              </a:rPr>
              <a:t>123 Anywhere St., Any City,ST 12345</a:t>
            </a:r>
            <a:endParaRPr/>
          </a:p>
        </p:txBody>
      </p:sp>
      <p:sp>
        <p:nvSpPr>
          <p:cNvPr id="419" name="Google Shape;419;p27"/>
          <p:cNvSpPr txBox="1"/>
          <p:nvPr/>
        </p:nvSpPr>
        <p:spPr>
          <a:xfrm>
            <a:off x="2058835" y="4887807"/>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ubik"/>
                <a:ea typeface="Rubik"/>
                <a:cs typeface="Rubik"/>
                <a:sym typeface="Rubik"/>
              </a:rPr>
              <a:t>123-456-7890</a:t>
            </a:r>
            <a:endParaRPr/>
          </a:p>
        </p:txBody>
      </p:sp>
      <p:sp>
        <p:nvSpPr>
          <p:cNvPr id="420" name="Google Shape;420;p27"/>
          <p:cNvSpPr txBox="1"/>
          <p:nvPr/>
        </p:nvSpPr>
        <p:spPr>
          <a:xfrm>
            <a:off x="2058835" y="5776366"/>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ubik"/>
                <a:ea typeface="Rubik"/>
                <a:cs typeface="Rubik"/>
                <a:sym typeface="Rubik"/>
              </a:rPr>
              <a:t>hello@reallygreatsite.com</a:t>
            </a:r>
            <a:endParaRPr/>
          </a:p>
        </p:txBody>
      </p:sp>
      <p:sp>
        <p:nvSpPr>
          <p:cNvPr id="421" name="Google Shape;421;p27"/>
          <p:cNvSpPr txBox="1"/>
          <p:nvPr/>
        </p:nvSpPr>
        <p:spPr>
          <a:xfrm>
            <a:off x="2058835" y="7558012"/>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ubik"/>
                <a:ea typeface="Rubik"/>
                <a:cs typeface="Rubik"/>
                <a:sym typeface="Rubik"/>
              </a:rPr>
              <a:t>reallygreatsite.com</a:t>
            </a:r>
            <a:endParaRPr/>
          </a:p>
        </p:txBody>
      </p:sp>
      <p:sp>
        <p:nvSpPr>
          <p:cNvPr id="422" name="Google Shape;422;p27"/>
          <p:cNvSpPr txBox="1"/>
          <p:nvPr/>
        </p:nvSpPr>
        <p:spPr>
          <a:xfrm>
            <a:off x="2058835" y="6653710"/>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ubik"/>
                <a:ea typeface="Rubik"/>
                <a:cs typeface="Rubik"/>
                <a:sym typeface="Rubik"/>
              </a:rPr>
              <a:t>@reallygreatsite</a:t>
            </a:r>
            <a:endParaRPr/>
          </a:p>
        </p:txBody>
      </p:sp>
      <p:cxnSp>
        <p:nvCxnSpPr>
          <p:cNvPr id="423" name="Google Shape;423;p27"/>
          <p:cNvCxnSpPr/>
          <p:nvPr/>
        </p:nvCxnSpPr>
        <p:spPr>
          <a:xfrm rot="10800000">
            <a:off x="17043980" y="0"/>
            <a:ext cx="0" cy="10763183"/>
          </a:xfrm>
          <a:prstGeom prst="straightConnector1">
            <a:avLst/>
          </a:prstGeom>
          <a:noFill/>
          <a:ln cap="flat" cmpd="sng" w="9525">
            <a:solidFill>
              <a:srgbClr val="262D74"/>
            </a:solidFill>
            <a:prstDash val="solid"/>
            <a:round/>
            <a:headEnd len="sm" w="sm" type="none"/>
            <a:tailEnd len="sm" w="sm" type="none"/>
          </a:ln>
        </p:spPr>
      </p:cxnSp>
      <p:cxnSp>
        <p:nvCxnSpPr>
          <p:cNvPr id="424" name="Google Shape;424;p27"/>
          <p:cNvCxnSpPr/>
          <p:nvPr/>
        </p:nvCxnSpPr>
        <p:spPr>
          <a:xfrm>
            <a:off x="0" y="9539345"/>
            <a:ext cx="18363386" cy="0"/>
          </a:xfrm>
          <a:prstGeom prst="straightConnector1">
            <a:avLst/>
          </a:prstGeom>
          <a:noFill/>
          <a:ln cap="flat" cmpd="sng" w="9525">
            <a:solidFill>
              <a:srgbClr val="262D74"/>
            </a:solidFill>
            <a:prstDash val="solid"/>
            <a:round/>
            <a:headEnd len="sm" w="sm" type="none"/>
            <a:tailEnd len="sm" w="sm" type="none"/>
          </a:ln>
        </p:spPr>
      </p:cxnSp>
      <p:pic>
        <p:nvPicPr>
          <p:cNvPr id="425" name="Google Shape;425;p27"/>
          <p:cNvPicPr preferRelativeResize="0"/>
          <p:nvPr/>
        </p:nvPicPr>
        <p:blipFill>
          <a:blip r:embed="rId4">
            <a:alphaModFix/>
          </a:blip>
          <a:stretch>
            <a:fillRect/>
          </a:stretch>
        </p:blipFill>
        <p:spPr>
          <a:xfrm>
            <a:off x="10122900" y="1547325"/>
            <a:ext cx="6356688" cy="7680242"/>
          </a:xfrm>
          <a:prstGeom prst="rect">
            <a:avLst/>
          </a:prstGeom>
          <a:noFill/>
          <a:ln>
            <a:noFill/>
          </a:ln>
        </p:spPr>
      </p:pic>
      <p:pic>
        <p:nvPicPr>
          <p:cNvPr id="426" name="Google Shape;426;p27"/>
          <p:cNvPicPr preferRelativeResize="0"/>
          <p:nvPr/>
        </p:nvPicPr>
        <p:blipFill>
          <a:blip r:embed="rId5">
            <a:alphaModFix/>
          </a:blip>
          <a:stretch>
            <a:fillRect/>
          </a:stretch>
        </p:blipFill>
        <p:spPr>
          <a:xfrm>
            <a:off x="1537850" y="4037622"/>
            <a:ext cx="308750" cy="389278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D"/>
        </a:solidFill>
      </p:bgPr>
    </p:bg>
    <p:spTree>
      <p:nvGrpSpPr>
        <p:cNvPr id="430" name="Shape 430"/>
        <p:cNvGrpSpPr/>
        <p:nvPr/>
      </p:nvGrpSpPr>
      <p:grpSpPr>
        <a:xfrm>
          <a:off x="0" y="0"/>
          <a:ext cx="0" cy="0"/>
          <a:chOff x="0" y="0"/>
          <a:chExt cx="0" cy="0"/>
        </a:xfrm>
      </p:grpSpPr>
      <p:grpSp>
        <p:nvGrpSpPr>
          <p:cNvPr id="431" name="Google Shape;431;p28"/>
          <p:cNvGrpSpPr/>
          <p:nvPr/>
        </p:nvGrpSpPr>
        <p:grpSpPr>
          <a:xfrm>
            <a:off x="17440275" y="-57658"/>
            <a:ext cx="1227396" cy="10429109"/>
            <a:chOff x="0" y="-47625"/>
            <a:chExt cx="411336" cy="3495097"/>
          </a:xfrm>
        </p:grpSpPr>
        <p:sp>
          <p:nvSpPr>
            <p:cNvPr id="432" name="Google Shape;432;p28"/>
            <p:cNvSpPr/>
            <p:nvPr/>
          </p:nvSpPr>
          <p:spPr>
            <a:xfrm>
              <a:off x="0" y="0"/>
              <a:ext cx="411336" cy="3447472"/>
            </a:xfrm>
            <a:custGeom>
              <a:rect b="b" l="l" r="r" t="t"/>
              <a:pathLst>
                <a:path extrusionOk="0" h="3447472" w="411336">
                  <a:moveTo>
                    <a:pt x="0" y="0"/>
                  </a:moveTo>
                  <a:lnTo>
                    <a:pt x="411336" y="0"/>
                  </a:lnTo>
                  <a:lnTo>
                    <a:pt x="411336" y="3447472"/>
                  </a:lnTo>
                  <a:lnTo>
                    <a:pt x="0" y="3447472"/>
                  </a:lnTo>
                  <a:close/>
                </a:path>
              </a:pathLst>
            </a:custGeom>
            <a:solidFill>
              <a:srgbClr val="468B6E"/>
            </a:solidFill>
            <a:ln>
              <a:noFill/>
            </a:ln>
          </p:spPr>
        </p:sp>
        <p:sp>
          <p:nvSpPr>
            <p:cNvPr id="433" name="Google Shape;433;p28"/>
            <p:cNvSpPr txBox="1"/>
            <p:nvPr/>
          </p:nvSpPr>
          <p:spPr>
            <a:xfrm>
              <a:off x="0" y="-47625"/>
              <a:ext cx="411336" cy="349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34" name="Google Shape;434;p28"/>
          <p:cNvCxnSpPr/>
          <p:nvPr/>
        </p:nvCxnSpPr>
        <p:spPr>
          <a:xfrm>
            <a:off x="0" y="9539345"/>
            <a:ext cx="18363386" cy="0"/>
          </a:xfrm>
          <a:prstGeom prst="straightConnector1">
            <a:avLst/>
          </a:prstGeom>
          <a:noFill/>
          <a:ln cap="flat" cmpd="sng" w="9525">
            <a:solidFill>
              <a:srgbClr val="262D74"/>
            </a:solidFill>
            <a:prstDash val="solid"/>
            <a:round/>
            <a:headEnd len="sm" w="sm" type="none"/>
            <a:tailEnd len="sm" w="sm" type="none"/>
          </a:ln>
        </p:spPr>
      </p:cxnSp>
      <p:cxnSp>
        <p:nvCxnSpPr>
          <p:cNvPr id="435" name="Google Shape;435;p28"/>
          <p:cNvCxnSpPr/>
          <p:nvPr/>
        </p:nvCxnSpPr>
        <p:spPr>
          <a:xfrm>
            <a:off x="766762" y="-1106708"/>
            <a:ext cx="0" cy="11478159"/>
          </a:xfrm>
          <a:prstGeom prst="straightConnector1">
            <a:avLst/>
          </a:prstGeom>
          <a:noFill/>
          <a:ln cap="flat" cmpd="sng" w="9525">
            <a:solidFill>
              <a:srgbClr val="262D74"/>
            </a:solidFill>
            <a:prstDash val="solid"/>
            <a:round/>
            <a:headEnd len="sm" w="sm" type="none"/>
            <a:tailEnd len="sm" w="sm" type="none"/>
          </a:ln>
        </p:spPr>
      </p:cxnSp>
      <p:sp>
        <p:nvSpPr>
          <p:cNvPr id="436" name="Google Shape;436;p28"/>
          <p:cNvSpPr/>
          <p:nvPr/>
        </p:nvSpPr>
        <p:spPr>
          <a:xfrm>
            <a:off x="10142212" y="4488594"/>
            <a:ext cx="1038831" cy="1038831"/>
          </a:xfrm>
          <a:custGeom>
            <a:rect b="b" l="l" r="r" t="t"/>
            <a:pathLst>
              <a:path extrusionOk="0" h="1038831" w="1038831">
                <a:moveTo>
                  <a:pt x="0" y="0"/>
                </a:moveTo>
                <a:lnTo>
                  <a:pt x="1038831" y="0"/>
                </a:lnTo>
                <a:lnTo>
                  <a:pt x="1038831" y="1038831"/>
                </a:lnTo>
                <a:lnTo>
                  <a:pt x="0" y="1038831"/>
                </a:lnTo>
                <a:lnTo>
                  <a:pt x="0" y="0"/>
                </a:lnTo>
                <a:close/>
              </a:path>
            </a:pathLst>
          </a:custGeom>
          <a:blipFill rotWithShape="1">
            <a:blip r:embed="rId3">
              <a:alphaModFix/>
            </a:blip>
            <a:stretch>
              <a:fillRect b="0" l="0" r="0" t="0"/>
            </a:stretch>
          </a:blipFill>
          <a:ln>
            <a:noFill/>
          </a:ln>
        </p:spPr>
      </p:sp>
      <p:sp>
        <p:nvSpPr>
          <p:cNvPr id="437" name="Google Shape;437;p28"/>
          <p:cNvSpPr/>
          <p:nvPr/>
        </p:nvSpPr>
        <p:spPr>
          <a:xfrm>
            <a:off x="11716947" y="6040745"/>
            <a:ext cx="1104795" cy="1104795"/>
          </a:xfrm>
          <a:custGeom>
            <a:rect b="b" l="l" r="r" t="t"/>
            <a:pathLst>
              <a:path extrusionOk="0" h="1104795" w="1104795">
                <a:moveTo>
                  <a:pt x="0" y="0"/>
                </a:moveTo>
                <a:lnTo>
                  <a:pt x="1104795" y="0"/>
                </a:lnTo>
                <a:lnTo>
                  <a:pt x="1104795" y="1104795"/>
                </a:lnTo>
                <a:lnTo>
                  <a:pt x="0" y="1104795"/>
                </a:lnTo>
                <a:lnTo>
                  <a:pt x="0" y="0"/>
                </a:lnTo>
                <a:close/>
              </a:path>
            </a:pathLst>
          </a:custGeom>
          <a:blipFill rotWithShape="1">
            <a:blip r:embed="rId4">
              <a:alphaModFix/>
            </a:blip>
            <a:stretch>
              <a:fillRect b="0" l="0" r="0" t="0"/>
            </a:stretch>
          </a:blipFill>
          <a:ln>
            <a:noFill/>
          </a:ln>
        </p:spPr>
      </p:sp>
      <p:sp>
        <p:nvSpPr>
          <p:cNvPr id="438" name="Google Shape;438;p28"/>
          <p:cNvSpPr/>
          <p:nvPr/>
        </p:nvSpPr>
        <p:spPr>
          <a:xfrm>
            <a:off x="11716947" y="7653511"/>
            <a:ext cx="1104795" cy="1104795"/>
          </a:xfrm>
          <a:custGeom>
            <a:rect b="b" l="l" r="r" t="t"/>
            <a:pathLst>
              <a:path extrusionOk="0" h="1104795" w="1104795">
                <a:moveTo>
                  <a:pt x="0" y="0"/>
                </a:moveTo>
                <a:lnTo>
                  <a:pt x="1104795" y="0"/>
                </a:lnTo>
                <a:lnTo>
                  <a:pt x="1104795" y="1104795"/>
                </a:lnTo>
                <a:lnTo>
                  <a:pt x="0" y="1104795"/>
                </a:lnTo>
                <a:lnTo>
                  <a:pt x="0" y="0"/>
                </a:lnTo>
                <a:close/>
              </a:path>
            </a:pathLst>
          </a:custGeom>
          <a:blipFill rotWithShape="1">
            <a:blip r:embed="rId5">
              <a:alphaModFix/>
            </a:blip>
            <a:stretch>
              <a:fillRect b="0" l="0" r="0" t="0"/>
            </a:stretch>
          </a:blipFill>
          <a:ln>
            <a:noFill/>
          </a:ln>
        </p:spPr>
      </p:sp>
      <p:sp>
        <p:nvSpPr>
          <p:cNvPr id="439" name="Google Shape;439;p28"/>
          <p:cNvSpPr/>
          <p:nvPr/>
        </p:nvSpPr>
        <p:spPr>
          <a:xfrm>
            <a:off x="13335507" y="6040745"/>
            <a:ext cx="1104795" cy="1104795"/>
          </a:xfrm>
          <a:custGeom>
            <a:rect b="b" l="l" r="r" t="t"/>
            <a:pathLst>
              <a:path extrusionOk="0" h="1104795" w="1104795">
                <a:moveTo>
                  <a:pt x="0" y="0"/>
                </a:moveTo>
                <a:lnTo>
                  <a:pt x="1104795" y="0"/>
                </a:lnTo>
                <a:lnTo>
                  <a:pt x="1104795" y="1104795"/>
                </a:lnTo>
                <a:lnTo>
                  <a:pt x="0" y="1104795"/>
                </a:lnTo>
                <a:lnTo>
                  <a:pt x="0" y="0"/>
                </a:lnTo>
                <a:close/>
              </a:path>
            </a:pathLst>
          </a:custGeom>
          <a:blipFill rotWithShape="1">
            <a:blip r:embed="rId6">
              <a:alphaModFix/>
            </a:blip>
            <a:stretch>
              <a:fillRect b="0" l="0" r="0" t="0"/>
            </a:stretch>
          </a:blipFill>
          <a:ln>
            <a:noFill/>
          </a:ln>
        </p:spPr>
      </p:sp>
      <p:sp>
        <p:nvSpPr>
          <p:cNvPr id="440" name="Google Shape;440;p28"/>
          <p:cNvSpPr/>
          <p:nvPr/>
        </p:nvSpPr>
        <p:spPr>
          <a:xfrm>
            <a:off x="8479827" y="6040745"/>
            <a:ext cx="1104795" cy="1104795"/>
          </a:xfrm>
          <a:custGeom>
            <a:rect b="b" l="l" r="r" t="t"/>
            <a:pathLst>
              <a:path extrusionOk="0" h="1104795" w="1104795">
                <a:moveTo>
                  <a:pt x="0" y="0"/>
                </a:moveTo>
                <a:lnTo>
                  <a:pt x="1104796" y="0"/>
                </a:lnTo>
                <a:lnTo>
                  <a:pt x="1104796" y="1104795"/>
                </a:lnTo>
                <a:lnTo>
                  <a:pt x="0" y="1104795"/>
                </a:lnTo>
                <a:lnTo>
                  <a:pt x="0" y="0"/>
                </a:lnTo>
                <a:close/>
              </a:path>
            </a:pathLst>
          </a:custGeom>
          <a:blipFill rotWithShape="1">
            <a:blip r:embed="rId7">
              <a:alphaModFix/>
            </a:blip>
            <a:stretch>
              <a:fillRect b="0" l="0" r="0" t="0"/>
            </a:stretch>
          </a:blipFill>
          <a:ln>
            <a:noFill/>
          </a:ln>
        </p:spPr>
      </p:sp>
      <p:sp>
        <p:nvSpPr>
          <p:cNvPr id="441" name="Google Shape;441;p28"/>
          <p:cNvSpPr/>
          <p:nvPr/>
        </p:nvSpPr>
        <p:spPr>
          <a:xfrm>
            <a:off x="13328127" y="4455612"/>
            <a:ext cx="1104795" cy="1104795"/>
          </a:xfrm>
          <a:custGeom>
            <a:rect b="b" l="l" r="r" t="t"/>
            <a:pathLst>
              <a:path extrusionOk="0" h="1104795" w="1104795">
                <a:moveTo>
                  <a:pt x="0" y="0"/>
                </a:moveTo>
                <a:lnTo>
                  <a:pt x="1104795" y="0"/>
                </a:lnTo>
                <a:lnTo>
                  <a:pt x="1104795" y="1104795"/>
                </a:lnTo>
                <a:lnTo>
                  <a:pt x="0" y="1104795"/>
                </a:lnTo>
                <a:lnTo>
                  <a:pt x="0" y="0"/>
                </a:lnTo>
                <a:close/>
              </a:path>
            </a:pathLst>
          </a:custGeom>
          <a:blipFill rotWithShape="1">
            <a:blip r:embed="rId8">
              <a:alphaModFix/>
            </a:blip>
            <a:stretch>
              <a:fillRect b="0" l="0" r="0" t="0"/>
            </a:stretch>
          </a:blipFill>
          <a:ln>
            <a:noFill/>
          </a:ln>
        </p:spPr>
      </p:sp>
      <p:sp>
        <p:nvSpPr>
          <p:cNvPr id="442" name="Google Shape;442;p28"/>
          <p:cNvSpPr/>
          <p:nvPr/>
        </p:nvSpPr>
        <p:spPr>
          <a:xfrm>
            <a:off x="11702187" y="4455612"/>
            <a:ext cx="1104795" cy="1104795"/>
          </a:xfrm>
          <a:custGeom>
            <a:rect b="b" l="l" r="r" t="t"/>
            <a:pathLst>
              <a:path extrusionOk="0" h="1104795" w="1104795">
                <a:moveTo>
                  <a:pt x="0" y="0"/>
                </a:moveTo>
                <a:lnTo>
                  <a:pt x="1104796" y="0"/>
                </a:lnTo>
                <a:lnTo>
                  <a:pt x="1104796" y="1104795"/>
                </a:lnTo>
                <a:lnTo>
                  <a:pt x="0" y="1104795"/>
                </a:lnTo>
                <a:lnTo>
                  <a:pt x="0" y="0"/>
                </a:lnTo>
                <a:close/>
              </a:path>
            </a:pathLst>
          </a:custGeom>
          <a:blipFill rotWithShape="1">
            <a:blip r:embed="rId9">
              <a:alphaModFix/>
            </a:blip>
            <a:stretch>
              <a:fillRect b="0" l="0" r="0" t="0"/>
            </a:stretch>
          </a:blipFill>
          <a:ln>
            <a:noFill/>
          </a:ln>
        </p:spPr>
      </p:sp>
      <p:sp>
        <p:nvSpPr>
          <p:cNvPr id="443" name="Google Shape;443;p28"/>
          <p:cNvSpPr txBox="1"/>
          <p:nvPr/>
        </p:nvSpPr>
        <p:spPr>
          <a:xfrm>
            <a:off x="1028700" y="775276"/>
            <a:ext cx="10926559"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262D74"/>
                </a:solidFill>
                <a:latin typeface="Playfair Display"/>
                <a:ea typeface="Playfair Display"/>
                <a:cs typeface="Playfair Display"/>
                <a:sym typeface="Playfair Display"/>
              </a:rPr>
              <a:t>Resource Page</a:t>
            </a:r>
            <a:endParaRPr/>
          </a:p>
        </p:txBody>
      </p:sp>
      <p:sp>
        <p:nvSpPr>
          <p:cNvPr id="444" name="Google Shape;444;p28"/>
          <p:cNvSpPr txBox="1"/>
          <p:nvPr/>
        </p:nvSpPr>
        <p:spPr>
          <a:xfrm>
            <a:off x="1181125" y="2694025"/>
            <a:ext cx="8245200" cy="6132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Rubik"/>
                <a:ea typeface="Rubik"/>
                <a:cs typeface="Rubik"/>
                <a:sym typeface="Rubik"/>
              </a:rPr>
              <a:t>Use these design resources in</a:t>
            </a:r>
            <a:br>
              <a:rPr lang="en-US" sz="2400">
                <a:latin typeface="Rubik"/>
                <a:ea typeface="Rubik"/>
                <a:cs typeface="Rubik"/>
                <a:sym typeface="Rubik"/>
              </a:rPr>
            </a:br>
            <a:r>
              <a:rPr b="0" i="0" lang="en-US" sz="2400" u="none" cap="none" strike="noStrike">
                <a:solidFill>
                  <a:srgbClr val="000000"/>
                </a:solidFill>
                <a:latin typeface="Rubik"/>
                <a:ea typeface="Rubik"/>
                <a:cs typeface="Rubik"/>
                <a:sym typeface="Rubik"/>
              </a:rPr>
              <a:t>your Canva Presentation.</a:t>
            </a:r>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Rubik"/>
              <a:ea typeface="Rubik"/>
              <a:cs typeface="Rubik"/>
              <a:sym typeface="Rubik"/>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Rubik"/>
              <a:ea typeface="Rubik"/>
              <a:cs typeface="Rubik"/>
              <a:sym typeface="Rubik"/>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Rubik"/>
              <a:ea typeface="Rubik"/>
              <a:cs typeface="Rubik"/>
              <a:sym typeface="Rubik"/>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Rubik"/>
              <a:ea typeface="Rubik"/>
              <a:cs typeface="Rubik"/>
              <a:sym typeface="Rubik"/>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Rubik"/>
              <a:ea typeface="Rubik"/>
              <a:cs typeface="Rubik"/>
              <a:sym typeface="Rubik"/>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Rubik"/>
              <a:ea typeface="Rubik"/>
              <a:cs typeface="Rubik"/>
              <a:sym typeface="Rubik"/>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Rubik"/>
              <a:ea typeface="Rubik"/>
              <a:cs typeface="Rubik"/>
              <a:sym typeface="Rubik"/>
            </a:endParaRPr>
          </a:p>
          <a:p>
            <a:pPr indent="0" lvl="0" marL="0" marR="0" rtl="0" algn="l">
              <a:lnSpc>
                <a:spcPct val="130000"/>
              </a:lnSpc>
              <a:spcBef>
                <a:spcPts val="0"/>
              </a:spcBef>
              <a:spcAft>
                <a:spcPts val="0"/>
              </a:spcAft>
              <a:buNone/>
            </a:pPr>
            <a:r>
              <a:rPr b="0" i="0" lang="en-US" sz="2400" u="none" cap="none" strike="noStrike">
                <a:solidFill>
                  <a:srgbClr val="000000"/>
                </a:solidFill>
                <a:latin typeface="Rubik"/>
                <a:ea typeface="Rubik"/>
                <a:cs typeface="Rubik"/>
                <a:sym typeface="Rubik"/>
              </a:rPr>
              <a:t>You can find these fonts online too.</a:t>
            </a:r>
            <a:br>
              <a:rPr lang="en-US" sz="2400">
                <a:latin typeface="Rubik"/>
                <a:ea typeface="Rubik"/>
                <a:cs typeface="Rubik"/>
                <a:sym typeface="Rubik"/>
              </a:rPr>
            </a:br>
            <a:r>
              <a:rPr b="0" i="0" lang="en-US" sz="2400" u="none" cap="none" strike="noStrike">
                <a:solidFill>
                  <a:srgbClr val="000000"/>
                </a:solidFill>
                <a:latin typeface="Rubik"/>
                <a:ea typeface="Rubik"/>
                <a:cs typeface="Rubik"/>
                <a:sym typeface="Rubik"/>
              </a:rPr>
              <a:t>Happy designing! </a:t>
            </a:r>
            <a:endParaRPr/>
          </a:p>
          <a:p>
            <a:pPr indent="0" lvl="0" marL="0" marR="0" rtl="0" algn="l">
              <a:lnSpc>
                <a:spcPct val="130000"/>
              </a:lnSpc>
              <a:spcBef>
                <a:spcPts val="0"/>
              </a:spcBef>
              <a:spcAft>
                <a:spcPts val="0"/>
              </a:spcAft>
              <a:buNone/>
            </a:pPr>
            <a:r>
              <a:t/>
            </a:r>
            <a:endParaRPr sz="2400">
              <a:latin typeface="Rubik"/>
              <a:ea typeface="Rubik"/>
              <a:cs typeface="Rubik"/>
              <a:sym typeface="Rubik"/>
            </a:endParaRPr>
          </a:p>
          <a:p>
            <a:pPr indent="0" lvl="0" marL="0" marR="0" rtl="0" algn="l">
              <a:lnSpc>
                <a:spcPct val="130000"/>
              </a:lnSpc>
              <a:spcBef>
                <a:spcPts val="0"/>
              </a:spcBef>
              <a:spcAft>
                <a:spcPts val="0"/>
              </a:spcAft>
              <a:buNone/>
            </a:pPr>
            <a:r>
              <a:rPr b="0" i="0" lang="en-US" sz="2400" u="none" cap="none" strike="noStrike">
                <a:solidFill>
                  <a:srgbClr val="000000"/>
                </a:solidFill>
                <a:latin typeface="Rubik"/>
                <a:ea typeface="Rubik"/>
                <a:cs typeface="Rubik"/>
                <a:sym typeface="Rubik"/>
              </a:rPr>
              <a:t>Don't forget to delete this page before presenting. </a:t>
            </a:r>
            <a:endParaRPr/>
          </a:p>
        </p:txBody>
      </p:sp>
      <p:sp>
        <p:nvSpPr>
          <p:cNvPr id="445" name="Google Shape;445;p28"/>
          <p:cNvSpPr txBox="1"/>
          <p:nvPr/>
        </p:nvSpPr>
        <p:spPr>
          <a:xfrm>
            <a:off x="1181115" y="3889853"/>
            <a:ext cx="4676700" cy="849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Rubik"/>
                <a:ea typeface="Rubik"/>
                <a:cs typeface="Rubik"/>
                <a:sym typeface="Rubik"/>
              </a:rPr>
              <a:t>This presentation template uses the following free fonts:</a:t>
            </a:r>
            <a:endParaRPr/>
          </a:p>
        </p:txBody>
      </p:sp>
      <p:sp>
        <p:nvSpPr>
          <p:cNvPr id="446" name="Google Shape;446;p28"/>
          <p:cNvSpPr txBox="1"/>
          <p:nvPr/>
        </p:nvSpPr>
        <p:spPr>
          <a:xfrm>
            <a:off x="1181123" y="4990494"/>
            <a:ext cx="5059200" cy="140340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Rubik"/>
              <a:buAutoNum type="arabicPeriod"/>
            </a:pPr>
            <a:r>
              <a:rPr b="0" i="0" lang="en-US" sz="2400" u="none" cap="none" strike="noStrike">
                <a:solidFill>
                  <a:srgbClr val="000000"/>
                </a:solidFill>
                <a:latin typeface="Rubik"/>
                <a:ea typeface="Rubik"/>
                <a:cs typeface="Rubik"/>
                <a:sym typeface="Rubik"/>
              </a:rPr>
              <a:t>Titles: Playfair Display</a:t>
            </a:r>
            <a:endParaRPr/>
          </a:p>
          <a:p>
            <a:pPr indent="-259079" lvl="1" marL="518160" marR="0" rtl="0" algn="l">
              <a:lnSpc>
                <a:spcPct val="139958"/>
              </a:lnSpc>
              <a:spcBef>
                <a:spcPts val="0"/>
              </a:spcBef>
              <a:spcAft>
                <a:spcPts val="0"/>
              </a:spcAft>
              <a:buClr>
                <a:srgbClr val="000000"/>
              </a:buClr>
              <a:buSzPts val="2400"/>
              <a:buFont typeface="Rubik"/>
              <a:buAutoNum type="arabicPeriod"/>
            </a:pPr>
            <a:r>
              <a:rPr b="0" i="0" lang="en-US" sz="2400" u="none" cap="none" strike="noStrike">
                <a:solidFill>
                  <a:srgbClr val="000000"/>
                </a:solidFill>
                <a:latin typeface="Rubik"/>
                <a:ea typeface="Rubik"/>
                <a:cs typeface="Rubik"/>
                <a:sym typeface="Rubik"/>
              </a:rPr>
              <a:t>Headers: Rubik</a:t>
            </a:r>
            <a:endParaRPr/>
          </a:p>
          <a:p>
            <a:pPr indent="-259079" lvl="1" marL="518160" marR="0" rtl="0" algn="l">
              <a:lnSpc>
                <a:spcPct val="139958"/>
              </a:lnSpc>
              <a:spcBef>
                <a:spcPts val="0"/>
              </a:spcBef>
              <a:spcAft>
                <a:spcPts val="0"/>
              </a:spcAft>
              <a:buClr>
                <a:srgbClr val="000000"/>
              </a:buClr>
              <a:buSzPts val="2400"/>
              <a:buFont typeface="Rubik"/>
              <a:buAutoNum type="arabicPeriod"/>
            </a:pPr>
            <a:r>
              <a:rPr b="0" i="0" lang="en-US" sz="2400" u="none" cap="none" strike="noStrike">
                <a:solidFill>
                  <a:srgbClr val="000000"/>
                </a:solidFill>
                <a:latin typeface="Rubik"/>
                <a:ea typeface="Rubik"/>
                <a:cs typeface="Rubik"/>
                <a:sym typeface="Rubik"/>
              </a:rPr>
              <a:t>Body Copy: Rubik</a:t>
            </a:r>
            <a:endParaRPr/>
          </a:p>
        </p:txBody>
      </p:sp>
      <p:pic>
        <p:nvPicPr>
          <p:cNvPr id="447" name="Google Shape;447;p28"/>
          <p:cNvPicPr preferRelativeResize="0"/>
          <p:nvPr/>
        </p:nvPicPr>
        <p:blipFill>
          <a:blip r:embed="rId10">
            <a:alphaModFix/>
          </a:blip>
          <a:stretch>
            <a:fillRect/>
          </a:stretch>
        </p:blipFill>
        <p:spPr>
          <a:xfrm>
            <a:off x="8459223" y="2784731"/>
            <a:ext cx="1288575" cy="1288550"/>
          </a:xfrm>
          <a:prstGeom prst="rect">
            <a:avLst/>
          </a:prstGeom>
          <a:noFill/>
          <a:ln>
            <a:noFill/>
          </a:ln>
        </p:spPr>
      </p:pic>
      <p:pic>
        <p:nvPicPr>
          <p:cNvPr id="448" name="Google Shape;448;p28"/>
          <p:cNvPicPr preferRelativeResize="0"/>
          <p:nvPr/>
        </p:nvPicPr>
        <p:blipFill>
          <a:blip r:embed="rId11">
            <a:alphaModFix/>
          </a:blip>
          <a:stretch>
            <a:fillRect/>
          </a:stretch>
        </p:blipFill>
        <p:spPr>
          <a:xfrm>
            <a:off x="10184424" y="2928200"/>
            <a:ext cx="1047075" cy="1047075"/>
          </a:xfrm>
          <a:prstGeom prst="rect">
            <a:avLst/>
          </a:prstGeom>
          <a:noFill/>
          <a:ln>
            <a:noFill/>
          </a:ln>
        </p:spPr>
      </p:pic>
      <p:pic>
        <p:nvPicPr>
          <p:cNvPr id="449" name="Google Shape;449;p28"/>
          <p:cNvPicPr preferRelativeResize="0"/>
          <p:nvPr/>
        </p:nvPicPr>
        <p:blipFill>
          <a:blip r:embed="rId12">
            <a:alphaModFix/>
          </a:blip>
          <a:stretch>
            <a:fillRect/>
          </a:stretch>
        </p:blipFill>
        <p:spPr>
          <a:xfrm>
            <a:off x="11779815" y="2686675"/>
            <a:ext cx="1288575" cy="1288575"/>
          </a:xfrm>
          <a:prstGeom prst="rect">
            <a:avLst/>
          </a:prstGeom>
          <a:noFill/>
          <a:ln>
            <a:noFill/>
          </a:ln>
        </p:spPr>
      </p:pic>
      <p:pic>
        <p:nvPicPr>
          <p:cNvPr id="450" name="Google Shape;450;p28"/>
          <p:cNvPicPr preferRelativeResize="0"/>
          <p:nvPr/>
        </p:nvPicPr>
        <p:blipFill>
          <a:blip r:embed="rId13">
            <a:alphaModFix/>
          </a:blip>
          <a:stretch>
            <a:fillRect/>
          </a:stretch>
        </p:blipFill>
        <p:spPr>
          <a:xfrm>
            <a:off x="13491800" y="2672701"/>
            <a:ext cx="1177700" cy="1177700"/>
          </a:xfrm>
          <a:prstGeom prst="rect">
            <a:avLst/>
          </a:prstGeom>
          <a:noFill/>
          <a:ln>
            <a:noFill/>
          </a:ln>
        </p:spPr>
      </p:pic>
      <p:pic>
        <p:nvPicPr>
          <p:cNvPr id="451" name="Google Shape;451;p28"/>
          <p:cNvPicPr preferRelativeResize="0"/>
          <p:nvPr/>
        </p:nvPicPr>
        <p:blipFill>
          <a:blip r:embed="rId14">
            <a:alphaModFix/>
          </a:blip>
          <a:stretch>
            <a:fillRect/>
          </a:stretch>
        </p:blipFill>
        <p:spPr>
          <a:xfrm>
            <a:off x="14917615" y="2672700"/>
            <a:ext cx="1177700" cy="1177700"/>
          </a:xfrm>
          <a:prstGeom prst="rect">
            <a:avLst/>
          </a:prstGeom>
          <a:noFill/>
          <a:ln>
            <a:noFill/>
          </a:ln>
        </p:spPr>
      </p:pic>
      <p:pic>
        <p:nvPicPr>
          <p:cNvPr id="452" name="Google Shape;452;p28"/>
          <p:cNvPicPr preferRelativeResize="0"/>
          <p:nvPr/>
        </p:nvPicPr>
        <p:blipFill>
          <a:blip r:embed="rId15">
            <a:alphaModFix/>
          </a:blip>
          <a:stretch>
            <a:fillRect/>
          </a:stretch>
        </p:blipFill>
        <p:spPr>
          <a:xfrm>
            <a:off x="8514666" y="4468171"/>
            <a:ext cx="1177700" cy="1177700"/>
          </a:xfrm>
          <a:prstGeom prst="rect">
            <a:avLst/>
          </a:prstGeom>
          <a:noFill/>
          <a:ln>
            <a:noFill/>
          </a:ln>
        </p:spPr>
      </p:pic>
      <p:pic>
        <p:nvPicPr>
          <p:cNvPr id="453" name="Google Shape;453;p28"/>
          <p:cNvPicPr preferRelativeResize="0"/>
          <p:nvPr/>
        </p:nvPicPr>
        <p:blipFill>
          <a:blip r:embed="rId16">
            <a:alphaModFix/>
          </a:blip>
          <a:stretch>
            <a:fillRect/>
          </a:stretch>
        </p:blipFill>
        <p:spPr>
          <a:xfrm>
            <a:off x="15082925" y="4393186"/>
            <a:ext cx="1104775" cy="1104775"/>
          </a:xfrm>
          <a:prstGeom prst="rect">
            <a:avLst/>
          </a:prstGeom>
          <a:noFill/>
          <a:ln>
            <a:noFill/>
          </a:ln>
        </p:spPr>
      </p:pic>
      <p:pic>
        <p:nvPicPr>
          <p:cNvPr id="454" name="Google Shape;454;p28"/>
          <p:cNvPicPr preferRelativeResize="0"/>
          <p:nvPr/>
        </p:nvPicPr>
        <p:blipFill>
          <a:blip r:embed="rId17">
            <a:alphaModFix/>
          </a:blip>
          <a:stretch>
            <a:fillRect/>
          </a:stretch>
        </p:blipFill>
        <p:spPr>
          <a:xfrm>
            <a:off x="10164350" y="6104024"/>
            <a:ext cx="1038850" cy="1038850"/>
          </a:xfrm>
          <a:prstGeom prst="rect">
            <a:avLst/>
          </a:prstGeom>
          <a:noFill/>
          <a:ln>
            <a:noFill/>
          </a:ln>
        </p:spPr>
      </p:pic>
      <p:pic>
        <p:nvPicPr>
          <p:cNvPr id="455" name="Google Shape;455;p28"/>
          <p:cNvPicPr preferRelativeResize="0"/>
          <p:nvPr/>
        </p:nvPicPr>
        <p:blipFill>
          <a:blip r:embed="rId18">
            <a:alphaModFix/>
          </a:blip>
          <a:stretch>
            <a:fillRect/>
          </a:stretch>
        </p:blipFill>
        <p:spPr>
          <a:xfrm>
            <a:off x="14954050" y="6023338"/>
            <a:ext cx="1104775" cy="1104775"/>
          </a:xfrm>
          <a:prstGeom prst="rect">
            <a:avLst/>
          </a:prstGeom>
          <a:noFill/>
          <a:ln>
            <a:noFill/>
          </a:ln>
        </p:spPr>
      </p:pic>
      <p:pic>
        <p:nvPicPr>
          <p:cNvPr id="456" name="Google Shape;456;p28"/>
          <p:cNvPicPr preferRelativeResize="0"/>
          <p:nvPr/>
        </p:nvPicPr>
        <p:blipFill>
          <a:blip r:embed="rId19">
            <a:alphaModFix/>
          </a:blip>
          <a:stretch>
            <a:fillRect/>
          </a:stretch>
        </p:blipFill>
        <p:spPr>
          <a:xfrm>
            <a:off x="8579978" y="7679473"/>
            <a:ext cx="1047075" cy="1052860"/>
          </a:xfrm>
          <a:prstGeom prst="rect">
            <a:avLst/>
          </a:prstGeom>
          <a:noFill/>
          <a:ln>
            <a:noFill/>
          </a:ln>
        </p:spPr>
      </p:pic>
      <p:pic>
        <p:nvPicPr>
          <p:cNvPr id="457" name="Google Shape;457;p28"/>
          <p:cNvPicPr preferRelativeResize="0"/>
          <p:nvPr/>
        </p:nvPicPr>
        <p:blipFill>
          <a:blip r:embed="rId20">
            <a:alphaModFix/>
          </a:blip>
          <a:stretch>
            <a:fillRect/>
          </a:stretch>
        </p:blipFill>
        <p:spPr>
          <a:xfrm>
            <a:off x="10184425" y="7719477"/>
            <a:ext cx="1104800" cy="1110898"/>
          </a:xfrm>
          <a:prstGeom prst="rect">
            <a:avLst/>
          </a:prstGeom>
          <a:noFill/>
          <a:ln>
            <a:noFill/>
          </a:ln>
        </p:spPr>
      </p:pic>
      <p:pic>
        <p:nvPicPr>
          <p:cNvPr id="458" name="Google Shape;458;p28"/>
          <p:cNvPicPr preferRelativeResize="0"/>
          <p:nvPr/>
        </p:nvPicPr>
        <p:blipFill>
          <a:blip r:embed="rId21">
            <a:alphaModFix/>
          </a:blip>
          <a:stretch>
            <a:fillRect/>
          </a:stretch>
        </p:blipFill>
        <p:spPr>
          <a:xfrm>
            <a:off x="13368479" y="7683610"/>
            <a:ext cx="1038850" cy="1044589"/>
          </a:xfrm>
          <a:prstGeom prst="rect">
            <a:avLst/>
          </a:prstGeom>
          <a:noFill/>
          <a:ln>
            <a:noFill/>
          </a:ln>
        </p:spPr>
      </p:pic>
      <p:pic>
        <p:nvPicPr>
          <p:cNvPr id="459" name="Google Shape;459;p28"/>
          <p:cNvPicPr preferRelativeResize="0"/>
          <p:nvPr/>
        </p:nvPicPr>
        <p:blipFill>
          <a:blip r:embed="rId22">
            <a:alphaModFix/>
          </a:blip>
          <a:stretch>
            <a:fillRect/>
          </a:stretch>
        </p:blipFill>
        <p:spPr>
          <a:xfrm>
            <a:off x="14954050" y="7653524"/>
            <a:ext cx="1038850" cy="104458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8B6E"/>
        </a:solidFill>
      </p:bgPr>
    </p:bg>
    <p:spTree>
      <p:nvGrpSpPr>
        <p:cNvPr id="463" name="Shape 463"/>
        <p:cNvGrpSpPr/>
        <p:nvPr/>
      </p:nvGrpSpPr>
      <p:grpSpPr>
        <a:xfrm>
          <a:off x="0" y="0"/>
          <a:ext cx="0" cy="0"/>
          <a:chOff x="0" y="0"/>
          <a:chExt cx="0" cy="0"/>
        </a:xfrm>
      </p:grpSpPr>
      <p:sp>
        <p:nvSpPr>
          <p:cNvPr id="464" name="Google Shape;464;p29"/>
          <p:cNvSpPr/>
          <p:nvPr/>
        </p:nvSpPr>
        <p:spPr>
          <a:xfrm>
            <a:off x="6131256" y="2929828"/>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465" name="Google Shape;465;p29"/>
          <p:cNvSpPr txBox="1"/>
          <p:nvPr/>
        </p:nvSpPr>
        <p:spPr>
          <a:xfrm>
            <a:off x="5280936" y="1204706"/>
            <a:ext cx="772612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FFFF"/>
                </a:solidFill>
                <a:latin typeface="Playfair Display"/>
                <a:ea typeface="Playfair Display"/>
                <a:cs typeface="Playfair Display"/>
                <a:sym typeface="Playfair Display"/>
              </a:rPr>
              <a:t>Credits</a:t>
            </a:r>
            <a:endParaRPr/>
          </a:p>
        </p:txBody>
      </p:sp>
      <p:sp>
        <p:nvSpPr>
          <p:cNvPr id="466" name="Google Shape;466;p29"/>
          <p:cNvSpPr txBox="1"/>
          <p:nvPr/>
        </p:nvSpPr>
        <p:spPr>
          <a:xfrm>
            <a:off x="3143698" y="5093425"/>
            <a:ext cx="11810379" cy="140271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Rubik"/>
                <a:ea typeface="Rubik"/>
                <a:cs typeface="Rubik"/>
                <a:sym typeface="Rubik"/>
              </a:rPr>
              <a:t>This presentation template is free for everyone to use thanks to the following:</a:t>
            </a:r>
            <a:endParaRPr/>
          </a:p>
        </p:txBody>
      </p:sp>
      <p:sp>
        <p:nvSpPr>
          <p:cNvPr id="467" name="Google Shape;467;p29"/>
          <p:cNvSpPr txBox="1"/>
          <p:nvPr/>
        </p:nvSpPr>
        <p:spPr>
          <a:xfrm>
            <a:off x="2818025" y="7252363"/>
            <a:ext cx="12651949"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ubik"/>
                <a:ea typeface="Rubik"/>
                <a:cs typeface="Rubik"/>
                <a:sym typeface="Rubik"/>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FFFFF"/>
                </a:solidFill>
                <a:latin typeface="Rubik"/>
                <a:ea typeface="Rubik"/>
                <a:cs typeface="Rubik"/>
                <a:sym typeface="Rubik"/>
              </a:rPr>
              <a:t>Pexels for the photos</a:t>
            </a:r>
            <a:endParaRPr/>
          </a:p>
        </p:txBody>
      </p:sp>
      <p:sp>
        <p:nvSpPr>
          <p:cNvPr id="468" name="Google Shape;468;p29"/>
          <p:cNvSpPr txBox="1"/>
          <p:nvPr/>
        </p:nvSpPr>
        <p:spPr>
          <a:xfrm>
            <a:off x="2818025" y="8681113"/>
            <a:ext cx="12651949" cy="7239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499" u="none" cap="none" strike="noStrike">
                <a:solidFill>
                  <a:srgbClr val="FFFFFF"/>
                </a:solidFill>
                <a:latin typeface="Rubik"/>
                <a:ea typeface="Rubik"/>
                <a:cs typeface="Rubik"/>
                <a:sym typeface="Rubik"/>
              </a:rPr>
              <a:t>Happy designing! </a:t>
            </a:r>
            <a:endParaRPr/>
          </a:p>
        </p:txBody>
      </p:sp>
      <p:cxnSp>
        <p:nvCxnSpPr>
          <p:cNvPr id="469" name="Google Shape;469;p29"/>
          <p:cNvCxnSpPr/>
          <p:nvPr/>
        </p:nvCxnSpPr>
        <p:spPr>
          <a:xfrm flipH="1" rot="10800000">
            <a:off x="0" y="9539345"/>
            <a:ext cx="18363386" cy="19050"/>
          </a:xfrm>
          <a:prstGeom prst="straightConnector1">
            <a:avLst/>
          </a:prstGeom>
          <a:noFill/>
          <a:ln cap="flat" cmpd="sng" w="9525">
            <a:solidFill>
              <a:srgbClr val="FFFFFF"/>
            </a:solidFill>
            <a:prstDash val="solid"/>
            <a:round/>
            <a:headEnd len="sm" w="sm" type="none"/>
            <a:tailEnd len="sm" w="sm" type="none"/>
          </a:ln>
        </p:spPr>
      </p:cxnSp>
      <p:cxnSp>
        <p:nvCxnSpPr>
          <p:cNvPr id="470" name="Google Shape;470;p29"/>
          <p:cNvCxnSpPr/>
          <p:nvPr/>
        </p:nvCxnSpPr>
        <p:spPr>
          <a:xfrm>
            <a:off x="17259300" y="-1068079"/>
            <a:ext cx="0" cy="11478159"/>
          </a:xfrm>
          <a:prstGeom prst="straightConnector1">
            <a:avLst/>
          </a:prstGeom>
          <a:noFill/>
          <a:ln cap="flat" cmpd="sng" w="9525">
            <a:solidFill>
              <a:srgbClr val="FFFFFF"/>
            </a:solidFill>
            <a:prstDash val="solid"/>
            <a:round/>
            <a:headEnd len="sm" w="sm" type="none"/>
            <a:tailEnd len="sm" w="sm" type="none"/>
          </a:ln>
        </p:spPr>
      </p:cxnSp>
      <p:cxnSp>
        <p:nvCxnSpPr>
          <p:cNvPr id="471" name="Google Shape;471;p29"/>
          <p:cNvCxnSpPr/>
          <p:nvPr/>
        </p:nvCxnSpPr>
        <p:spPr>
          <a:xfrm flipH="1" rot="10800000">
            <a:off x="-75406" y="606695"/>
            <a:ext cx="18363386" cy="19050"/>
          </a:xfrm>
          <a:prstGeom prst="straightConnector1">
            <a:avLst/>
          </a:prstGeom>
          <a:noFill/>
          <a:ln cap="flat" cmpd="sng" w="9525">
            <a:solidFill>
              <a:srgbClr val="FFFFFF"/>
            </a:solidFill>
            <a:prstDash val="solid"/>
            <a:round/>
            <a:headEnd len="sm" w="sm" type="none"/>
            <a:tailEnd len="sm" w="sm" type="none"/>
          </a:ln>
        </p:spPr>
      </p:cxnSp>
      <p:cxnSp>
        <p:nvCxnSpPr>
          <p:cNvPr id="472" name="Google Shape;472;p29"/>
          <p:cNvCxnSpPr/>
          <p:nvPr/>
        </p:nvCxnSpPr>
        <p:spPr>
          <a:xfrm>
            <a:off x="1042624" y="-915679"/>
            <a:ext cx="0" cy="11478159"/>
          </a:xfrm>
          <a:prstGeom prst="straightConnector1">
            <a:avLst/>
          </a:prstGeom>
          <a:noFill/>
          <a:ln cap="flat" cmpd="sng" w="9525">
            <a:solidFill>
              <a:srgbClr val="FFFFFF"/>
            </a:solidFill>
            <a:prstDash val="solid"/>
            <a:round/>
            <a:headEnd len="sm" w="sm" type="none"/>
            <a:tailEnd len="sm" w="sm" type="none"/>
          </a:ln>
        </p:spPr>
      </p:cxnSp>
      <p:pic>
        <p:nvPicPr>
          <p:cNvPr id="473" name="Google Shape;473;p29"/>
          <p:cNvPicPr preferRelativeResize="0"/>
          <p:nvPr/>
        </p:nvPicPr>
        <p:blipFill>
          <a:blip r:embed="rId4">
            <a:alphaModFix/>
          </a:blip>
          <a:stretch>
            <a:fillRect/>
          </a:stretch>
        </p:blipFill>
        <p:spPr>
          <a:xfrm>
            <a:off x="-7465901" y="-6359153"/>
            <a:ext cx="13036124" cy="13017151"/>
          </a:xfrm>
          <a:prstGeom prst="rect">
            <a:avLst/>
          </a:prstGeom>
          <a:noFill/>
          <a:ln>
            <a:noFill/>
          </a:ln>
        </p:spPr>
      </p:pic>
      <p:pic>
        <p:nvPicPr>
          <p:cNvPr id="474" name="Google Shape;474;p29"/>
          <p:cNvPicPr preferRelativeResize="0"/>
          <p:nvPr/>
        </p:nvPicPr>
        <p:blipFill>
          <a:blip r:embed="rId5">
            <a:alphaModFix/>
          </a:blip>
          <a:stretch>
            <a:fillRect/>
          </a:stretch>
        </p:blipFill>
        <p:spPr>
          <a:xfrm>
            <a:off x="13654775" y="2576310"/>
            <a:ext cx="12651950" cy="1262729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D"/>
        </a:solidFill>
      </p:bgPr>
    </p:bg>
    <p:spTree>
      <p:nvGrpSpPr>
        <p:cNvPr id="110" name="Shape 110"/>
        <p:cNvGrpSpPr/>
        <p:nvPr/>
      </p:nvGrpSpPr>
      <p:grpSpPr>
        <a:xfrm>
          <a:off x="0" y="0"/>
          <a:ext cx="0" cy="0"/>
          <a:chOff x="0" y="0"/>
          <a:chExt cx="0" cy="0"/>
        </a:xfrm>
      </p:grpSpPr>
      <p:grpSp>
        <p:nvGrpSpPr>
          <p:cNvPr id="111" name="Google Shape;111;p12"/>
          <p:cNvGrpSpPr/>
          <p:nvPr/>
        </p:nvGrpSpPr>
        <p:grpSpPr>
          <a:xfrm>
            <a:off x="0" y="-142109"/>
            <a:ext cx="1227396" cy="10429109"/>
            <a:chOff x="0" y="-47625"/>
            <a:chExt cx="411336" cy="3495097"/>
          </a:xfrm>
        </p:grpSpPr>
        <p:sp>
          <p:nvSpPr>
            <p:cNvPr id="112" name="Google Shape;112;p12"/>
            <p:cNvSpPr/>
            <p:nvPr/>
          </p:nvSpPr>
          <p:spPr>
            <a:xfrm>
              <a:off x="0" y="0"/>
              <a:ext cx="411336" cy="3447472"/>
            </a:xfrm>
            <a:custGeom>
              <a:rect b="b" l="l" r="r" t="t"/>
              <a:pathLst>
                <a:path extrusionOk="0" h="3447472" w="411336">
                  <a:moveTo>
                    <a:pt x="0" y="0"/>
                  </a:moveTo>
                  <a:lnTo>
                    <a:pt x="411336" y="0"/>
                  </a:lnTo>
                  <a:lnTo>
                    <a:pt x="411336" y="3447472"/>
                  </a:lnTo>
                  <a:lnTo>
                    <a:pt x="0" y="3447472"/>
                  </a:lnTo>
                  <a:close/>
                </a:path>
              </a:pathLst>
            </a:custGeom>
            <a:solidFill>
              <a:srgbClr val="468B6E"/>
            </a:solidFill>
            <a:ln>
              <a:noFill/>
            </a:ln>
          </p:spPr>
        </p:sp>
        <p:sp>
          <p:nvSpPr>
            <p:cNvPr id="113" name="Google Shape;113;p12"/>
            <p:cNvSpPr txBox="1"/>
            <p:nvPr/>
          </p:nvSpPr>
          <p:spPr>
            <a:xfrm>
              <a:off x="0" y="-47625"/>
              <a:ext cx="411336" cy="349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 name="Google Shape;114;p12"/>
          <p:cNvSpPr txBox="1"/>
          <p:nvPr/>
        </p:nvSpPr>
        <p:spPr>
          <a:xfrm>
            <a:off x="890224" y="1028700"/>
            <a:ext cx="1650755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62D74"/>
                </a:solidFill>
                <a:latin typeface="Playfair Display"/>
                <a:ea typeface="Playfair Display"/>
                <a:cs typeface="Playfair Display"/>
                <a:sym typeface="Playfair Display"/>
              </a:rPr>
              <a:t>Table Of Contents</a:t>
            </a:r>
            <a:endParaRPr/>
          </a:p>
        </p:txBody>
      </p:sp>
      <p:cxnSp>
        <p:nvCxnSpPr>
          <p:cNvPr id="115" name="Google Shape;115;p12"/>
          <p:cNvCxnSpPr/>
          <p:nvPr/>
        </p:nvCxnSpPr>
        <p:spPr>
          <a:xfrm>
            <a:off x="0" y="9539345"/>
            <a:ext cx="18363386" cy="0"/>
          </a:xfrm>
          <a:prstGeom prst="straightConnector1">
            <a:avLst/>
          </a:prstGeom>
          <a:noFill/>
          <a:ln cap="flat" cmpd="sng" w="9525">
            <a:solidFill>
              <a:srgbClr val="262D74"/>
            </a:solidFill>
            <a:prstDash val="solid"/>
            <a:round/>
            <a:headEnd len="sm" w="sm" type="none"/>
            <a:tailEnd len="sm" w="sm" type="none"/>
          </a:ln>
        </p:spPr>
      </p:cxnSp>
      <p:cxnSp>
        <p:nvCxnSpPr>
          <p:cNvPr id="116" name="Google Shape;116;p12"/>
          <p:cNvCxnSpPr/>
          <p:nvPr/>
        </p:nvCxnSpPr>
        <p:spPr>
          <a:xfrm>
            <a:off x="17254538" y="-595579"/>
            <a:ext cx="0" cy="11478159"/>
          </a:xfrm>
          <a:prstGeom prst="straightConnector1">
            <a:avLst/>
          </a:prstGeom>
          <a:noFill/>
          <a:ln cap="flat" cmpd="sng" w="9525">
            <a:solidFill>
              <a:srgbClr val="262D74"/>
            </a:solidFill>
            <a:prstDash val="solid"/>
            <a:round/>
            <a:headEnd len="sm" w="sm" type="none"/>
            <a:tailEnd len="sm" w="sm" type="none"/>
          </a:ln>
        </p:spPr>
      </p:cxnSp>
      <p:sp>
        <p:nvSpPr>
          <p:cNvPr id="117" name="Google Shape;117;p12"/>
          <p:cNvSpPr txBox="1"/>
          <p:nvPr/>
        </p:nvSpPr>
        <p:spPr>
          <a:xfrm>
            <a:off x="7384942" y="6334851"/>
            <a:ext cx="3306074"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262D74"/>
                </a:solidFill>
                <a:latin typeface="Rubik"/>
                <a:ea typeface="Rubik"/>
                <a:cs typeface="Rubik"/>
                <a:sym typeface="Rubik"/>
              </a:rPr>
              <a:t>Our Projects</a:t>
            </a:r>
            <a:endParaRPr/>
          </a:p>
        </p:txBody>
      </p:sp>
      <p:sp>
        <p:nvSpPr>
          <p:cNvPr id="118" name="Google Shape;118;p12"/>
          <p:cNvSpPr txBox="1"/>
          <p:nvPr/>
        </p:nvSpPr>
        <p:spPr>
          <a:xfrm>
            <a:off x="7384942" y="7333966"/>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ubik"/>
                <a:ea typeface="Rubik"/>
                <a:cs typeface="Rubik"/>
                <a:sym typeface="Rubik"/>
              </a:rPr>
              <a:t>Elaborate on what you want to discuss. </a:t>
            </a:r>
            <a:endParaRPr/>
          </a:p>
        </p:txBody>
      </p:sp>
      <p:sp>
        <p:nvSpPr>
          <p:cNvPr id="119" name="Google Shape;119;p12"/>
          <p:cNvSpPr txBox="1"/>
          <p:nvPr/>
        </p:nvSpPr>
        <p:spPr>
          <a:xfrm>
            <a:off x="2698061" y="6334851"/>
            <a:ext cx="3306074"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262D74"/>
                </a:solidFill>
                <a:latin typeface="Rubik"/>
                <a:ea typeface="Rubik"/>
                <a:cs typeface="Rubik"/>
                <a:sym typeface="Rubik"/>
              </a:rPr>
              <a:t>Introduction</a:t>
            </a:r>
            <a:endParaRPr/>
          </a:p>
        </p:txBody>
      </p:sp>
      <p:sp>
        <p:nvSpPr>
          <p:cNvPr id="120" name="Google Shape;120;p12"/>
          <p:cNvSpPr txBox="1"/>
          <p:nvPr/>
        </p:nvSpPr>
        <p:spPr>
          <a:xfrm>
            <a:off x="2698061" y="7333966"/>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ubik"/>
                <a:ea typeface="Rubik"/>
                <a:cs typeface="Rubik"/>
                <a:sym typeface="Rubik"/>
              </a:rPr>
              <a:t>Elaborate on what you want to discuss. </a:t>
            </a:r>
            <a:endParaRPr/>
          </a:p>
        </p:txBody>
      </p:sp>
      <p:sp>
        <p:nvSpPr>
          <p:cNvPr id="121" name="Google Shape;121;p12"/>
          <p:cNvSpPr txBox="1"/>
          <p:nvPr/>
        </p:nvSpPr>
        <p:spPr>
          <a:xfrm>
            <a:off x="11795462" y="6334851"/>
            <a:ext cx="3794478"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262D74"/>
                </a:solidFill>
                <a:latin typeface="Rubik"/>
                <a:ea typeface="Rubik"/>
                <a:cs typeface="Rubik"/>
                <a:sym typeface="Rubik"/>
              </a:rPr>
              <a:t>About Us</a:t>
            </a:r>
            <a:endParaRPr/>
          </a:p>
        </p:txBody>
      </p:sp>
      <p:sp>
        <p:nvSpPr>
          <p:cNvPr id="122" name="Google Shape;122;p12"/>
          <p:cNvSpPr txBox="1"/>
          <p:nvPr/>
        </p:nvSpPr>
        <p:spPr>
          <a:xfrm>
            <a:off x="12039664" y="7333966"/>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ubik"/>
                <a:ea typeface="Rubik"/>
                <a:cs typeface="Rubik"/>
                <a:sym typeface="Rubik"/>
              </a:rPr>
              <a:t>Elaborate on what you want to discuss. </a:t>
            </a:r>
            <a:endParaRPr/>
          </a:p>
        </p:txBody>
      </p:sp>
      <p:grpSp>
        <p:nvGrpSpPr>
          <p:cNvPr id="123" name="Google Shape;123;p12"/>
          <p:cNvGrpSpPr/>
          <p:nvPr/>
        </p:nvGrpSpPr>
        <p:grpSpPr>
          <a:xfrm>
            <a:off x="3178248" y="3624418"/>
            <a:ext cx="2345701" cy="2336490"/>
            <a:chOff x="0" y="-47625"/>
            <a:chExt cx="786112" cy="783026"/>
          </a:xfrm>
        </p:grpSpPr>
        <p:sp>
          <p:nvSpPr>
            <p:cNvPr id="124" name="Google Shape;124;p12"/>
            <p:cNvSpPr/>
            <p:nvPr/>
          </p:nvSpPr>
          <p:spPr>
            <a:xfrm>
              <a:off x="0" y="0"/>
              <a:ext cx="786112" cy="735401"/>
            </a:xfrm>
            <a:custGeom>
              <a:rect b="b" l="l" r="r" t="t"/>
              <a:pathLst>
                <a:path extrusionOk="0" h="735401" w="786112">
                  <a:moveTo>
                    <a:pt x="0" y="0"/>
                  </a:moveTo>
                  <a:lnTo>
                    <a:pt x="786112" y="0"/>
                  </a:lnTo>
                  <a:lnTo>
                    <a:pt x="786112" y="735401"/>
                  </a:lnTo>
                  <a:lnTo>
                    <a:pt x="0" y="735401"/>
                  </a:lnTo>
                  <a:close/>
                </a:path>
              </a:pathLst>
            </a:custGeom>
            <a:solidFill>
              <a:srgbClr val="468B6E"/>
            </a:solidFill>
            <a:ln>
              <a:noFill/>
            </a:ln>
          </p:spPr>
        </p:sp>
        <p:sp>
          <p:nvSpPr>
            <p:cNvPr id="125" name="Google Shape;125;p12"/>
            <p:cNvSpPr txBox="1"/>
            <p:nvPr/>
          </p:nvSpPr>
          <p:spPr>
            <a:xfrm>
              <a:off x="0" y="-47625"/>
              <a:ext cx="786111" cy="78302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6" name="Google Shape;126;p12"/>
          <p:cNvSpPr txBox="1"/>
          <p:nvPr/>
        </p:nvSpPr>
        <p:spPr>
          <a:xfrm>
            <a:off x="3997861" y="3808482"/>
            <a:ext cx="706474" cy="189139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1035" u="none" cap="none" strike="noStrike">
                <a:solidFill>
                  <a:srgbClr val="FFFFFF"/>
                </a:solidFill>
                <a:latin typeface="Rubik"/>
                <a:ea typeface="Rubik"/>
                <a:cs typeface="Rubik"/>
                <a:sym typeface="Rubik"/>
              </a:rPr>
              <a:t>1</a:t>
            </a:r>
            <a:endParaRPr/>
          </a:p>
        </p:txBody>
      </p:sp>
      <p:grpSp>
        <p:nvGrpSpPr>
          <p:cNvPr id="127" name="Google Shape;127;p12"/>
          <p:cNvGrpSpPr/>
          <p:nvPr/>
        </p:nvGrpSpPr>
        <p:grpSpPr>
          <a:xfrm>
            <a:off x="7865130" y="3624418"/>
            <a:ext cx="2345701" cy="2336490"/>
            <a:chOff x="0" y="-47625"/>
            <a:chExt cx="786112" cy="783026"/>
          </a:xfrm>
        </p:grpSpPr>
        <p:sp>
          <p:nvSpPr>
            <p:cNvPr id="128" name="Google Shape;128;p12"/>
            <p:cNvSpPr/>
            <p:nvPr/>
          </p:nvSpPr>
          <p:spPr>
            <a:xfrm>
              <a:off x="0" y="0"/>
              <a:ext cx="786112" cy="735401"/>
            </a:xfrm>
            <a:custGeom>
              <a:rect b="b" l="l" r="r" t="t"/>
              <a:pathLst>
                <a:path extrusionOk="0" h="735401" w="786112">
                  <a:moveTo>
                    <a:pt x="0" y="0"/>
                  </a:moveTo>
                  <a:lnTo>
                    <a:pt x="786112" y="0"/>
                  </a:lnTo>
                  <a:lnTo>
                    <a:pt x="786112" y="735401"/>
                  </a:lnTo>
                  <a:lnTo>
                    <a:pt x="0" y="735401"/>
                  </a:lnTo>
                  <a:close/>
                </a:path>
              </a:pathLst>
            </a:custGeom>
            <a:solidFill>
              <a:srgbClr val="468B6E"/>
            </a:solidFill>
            <a:ln>
              <a:noFill/>
            </a:ln>
          </p:spPr>
        </p:sp>
        <p:sp>
          <p:nvSpPr>
            <p:cNvPr id="129" name="Google Shape;129;p12"/>
            <p:cNvSpPr txBox="1"/>
            <p:nvPr/>
          </p:nvSpPr>
          <p:spPr>
            <a:xfrm>
              <a:off x="0" y="-47625"/>
              <a:ext cx="786111" cy="78302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 name="Google Shape;130;p12"/>
          <p:cNvGrpSpPr/>
          <p:nvPr/>
        </p:nvGrpSpPr>
        <p:grpSpPr>
          <a:xfrm>
            <a:off x="12519851" y="3624418"/>
            <a:ext cx="2345701" cy="2336490"/>
            <a:chOff x="0" y="-47625"/>
            <a:chExt cx="786112" cy="783026"/>
          </a:xfrm>
        </p:grpSpPr>
        <p:sp>
          <p:nvSpPr>
            <p:cNvPr id="131" name="Google Shape;131;p12"/>
            <p:cNvSpPr/>
            <p:nvPr/>
          </p:nvSpPr>
          <p:spPr>
            <a:xfrm>
              <a:off x="0" y="0"/>
              <a:ext cx="786112" cy="735401"/>
            </a:xfrm>
            <a:custGeom>
              <a:rect b="b" l="l" r="r" t="t"/>
              <a:pathLst>
                <a:path extrusionOk="0" h="735401" w="786112">
                  <a:moveTo>
                    <a:pt x="0" y="0"/>
                  </a:moveTo>
                  <a:lnTo>
                    <a:pt x="786112" y="0"/>
                  </a:lnTo>
                  <a:lnTo>
                    <a:pt x="786112" y="735401"/>
                  </a:lnTo>
                  <a:lnTo>
                    <a:pt x="0" y="735401"/>
                  </a:lnTo>
                  <a:close/>
                </a:path>
              </a:pathLst>
            </a:custGeom>
            <a:solidFill>
              <a:srgbClr val="468B6E"/>
            </a:solidFill>
            <a:ln>
              <a:noFill/>
            </a:ln>
          </p:spPr>
        </p:sp>
        <p:sp>
          <p:nvSpPr>
            <p:cNvPr id="132" name="Google Shape;132;p12"/>
            <p:cNvSpPr txBox="1"/>
            <p:nvPr/>
          </p:nvSpPr>
          <p:spPr>
            <a:xfrm>
              <a:off x="0" y="-47625"/>
              <a:ext cx="786111" cy="78302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3" name="Google Shape;133;p12"/>
          <p:cNvSpPr txBox="1"/>
          <p:nvPr/>
        </p:nvSpPr>
        <p:spPr>
          <a:xfrm>
            <a:off x="8579751" y="3798505"/>
            <a:ext cx="916457" cy="19018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1000" u="none" cap="none" strike="noStrike">
                <a:solidFill>
                  <a:srgbClr val="FFFFFF"/>
                </a:solidFill>
                <a:latin typeface="Rubik"/>
                <a:ea typeface="Rubik"/>
                <a:cs typeface="Rubik"/>
                <a:sym typeface="Rubik"/>
              </a:rPr>
              <a:t>2</a:t>
            </a:r>
            <a:endParaRPr/>
          </a:p>
        </p:txBody>
      </p:sp>
      <p:sp>
        <p:nvSpPr>
          <p:cNvPr id="134" name="Google Shape;134;p12"/>
          <p:cNvSpPr txBox="1"/>
          <p:nvPr/>
        </p:nvSpPr>
        <p:spPr>
          <a:xfrm>
            <a:off x="13228194" y="3798505"/>
            <a:ext cx="929012" cy="19018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1000" u="none" cap="none" strike="noStrike">
                <a:solidFill>
                  <a:srgbClr val="FFFFFF"/>
                </a:solidFill>
                <a:latin typeface="Rubik"/>
                <a:ea typeface="Rubik"/>
                <a:cs typeface="Rubik"/>
                <a:sym typeface="Rubik"/>
              </a:rPr>
              <a:t>3</a:t>
            </a:r>
            <a:endParaRPr/>
          </a:p>
        </p:txBody>
      </p:sp>
      <p:pic>
        <p:nvPicPr>
          <p:cNvPr id="135" name="Google Shape;135;p12"/>
          <p:cNvPicPr preferRelativeResize="0"/>
          <p:nvPr/>
        </p:nvPicPr>
        <p:blipFill>
          <a:blip r:embed="rId3">
            <a:alphaModFix/>
          </a:blip>
          <a:stretch>
            <a:fillRect/>
          </a:stretch>
        </p:blipFill>
        <p:spPr>
          <a:xfrm>
            <a:off x="-3651381" y="-142100"/>
            <a:ext cx="6567378" cy="6556474"/>
          </a:xfrm>
          <a:prstGeom prst="rect">
            <a:avLst/>
          </a:prstGeom>
          <a:noFill/>
          <a:ln>
            <a:noFill/>
          </a:ln>
        </p:spPr>
      </p:pic>
      <p:pic>
        <p:nvPicPr>
          <p:cNvPr id="136" name="Google Shape;136;p12"/>
          <p:cNvPicPr preferRelativeResize="0"/>
          <p:nvPr/>
        </p:nvPicPr>
        <p:blipFill>
          <a:blip r:embed="rId4">
            <a:alphaModFix/>
          </a:blip>
          <a:stretch>
            <a:fillRect/>
          </a:stretch>
        </p:blipFill>
        <p:spPr>
          <a:xfrm>
            <a:off x="15159973" y="5526847"/>
            <a:ext cx="7555900" cy="75493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D"/>
        </a:solidFill>
      </p:bgPr>
    </p:bg>
    <p:spTree>
      <p:nvGrpSpPr>
        <p:cNvPr id="140" name="Shape 140"/>
        <p:cNvGrpSpPr/>
        <p:nvPr/>
      </p:nvGrpSpPr>
      <p:grpSpPr>
        <a:xfrm>
          <a:off x="0" y="0"/>
          <a:ext cx="0" cy="0"/>
          <a:chOff x="0" y="0"/>
          <a:chExt cx="0" cy="0"/>
        </a:xfrm>
      </p:grpSpPr>
      <p:cxnSp>
        <p:nvCxnSpPr>
          <p:cNvPr id="141" name="Google Shape;141;p13"/>
          <p:cNvCxnSpPr/>
          <p:nvPr/>
        </p:nvCxnSpPr>
        <p:spPr>
          <a:xfrm rot="10800000">
            <a:off x="1067790" y="0"/>
            <a:ext cx="0" cy="11478159"/>
          </a:xfrm>
          <a:prstGeom prst="straightConnector1">
            <a:avLst/>
          </a:prstGeom>
          <a:noFill/>
          <a:ln cap="flat" cmpd="sng" w="9525">
            <a:solidFill>
              <a:srgbClr val="262D74"/>
            </a:solidFill>
            <a:prstDash val="solid"/>
            <a:round/>
            <a:headEnd len="sm" w="sm" type="none"/>
            <a:tailEnd len="sm" w="sm" type="none"/>
          </a:ln>
        </p:spPr>
      </p:cxnSp>
      <p:grpSp>
        <p:nvGrpSpPr>
          <p:cNvPr id="142" name="Google Shape;142;p13"/>
          <p:cNvGrpSpPr/>
          <p:nvPr/>
        </p:nvGrpSpPr>
        <p:grpSpPr>
          <a:xfrm>
            <a:off x="15157914" y="-142108"/>
            <a:ext cx="3653126" cy="10429020"/>
            <a:chOff x="0" y="-47625"/>
            <a:chExt cx="1224279" cy="3495097"/>
          </a:xfrm>
        </p:grpSpPr>
        <p:sp>
          <p:nvSpPr>
            <p:cNvPr id="143" name="Google Shape;143;p13"/>
            <p:cNvSpPr/>
            <p:nvPr/>
          </p:nvSpPr>
          <p:spPr>
            <a:xfrm>
              <a:off x="0" y="0"/>
              <a:ext cx="1224279" cy="3447472"/>
            </a:xfrm>
            <a:custGeom>
              <a:rect b="b" l="l" r="r" t="t"/>
              <a:pathLst>
                <a:path extrusionOk="0" h="3447472" w="1224279">
                  <a:moveTo>
                    <a:pt x="0" y="0"/>
                  </a:moveTo>
                  <a:lnTo>
                    <a:pt x="1224279" y="0"/>
                  </a:lnTo>
                  <a:lnTo>
                    <a:pt x="1224279" y="3447472"/>
                  </a:lnTo>
                  <a:lnTo>
                    <a:pt x="0" y="3447472"/>
                  </a:lnTo>
                  <a:close/>
                </a:path>
              </a:pathLst>
            </a:custGeom>
            <a:solidFill>
              <a:srgbClr val="468B6E"/>
            </a:solidFill>
            <a:ln>
              <a:noFill/>
            </a:ln>
          </p:spPr>
        </p:sp>
        <p:sp>
          <p:nvSpPr>
            <p:cNvPr id="144" name="Google Shape;144;p13"/>
            <p:cNvSpPr txBox="1"/>
            <p:nvPr/>
          </p:nvSpPr>
          <p:spPr>
            <a:xfrm>
              <a:off x="0" y="-47625"/>
              <a:ext cx="1224279" cy="349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45" name="Google Shape;145;p13"/>
          <p:cNvCxnSpPr/>
          <p:nvPr/>
        </p:nvCxnSpPr>
        <p:spPr>
          <a:xfrm rot="10800000">
            <a:off x="-41058" y="1343234"/>
            <a:ext cx="10520230" cy="0"/>
          </a:xfrm>
          <a:prstGeom prst="straightConnector1">
            <a:avLst/>
          </a:prstGeom>
          <a:noFill/>
          <a:ln cap="flat" cmpd="sng" w="9525">
            <a:solidFill>
              <a:srgbClr val="262D74"/>
            </a:solidFill>
            <a:prstDash val="solid"/>
            <a:round/>
            <a:headEnd len="sm" w="sm" type="none"/>
            <a:tailEnd len="sm" w="sm" type="none"/>
          </a:ln>
        </p:spPr>
      </p:cxnSp>
      <p:sp>
        <p:nvSpPr>
          <p:cNvPr id="146" name="Google Shape;146;p13"/>
          <p:cNvSpPr txBox="1"/>
          <p:nvPr/>
        </p:nvSpPr>
        <p:spPr>
          <a:xfrm>
            <a:off x="1662512" y="5272647"/>
            <a:ext cx="8226701" cy="15049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262D74"/>
                </a:solidFill>
                <a:latin typeface="Playfair Display"/>
                <a:ea typeface="Playfair Display"/>
                <a:cs typeface="Playfair Display"/>
                <a:sym typeface="Playfair Display"/>
              </a:rPr>
              <a:t>Introduction</a:t>
            </a:r>
            <a:endParaRPr/>
          </a:p>
        </p:txBody>
      </p:sp>
      <p:sp>
        <p:nvSpPr>
          <p:cNvPr id="147" name="Google Shape;147;p13"/>
          <p:cNvSpPr txBox="1"/>
          <p:nvPr/>
        </p:nvSpPr>
        <p:spPr>
          <a:xfrm>
            <a:off x="2750382" y="7149072"/>
            <a:ext cx="6050961"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Rubik"/>
                <a:ea typeface="Rubik"/>
                <a:cs typeface="Rubik"/>
                <a:sym typeface="Rubik"/>
              </a:rPr>
              <a:t>Elaborate on what you want to discuss. </a:t>
            </a:r>
            <a:endParaRPr/>
          </a:p>
        </p:txBody>
      </p:sp>
      <p:sp>
        <p:nvSpPr>
          <p:cNvPr id="148" name="Google Shape;148;p13"/>
          <p:cNvSpPr txBox="1"/>
          <p:nvPr/>
        </p:nvSpPr>
        <p:spPr>
          <a:xfrm>
            <a:off x="5362986" y="1950981"/>
            <a:ext cx="825753" cy="2902567"/>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16975" u="none" cap="none" strike="noStrike">
                <a:solidFill>
                  <a:srgbClr val="262D74"/>
                </a:solidFill>
                <a:latin typeface="Playfair Display"/>
                <a:ea typeface="Playfair Display"/>
                <a:cs typeface="Playfair Display"/>
                <a:sym typeface="Playfair Display"/>
              </a:rPr>
              <a:t>1</a:t>
            </a:r>
            <a:endParaRPr/>
          </a:p>
        </p:txBody>
      </p:sp>
      <p:pic>
        <p:nvPicPr>
          <p:cNvPr id="149" name="Google Shape;149;p13"/>
          <p:cNvPicPr preferRelativeResize="0"/>
          <p:nvPr/>
        </p:nvPicPr>
        <p:blipFill>
          <a:blip r:embed="rId3">
            <a:alphaModFix/>
          </a:blip>
          <a:stretch>
            <a:fillRect/>
          </a:stretch>
        </p:blipFill>
        <p:spPr>
          <a:xfrm>
            <a:off x="-5507176" y="-4130950"/>
            <a:ext cx="9419299" cy="9403601"/>
          </a:xfrm>
          <a:prstGeom prst="rect">
            <a:avLst/>
          </a:prstGeom>
          <a:noFill/>
          <a:ln>
            <a:noFill/>
          </a:ln>
        </p:spPr>
      </p:pic>
      <p:pic>
        <p:nvPicPr>
          <p:cNvPr id="150" name="Google Shape;150;p13"/>
          <p:cNvPicPr preferRelativeResize="0"/>
          <p:nvPr/>
        </p:nvPicPr>
        <p:blipFill>
          <a:blip r:embed="rId4">
            <a:alphaModFix/>
          </a:blip>
          <a:stretch>
            <a:fillRect/>
          </a:stretch>
        </p:blipFill>
        <p:spPr>
          <a:xfrm>
            <a:off x="10483924" y="-57475"/>
            <a:ext cx="6819595" cy="102870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D"/>
        </a:solidFill>
      </p:bgPr>
    </p:bg>
    <p:spTree>
      <p:nvGrpSpPr>
        <p:cNvPr id="154" name="Shape 154"/>
        <p:cNvGrpSpPr/>
        <p:nvPr/>
      </p:nvGrpSpPr>
      <p:grpSpPr>
        <a:xfrm>
          <a:off x="0" y="0"/>
          <a:ext cx="0" cy="0"/>
          <a:chOff x="0" y="0"/>
          <a:chExt cx="0" cy="0"/>
        </a:xfrm>
      </p:grpSpPr>
      <p:pic>
        <p:nvPicPr>
          <p:cNvPr id="155" name="Google Shape;155;p14"/>
          <p:cNvPicPr preferRelativeResize="0"/>
          <p:nvPr/>
        </p:nvPicPr>
        <p:blipFill>
          <a:blip r:embed="rId3">
            <a:alphaModFix/>
          </a:blip>
          <a:stretch>
            <a:fillRect/>
          </a:stretch>
        </p:blipFill>
        <p:spPr>
          <a:xfrm>
            <a:off x="4308599" y="-2225351"/>
            <a:ext cx="5023475" cy="5017350"/>
          </a:xfrm>
          <a:prstGeom prst="rect">
            <a:avLst/>
          </a:prstGeom>
          <a:noFill/>
          <a:ln>
            <a:noFill/>
          </a:ln>
        </p:spPr>
      </p:pic>
      <p:grpSp>
        <p:nvGrpSpPr>
          <p:cNvPr id="156" name="Google Shape;156;p14"/>
          <p:cNvGrpSpPr/>
          <p:nvPr/>
        </p:nvGrpSpPr>
        <p:grpSpPr>
          <a:xfrm>
            <a:off x="0" y="-142109"/>
            <a:ext cx="2453212" cy="10429109"/>
            <a:chOff x="0" y="-47625"/>
            <a:chExt cx="822142" cy="3495097"/>
          </a:xfrm>
        </p:grpSpPr>
        <p:sp>
          <p:nvSpPr>
            <p:cNvPr id="157" name="Google Shape;157;p14"/>
            <p:cNvSpPr/>
            <p:nvPr/>
          </p:nvSpPr>
          <p:spPr>
            <a:xfrm>
              <a:off x="0" y="0"/>
              <a:ext cx="822142" cy="3447472"/>
            </a:xfrm>
            <a:custGeom>
              <a:rect b="b" l="l" r="r" t="t"/>
              <a:pathLst>
                <a:path extrusionOk="0" h="3447472" w="822142">
                  <a:moveTo>
                    <a:pt x="0" y="0"/>
                  </a:moveTo>
                  <a:lnTo>
                    <a:pt x="822142" y="0"/>
                  </a:lnTo>
                  <a:lnTo>
                    <a:pt x="822142" y="3447472"/>
                  </a:lnTo>
                  <a:lnTo>
                    <a:pt x="0" y="3447472"/>
                  </a:lnTo>
                  <a:close/>
                </a:path>
              </a:pathLst>
            </a:custGeom>
            <a:solidFill>
              <a:srgbClr val="468B6E"/>
            </a:solidFill>
            <a:ln>
              <a:noFill/>
            </a:ln>
          </p:spPr>
        </p:sp>
        <p:sp>
          <p:nvSpPr>
            <p:cNvPr id="158" name="Google Shape;158;p14"/>
            <p:cNvSpPr txBox="1"/>
            <p:nvPr/>
          </p:nvSpPr>
          <p:spPr>
            <a:xfrm>
              <a:off x="0" y="-47625"/>
              <a:ext cx="822142" cy="349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9" name="Google Shape;159;p14"/>
          <p:cNvSpPr txBox="1"/>
          <p:nvPr/>
        </p:nvSpPr>
        <p:spPr>
          <a:xfrm>
            <a:off x="8238534" y="1981747"/>
            <a:ext cx="8175723" cy="2743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62D74"/>
                </a:solidFill>
                <a:latin typeface="Playfair Display"/>
                <a:ea typeface="Playfair Display"/>
                <a:cs typeface="Playfair Display"/>
                <a:sym typeface="Playfair Display"/>
              </a:rPr>
              <a:t>Welcome To Presentation</a:t>
            </a:r>
            <a:endParaRPr/>
          </a:p>
        </p:txBody>
      </p:sp>
      <p:grpSp>
        <p:nvGrpSpPr>
          <p:cNvPr id="160" name="Google Shape;160;p14"/>
          <p:cNvGrpSpPr/>
          <p:nvPr/>
        </p:nvGrpSpPr>
        <p:grpSpPr>
          <a:xfrm>
            <a:off x="8121192" y="5732976"/>
            <a:ext cx="8410408" cy="1914677"/>
            <a:chOff x="0" y="-47625"/>
            <a:chExt cx="2818572" cy="641664"/>
          </a:xfrm>
        </p:grpSpPr>
        <p:sp>
          <p:nvSpPr>
            <p:cNvPr id="161" name="Google Shape;161;p14"/>
            <p:cNvSpPr/>
            <p:nvPr/>
          </p:nvSpPr>
          <p:spPr>
            <a:xfrm>
              <a:off x="0" y="0"/>
              <a:ext cx="2818572" cy="594039"/>
            </a:xfrm>
            <a:custGeom>
              <a:rect b="b" l="l" r="r" t="t"/>
              <a:pathLst>
                <a:path extrusionOk="0" h="594039" w="2818572">
                  <a:moveTo>
                    <a:pt x="0" y="0"/>
                  </a:moveTo>
                  <a:lnTo>
                    <a:pt x="2818572" y="0"/>
                  </a:lnTo>
                  <a:lnTo>
                    <a:pt x="2818572" y="594039"/>
                  </a:lnTo>
                  <a:lnTo>
                    <a:pt x="0" y="594039"/>
                  </a:lnTo>
                  <a:close/>
                </a:path>
              </a:pathLst>
            </a:custGeom>
            <a:solidFill>
              <a:srgbClr val="468B6E"/>
            </a:solidFill>
            <a:ln>
              <a:noFill/>
            </a:ln>
          </p:spPr>
        </p:sp>
        <p:sp>
          <p:nvSpPr>
            <p:cNvPr id="162" name="Google Shape;162;p14"/>
            <p:cNvSpPr txBox="1"/>
            <p:nvPr/>
          </p:nvSpPr>
          <p:spPr>
            <a:xfrm>
              <a:off x="0" y="-47625"/>
              <a:ext cx="2818572" cy="64166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3" name="Google Shape;163;p14"/>
          <p:cNvPicPr preferRelativeResize="0"/>
          <p:nvPr/>
        </p:nvPicPr>
        <p:blipFill>
          <a:blip r:embed="rId4">
            <a:alphaModFix/>
          </a:blip>
          <a:stretch>
            <a:fillRect/>
          </a:stretch>
        </p:blipFill>
        <p:spPr>
          <a:xfrm>
            <a:off x="1226600" y="369900"/>
            <a:ext cx="6171576" cy="9550079"/>
          </a:xfrm>
          <a:prstGeom prst="rect">
            <a:avLst/>
          </a:prstGeom>
          <a:noFill/>
          <a:ln>
            <a:noFill/>
          </a:ln>
        </p:spPr>
      </p:pic>
      <p:cxnSp>
        <p:nvCxnSpPr>
          <p:cNvPr id="164" name="Google Shape;164;p14"/>
          <p:cNvCxnSpPr/>
          <p:nvPr/>
        </p:nvCxnSpPr>
        <p:spPr>
          <a:xfrm>
            <a:off x="0" y="9539345"/>
            <a:ext cx="18363386" cy="0"/>
          </a:xfrm>
          <a:prstGeom prst="straightConnector1">
            <a:avLst/>
          </a:prstGeom>
          <a:noFill/>
          <a:ln cap="flat" cmpd="sng" w="9525">
            <a:solidFill>
              <a:srgbClr val="262D74"/>
            </a:solidFill>
            <a:prstDash val="solid"/>
            <a:round/>
            <a:headEnd len="sm" w="sm" type="none"/>
            <a:tailEnd len="sm" w="sm" type="none"/>
          </a:ln>
        </p:spPr>
      </p:cxnSp>
      <p:cxnSp>
        <p:nvCxnSpPr>
          <p:cNvPr id="165" name="Google Shape;165;p14"/>
          <p:cNvCxnSpPr/>
          <p:nvPr/>
        </p:nvCxnSpPr>
        <p:spPr>
          <a:xfrm>
            <a:off x="17254538" y="-595579"/>
            <a:ext cx="0" cy="11478159"/>
          </a:xfrm>
          <a:prstGeom prst="straightConnector1">
            <a:avLst/>
          </a:prstGeom>
          <a:noFill/>
          <a:ln cap="flat" cmpd="sng" w="9525">
            <a:solidFill>
              <a:srgbClr val="262D74"/>
            </a:solidFill>
            <a:prstDash val="solid"/>
            <a:round/>
            <a:headEnd len="sm" w="sm" type="none"/>
            <a:tailEnd len="sm" w="sm" type="none"/>
          </a:ln>
        </p:spPr>
      </p:cxnSp>
      <p:sp>
        <p:nvSpPr>
          <p:cNvPr id="166" name="Google Shape;166;p14"/>
          <p:cNvSpPr txBox="1"/>
          <p:nvPr/>
        </p:nvSpPr>
        <p:spPr>
          <a:xfrm>
            <a:off x="8475124" y="6347984"/>
            <a:ext cx="7702544" cy="78867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Rubik"/>
                <a:ea typeface="Rubik"/>
                <a:cs typeface="Rubik"/>
                <a:sym typeface="Rubik"/>
              </a:rPr>
              <a:t>I'm Rain, and I'll be sharing with you my beautiful ideas. Follow me at @reallygreatsite to learn more.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D"/>
        </a:solidFill>
      </p:bgPr>
    </p:bg>
    <p:spTree>
      <p:nvGrpSpPr>
        <p:cNvPr id="170" name="Shape 170"/>
        <p:cNvGrpSpPr/>
        <p:nvPr/>
      </p:nvGrpSpPr>
      <p:grpSpPr>
        <a:xfrm>
          <a:off x="0" y="0"/>
          <a:ext cx="0" cy="0"/>
          <a:chOff x="0" y="0"/>
          <a:chExt cx="0" cy="0"/>
        </a:xfrm>
      </p:grpSpPr>
      <p:pic>
        <p:nvPicPr>
          <p:cNvPr id="171" name="Google Shape;171;p15"/>
          <p:cNvPicPr preferRelativeResize="0"/>
          <p:nvPr/>
        </p:nvPicPr>
        <p:blipFill>
          <a:blip r:embed="rId3">
            <a:alphaModFix/>
          </a:blip>
          <a:stretch>
            <a:fillRect/>
          </a:stretch>
        </p:blipFill>
        <p:spPr>
          <a:xfrm>
            <a:off x="9183050" y="-342700"/>
            <a:ext cx="10847473" cy="10830177"/>
          </a:xfrm>
          <a:prstGeom prst="rect">
            <a:avLst/>
          </a:prstGeom>
          <a:noFill/>
          <a:ln>
            <a:noFill/>
          </a:ln>
        </p:spPr>
      </p:pic>
      <p:grpSp>
        <p:nvGrpSpPr>
          <p:cNvPr id="172" name="Google Shape;172;p15"/>
          <p:cNvGrpSpPr/>
          <p:nvPr/>
        </p:nvGrpSpPr>
        <p:grpSpPr>
          <a:xfrm>
            <a:off x="3205538" y="6198067"/>
            <a:ext cx="4205204" cy="1120523"/>
            <a:chOff x="0" y="-47625"/>
            <a:chExt cx="1409286" cy="375520"/>
          </a:xfrm>
        </p:grpSpPr>
        <p:sp>
          <p:nvSpPr>
            <p:cNvPr id="173" name="Google Shape;173;p15"/>
            <p:cNvSpPr/>
            <p:nvPr/>
          </p:nvSpPr>
          <p:spPr>
            <a:xfrm>
              <a:off x="0" y="0"/>
              <a:ext cx="1409286" cy="327895"/>
            </a:xfrm>
            <a:custGeom>
              <a:rect b="b" l="l" r="r" t="t"/>
              <a:pathLst>
                <a:path extrusionOk="0" h="327895" w="1409286">
                  <a:moveTo>
                    <a:pt x="0" y="0"/>
                  </a:moveTo>
                  <a:lnTo>
                    <a:pt x="1409286" y="0"/>
                  </a:lnTo>
                  <a:lnTo>
                    <a:pt x="1409286" y="327895"/>
                  </a:lnTo>
                  <a:lnTo>
                    <a:pt x="0" y="327895"/>
                  </a:lnTo>
                  <a:close/>
                </a:path>
              </a:pathLst>
            </a:custGeom>
            <a:solidFill>
              <a:srgbClr val="468B6E"/>
            </a:solidFill>
            <a:ln>
              <a:noFill/>
            </a:ln>
          </p:spPr>
        </p:sp>
        <p:sp>
          <p:nvSpPr>
            <p:cNvPr id="174" name="Google Shape;174;p15"/>
            <p:cNvSpPr txBox="1"/>
            <p:nvPr/>
          </p:nvSpPr>
          <p:spPr>
            <a:xfrm>
              <a:off x="0" y="-47625"/>
              <a:ext cx="1409286" cy="3755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 name="Google Shape;175;p15"/>
          <p:cNvGrpSpPr/>
          <p:nvPr/>
        </p:nvGrpSpPr>
        <p:grpSpPr>
          <a:xfrm>
            <a:off x="3205538" y="3129620"/>
            <a:ext cx="4205204" cy="1120523"/>
            <a:chOff x="0" y="-47625"/>
            <a:chExt cx="1409286" cy="375520"/>
          </a:xfrm>
        </p:grpSpPr>
        <p:sp>
          <p:nvSpPr>
            <p:cNvPr id="176" name="Google Shape;176;p15"/>
            <p:cNvSpPr/>
            <p:nvPr/>
          </p:nvSpPr>
          <p:spPr>
            <a:xfrm>
              <a:off x="0" y="0"/>
              <a:ext cx="1409286" cy="327895"/>
            </a:xfrm>
            <a:custGeom>
              <a:rect b="b" l="l" r="r" t="t"/>
              <a:pathLst>
                <a:path extrusionOk="0" h="327895" w="1409286">
                  <a:moveTo>
                    <a:pt x="0" y="0"/>
                  </a:moveTo>
                  <a:lnTo>
                    <a:pt x="1409286" y="0"/>
                  </a:lnTo>
                  <a:lnTo>
                    <a:pt x="1409286" y="327895"/>
                  </a:lnTo>
                  <a:lnTo>
                    <a:pt x="0" y="327895"/>
                  </a:lnTo>
                  <a:close/>
                </a:path>
              </a:pathLst>
            </a:custGeom>
            <a:solidFill>
              <a:srgbClr val="468B6E"/>
            </a:solidFill>
            <a:ln>
              <a:noFill/>
            </a:ln>
          </p:spPr>
        </p:sp>
        <p:sp>
          <p:nvSpPr>
            <p:cNvPr id="177" name="Google Shape;177;p15"/>
            <p:cNvSpPr txBox="1"/>
            <p:nvPr/>
          </p:nvSpPr>
          <p:spPr>
            <a:xfrm>
              <a:off x="0" y="-47625"/>
              <a:ext cx="1409286" cy="3755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15"/>
          <p:cNvGrpSpPr/>
          <p:nvPr/>
        </p:nvGrpSpPr>
        <p:grpSpPr>
          <a:xfrm>
            <a:off x="12902416" y="-142109"/>
            <a:ext cx="5385584" cy="10429109"/>
            <a:chOff x="0" y="-47625"/>
            <a:chExt cx="1804865" cy="3495097"/>
          </a:xfrm>
        </p:grpSpPr>
        <p:sp>
          <p:nvSpPr>
            <p:cNvPr id="179" name="Google Shape;179;p15"/>
            <p:cNvSpPr/>
            <p:nvPr/>
          </p:nvSpPr>
          <p:spPr>
            <a:xfrm>
              <a:off x="0" y="0"/>
              <a:ext cx="1804865" cy="3447472"/>
            </a:xfrm>
            <a:custGeom>
              <a:rect b="b" l="l" r="r" t="t"/>
              <a:pathLst>
                <a:path extrusionOk="0" h="3447472" w="1804865">
                  <a:moveTo>
                    <a:pt x="0" y="0"/>
                  </a:moveTo>
                  <a:lnTo>
                    <a:pt x="1804865" y="0"/>
                  </a:lnTo>
                  <a:lnTo>
                    <a:pt x="1804865" y="3447472"/>
                  </a:lnTo>
                  <a:lnTo>
                    <a:pt x="0" y="3447472"/>
                  </a:lnTo>
                  <a:close/>
                </a:path>
              </a:pathLst>
            </a:custGeom>
            <a:solidFill>
              <a:srgbClr val="468B6E"/>
            </a:solidFill>
            <a:ln>
              <a:noFill/>
            </a:ln>
          </p:spPr>
        </p:sp>
        <p:sp>
          <p:nvSpPr>
            <p:cNvPr id="180" name="Google Shape;180;p15"/>
            <p:cNvSpPr txBox="1"/>
            <p:nvPr/>
          </p:nvSpPr>
          <p:spPr>
            <a:xfrm>
              <a:off x="0" y="-47625"/>
              <a:ext cx="1804865" cy="349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81" name="Google Shape;181;p15"/>
          <p:cNvCxnSpPr/>
          <p:nvPr/>
        </p:nvCxnSpPr>
        <p:spPr>
          <a:xfrm>
            <a:off x="1033462" y="-882899"/>
            <a:ext cx="0" cy="11478159"/>
          </a:xfrm>
          <a:prstGeom prst="straightConnector1">
            <a:avLst/>
          </a:prstGeom>
          <a:noFill/>
          <a:ln cap="flat" cmpd="sng" w="9525">
            <a:solidFill>
              <a:srgbClr val="262D74"/>
            </a:solidFill>
            <a:prstDash val="solid"/>
            <a:round/>
            <a:headEnd len="sm" w="sm" type="none"/>
            <a:tailEnd len="sm" w="sm" type="none"/>
          </a:ln>
        </p:spPr>
      </p:cxnSp>
      <p:sp>
        <p:nvSpPr>
          <p:cNvPr id="182" name="Google Shape;182;p15"/>
          <p:cNvSpPr txBox="1"/>
          <p:nvPr/>
        </p:nvSpPr>
        <p:spPr>
          <a:xfrm>
            <a:off x="1691152" y="1028700"/>
            <a:ext cx="8360535"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62D74"/>
                </a:solidFill>
                <a:latin typeface="Playfair Display"/>
                <a:ea typeface="Playfair Display"/>
                <a:cs typeface="Playfair Display"/>
                <a:sym typeface="Playfair Display"/>
              </a:rPr>
              <a:t>Our Company</a:t>
            </a:r>
            <a:endParaRPr/>
          </a:p>
        </p:txBody>
      </p:sp>
      <p:sp>
        <p:nvSpPr>
          <p:cNvPr id="183" name="Google Shape;183;p15"/>
          <p:cNvSpPr txBox="1"/>
          <p:nvPr/>
        </p:nvSpPr>
        <p:spPr>
          <a:xfrm>
            <a:off x="3016078" y="6557920"/>
            <a:ext cx="4584125"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Rubik"/>
                <a:ea typeface="Rubik"/>
                <a:cs typeface="Rubik"/>
                <a:sym typeface="Rubik"/>
              </a:rPr>
              <a:t>What we do? </a:t>
            </a:r>
            <a:endParaRPr/>
          </a:p>
        </p:txBody>
      </p:sp>
      <p:sp>
        <p:nvSpPr>
          <p:cNvPr id="184" name="Google Shape;184;p15"/>
          <p:cNvSpPr txBox="1"/>
          <p:nvPr/>
        </p:nvSpPr>
        <p:spPr>
          <a:xfrm>
            <a:off x="3016078" y="3489473"/>
            <a:ext cx="4584125"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Rubik"/>
                <a:ea typeface="Rubik"/>
                <a:cs typeface="Rubik"/>
                <a:sym typeface="Rubik"/>
              </a:rPr>
              <a:t>Who we are?</a:t>
            </a:r>
            <a:endParaRPr/>
          </a:p>
        </p:txBody>
      </p:sp>
      <p:sp>
        <p:nvSpPr>
          <p:cNvPr id="185" name="Google Shape;185;p15"/>
          <p:cNvSpPr txBox="1"/>
          <p:nvPr/>
        </p:nvSpPr>
        <p:spPr>
          <a:xfrm>
            <a:off x="3331531" y="4410411"/>
            <a:ext cx="3953218" cy="83439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Rubik"/>
                <a:ea typeface="Rubik"/>
                <a:cs typeface="Rubik"/>
                <a:sym typeface="Rubik"/>
              </a:rPr>
              <a:t>Briefly elaborate on what you want to discuss. </a:t>
            </a:r>
            <a:endParaRPr/>
          </a:p>
        </p:txBody>
      </p:sp>
      <p:sp>
        <p:nvSpPr>
          <p:cNvPr id="186" name="Google Shape;186;p15"/>
          <p:cNvSpPr txBox="1"/>
          <p:nvPr/>
        </p:nvSpPr>
        <p:spPr>
          <a:xfrm>
            <a:off x="3331531" y="7579193"/>
            <a:ext cx="3953218" cy="83439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Rubik"/>
                <a:ea typeface="Rubik"/>
                <a:cs typeface="Rubik"/>
                <a:sym typeface="Rubik"/>
              </a:rPr>
              <a:t>Briefly elaborate on what you want to discuss. </a:t>
            </a:r>
            <a:endParaRPr/>
          </a:p>
        </p:txBody>
      </p:sp>
      <p:pic>
        <p:nvPicPr>
          <p:cNvPr id="187" name="Google Shape;187;p15"/>
          <p:cNvPicPr preferRelativeResize="0"/>
          <p:nvPr/>
        </p:nvPicPr>
        <p:blipFill>
          <a:blip r:embed="rId4">
            <a:alphaModFix/>
          </a:blip>
          <a:stretch>
            <a:fillRect/>
          </a:stretch>
        </p:blipFill>
        <p:spPr>
          <a:xfrm>
            <a:off x="11600975" y="804900"/>
            <a:ext cx="6011626" cy="9020524"/>
          </a:xfrm>
          <a:prstGeom prst="rect">
            <a:avLst/>
          </a:prstGeom>
          <a:noFill/>
          <a:ln>
            <a:noFill/>
          </a:ln>
        </p:spPr>
      </p:pic>
      <p:cxnSp>
        <p:nvCxnSpPr>
          <p:cNvPr id="188" name="Google Shape;188;p15"/>
          <p:cNvCxnSpPr/>
          <p:nvPr/>
        </p:nvCxnSpPr>
        <p:spPr>
          <a:xfrm>
            <a:off x="0" y="9263062"/>
            <a:ext cx="18288000" cy="0"/>
          </a:xfrm>
          <a:prstGeom prst="straightConnector1">
            <a:avLst/>
          </a:prstGeom>
          <a:noFill/>
          <a:ln cap="flat" cmpd="sng" w="9525">
            <a:solidFill>
              <a:srgbClr val="262D74"/>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D"/>
        </a:solidFill>
      </p:bgPr>
    </p:bg>
    <p:spTree>
      <p:nvGrpSpPr>
        <p:cNvPr id="192" name="Shape 192"/>
        <p:cNvGrpSpPr/>
        <p:nvPr/>
      </p:nvGrpSpPr>
      <p:grpSpPr>
        <a:xfrm>
          <a:off x="0" y="0"/>
          <a:ext cx="0" cy="0"/>
          <a:chOff x="0" y="0"/>
          <a:chExt cx="0" cy="0"/>
        </a:xfrm>
      </p:grpSpPr>
      <p:pic>
        <p:nvPicPr>
          <p:cNvPr id="193" name="Google Shape;193;p16"/>
          <p:cNvPicPr preferRelativeResize="0"/>
          <p:nvPr/>
        </p:nvPicPr>
        <p:blipFill>
          <a:blip r:embed="rId3">
            <a:alphaModFix/>
          </a:blip>
          <a:stretch>
            <a:fillRect/>
          </a:stretch>
        </p:blipFill>
        <p:spPr>
          <a:xfrm>
            <a:off x="-6336375" y="-1450350"/>
            <a:ext cx="9781251" cy="9758701"/>
          </a:xfrm>
          <a:prstGeom prst="rect">
            <a:avLst/>
          </a:prstGeom>
          <a:noFill/>
          <a:ln>
            <a:noFill/>
          </a:ln>
        </p:spPr>
      </p:pic>
      <p:grpSp>
        <p:nvGrpSpPr>
          <p:cNvPr id="194" name="Google Shape;194;p16"/>
          <p:cNvGrpSpPr/>
          <p:nvPr/>
        </p:nvGrpSpPr>
        <p:grpSpPr>
          <a:xfrm>
            <a:off x="3444873" y="4023200"/>
            <a:ext cx="4205204" cy="2561682"/>
            <a:chOff x="0" y="-47625"/>
            <a:chExt cx="1409286" cy="858494"/>
          </a:xfrm>
        </p:grpSpPr>
        <p:sp>
          <p:nvSpPr>
            <p:cNvPr id="195" name="Google Shape;195;p16"/>
            <p:cNvSpPr/>
            <p:nvPr/>
          </p:nvSpPr>
          <p:spPr>
            <a:xfrm>
              <a:off x="0" y="0"/>
              <a:ext cx="1409286" cy="810869"/>
            </a:xfrm>
            <a:custGeom>
              <a:rect b="b" l="l" r="r" t="t"/>
              <a:pathLst>
                <a:path extrusionOk="0" h="810869" w="1409286">
                  <a:moveTo>
                    <a:pt x="0" y="0"/>
                  </a:moveTo>
                  <a:lnTo>
                    <a:pt x="1409286" y="0"/>
                  </a:lnTo>
                  <a:lnTo>
                    <a:pt x="1409286" y="810869"/>
                  </a:lnTo>
                  <a:lnTo>
                    <a:pt x="0" y="810869"/>
                  </a:lnTo>
                  <a:close/>
                </a:path>
              </a:pathLst>
            </a:custGeom>
            <a:solidFill>
              <a:srgbClr val="468B6E"/>
            </a:solidFill>
            <a:ln>
              <a:noFill/>
            </a:ln>
          </p:spPr>
        </p:sp>
        <p:sp>
          <p:nvSpPr>
            <p:cNvPr id="196" name="Google Shape;196;p16"/>
            <p:cNvSpPr txBox="1"/>
            <p:nvPr/>
          </p:nvSpPr>
          <p:spPr>
            <a:xfrm>
              <a:off x="0" y="-47625"/>
              <a:ext cx="1409286" cy="8584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7" name="Google Shape;197;p16"/>
          <p:cNvSpPr txBox="1"/>
          <p:nvPr/>
        </p:nvSpPr>
        <p:spPr>
          <a:xfrm>
            <a:off x="3255413" y="6899206"/>
            <a:ext cx="4584125"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262D74"/>
                </a:solidFill>
                <a:latin typeface="Rubik Medium"/>
                <a:ea typeface="Rubik Medium"/>
                <a:cs typeface="Rubik Medium"/>
                <a:sym typeface="Rubik Medium"/>
              </a:rPr>
              <a:t>Mission</a:t>
            </a:r>
            <a:endParaRPr/>
          </a:p>
        </p:txBody>
      </p:sp>
      <p:grpSp>
        <p:nvGrpSpPr>
          <p:cNvPr id="198" name="Google Shape;198;p16"/>
          <p:cNvGrpSpPr/>
          <p:nvPr/>
        </p:nvGrpSpPr>
        <p:grpSpPr>
          <a:xfrm>
            <a:off x="10377180" y="4023200"/>
            <a:ext cx="4205204" cy="2561682"/>
            <a:chOff x="0" y="-47625"/>
            <a:chExt cx="1409286" cy="858494"/>
          </a:xfrm>
        </p:grpSpPr>
        <p:sp>
          <p:nvSpPr>
            <p:cNvPr id="199" name="Google Shape;199;p16"/>
            <p:cNvSpPr/>
            <p:nvPr/>
          </p:nvSpPr>
          <p:spPr>
            <a:xfrm>
              <a:off x="0" y="0"/>
              <a:ext cx="1409286" cy="810869"/>
            </a:xfrm>
            <a:custGeom>
              <a:rect b="b" l="l" r="r" t="t"/>
              <a:pathLst>
                <a:path extrusionOk="0" h="810869" w="1409286">
                  <a:moveTo>
                    <a:pt x="0" y="0"/>
                  </a:moveTo>
                  <a:lnTo>
                    <a:pt x="1409286" y="0"/>
                  </a:lnTo>
                  <a:lnTo>
                    <a:pt x="1409286" y="810869"/>
                  </a:lnTo>
                  <a:lnTo>
                    <a:pt x="0" y="810869"/>
                  </a:lnTo>
                  <a:close/>
                </a:path>
              </a:pathLst>
            </a:custGeom>
            <a:solidFill>
              <a:srgbClr val="468B6E"/>
            </a:solidFill>
            <a:ln>
              <a:noFill/>
            </a:ln>
          </p:spPr>
        </p:sp>
        <p:sp>
          <p:nvSpPr>
            <p:cNvPr id="200" name="Google Shape;200;p16"/>
            <p:cNvSpPr txBox="1"/>
            <p:nvPr/>
          </p:nvSpPr>
          <p:spPr>
            <a:xfrm>
              <a:off x="0" y="-47625"/>
              <a:ext cx="1409286" cy="8584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1" name="Google Shape;201;p16"/>
          <p:cNvSpPr txBox="1"/>
          <p:nvPr/>
        </p:nvSpPr>
        <p:spPr>
          <a:xfrm>
            <a:off x="3255413" y="7701694"/>
            <a:ext cx="4584125" cy="83439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Rubik"/>
                <a:ea typeface="Rubik"/>
                <a:cs typeface="Rubik"/>
                <a:sym typeface="Rubik"/>
              </a:rPr>
              <a:t>Enter your grand vision statement!</a:t>
            </a:r>
            <a:endParaRPr/>
          </a:p>
        </p:txBody>
      </p:sp>
      <p:sp>
        <p:nvSpPr>
          <p:cNvPr id="202" name="Google Shape;202;p16"/>
          <p:cNvSpPr txBox="1"/>
          <p:nvPr/>
        </p:nvSpPr>
        <p:spPr>
          <a:xfrm>
            <a:off x="10448463" y="6899206"/>
            <a:ext cx="4584125"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262D74"/>
                </a:solidFill>
                <a:latin typeface="Rubik Medium"/>
                <a:ea typeface="Rubik Medium"/>
                <a:cs typeface="Rubik Medium"/>
                <a:sym typeface="Rubik Medium"/>
              </a:rPr>
              <a:t>Vision</a:t>
            </a:r>
            <a:endParaRPr/>
          </a:p>
        </p:txBody>
      </p:sp>
      <p:sp>
        <p:nvSpPr>
          <p:cNvPr id="203" name="Google Shape;203;p16"/>
          <p:cNvSpPr txBox="1"/>
          <p:nvPr/>
        </p:nvSpPr>
        <p:spPr>
          <a:xfrm>
            <a:off x="10448463" y="7701694"/>
            <a:ext cx="4584125" cy="83439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Rubik"/>
                <a:ea typeface="Rubik"/>
                <a:cs typeface="Rubik"/>
                <a:sym typeface="Rubik"/>
              </a:rPr>
              <a:t>Enter your grand vision statement!</a:t>
            </a:r>
            <a:endParaRPr/>
          </a:p>
        </p:txBody>
      </p:sp>
      <p:sp>
        <p:nvSpPr>
          <p:cNvPr id="204" name="Google Shape;204;p16"/>
          <p:cNvSpPr txBox="1"/>
          <p:nvPr/>
        </p:nvSpPr>
        <p:spPr>
          <a:xfrm>
            <a:off x="3926305" y="1028700"/>
            <a:ext cx="1043539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62D74"/>
                </a:solidFill>
                <a:latin typeface="Playfair Display"/>
                <a:ea typeface="Playfair Display"/>
                <a:cs typeface="Playfair Display"/>
                <a:sym typeface="Playfair Display"/>
              </a:rPr>
              <a:t>Mission And Vision</a:t>
            </a:r>
            <a:endParaRPr/>
          </a:p>
        </p:txBody>
      </p:sp>
      <p:grpSp>
        <p:nvGrpSpPr>
          <p:cNvPr id="205" name="Google Shape;205;p16"/>
          <p:cNvGrpSpPr/>
          <p:nvPr/>
        </p:nvGrpSpPr>
        <p:grpSpPr>
          <a:xfrm>
            <a:off x="0" y="-142109"/>
            <a:ext cx="1227396" cy="10429109"/>
            <a:chOff x="0" y="-47625"/>
            <a:chExt cx="411336" cy="3495097"/>
          </a:xfrm>
        </p:grpSpPr>
        <p:sp>
          <p:nvSpPr>
            <p:cNvPr id="206" name="Google Shape;206;p16"/>
            <p:cNvSpPr/>
            <p:nvPr/>
          </p:nvSpPr>
          <p:spPr>
            <a:xfrm>
              <a:off x="0" y="0"/>
              <a:ext cx="411336" cy="3447472"/>
            </a:xfrm>
            <a:custGeom>
              <a:rect b="b" l="l" r="r" t="t"/>
              <a:pathLst>
                <a:path extrusionOk="0" h="3447472" w="411336">
                  <a:moveTo>
                    <a:pt x="0" y="0"/>
                  </a:moveTo>
                  <a:lnTo>
                    <a:pt x="411336" y="0"/>
                  </a:lnTo>
                  <a:lnTo>
                    <a:pt x="411336" y="3447472"/>
                  </a:lnTo>
                  <a:lnTo>
                    <a:pt x="0" y="3447472"/>
                  </a:lnTo>
                  <a:close/>
                </a:path>
              </a:pathLst>
            </a:custGeom>
            <a:solidFill>
              <a:srgbClr val="468B6E"/>
            </a:solidFill>
            <a:ln>
              <a:noFill/>
            </a:ln>
          </p:spPr>
        </p:sp>
        <p:sp>
          <p:nvSpPr>
            <p:cNvPr id="207" name="Google Shape;207;p16"/>
            <p:cNvSpPr txBox="1"/>
            <p:nvPr/>
          </p:nvSpPr>
          <p:spPr>
            <a:xfrm>
              <a:off x="0" y="-47625"/>
              <a:ext cx="411336" cy="349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08" name="Google Shape;208;p16"/>
          <p:cNvCxnSpPr/>
          <p:nvPr/>
        </p:nvCxnSpPr>
        <p:spPr>
          <a:xfrm>
            <a:off x="-66645" y="9539345"/>
            <a:ext cx="18430031" cy="0"/>
          </a:xfrm>
          <a:prstGeom prst="straightConnector1">
            <a:avLst/>
          </a:prstGeom>
          <a:noFill/>
          <a:ln cap="flat" cmpd="sng" w="9525">
            <a:solidFill>
              <a:srgbClr val="262D74"/>
            </a:solidFill>
            <a:prstDash val="solid"/>
            <a:round/>
            <a:headEnd len="sm" w="sm" type="none"/>
            <a:tailEnd len="sm" w="sm" type="none"/>
          </a:ln>
        </p:spPr>
      </p:cxnSp>
      <p:cxnSp>
        <p:nvCxnSpPr>
          <p:cNvPr id="209" name="Google Shape;209;p16"/>
          <p:cNvCxnSpPr/>
          <p:nvPr/>
        </p:nvCxnSpPr>
        <p:spPr>
          <a:xfrm>
            <a:off x="17254538" y="-595579"/>
            <a:ext cx="0" cy="11478159"/>
          </a:xfrm>
          <a:prstGeom prst="straightConnector1">
            <a:avLst/>
          </a:prstGeom>
          <a:noFill/>
          <a:ln cap="flat" cmpd="sng" w="9525">
            <a:solidFill>
              <a:srgbClr val="262D74"/>
            </a:solidFill>
            <a:prstDash val="solid"/>
            <a:round/>
            <a:headEnd len="sm" w="sm" type="none"/>
            <a:tailEnd len="sm" w="sm" type="none"/>
          </a:ln>
        </p:spPr>
      </p:cxnSp>
      <p:pic>
        <p:nvPicPr>
          <p:cNvPr id="210" name="Google Shape;210;p16"/>
          <p:cNvPicPr preferRelativeResize="0"/>
          <p:nvPr/>
        </p:nvPicPr>
        <p:blipFill>
          <a:blip r:embed="rId4">
            <a:alphaModFix/>
          </a:blip>
          <a:stretch>
            <a:fillRect/>
          </a:stretch>
        </p:blipFill>
        <p:spPr>
          <a:xfrm>
            <a:off x="4555450" y="4380288"/>
            <a:ext cx="1984075" cy="1989609"/>
          </a:xfrm>
          <a:prstGeom prst="rect">
            <a:avLst/>
          </a:prstGeom>
          <a:noFill/>
          <a:ln>
            <a:noFill/>
          </a:ln>
        </p:spPr>
      </p:pic>
      <p:pic>
        <p:nvPicPr>
          <p:cNvPr id="211" name="Google Shape;211;p16"/>
          <p:cNvPicPr preferRelativeResize="0"/>
          <p:nvPr/>
        </p:nvPicPr>
        <p:blipFill>
          <a:blip r:embed="rId5">
            <a:alphaModFix/>
          </a:blip>
          <a:stretch>
            <a:fillRect/>
          </a:stretch>
        </p:blipFill>
        <p:spPr>
          <a:xfrm>
            <a:off x="11748496" y="4386119"/>
            <a:ext cx="1984075" cy="19779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D"/>
        </a:solidFill>
      </p:bgPr>
    </p:bg>
    <p:spTree>
      <p:nvGrpSpPr>
        <p:cNvPr id="215" name="Shape 215"/>
        <p:cNvGrpSpPr/>
        <p:nvPr/>
      </p:nvGrpSpPr>
      <p:grpSpPr>
        <a:xfrm>
          <a:off x="0" y="0"/>
          <a:ext cx="0" cy="0"/>
          <a:chOff x="0" y="0"/>
          <a:chExt cx="0" cy="0"/>
        </a:xfrm>
      </p:grpSpPr>
      <p:cxnSp>
        <p:nvCxnSpPr>
          <p:cNvPr id="216" name="Google Shape;216;p17"/>
          <p:cNvCxnSpPr/>
          <p:nvPr/>
        </p:nvCxnSpPr>
        <p:spPr>
          <a:xfrm rot="10800000">
            <a:off x="17043980" y="0"/>
            <a:ext cx="0" cy="10763183"/>
          </a:xfrm>
          <a:prstGeom prst="straightConnector1">
            <a:avLst/>
          </a:prstGeom>
          <a:noFill/>
          <a:ln cap="flat" cmpd="sng" w="9525">
            <a:solidFill>
              <a:srgbClr val="262D74"/>
            </a:solidFill>
            <a:prstDash val="solid"/>
            <a:round/>
            <a:headEnd len="sm" w="sm" type="none"/>
            <a:tailEnd len="sm" w="sm" type="none"/>
          </a:ln>
        </p:spPr>
      </p:cxnSp>
      <p:grpSp>
        <p:nvGrpSpPr>
          <p:cNvPr id="217" name="Google Shape;217;p17"/>
          <p:cNvGrpSpPr/>
          <p:nvPr/>
        </p:nvGrpSpPr>
        <p:grpSpPr>
          <a:xfrm>
            <a:off x="0" y="-142109"/>
            <a:ext cx="3615592" cy="10429109"/>
            <a:chOff x="0" y="-47625"/>
            <a:chExt cx="1211690" cy="3495097"/>
          </a:xfrm>
        </p:grpSpPr>
        <p:sp>
          <p:nvSpPr>
            <p:cNvPr id="218" name="Google Shape;218;p17"/>
            <p:cNvSpPr/>
            <p:nvPr/>
          </p:nvSpPr>
          <p:spPr>
            <a:xfrm>
              <a:off x="0" y="0"/>
              <a:ext cx="1211690" cy="3447472"/>
            </a:xfrm>
            <a:custGeom>
              <a:rect b="b" l="l" r="r" t="t"/>
              <a:pathLst>
                <a:path extrusionOk="0" h="3447472" w="1211690">
                  <a:moveTo>
                    <a:pt x="0" y="0"/>
                  </a:moveTo>
                  <a:lnTo>
                    <a:pt x="1211690" y="0"/>
                  </a:lnTo>
                  <a:lnTo>
                    <a:pt x="1211690" y="3447472"/>
                  </a:lnTo>
                  <a:lnTo>
                    <a:pt x="0" y="3447472"/>
                  </a:lnTo>
                  <a:close/>
                </a:path>
              </a:pathLst>
            </a:custGeom>
            <a:solidFill>
              <a:srgbClr val="468B6E"/>
            </a:solidFill>
            <a:ln>
              <a:noFill/>
            </a:ln>
          </p:spPr>
        </p:sp>
        <p:sp>
          <p:nvSpPr>
            <p:cNvPr id="219" name="Google Shape;219;p17"/>
            <p:cNvSpPr txBox="1"/>
            <p:nvPr/>
          </p:nvSpPr>
          <p:spPr>
            <a:xfrm>
              <a:off x="0" y="-47625"/>
              <a:ext cx="1211690" cy="349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0" name="Google Shape;220;p17"/>
          <p:cNvSpPr txBox="1"/>
          <p:nvPr/>
        </p:nvSpPr>
        <p:spPr>
          <a:xfrm>
            <a:off x="8152116" y="4628461"/>
            <a:ext cx="8008981" cy="15049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262D74"/>
                </a:solidFill>
                <a:latin typeface="Playfair Display"/>
                <a:ea typeface="Playfair Display"/>
                <a:cs typeface="Playfair Display"/>
                <a:sym typeface="Playfair Display"/>
              </a:rPr>
              <a:t>Our Projects</a:t>
            </a:r>
            <a:endParaRPr/>
          </a:p>
        </p:txBody>
      </p:sp>
      <p:sp>
        <p:nvSpPr>
          <p:cNvPr id="221" name="Google Shape;221;p17"/>
          <p:cNvSpPr txBox="1"/>
          <p:nvPr/>
        </p:nvSpPr>
        <p:spPr>
          <a:xfrm>
            <a:off x="9358462" y="6410639"/>
            <a:ext cx="5596289"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Rubik"/>
                <a:ea typeface="Rubik"/>
                <a:cs typeface="Rubik"/>
                <a:sym typeface="Rubik"/>
              </a:rPr>
              <a:t>Elaborate on what you want to discuss. </a:t>
            </a:r>
            <a:endParaRPr/>
          </a:p>
        </p:txBody>
      </p:sp>
      <p:sp>
        <p:nvSpPr>
          <p:cNvPr id="222" name="Google Shape;222;p17"/>
          <p:cNvSpPr txBox="1"/>
          <p:nvPr/>
        </p:nvSpPr>
        <p:spPr>
          <a:xfrm>
            <a:off x="11592791" y="1253065"/>
            <a:ext cx="1127630" cy="2902567"/>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16975" u="none" cap="none" strike="noStrike">
                <a:solidFill>
                  <a:srgbClr val="262D74"/>
                </a:solidFill>
                <a:latin typeface="Playfair Display"/>
                <a:ea typeface="Playfair Display"/>
                <a:cs typeface="Playfair Display"/>
                <a:sym typeface="Playfair Display"/>
              </a:rPr>
              <a:t>2</a:t>
            </a:r>
            <a:endParaRPr/>
          </a:p>
        </p:txBody>
      </p:sp>
      <p:pic>
        <p:nvPicPr>
          <p:cNvPr id="223" name="Google Shape;223;p17"/>
          <p:cNvPicPr preferRelativeResize="0"/>
          <p:nvPr/>
        </p:nvPicPr>
        <p:blipFill>
          <a:blip r:embed="rId3">
            <a:alphaModFix/>
          </a:blip>
          <a:stretch>
            <a:fillRect/>
          </a:stretch>
        </p:blipFill>
        <p:spPr>
          <a:xfrm>
            <a:off x="13922525" y="-4011475"/>
            <a:ext cx="8649553" cy="8639923"/>
          </a:xfrm>
          <a:prstGeom prst="rect">
            <a:avLst/>
          </a:prstGeom>
          <a:noFill/>
          <a:ln>
            <a:noFill/>
          </a:ln>
        </p:spPr>
      </p:pic>
      <p:pic>
        <p:nvPicPr>
          <p:cNvPr id="224" name="Google Shape;224;p17"/>
          <p:cNvPicPr preferRelativeResize="0"/>
          <p:nvPr/>
        </p:nvPicPr>
        <p:blipFill>
          <a:blip r:embed="rId4">
            <a:alphaModFix/>
          </a:blip>
          <a:stretch>
            <a:fillRect/>
          </a:stretch>
        </p:blipFill>
        <p:spPr>
          <a:xfrm>
            <a:off x="695299" y="0"/>
            <a:ext cx="6581728" cy="10287001"/>
          </a:xfrm>
          <a:prstGeom prst="rect">
            <a:avLst/>
          </a:prstGeom>
          <a:noFill/>
          <a:ln>
            <a:noFill/>
          </a:ln>
        </p:spPr>
      </p:pic>
      <p:cxnSp>
        <p:nvCxnSpPr>
          <p:cNvPr id="225" name="Google Shape;225;p17"/>
          <p:cNvCxnSpPr/>
          <p:nvPr/>
        </p:nvCxnSpPr>
        <p:spPr>
          <a:xfrm>
            <a:off x="0" y="1108848"/>
            <a:ext cx="18387214" cy="0"/>
          </a:xfrm>
          <a:prstGeom prst="straightConnector1">
            <a:avLst/>
          </a:prstGeom>
          <a:noFill/>
          <a:ln cap="flat" cmpd="sng" w="9525">
            <a:solidFill>
              <a:srgbClr val="262D74"/>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D"/>
        </a:solidFill>
      </p:bgPr>
    </p:bg>
    <p:spTree>
      <p:nvGrpSpPr>
        <p:cNvPr id="229" name="Shape 229"/>
        <p:cNvGrpSpPr/>
        <p:nvPr/>
      </p:nvGrpSpPr>
      <p:grpSpPr>
        <a:xfrm>
          <a:off x="0" y="0"/>
          <a:ext cx="0" cy="0"/>
          <a:chOff x="0" y="0"/>
          <a:chExt cx="0" cy="0"/>
        </a:xfrm>
      </p:grpSpPr>
      <p:grpSp>
        <p:nvGrpSpPr>
          <p:cNvPr id="230" name="Google Shape;230;p18"/>
          <p:cNvGrpSpPr/>
          <p:nvPr/>
        </p:nvGrpSpPr>
        <p:grpSpPr>
          <a:xfrm>
            <a:off x="2451521" y="3330125"/>
            <a:ext cx="2784113" cy="888048"/>
            <a:chOff x="0" y="-47625"/>
            <a:chExt cx="933037" cy="297610"/>
          </a:xfrm>
        </p:grpSpPr>
        <p:sp>
          <p:nvSpPr>
            <p:cNvPr id="231" name="Google Shape;231;p18"/>
            <p:cNvSpPr/>
            <p:nvPr/>
          </p:nvSpPr>
          <p:spPr>
            <a:xfrm>
              <a:off x="0" y="0"/>
              <a:ext cx="933037" cy="249985"/>
            </a:xfrm>
            <a:custGeom>
              <a:rect b="b" l="l" r="r" t="t"/>
              <a:pathLst>
                <a:path extrusionOk="0" h="249985" w="933037">
                  <a:moveTo>
                    <a:pt x="0" y="0"/>
                  </a:moveTo>
                  <a:lnTo>
                    <a:pt x="933037" y="0"/>
                  </a:lnTo>
                  <a:lnTo>
                    <a:pt x="933037" y="249985"/>
                  </a:lnTo>
                  <a:lnTo>
                    <a:pt x="0" y="249985"/>
                  </a:lnTo>
                  <a:close/>
                </a:path>
              </a:pathLst>
            </a:custGeom>
            <a:solidFill>
              <a:srgbClr val="468B6E"/>
            </a:solidFill>
            <a:ln>
              <a:noFill/>
            </a:ln>
          </p:spPr>
        </p:sp>
        <p:sp>
          <p:nvSpPr>
            <p:cNvPr id="232" name="Google Shape;232;p18"/>
            <p:cNvSpPr txBox="1"/>
            <p:nvPr/>
          </p:nvSpPr>
          <p:spPr>
            <a:xfrm>
              <a:off x="0" y="-47625"/>
              <a:ext cx="933037" cy="2976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18"/>
          <p:cNvGrpSpPr/>
          <p:nvPr/>
        </p:nvGrpSpPr>
        <p:grpSpPr>
          <a:xfrm>
            <a:off x="7171298" y="3330125"/>
            <a:ext cx="2784113" cy="888048"/>
            <a:chOff x="0" y="-47625"/>
            <a:chExt cx="933037" cy="297610"/>
          </a:xfrm>
        </p:grpSpPr>
        <p:sp>
          <p:nvSpPr>
            <p:cNvPr id="234" name="Google Shape;234;p18"/>
            <p:cNvSpPr/>
            <p:nvPr/>
          </p:nvSpPr>
          <p:spPr>
            <a:xfrm>
              <a:off x="0" y="0"/>
              <a:ext cx="933037" cy="249985"/>
            </a:xfrm>
            <a:custGeom>
              <a:rect b="b" l="l" r="r" t="t"/>
              <a:pathLst>
                <a:path extrusionOk="0" h="249985" w="933037">
                  <a:moveTo>
                    <a:pt x="0" y="0"/>
                  </a:moveTo>
                  <a:lnTo>
                    <a:pt x="933037" y="0"/>
                  </a:lnTo>
                  <a:lnTo>
                    <a:pt x="933037" y="249985"/>
                  </a:lnTo>
                  <a:lnTo>
                    <a:pt x="0" y="249985"/>
                  </a:lnTo>
                  <a:close/>
                </a:path>
              </a:pathLst>
            </a:custGeom>
            <a:solidFill>
              <a:srgbClr val="468B6E"/>
            </a:solidFill>
            <a:ln>
              <a:noFill/>
            </a:ln>
          </p:spPr>
        </p:sp>
        <p:sp>
          <p:nvSpPr>
            <p:cNvPr id="235" name="Google Shape;235;p18"/>
            <p:cNvSpPr txBox="1"/>
            <p:nvPr/>
          </p:nvSpPr>
          <p:spPr>
            <a:xfrm>
              <a:off x="0" y="-47625"/>
              <a:ext cx="933037" cy="2976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8"/>
          <p:cNvGrpSpPr/>
          <p:nvPr/>
        </p:nvGrpSpPr>
        <p:grpSpPr>
          <a:xfrm>
            <a:off x="7171298" y="6277809"/>
            <a:ext cx="2784113" cy="888048"/>
            <a:chOff x="0" y="-47625"/>
            <a:chExt cx="933037" cy="297610"/>
          </a:xfrm>
        </p:grpSpPr>
        <p:sp>
          <p:nvSpPr>
            <p:cNvPr id="237" name="Google Shape;237;p18"/>
            <p:cNvSpPr/>
            <p:nvPr/>
          </p:nvSpPr>
          <p:spPr>
            <a:xfrm>
              <a:off x="0" y="0"/>
              <a:ext cx="933037" cy="249985"/>
            </a:xfrm>
            <a:custGeom>
              <a:rect b="b" l="l" r="r" t="t"/>
              <a:pathLst>
                <a:path extrusionOk="0" h="249985" w="933037">
                  <a:moveTo>
                    <a:pt x="0" y="0"/>
                  </a:moveTo>
                  <a:lnTo>
                    <a:pt x="933037" y="0"/>
                  </a:lnTo>
                  <a:lnTo>
                    <a:pt x="933037" y="249985"/>
                  </a:lnTo>
                  <a:lnTo>
                    <a:pt x="0" y="249985"/>
                  </a:lnTo>
                  <a:close/>
                </a:path>
              </a:pathLst>
            </a:custGeom>
            <a:solidFill>
              <a:srgbClr val="468B6E"/>
            </a:solidFill>
            <a:ln>
              <a:noFill/>
            </a:ln>
          </p:spPr>
        </p:sp>
        <p:sp>
          <p:nvSpPr>
            <p:cNvPr id="238" name="Google Shape;238;p18"/>
            <p:cNvSpPr txBox="1"/>
            <p:nvPr/>
          </p:nvSpPr>
          <p:spPr>
            <a:xfrm>
              <a:off x="0" y="-47625"/>
              <a:ext cx="933037" cy="2976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8"/>
          <p:cNvGrpSpPr/>
          <p:nvPr/>
        </p:nvGrpSpPr>
        <p:grpSpPr>
          <a:xfrm>
            <a:off x="2451521" y="6277809"/>
            <a:ext cx="2784113" cy="888048"/>
            <a:chOff x="0" y="-47625"/>
            <a:chExt cx="933037" cy="297610"/>
          </a:xfrm>
        </p:grpSpPr>
        <p:sp>
          <p:nvSpPr>
            <p:cNvPr id="240" name="Google Shape;240;p18"/>
            <p:cNvSpPr/>
            <p:nvPr/>
          </p:nvSpPr>
          <p:spPr>
            <a:xfrm>
              <a:off x="0" y="0"/>
              <a:ext cx="933037" cy="249985"/>
            </a:xfrm>
            <a:custGeom>
              <a:rect b="b" l="l" r="r" t="t"/>
              <a:pathLst>
                <a:path extrusionOk="0" h="249985" w="933037">
                  <a:moveTo>
                    <a:pt x="0" y="0"/>
                  </a:moveTo>
                  <a:lnTo>
                    <a:pt x="933037" y="0"/>
                  </a:lnTo>
                  <a:lnTo>
                    <a:pt x="933037" y="249985"/>
                  </a:lnTo>
                  <a:lnTo>
                    <a:pt x="0" y="249985"/>
                  </a:lnTo>
                  <a:close/>
                </a:path>
              </a:pathLst>
            </a:custGeom>
            <a:solidFill>
              <a:srgbClr val="468B6E"/>
            </a:solidFill>
            <a:ln>
              <a:noFill/>
            </a:ln>
          </p:spPr>
        </p:sp>
        <p:sp>
          <p:nvSpPr>
            <p:cNvPr id="241" name="Google Shape;241;p18"/>
            <p:cNvSpPr txBox="1"/>
            <p:nvPr/>
          </p:nvSpPr>
          <p:spPr>
            <a:xfrm>
              <a:off x="0" y="-47625"/>
              <a:ext cx="933037" cy="2976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18"/>
          <p:cNvGrpSpPr/>
          <p:nvPr/>
        </p:nvGrpSpPr>
        <p:grpSpPr>
          <a:xfrm>
            <a:off x="13015968" y="-49649"/>
            <a:ext cx="5347418" cy="10429109"/>
            <a:chOff x="0" y="-47625"/>
            <a:chExt cx="1792075" cy="3495097"/>
          </a:xfrm>
        </p:grpSpPr>
        <p:sp>
          <p:nvSpPr>
            <p:cNvPr id="243" name="Google Shape;243;p18"/>
            <p:cNvSpPr/>
            <p:nvPr/>
          </p:nvSpPr>
          <p:spPr>
            <a:xfrm>
              <a:off x="0" y="0"/>
              <a:ext cx="1792075" cy="3447472"/>
            </a:xfrm>
            <a:custGeom>
              <a:rect b="b" l="l" r="r" t="t"/>
              <a:pathLst>
                <a:path extrusionOk="0" h="3447472" w="1792075">
                  <a:moveTo>
                    <a:pt x="0" y="0"/>
                  </a:moveTo>
                  <a:lnTo>
                    <a:pt x="1792075" y="0"/>
                  </a:lnTo>
                  <a:lnTo>
                    <a:pt x="1792075" y="3447472"/>
                  </a:lnTo>
                  <a:lnTo>
                    <a:pt x="0" y="3447472"/>
                  </a:lnTo>
                  <a:close/>
                </a:path>
              </a:pathLst>
            </a:custGeom>
            <a:solidFill>
              <a:srgbClr val="468B6E"/>
            </a:solidFill>
            <a:ln>
              <a:noFill/>
            </a:ln>
          </p:spPr>
        </p:sp>
        <p:sp>
          <p:nvSpPr>
            <p:cNvPr id="244" name="Google Shape;244;p18"/>
            <p:cNvSpPr txBox="1"/>
            <p:nvPr/>
          </p:nvSpPr>
          <p:spPr>
            <a:xfrm>
              <a:off x="0" y="-47625"/>
              <a:ext cx="1792075" cy="349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45" name="Google Shape;245;p18"/>
          <p:cNvCxnSpPr/>
          <p:nvPr/>
        </p:nvCxnSpPr>
        <p:spPr>
          <a:xfrm>
            <a:off x="1343234" y="-383723"/>
            <a:ext cx="0" cy="10763183"/>
          </a:xfrm>
          <a:prstGeom prst="straightConnector1">
            <a:avLst/>
          </a:prstGeom>
          <a:noFill/>
          <a:ln cap="flat" cmpd="sng" w="9525">
            <a:solidFill>
              <a:srgbClr val="262D74"/>
            </a:solidFill>
            <a:prstDash val="solid"/>
            <a:round/>
            <a:headEnd len="sm" w="sm" type="none"/>
            <a:tailEnd len="sm" w="sm" type="none"/>
          </a:ln>
        </p:spPr>
      </p:cxnSp>
      <p:sp>
        <p:nvSpPr>
          <p:cNvPr id="246" name="Google Shape;246;p18"/>
          <p:cNvSpPr txBox="1"/>
          <p:nvPr/>
        </p:nvSpPr>
        <p:spPr>
          <a:xfrm>
            <a:off x="1261176" y="1028700"/>
            <a:ext cx="9821217"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62D74"/>
                </a:solidFill>
                <a:latin typeface="Playfair Display"/>
                <a:ea typeface="Playfair Display"/>
                <a:cs typeface="Playfair Display"/>
                <a:sym typeface="Playfair Display"/>
              </a:rPr>
              <a:t>Our Benefits</a:t>
            </a:r>
            <a:endParaRPr/>
          </a:p>
        </p:txBody>
      </p:sp>
      <p:sp>
        <p:nvSpPr>
          <p:cNvPr id="247" name="Google Shape;247;p18"/>
          <p:cNvSpPr txBox="1"/>
          <p:nvPr/>
        </p:nvSpPr>
        <p:spPr>
          <a:xfrm>
            <a:off x="2118544" y="3573741"/>
            <a:ext cx="3450068"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Rubik Medium"/>
                <a:ea typeface="Rubik Medium"/>
                <a:cs typeface="Rubik Medium"/>
                <a:sym typeface="Rubik Medium"/>
              </a:rPr>
              <a:t>One</a:t>
            </a:r>
            <a:endParaRPr/>
          </a:p>
        </p:txBody>
      </p:sp>
      <p:sp>
        <p:nvSpPr>
          <p:cNvPr id="248" name="Google Shape;248;p18"/>
          <p:cNvSpPr txBox="1"/>
          <p:nvPr/>
        </p:nvSpPr>
        <p:spPr>
          <a:xfrm>
            <a:off x="6766123" y="3573741"/>
            <a:ext cx="3594462"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Rubik Medium"/>
                <a:ea typeface="Rubik Medium"/>
                <a:cs typeface="Rubik Medium"/>
                <a:sym typeface="Rubik Medium"/>
              </a:rPr>
              <a:t>Two</a:t>
            </a:r>
            <a:endParaRPr/>
          </a:p>
        </p:txBody>
      </p:sp>
      <p:sp>
        <p:nvSpPr>
          <p:cNvPr id="249" name="Google Shape;249;p18"/>
          <p:cNvSpPr txBox="1"/>
          <p:nvPr/>
        </p:nvSpPr>
        <p:spPr>
          <a:xfrm>
            <a:off x="2118544" y="6521425"/>
            <a:ext cx="3450068"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Rubik Medium"/>
                <a:ea typeface="Rubik Medium"/>
                <a:cs typeface="Rubik Medium"/>
                <a:sym typeface="Rubik Medium"/>
              </a:rPr>
              <a:t>Three</a:t>
            </a:r>
            <a:endParaRPr/>
          </a:p>
        </p:txBody>
      </p:sp>
      <p:sp>
        <p:nvSpPr>
          <p:cNvPr id="250" name="Google Shape;250;p18"/>
          <p:cNvSpPr txBox="1"/>
          <p:nvPr/>
        </p:nvSpPr>
        <p:spPr>
          <a:xfrm>
            <a:off x="6766123" y="6521425"/>
            <a:ext cx="3594462"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Rubik Medium"/>
                <a:ea typeface="Rubik Medium"/>
                <a:cs typeface="Rubik Medium"/>
                <a:sym typeface="Rubik Medium"/>
              </a:rPr>
              <a:t>Four</a:t>
            </a:r>
            <a:endParaRPr/>
          </a:p>
        </p:txBody>
      </p:sp>
      <p:sp>
        <p:nvSpPr>
          <p:cNvPr id="251" name="Google Shape;251;p18"/>
          <p:cNvSpPr txBox="1"/>
          <p:nvPr/>
        </p:nvSpPr>
        <p:spPr>
          <a:xfrm>
            <a:off x="2118544" y="4366329"/>
            <a:ext cx="3450068"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ubik"/>
                <a:ea typeface="Rubik"/>
                <a:cs typeface="Rubik"/>
                <a:sym typeface="Rubik"/>
              </a:rPr>
              <a:t>Elaborate on what you want to discuss. </a:t>
            </a:r>
            <a:endParaRPr/>
          </a:p>
        </p:txBody>
      </p:sp>
      <p:sp>
        <p:nvSpPr>
          <p:cNvPr id="252" name="Google Shape;252;p18"/>
          <p:cNvSpPr txBox="1"/>
          <p:nvPr/>
        </p:nvSpPr>
        <p:spPr>
          <a:xfrm>
            <a:off x="6838320" y="4366329"/>
            <a:ext cx="3450068"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ubik"/>
                <a:ea typeface="Rubik"/>
                <a:cs typeface="Rubik"/>
                <a:sym typeface="Rubik"/>
              </a:rPr>
              <a:t>Elaborate on what you want to discuss. </a:t>
            </a:r>
            <a:endParaRPr/>
          </a:p>
        </p:txBody>
      </p:sp>
      <p:sp>
        <p:nvSpPr>
          <p:cNvPr id="253" name="Google Shape;253;p18"/>
          <p:cNvSpPr txBox="1"/>
          <p:nvPr/>
        </p:nvSpPr>
        <p:spPr>
          <a:xfrm>
            <a:off x="2069804" y="7359525"/>
            <a:ext cx="3547547"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ubik"/>
                <a:ea typeface="Rubik"/>
                <a:cs typeface="Rubik"/>
                <a:sym typeface="Rubik"/>
              </a:rPr>
              <a:t>Elaborate on what you want to discuss. </a:t>
            </a:r>
            <a:endParaRPr/>
          </a:p>
        </p:txBody>
      </p:sp>
      <p:sp>
        <p:nvSpPr>
          <p:cNvPr id="254" name="Google Shape;254;p18"/>
          <p:cNvSpPr txBox="1"/>
          <p:nvPr/>
        </p:nvSpPr>
        <p:spPr>
          <a:xfrm>
            <a:off x="6789581" y="7359525"/>
            <a:ext cx="3547547"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ubik"/>
                <a:ea typeface="Rubik"/>
                <a:cs typeface="Rubik"/>
                <a:sym typeface="Rubik"/>
              </a:rPr>
              <a:t>Elaborate on what you want to discuss. </a:t>
            </a:r>
            <a:endParaRPr/>
          </a:p>
        </p:txBody>
      </p:sp>
      <p:pic>
        <p:nvPicPr>
          <p:cNvPr id="255" name="Google Shape;255;p18"/>
          <p:cNvPicPr preferRelativeResize="0"/>
          <p:nvPr/>
        </p:nvPicPr>
        <p:blipFill>
          <a:blip r:embed="rId3">
            <a:alphaModFix/>
          </a:blip>
          <a:stretch>
            <a:fillRect/>
          </a:stretch>
        </p:blipFill>
        <p:spPr>
          <a:xfrm>
            <a:off x="-4234395" y="-3238596"/>
            <a:ext cx="7417150" cy="7411637"/>
          </a:xfrm>
          <a:prstGeom prst="rect">
            <a:avLst/>
          </a:prstGeom>
          <a:noFill/>
          <a:ln>
            <a:noFill/>
          </a:ln>
        </p:spPr>
      </p:pic>
      <p:pic>
        <p:nvPicPr>
          <p:cNvPr id="256" name="Google Shape;256;p18"/>
          <p:cNvPicPr preferRelativeResize="0"/>
          <p:nvPr/>
        </p:nvPicPr>
        <p:blipFill>
          <a:blip r:embed="rId4">
            <a:alphaModFix/>
          </a:blip>
          <a:stretch>
            <a:fillRect/>
          </a:stretch>
        </p:blipFill>
        <p:spPr>
          <a:xfrm>
            <a:off x="11082400" y="335124"/>
            <a:ext cx="6385876" cy="9508850"/>
          </a:xfrm>
          <a:prstGeom prst="rect">
            <a:avLst/>
          </a:prstGeom>
          <a:noFill/>
          <a:ln>
            <a:noFill/>
          </a:ln>
        </p:spPr>
      </p:pic>
      <p:cxnSp>
        <p:nvCxnSpPr>
          <p:cNvPr id="257" name="Google Shape;257;p18"/>
          <p:cNvCxnSpPr/>
          <p:nvPr/>
        </p:nvCxnSpPr>
        <p:spPr>
          <a:xfrm rot="10800000">
            <a:off x="0" y="9270612"/>
            <a:ext cx="18363386" cy="0"/>
          </a:xfrm>
          <a:prstGeom prst="straightConnector1">
            <a:avLst/>
          </a:prstGeom>
          <a:noFill/>
          <a:ln cap="flat" cmpd="sng" w="9525">
            <a:solidFill>
              <a:srgbClr val="262D74"/>
            </a:solidFill>
            <a:prstDash val="solid"/>
            <a:round/>
            <a:headEnd len="sm" w="sm" type="none"/>
            <a:tailEnd len="sm" w="sm" type="none"/>
          </a:ln>
        </p:spPr>
      </p:cxnSp>
      <p:pic>
        <p:nvPicPr>
          <p:cNvPr id="258" name="Google Shape;258;p18"/>
          <p:cNvPicPr preferRelativeResize="0"/>
          <p:nvPr/>
        </p:nvPicPr>
        <p:blipFill>
          <a:blip r:embed="rId5">
            <a:alphaModFix/>
          </a:blip>
          <a:stretch>
            <a:fillRect/>
          </a:stretch>
        </p:blipFill>
        <p:spPr>
          <a:xfrm>
            <a:off x="11255573" y="7359527"/>
            <a:ext cx="5560124" cy="55477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D"/>
        </a:solidFill>
      </p:bgPr>
    </p:bg>
    <p:spTree>
      <p:nvGrpSpPr>
        <p:cNvPr id="262" name="Shape 262"/>
        <p:cNvGrpSpPr/>
        <p:nvPr/>
      </p:nvGrpSpPr>
      <p:grpSpPr>
        <a:xfrm>
          <a:off x="0" y="0"/>
          <a:ext cx="0" cy="0"/>
          <a:chOff x="0" y="0"/>
          <a:chExt cx="0" cy="0"/>
        </a:xfrm>
      </p:grpSpPr>
      <p:grpSp>
        <p:nvGrpSpPr>
          <p:cNvPr id="263" name="Google Shape;263;p19"/>
          <p:cNvGrpSpPr/>
          <p:nvPr/>
        </p:nvGrpSpPr>
        <p:grpSpPr>
          <a:xfrm>
            <a:off x="-168880" y="3530172"/>
            <a:ext cx="18625599" cy="6237989"/>
            <a:chOff x="0" y="-47625"/>
            <a:chExt cx="6242032" cy="2090549"/>
          </a:xfrm>
        </p:grpSpPr>
        <p:sp>
          <p:nvSpPr>
            <p:cNvPr id="264" name="Google Shape;264;p19"/>
            <p:cNvSpPr/>
            <p:nvPr/>
          </p:nvSpPr>
          <p:spPr>
            <a:xfrm>
              <a:off x="0" y="0"/>
              <a:ext cx="6242032" cy="2042924"/>
            </a:xfrm>
            <a:custGeom>
              <a:rect b="b" l="l" r="r" t="t"/>
              <a:pathLst>
                <a:path extrusionOk="0" h="2042924" w="6242032">
                  <a:moveTo>
                    <a:pt x="0" y="0"/>
                  </a:moveTo>
                  <a:lnTo>
                    <a:pt x="6242032" y="0"/>
                  </a:lnTo>
                  <a:lnTo>
                    <a:pt x="6242032" y="2042924"/>
                  </a:lnTo>
                  <a:lnTo>
                    <a:pt x="0" y="2042924"/>
                  </a:lnTo>
                  <a:close/>
                </a:path>
              </a:pathLst>
            </a:custGeom>
            <a:solidFill>
              <a:srgbClr val="468B6E"/>
            </a:solidFill>
            <a:ln>
              <a:noFill/>
            </a:ln>
          </p:spPr>
        </p:sp>
        <p:sp>
          <p:nvSpPr>
            <p:cNvPr id="265" name="Google Shape;265;p19"/>
            <p:cNvSpPr txBox="1"/>
            <p:nvPr/>
          </p:nvSpPr>
          <p:spPr>
            <a:xfrm>
              <a:off x="0" y="-47625"/>
              <a:ext cx="6242032" cy="20905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6" name="Google Shape;266;p19"/>
          <p:cNvSpPr txBox="1"/>
          <p:nvPr/>
        </p:nvSpPr>
        <p:spPr>
          <a:xfrm>
            <a:off x="5480189" y="1028700"/>
            <a:ext cx="732762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62D74"/>
                </a:solidFill>
                <a:latin typeface="Playfair Display"/>
                <a:ea typeface="Playfair Display"/>
                <a:cs typeface="Playfair Display"/>
                <a:sym typeface="Playfair Display"/>
              </a:rPr>
              <a:t>Portfolio</a:t>
            </a:r>
            <a:endParaRPr/>
          </a:p>
        </p:txBody>
      </p:sp>
      <p:sp>
        <p:nvSpPr>
          <p:cNvPr id="267" name="Google Shape;267;p19"/>
          <p:cNvSpPr txBox="1"/>
          <p:nvPr/>
        </p:nvSpPr>
        <p:spPr>
          <a:xfrm>
            <a:off x="4442167" y="2622905"/>
            <a:ext cx="9403667"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Rubik"/>
                <a:ea typeface="Rubik"/>
                <a:cs typeface="Rubik"/>
                <a:sym typeface="Rubik"/>
              </a:rPr>
              <a:t>What can you say about your projects? Share it here!</a:t>
            </a:r>
            <a:endParaRPr/>
          </a:p>
        </p:txBody>
      </p:sp>
      <p:cxnSp>
        <p:nvCxnSpPr>
          <p:cNvPr id="268" name="Google Shape;268;p19"/>
          <p:cNvCxnSpPr/>
          <p:nvPr/>
        </p:nvCxnSpPr>
        <p:spPr>
          <a:xfrm>
            <a:off x="0" y="9263062"/>
            <a:ext cx="18456880" cy="0"/>
          </a:xfrm>
          <a:prstGeom prst="straightConnector1">
            <a:avLst/>
          </a:prstGeom>
          <a:noFill/>
          <a:ln cap="flat" cmpd="sng" w="9525">
            <a:solidFill>
              <a:srgbClr val="262D74"/>
            </a:solidFill>
            <a:prstDash val="solid"/>
            <a:round/>
            <a:headEnd len="sm" w="sm" type="none"/>
            <a:tailEnd len="sm" w="sm" type="none"/>
          </a:ln>
        </p:spPr>
      </p:cxnSp>
      <p:cxnSp>
        <p:nvCxnSpPr>
          <p:cNvPr id="269" name="Google Shape;269;p19"/>
          <p:cNvCxnSpPr/>
          <p:nvPr/>
        </p:nvCxnSpPr>
        <p:spPr>
          <a:xfrm>
            <a:off x="1033462" y="-882899"/>
            <a:ext cx="0" cy="11478159"/>
          </a:xfrm>
          <a:prstGeom prst="straightConnector1">
            <a:avLst/>
          </a:prstGeom>
          <a:noFill/>
          <a:ln cap="flat" cmpd="sng" w="9525">
            <a:solidFill>
              <a:srgbClr val="262D74"/>
            </a:solidFill>
            <a:prstDash val="solid"/>
            <a:round/>
            <a:headEnd len="sm" w="sm" type="none"/>
            <a:tailEnd len="sm" w="sm" type="none"/>
          </a:ln>
        </p:spPr>
      </p:cxnSp>
      <p:pic>
        <p:nvPicPr>
          <p:cNvPr id="270" name="Google Shape;270;p19"/>
          <p:cNvPicPr preferRelativeResize="0"/>
          <p:nvPr/>
        </p:nvPicPr>
        <p:blipFill>
          <a:blip r:embed="rId3">
            <a:alphaModFix/>
          </a:blip>
          <a:stretch>
            <a:fillRect/>
          </a:stretch>
        </p:blipFill>
        <p:spPr>
          <a:xfrm>
            <a:off x="13402494" y="-5570675"/>
            <a:ext cx="10309960" cy="10286998"/>
          </a:xfrm>
          <a:prstGeom prst="rect">
            <a:avLst/>
          </a:prstGeom>
          <a:noFill/>
          <a:ln>
            <a:noFill/>
          </a:ln>
        </p:spPr>
      </p:pic>
      <p:pic>
        <p:nvPicPr>
          <p:cNvPr id="271" name="Google Shape;271;p19"/>
          <p:cNvPicPr preferRelativeResize="0"/>
          <p:nvPr/>
        </p:nvPicPr>
        <p:blipFill>
          <a:blip r:embed="rId4">
            <a:alphaModFix/>
          </a:blip>
          <a:stretch>
            <a:fillRect/>
          </a:stretch>
        </p:blipFill>
        <p:spPr>
          <a:xfrm>
            <a:off x="534475" y="5143500"/>
            <a:ext cx="4139620" cy="3212300"/>
          </a:xfrm>
          <a:prstGeom prst="rect">
            <a:avLst/>
          </a:prstGeom>
          <a:noFill/>
          <a:ln>
            <a:noFill/>
          </a:ln>
        </p:spPr>
      </p:pic>
      <p:pic>
        <p:nvPicPr>
          <p:cNvPr id="272" name="Google Shape;272;p19"/>
          <p:cNvPicPr preferRelativeResize="0"/>
          <p:nvPr/>
        </p:nvPicPr>
        <p:blipFill>
          <a:blip r:embed="rId5">
            <a:alphaModFix/>
          </a:blip>
          <a:stretch>
            <a:fillRect/>
          </a:stretch>
        </p:blipFill>
        <p:spPr>
          <a:xfrm>
            <a:off x="4885500" y="5148203"/>
            <a:ext cx="4139624" cy="3207597"/>
          </a:xfrm>
          <a:prstGeom prst="rect">
            <a:avLst/>
          </a:prstGeom>
          <a:noFill/>
          <a:ln>
            <a:noFill/>
          </a:ln>
        </p:spPr>
      </p:pic>
      <p:pic>
        <p:nvPicPr>
          <p:cNvPr id="273" name="Google Shape;273;p19"/>
          <p:cNvPicPr preferRelativeResize="0"/>
          <p:nvPr/>
        </p:nvPicPr>
        <p:blipFill>
          <a:blip r:embed="rId6">
            <a:alphaModFix/>
          </a:blip>
          <a:stretch>
            <a:fillRect/>
          </a:stretch>
        </p:blipFill>
        <p:spPr>
          <a:xfrm>
            <a:off x="9236525" y="5143500"/>
            <a:ext cx="4172111" cy="3232775"/>
          </a:xfrm>
          <a:prstGeom prst="rect">
            <a:avLst/>
          </a:prstGeom>
          <a:noFill/>
          <a:ln>
            <a:noFill/>
          </a:ln>
        </p:spPr>
      </p:pic>
      <p:pic>
        <p:nvPicPr>
          <p:cNvPr id="274" name="Google Shape;274;p19"/>
          <p:cNvPicPr preferRelativeResize="0"/>
          <p:nvPr/>
        </p:nvPicPr>
        <p:blipFill>
          <a:blip r:embed="rId7">
            <a:alphaModFix/>
          </a:blip>
          <a:stretch>
            <a:fillRect/>
          </a:stretch>
        </p:blipFill>
        <p:spPr>
          <a:xfrm>
            <a:off x="13620025" y="5143493"/>
            <a:ext cx="4139625" cy="321230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rporate Mergers and Acquisitions Presentation">
  <a:themeElements>
    <a:clrScheme name="Office">
      <a:dk1>
        <a:srgbClr val="000000"/>
      </a:dk1>
      <a:lt1>
        <a:srgbClr val="FFFFFF"/>
      </a:lt1>
      <a:dk2>
        <a:srgbClr val="262D74"/>
      </a:dk2>
      <a:lt2>
        <a:srgbClr val="468B6E"/>
      </a:lt2>
      <a:accent1>
        <a:srgbClr val="EDEDED"/>
      </a:accent1>
      <a:accent2>
        <a:srgbClr val="888888"/>
      </a:accent2>
      <a:accent3>
        <a:srgbClr val="FFFFFF"/>
      </a:accent3>
      <a:accent4>
        <a:srgbClr val="262D74"/>
      </a:accent4>
      <a:accent5>
        <a:srgbClr val="468B6E"/>
      </a:accent5>
      <a:accent6>
        <a:srgbClr val="EDEDED"/>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