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Fira Sans Medium"/>
      <p:regular r:id="rId25"/>
      <p:bold r:id="rId26"/>
      <p:italic r:id="rId27"/>
      <p:boldItalic r:id="rId28"/>
    </p:embeddedFont>
    <p:embeddedFont>
      <p:font typeface="Fira Sans"/>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FiraSansMedium-bold.fntdata"/><Relationship Id="rId25" Type="http://schemas.openxmlformats.org/officeDocument/2006/relationships/font" Target="fonts/FiraSansMedium-regular.fntdata"/><Relationship Id="rId28" Type="http://schemas.openxmlformats.org/officeDocument/2006/relationships/font" Target="fonts/FiraSansMedium-boldItalic.fntdata"/><Relationship Id="rId27" Type="http://schemas.openxmlformats.org/officeDocument/2006/relationships/font" Target="fonts/FiraSansMedium-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FiraSans-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FiraSans-italic.fntdata"/><Relationship Id="rId30" Type="http://schemas.openxmlformats.org/officeDocument/2006/relationships/font" Target="fonts/FiraSans-bold.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FiraSans-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7.pn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8.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9.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5.png"/><Relationship Id="rId4" Type="http://schemas.openxmlformats.org/officeDocument/2006/relationships/image" Target="../media/image2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9.pn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idx="1" type="subTitle"/>
          </p:nvPr>
        </p:nvSpPr>
        <p:spPr>
          <a:xfrm>
            <a:off x="5136125" y="4267200"/>
            <a:ext cx="74055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pic>
        <p:nvPicPr>
          <p:cNvPr id="11" name="Google Shape;11;p3"/>
          <p:cNvPicPr preferRelativeResize="0"/>
          <p:nvPr/>
        </p:nvPicPr>
        <p:blipFill>
          <a:blip r:embed="rId2">
            <a:alphaModFix/>
          </a:blip>
          <a:stretch>
            <a:fillRect/>
          </a:stretch>
        </p:blipFill>
        <p:spPr>
          <a:xfrm>
            <a:off x="15837376" y="8001573"/>
            <a:ext cx="2429175" cy="2288791"/>
          </a:xfrm>
          <a:prstGeom prst="rect">
            <a:avLst/>
          </a:prstGeom>
          <a:noFill/>
          <a:ln>
            <a:noFill/>
          </a:ln>
        </p:spPr>
      </p:pic>
      <p:pic>
        <p:nvPicPr>
          <p:cNvPr id="12" name="Google Shape;12;p3"/>
          <p:cNvPicPr preferRelativeResize="0"/>
          <p:nvPr/>
        </p:nvPicPr>
        <p:blipFill>
          <a:blip r:embed="rId3">
            <a:alphaModFix/>
          </a:blip>
          <a:stretch>
            <a:fillRect/>
          </a:stretch>
        </p:blipFill>
        <p:spPr>
          <a:xfrm>
            <a:off x="1083423" y="8790973"/>
            <a:ext cx="3306075" cy="706641"/>
          </a:xfrm>
          <a:prstGeom prst="rect">
            <a:avLst/>
          </a:prstGeom>
          <a:noFill/>
          <a:ln>
            <a:noFill/>
          </a:ln>
        </p:spPr>
      </p:pic>
      <p:cxnSp>
        <p:nvCxnSpPr>
          <p:cNvPr id="13" name="Google Shape;13;p3"/>
          <p:cNvCxnSpPr/>
          <p:nvPr/>
        </p:nvCxnSpPr>
        <p:spPr>
          <a:xfrm flipH="1" rot="10800000">
            <a:off x="39370" y="9790398"/>
            <a:ext cx="18363300" cy="18900"/>
          </a:xfrm>
          <a:prstGeom prst="straightConnector1">
            <a:avLst/>
          </a:prstGeom>
          <a:noFill/>
          <a:ln cap="flat" cmpd="sng" w="28575">
            <a:solidFill>
              <a:srgbClr val="004AAD"/>
            </a:solidFill>
            <a:prstDash val="solid"/>
            <a:round/>
            <a:headEnd len="sm" w="sm" type="none"/>
            <a:tailEnd len="sm" w="sm" type="none"/>
          </a:ln>
        </p:spPr>
      </p:cxnSp>
      <p:cxnSp>
        <p:nvCxnSpPr>
          <p:cNvPr id="14" name="Google Shape;14;p3"/>
          <p:cNvCxnSpPr/>
          <p:nvPr/>
        </p:nvCxnSpPr>
        <p:spPr>
          <a:xfrm>
            <a:off x="17762732" y="-1068079"/>
            <a:ext cx="0" cy="11478300"/>
          </a:xfrm>
          <a:prstGeom prst="straightConnector1">
            <a:avLst/>
          </a:prstGeom>
          <a:noFill/>
          <a:ln cap="flat" cmpd="sng" w="28575">
            <a:solidFill>
              <a:srgbClr val="004AAD"/>
            </a:solidFill>
            <a:prstDash val="solid"/>
            <a:round/>
            <a:headEnd len="sm" w="sm" type="none"/>
            <a:tailEnd len="sm" w="sm" type="none"/>
          </a:ln>
        </p:spPr>
      </p:cxnSp>
      <p:cxnSp>
        <p:nvCxnSpPr>
          <p:cNvPr id="15" name="Google Shape;15;p3"/>
          <p:cNvCxnSpPr/>
          <p:nvPr/>
        </p:nvCxnSpPr>
        <p:spPr>
          <a:xfrm flipH="1" rot="10800000">
            <a:off x="-37693" y="406123"/>
            <a:ext cx="18363300" cy="18900"/>
          </a:xfrm>
          <a:prstGeom prst="straightConnector1">
            <a:avLst/>
          </a:prstGeom>
          <a:noFill/>
          <a:ln cap="flat" cmpd="sng" w="28575">
            <a:solidFill>
              <a:srgbClr val="004AAD"/>
            </a:solidFill>
            <a:prstDash val="solid"/>
            <a:round/>
            <a:headEnd len="sm" w="sm" type="none"/>
            <a:tailEnd len="sm" w="sm" type="none"/>
          </a:ln>
        </p:spPr>
      </p:cxnSp>
      <p:cxnSp>
        <p:nvCxnSpPr>
          <p:cNvPr id="16" name="Google Shape;16;p3"/>
          <p:cNvCxnSpPr/>
          <p:nvPr/>
        </p:nvCxnSpPr>
        <p:spPr>
          <a:xfrm>
            <a:off x="577989" y="-1068079"/>
            <a:ext cx="0" cy="11478300"/>
          </a:xfrm>
          <a:prstGeom prst="straightConnector1">
            <a:avLst/>
          </a:prstGeom>
          <a:noFill/>
          <a:ln cap="flat" cmpd="sng" w="28575">
            <a:solidFill>
              <a:srgbClr val="004AAD"/>
            </a:solidFill>
            <a:prstDash val="solid"/>
            <a:round/>
            <a:headEnd len="sm" w="sm" type="none"/>
            <a:tailEnd len="sm" w="sm" type="none"/>
          </a:ln>
        </p:spPr>
      </p:cxnSp>
      <p:pic>
        <p:nvPicPr>
          <p:cNvPr id="17" name="Google Shape;17;p3"/>
          <p:cNvPicPr preferRelativeResize="0"/>
          <p:nvPr/>
        </p:nvPicPr>
        <p:blipFill>
          <a:blip r:embed="rId4">
            <a:alphaModFix/>
          </a:blip>
          <a:stretch>
            <a:fillRect/>
          </a:stretch>
        </p:blipFill>
        <p:spPr>
          <a:xfrm>
            <a:off x="-2520725" y="1496123"/>
            <a:ext cx="4642026" cy="4386152"/>
          </a:xfrm>
          <a:prstGeom prst="rect">
            <a:avLst/>
          </a:prstGeom>
          <a:noFill/>
          <a:ln>
            <a:noFill/>
          </a:ln>
        </p:spPr>
      </p:pic>
      <p:sp>
        <p:nvSpPr>
          <p:cNvPr id="18" name="Google Shape;18;p3"/>
          <p:cNvSpPr txBox="1"/>
          <p:nvPr>
            <p:ph type="title"/>
          </p:nvPr>
        </p:nvSpPr>
        <p:spPr>
          <a:xfrm>
            <a:off x="2465550" y="1381875"/>
            <a:ext cx="13356900" cy="1143000"/>
          </a:xfrm>
          <a:prstGeom prst="rect">
            <a:avLst/>
          </a:prstGeom>
          <a:noFill/>
          <a:ln>
            <a:noFill/>
          </a:ln>
        </p:spPr>
        <p:txBody>
          <a:bodyPr anchorCtr="0" anchor="ctr" bIns="45700" lIns="91425" spcFirstLastPara="1" rIns="91425" wrap="square" tIns="45700">
            <a:normAutofit/>
          </a:bodyPr>
          <a:lstStyle>
            <a:lvl1pPr lvl="0" marR="0" algn="ctr">
              <a:spcBef>
                <a:spcPts val="0"/>
              </a:spcBef>
              <a:spcAft>
                <a:spcPts val="0"/>
              </a:spcAft>
              <a:buClr>
                <a:schemeClr val="lt1"/>
              </a:buClr>
              <a:buSzPts val="9000"/>
              <a:buFont typeface="Fira Sans"/>
              <a:buNone/>
              <a:defRPr i="0" sz="9000" u="none" cap="none" strike="noStrike">
                <a:solidFill>
                  <a:schemeClr val="lt1"/>
                </a:solidFill>
                <a:latin typeface="Fira Sans"/>
                <a:ea typeface="Fira Sans"/>
                <a:cs typeface="Fira Sans"/>
                <a:sym typeface="Fira Sans"/>
              </a:defRPr>
            </a:lvl1pPr>
            <a:lvl2pPr lvl="1">
              <a:spcBef>
                <a:spcPts val="0"/>
              </a:spcBef>
              <a:spcAft>
                <a:spcPts val="0"/>
              </a:spcAft>
              <a:buClr>
                <a:schemeClr val="lt1"/>
              </a:buClr>
              <a:buSzPts val="1400"/>
              <a:buNone/>
              <a:defRPr sz="1800">
                <a:solidFill>
                  <a:schemeClr val="lt1"/>
                </a:solidFill>
              </a:defRPr>
            </a:lvl2pPr>
            <a:lvl3pPr lvl="2">
              <a:spcBef>
                <a:spcPts val="0"/>
              </a:spcBef>
              <a:spcAft>
                <a:spcPts val="0"/>
              </a:spcAft>
              <a:buClr>
                <a:schemeClr val="lt1"/>
              </a:buClr>
              <a:buSzPts val="1400"/>
              <a:buNone/>
              <a:defRPr sz="1800">
                <a:solidFill>
                  <a:schemeClr val="lt1"/>
                </a:solidFill>
              </a:defRPr>
            </a:lvl3pPr>
            <a:lvl4pPr lvl="3">
              <a:spcBef>
                <a:spcPts val="0"/>
              </a:spcBef>
              <a:spcAft>
                <a:spcPts val="0"/>
              </a:spcAft>
              <a:buClr>
                <a:schemeClr val="lt1"/>
              </a:buClr>
              <a:buSzPts val="1400"/>
              <a:buNone/>
              <a:defRPr sz="1800">
                <a:solidFill>
                  <a:schemeClr val="lt1"/>
                </a:solidFill>
              </a:defRPr>
            </a:lvl4pPr>
            <a:lvl5pPr lvl="4">
              <a:spcBef>
                <a:spcPts val="0"/>
              </a:spcBef>
              <a:spcAft>
                <a:spcPts val="0"/>
              </a:spcAft>
              <a:buClr>
                <a:schemeClr val="lt1"/>
              </a:buClr>
              <a:buSzPts val="1400"/>
              <a:buNone/>
              <a:defRPr sz="1800">
                <a:solidFill>
                  <a:schemeClr val="lt1"/>
                </a:solidFill>
              </a:defRPr>
            </a:lvl5pPr>
            <a:lvl6pPr lvl="5">
              <a:spcBef>
                <a:spcPts val="0"/>
              </a:spcBef>
              <a:spcAft>
                <a:spcPts val="0"/>
              </a:spcAft>
              <a:buClr>
                <a:schemeClr val="lt1"/>
              </a:buClr>
              <a:buSzPts val="1400"/>
              <a:buNone/>
              <a:defRPr sz="1800">
                <a:solidFill>
                  <a:schemeClr val="lt1"/>
                </a:solidFill>
              </a:defRPr>
            </a:lvl6pPr>
            <a:lvl7pPr lvl="6">
              <a:spcBef>
                <a:spcPts val="0"/>
              </a:spcBef>
              <a:spcAft>
                <a:spcPts val="0"/>
              </a:spcAft>
              <a:buClr>
                <a:schemeClr val="lt1"/>
              </a:buClr>
              <a:buSzPts val="1400"/>
              <a:buNone/>
              <a:defRPr sz="1800">
                <a:solidFill>
                  <a:schemeClr val="lt1"/>
                </a:solidFill>
              </a:defRPr>
            </a:lvl7pPr>
            <a:lvl8pPr lvl="7">
              <a:spcBef>
                <a:spcPts val="0"/>
              </a:spcBef>
              <a:spcAft>
                <a:spcPts val="0"/>
              </a:spcAft>
              <a:buClr>
                <a:schemeClr val="lt1"/>
              </a:buClr>
              <a:buSzPts val="1400"/>
              <a:buNone/>
              <a:defRPr sz="1800">
                <a:solidFill>
                  <a:schemeClr val="lt1"/>
                </a:solidFill>
              </a:defRPr>
            </a:lvl8pPr>
            <a:lvl9pPr lvl="8">
              <a:spcBef>
                <a:spcPts val="0"/>
              </a:spcBef>
              <a:spcAft>
                <a:spcPts val="0"/>
              </a:spcAft>
              <a:buClr>
                <a:schemeClr val="lt1"/>
              </a:buClr>
              <a:buSzPts val="1400"/>
              <a:buNone/>
              <a:defRPr sz="1800">
                <a:solidFill>
                  <a:schemeClr val="lt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 name="Shape 19"/>
        <p:cNvGrpSpPr/>
        <p:nvPr/>
      </p:nvGrpSpPr>
      <p:grpSpPr>
        <a:xfrm>
          <a:off x="0" y="0"/>
          <a:ext cx="0" cy="0"/>
          <a:chOff x="0" y="0"/>
          <a:chExt cx="0" cy="0"/>
        </a:xfrm>
      </p:grpSpPr>
      <p:sp>
        <p:nvSpPr>
          <p:cNvPr id="20" name="Google Shape;20;p4"/>
          <p:cNvSpPr txBox="1"/>
          <p:nvPr>
            <p:ph type="title"/>
          </p:nvPr>
        </p:nvSpPr>
        <p:spPr>
          <a:xfrm>
            <a:off x="2465550" y="1381875"/>
            <a:ext cx="133569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4"/>
          <p:cNvSpPr txBox="1"/>
          <p:nvPr>
            <p:ph idx="1" type="body"/>
          </p:nvPr>
        </p:nvSpPr>
        <p:spPr>
          <a:xfrm>
            <a:off x="3597650" y="468025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cxnSp>
        <p:nvCxnSpPr>
          <p:cNvPr id="22" name="Google Shape;22;p4"/>
          <p:cNvCxnSpPr/>
          <p:nvPr/>
        </p:nvCxnSpPr>
        <p:spPr>
          <a:xfrm>
            <a:off x="577989" y="-1068079"/>
            <a:ext cx="0" cy="11478300"/>
          </a:xfrm>
          <a:prstGeom prst="straightConnector1">
            <a:avLst/>
          </a:prstGeom>
          <a:noFill/>
          <a:ln cap="flat" cmpd="sng" w="28575">
            <a:solidFill>
              <a:srgbClr val="004AAD"/>
            </a:solidFill>
            <a:prstDash val="solid"/>
            <a:round/>
            <a:headEnd len="sm" w="sm" type="none"/>
            <a:tailEnd len="sm" w="sm" type="none"/>
          </a:ln>
        </p:spPr>
      </p:cxnSp>
      <p:pic>
        <p:nvPicPr>
          <p:cNvPr id="23" name="Google Shape;23;p4"/>
          <p:cNvPicPr preferRelativeResize="0"/>
          <p:nvPr/>
        </p:nvPicPr>
        <p:blipFill>
          <a:blip r:embed="rId2">
            <a:alphaModFix/>
          </a:blip>
          <a:stretch>
            <a:fillRect/>
          </a:stretch>
        </p:blipFill>
        <p:spPr>
          <a:xfrm>
            <a:off x="965210" y="6911411"/>
            <a:ext cx="1358975" cy="2773525"/>
          </a:xfrm>
          <a:prstGeom prst="rect">
            <a:avLst/>
          </a:prstGeom>
          <a:noFill/>
          <a:ln>
            <a:noFill/>
          </a:ln>
        </p:spPr>
      </p:pic>
      <p:pic>
        <p:nvPicPr>
          <p:cNvPr id="24" name="Google Shape;24;p4"/>
          <p:cNvPicPr preferRelativeResize="0"/>
          <p:nvPr/>
        </p:nvPicPr>
        <p:blipFill>
          <a:blip r:embed="rId3">
            <a:alphaModFix/>
          </a:blip>
          <a:stretch>
            <a:fillRect/>
          </a:stretch>
        </p:blipFill>
        <p:spPr>
          <a:xfrm>
            <a:off x="1150767" y="2281775"/>
            <a:ext cx="2736836" cy="687250"/>
          </a:xfrm>
          <a:prstGeom prst="rect">
            <a:avLst/>
          </a:prstGeom>
          <a:noFill/>
          <a:ln>
            <a:noFill/>
          </a:ln>
        </p:spPr>
      </p:pic>
      <p:pic>
        <p:nvPicPr>
          <p:cNvPr id="25" name="Google Shape;25;p4"/>
          <p:cNvPicPr preferRelativeResize="0"/>
          <p:nvPr/>
        </p:nvPicPr>
        <p:blipFill>
          <a:blip r:embed="rId3">
            <a:alphaModFix/>
          </a:blip>
          <a:stretch>
            <a:fillRect/>
          </a:stretch>
        </p:blipFill>
        <p:spPr>
          <a:xfrm>
            <a:off x="9980617" y="8314800"/>
            <a:ext cx="2736836" cy="687250"/>
          </a:xfrm>
          <a:prstGeom prst="rect">
            <a:avLst/>
          </a:prstGeom>
          <a:noFill/>
          <a:ln>
            <a:noFill/>
          </a:ln>
        </p:spPr>
      </p:pic>
      <p:pic>
        <p:nvPicPr>
          <p:cNvPr id="26" name="Google Shape;26;p4"/>
          <p:cNvPicPr preferRelativeResize="0"/>
          <p:nvPr/>
        </p:nvPicPr>
        <p:blipFill>
          <a:blip r:embed="rId4">
            <a:alphaModFix/>
          </a:blip>
          <a:stretch>
            <a:fillRect/>
          </a:stretch>
        </p:blipFill>
        <p:spPr>
          <a:xfrm>
            <a:off x="16409299" y="377250"/>
            <a:ext cx="1358975" cy="411350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idx="1" type="body"/>
          </p:nvPr>
        </p:nvSpPr>
        <p:spPr>
          <a:xfrm>
            <a:off x="3057538" y="6610838"/>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sp>
        <p:nvSpPr>
          <p:cNvPr id="29" name="Google Shape;29;p5"/>
          <p:cNvSpPr txBox="1"/>
          <p:nvPr>
            <p:ph type="title"/>
          </p:nvPr>
        </p:nvSpPr>
        <p:spPr>
          <a:xfrm>
            <a:off x="2465550" y="1381875"/>
            <a:ext cx="13356900" cy="1143000"/>
          </a:xfrm>
          <a:prstGeom prst="rect">
            <a:avLst/>
          </a:prstGeom>
          <a:noFill/>
          <a:ln>
            <a:noFill/>
          </a:ln>
        </p:spPr>
        <p:txBody>
          <a:bodyPr anchorCtr="0" anchor="ctr" bIns="45700" lIns="91425" spcFirstLastPara="1" rIns="91425" wrap="square" tIns="45700">
            <a:normAutofit/>
          </a:bodyPr>
          <a:lstStyle>
            <a:lvl1pPr lvl="0" marR="0" algn="ctr">
              <a:spcBef>
                <a:spcPts val="0"/>
              </a:spcBef>
              <a:spcAft>
                <a:spcPts val="0"/>
              </a:spcAft>
              <a:buClr>
                <a:schemeClr val="lt1"/>
              </a:buClr>
              <a:buSzPts val="9000"/>
              <a:buFont typeface="Fira Sans"/>
              <a:buNone/>
              <a:defRPr i="0" sz="9000" u="none" cap="none" strike="noStrike">
                <a:solidFill>
                  <a:schemeClr val="lt1"/>
                </a:solidFill>
                <a:latin typeface="Fira Sans"/>
                <a:ea typeface="Fira Sans"/>
                <a:cs typeface="Fira Sans"/>
                <a:sym typeface="Fira Sans"/>
              </a:defRPr>
            </a:lvl1pPr>
            <a:lvl2pPr lvl="1">
              <a:spcBef>
                <a:spcPts val="0"/>
              </a:spcBef>
              <a:spcAft>
                <a:spcPts val="0"/>
              </a:spcAft>
              <a:buClr>
                <a:schemeClr val="lt1"/>
              </a:buClr>
              <a:buSzPts val="1400"/>
              <a:buNone/>
              <a:defRPr sz="1800">
                <a:solidFill>
                  <a:schemeClr val="lt1"/>
                </a:solidFill>
              </a:defRPr>
            </a:lvl2pPr>
            <a:lvl3pPr lvl="2">
              <a:spcBef>
                <a:spcPts val="0"/>
              </a:spcBef>
              <a:spcAft>
                <a:spcPts val="0"/>
              </a:spcAft>
              <a:buClr>
                <a:schemeClr val="lt1"/>
              </a:buClr>
              <a:buSzPts val="1400"/>
              <a:buNone/>
              <a:defRPr sz="1800">
                <a:solidFill>
                  <a:schemeClr val="lt1"/>
                </a:solidFill>
              </a:defRPr>
            </a:lvl3pPr>
            <a:lvl4pPr lvl="3">
              <a:spcBef>
                <a:spcPts val="0"/>
              </a:spcBef>
              <a:spcAft>
                <a:spcPts val="0"/>
              </a:spcAft>
              <a:buClr>
                <a:schemeClr val="lt1"/>
              </a:buClr>
              <a:buSzPts val="1400"/>
              <a:buNone/>
              <a:defRPr sz="1800">
                <a:solidFill>
                  <a:schemeClr val="lt1"/>
                </a:solidFill>
              </a:defRPr>
            </a:lvl4pPr>
            <a:lvl5pPr lvl="4">
              <a:spcBef>
                <a:spcPts val="0"/>
              </a:spcBef>
              <a:spcAft>
                <a:spcPts val="0"/>
              </a:spcAft>
              <a:buClr>
                <a:schemeClr val="lt1"/>
              </a:buClr>
              <a:buSzPts val="1400"/>
              <a:buNone/>
              <a:defRPr sz="1800">
                <a:solidFill>
                  <a:schemeClr val="lt1"/>
                </a:solidFill>
              </a:defRPr>
            </a:lvl5pPr>
            <a:lvl6pPr lvl="5">
              <a:spcBef>
                <a:spcPts val="0"/>
              </a:spcBef>
              <a:spcAft>
                <a:spcPts val="0"/>
              </a:spcAft>
              <a:buClr>
                <a:schemeClr val="lt1"/>
              </a:buClr>
              <a:buSzPts val="1400"/>
              <a:buNone/>
              <a:defRPr sz="1800">
                <a:solidFill>
                  <a:schemeClr val="lt1"/>
                </a:solidFill>
              </a:defRPr>
            </a:lvl6pPr>
            <a:lvl7pPr lvl="6">
              <a:spcBef>
                <a:spcPts val="0"/>
              </a:spcBef>
              <a:spcAft>
                <a:spcPts val="0"/>
              </a:spcAft>
              <a:buClr>
                <a:schemeClr val="lt1"/>
              </a:buClr>
              <a:buSzPts val="1400"/>
              <a:buNone/>
              <a:defRPr sz="1800">
                <a:solidFill>
                  <a:schemeClr val="lt1"/>
                </a:solidFill>
              </a:defRPr>
            </a:lvl7pPr>
            <a:lvl8pPr lvl="7">
              <a:spcBef>
                <a:spcPts val="0"/>
              </a:spcBef>
              <a:spcAft>
                <a:spcPts val="0"/>
              </a:spcAft>
              <a:buClr>
                <a:schemeClr val="lt1"/>
              </a:buClr>
              <a:buSzPts val="1400"/>
              <a:buNone/>
              <a:defRPr sz="1800">
                <a:solidFill>
                  <a:schemeClr val="lt1"/>
                </a:solidFill>
              </a:defRPr>
            </a:lvl8pPr>
            <a:lvl9pPr lvl="8">
              <a:spcBef>
                <a:spcPts val="0"/>
              </a:spcBef>
              <a:spcAft>
                <a:spcPts val="0"/>
              </a:spcAft>
              <a:buClr>
                <a:schemeClr val="lt1"/>
              </a:buClr>
              <a:buSzPts val="1400"/>
              <a:buNone/>
              <a:defRPr sz="1800">
                <a:solidFill>
                  <a:schemeClr val="lt1"/>
                </a:solidFill>
              </a:defRPr>
            </a:lvl9pPr>
          </a:lstStyle>
          <a:p/>
        </p:txBody>
      </p:sp>
      <p:pic>
        <p:nvPicPr>
          <p:cNvPr id="30" name="Google Shape;30;p5"/>
          <p:cNvPicPr preferRelativeResize="0"/>
          <p:nvPr/>
        </p:nvPicPr>
        <p:blipFill>
          <a:blip r:embed="rId2">
            <a:alphaModFix/>
          </a:blip>
          <a:stretch>
            <a:fillRect/>
          </a:stretch>
        </p:blipFill>
        <p:spPr>
          <a:xfrm>
            <a:off x="15906676" y="8318002"/>
            <a:ext cx="1358974" cy="1276136"/>
          </a:xfrm>
          <a:prstGeom prst="rect">
            <a:avLst/>
          </a:prstGeom>
          <a:noFill/>
          <a:ln>
            <a:noFill/>
          </a:ln>
        </p:spPr>
      </p:pic>
      <p:cxnSp>
        <p:nvCxnSpPr>
          <p:cNvPr id="31" name="Google Shape;31;p5"/>
          <p:cNvCxnSpPr/>
          <p:nvPr/>
        </p:nvCxnSpPr>
        <p:spPr>
          <a:xfrm>
            <a:off x="2453212" y="-1191159"/>
            <a:ext cx="0" cy="11478300"/>
          </a:xfrm>
          <a:prstGeom prst="straightConnector1">
            <a:avLst/>
          </a:prstGeom>
          <a:noFill/>
          <a:ln cap="flat" cmpd="sng" w="19050">
            <a:solidFill>
              <a:srgbClr val="004AAD"/>
            </a:solidFill>
            <a:prstDash val="solid"/>
            <a:round/>
            <a:headEnd len="sm" w="sm" type="none"/>
            <a:tailEnd len="sm" w="sm" type="none"/>
          </a:ln>
        </p:spPr>
      </p:cxnSp>
      <p:cxnSp>
        <p:nvCxnSpPr>
          <p:cNvPr id="32" name="Google Shape;32;p5"/>
          <p:cNvCxnSpPr/>
          <p:nvPr/>
        </p:nvCxnSpPr>
        <p:spPr>
          <a:xfrm>
            <a:off x="17762732" y="-1068079"/>
            <a:ext cx="0" cy="11478300"/>
          </a:xfrm>
          <a:prstGeom prst="straightConnector1">
            <a:avLst/>
          </a:prstGeom>
          <a:noFill/>
          <a:ln cap="flat" cmpd="sng" w="28575">
            <a:solidFill>
              <a:srgbClr val="004AAD"/>
            </a:solidFill>
            <a:prstDash val="solid"/>
            <a:round/>
            <a:headEnd len="sm" w="sm" type="none"/>
            <a:tailEnd len="sm" w="sm" type="none"/>
          </a:ln>
        </p:spPr>
      </p:cxnSp>
      <p:pic>
        <p:nvPicPr>
          <p:cNvPr id="33" name="Google Shape;33;p5"/>
          <p:cNvPicPr preferRelativeResize="0"/>
          <p:nvPr/>
        </p:nvPicPr>
        <p:blipFill>
          <a:blip r:embed="rId3">
            <a:alphaModFix/>
          </a:blip>
          <a:stretch>
            <a:fillRect/>
          </a:stretch>
        </p:blipFill>
        <p:spPr>
          <a:xfrm>
            <a:off x="3636550" y="9594150"/>
            <a:ext cx="5326560" cy="730500"/>
          </a:xfrm>
          <a:prstGeom prst="rect">
            <a:avLst/>
          </a:prstGeom>
          <a:noFill/>
          <a:ln>
            <a:noFill/>
          </a:ln>
        </p:spPr>
      </p:pic>
      <p:pic>
        <p:nvPicPr>
          <p:cNvPr id="34" name="Google Shape;34;p5"/>
          <p:cNvPicPr preferRelativeResize="0"/>
          <p:nvPr/>
        </p:nvPicPr>
        <p:blipFill>
          <a:blip r:embed="rId4">
            <a:alphaModFix/>
          </a:blip>
          <a:stretch>
            <a:fillRect/>
          </a:stretch>
        </p:blipFill>
        <p:spPr>
          <a:xfrm>
            <a:off x="402674" y="-684500"/>
            <a:ext cx="1358975" cy="411350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5" name="Shape 35"/>
        <p:cNvGrpSpPr/>
        <p:nvPr/>
      </p:nvGrpSpPr>
      <p:grpSpPr>
        <a:xfrm>
          <a:off x="0" y="0"/>
          <a:ext cx="0" cy="0"/>
          <a:chOff x="0" y="0"/>
          <a:chExt cx="0" cy="0"/>
        </a:xfrm>
      </p:grpSpPr>
      <p:sp>
        <p:nvSpPr>
          <p:cNvPr id="36" name="Google Shape;36;p6"/>
          <p:cNvSpPr txBox="1"/>
          <p:nvPr>
            <p:ph type="title"/>
          </p:nvPr>
        </p:nvSpPr>
        <p:spPr>
          <a:xfrm>
            <a:off x="2465550" y="1381875"/>
            <a:ext cx="133569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6"/>
          <p:cNvSpPr txBox="1"/>
          <p:nvPr>
            <p:ph idx="1" type="body"/>
          </p:nvPr>
        </p:nvSpPr>
        <p:spPr>
          <a:xfrm>
            <a:off x="3154775" y="4358175"/>
            <a:ext cx="57645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38" name="Google Shape;38;p6"/>
          <p:cNvSpPr txBox="1"/>
          <p:nvPr>
            <p:ph idx="2" type="body"/>
          </p:nvPr>
        </p:nvSpPr>
        <p:spPr>
          <a:xfrm>
            <a:off x="9136674" y="4358175"/>
            <a:ext cx="57645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cxnSp>
        <p:nvCxnSpPr>
          <p:cNvPr id="39" name="Google Shape;39;p6"/>
          <p:cNvCxnSpPr/>
          <p:nvPr/>
        </p:nvCxnSpPr>
        <p:spPr>
          <a:xfrm>
            <a:off x="17762732" y="-1068079"/>
            <a:ext cx="0" cy="11478300"/>
          </a:xfrm>
          <a:prstGeom prst="straightConnector1">
            <a:avLst/>
          </a:prstGeom>
          <a:noFill/>
          <a:ln cap="flat" cmpd="sng" w="28575">
            <a:solidFill>
              <a:srgbClr val="004AAD"/>
            </a:solidFill>
            <a:prstDash val="solid"/>
            <a:round/>
            <a:headEnd len="sm" w="sm" type="none"/>
            <a:tailEnd len="sm" w="sm" type="none"/>
          </a:ln>
        </p:spPr>
      </p:cxnSp>
      <p:cxnSp>
        <p:nvCxnSpPr>
          <p:cNvPr id="40" name="Google Shape;40;p6"/>
          <p:cNvCxnSpPr/>
          <p:nvPr/>
        </p:nvCxnSpPr>
        <p:spPr>
          <a:xfrm flipH="1" rot="10800000">
            <a:off x="39370" y="9790398"/>
            <a:ext cx="18363300" cy="18900"/>
          </a:xfrm>
          <a:prstGeom prst="straightConnector1">
            <a:avLst/>
          </a:prstGeom>
          <a:noFill/>
          <a:ln cap="flat" cmpd="sng" w="28575">
            <a:solidFill>
              <a:srgbClr val="004AAD"/>
            </a:solidFill>
            <a:prstDash val="solid"/>
            <a:round/>
            <a:headEnd len="sm" w="sm" type="none"/>
            <a:tailEnd len="sm" w="sm" type="none"/>
          </a:ln>
        </p:spPr>
      </p:cxnSp>
      <p:cxnSp>
        <p:nvCxnSpPr>
          <p:cNvPr id="41" name="Google Shape;41;p6"/>
          <p:cNvCxnSpPr/>
          <p:nvPr/>
        </p:nvCxnSpPr>
        <p:spPr>
          <a:xfrm flipH="1" rot="10800000">
            <a:off x="-37693" y="406123"/>
            <a:ext cx="18363300" cy="18900"/>
          </a:xfrm>
          <a:prstGeom prst="straightConnector1">
            <a:avLst/>
          </a:prstGeom>
          <a:noFill/>
          <a:ln cap="flat" cmpd="sng" w="28575">
            <a:solidFill>
              <a:srgbClr val="004AAD"/>
            </a:solidFill>
            <a:prstDash val="solid"/>
            <a:round/>
            <a:headEnd len="sm" w="sm" type="none"/>
            <a:tailEnd len="sm" w="sm" type="none"/>
          </a:ln>
        </p:spPr>
      </p:cxnSp>
      <p:cxnSp>
        <p:nvCxnSpPr>
          <p:cNvPr id="42" name="Google Shape;42;p6"/>
          <p:cNvCxnSpPr/>
          <p:nvPr/>
        </p:nvCxnSpPr>
        <p:spPr>
          <a:xfrm>
            <a:off x="577989" y="-1068079"/>
            <a:ext cx="0" cy="11478300"/>
          </a:xfrm>
          <a:prstGeom prst="straightConnector1">
            <a:avLst/>
          </a:prstGeom>
          <a:noFill/>
          <a:ln cap="flat" cmpd="sng" w="28575">
            <a:solidFill>
              <a:srgbClr val="004AAD"/>
            </a:solidFill>
            <a:prstDash val="solid"/>
            <a:round/>
            <a:headEnd len="sm" w="sm" type="none"/>
            <a:tailEnd len="sm" w="sm" type="none"/>
          </a:ln>
        </p:spPr>
      </p:cxnSp>
      <p:pic>
        <p:nvPicPr>
          <p:cNvPr id="43" name="Google Shape;43;p6"/>
          <p:cNvPicPr preferRelativeResize="0"/>
          <p:nvPr/>
        </p:nvPicPr>
        <p:blipFill>
          <a:blip r:embed="rId2">
            <a:alphaModFix/>
          </a:blip>
          <a:stretch>
            <a:fillRect/>
          </a:stretch>
        </p:blipFill>
        <p:spPr>
          <a:xfrm>
            <a:off x="15689475" y="8389644"/>
            <a:ext cx="1812900" cy="1702409"/>
          </a:xfrm>
          <a:prstGeom prst="rect">
            <a:avLst/>
          </a:prstGeom>
          <a:noFill/>
          <a:ln>
            <a:noFill/>
          </a:ln>
        </p:spPr>
      </p:pic>
      <p:pic>
        <p:nvPicPr>
          <p:cNvPr id="44" name="Google Shape;44;p6"/>
          <p:cNvPicPr preferRelativeResize="0"/>
          <p:nvPr/>
        </p:nvPicPr>
        <p:blipFill>
          <a:blip r:embed="rId3">
            <a:alphaModFix/>
          </a:blip>
          <a:stretch>
            <a:fillRect/>
          </a:stretch>
        </p:blipFill>
        <p:spPr>
          <a:xfrm>
            <a:off x="704049" y="334300"/>
            <a:ext cx="1358975" cy="4113506"/>
          </a:xfrm>
          <a:prstGeom prst="rect">
            <a:avLst/>
          </a:prstGeom>
          <a:noFill/>
          <a:ln>
            <a:noFill/>
          </a:ln>
        </p:spPr>
      </p:pic>
      <p:pic>
        <p:nvPicPr>
          <p:cNvPr id="45" name="Google Shape;45;p6"/>
          <p:cNvPicPr preferRelativeResize="0"/>
          <p:nvPr/>
        </p:nvPicPr>
        <p:blipFill>
          <a:blip r:embed="rId4">
            <a:alphaModFix/>
          </a:blip>
          <a:stretch>
            <a:fillRect/>
          </a:stretch>
        </p:blipFill>
        <p:spPr>
          <a:xfrm>
            <a:off x="14794775" y="2698498"/>
            <a:ext cx="5326705" cy="7305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6" name="Shape 46"/>
        <p:cNvGrpSpPr/>
        <p:nvPr/>
      </p:nvGrpSpPr>
      <p:grpSpPr>
        <a:xfrm>
          <a:off x="0" y="0"/>
          <a:ext cx="0" cy="0"/>
          <a:chOff x="0" y="0"/>
          <a:chExt cx="0" cy="0"/>
        </a:xfrm>
      </p:grpSpPr>
      <p:sp>
        <p:nvSpPr>
          <p:cNvPr id="47" name="Google Shape;47;p7"/>
          <p:cNvSpPr txBox="1"/>
          <p:nvPr>
            <p:ph type="title"/>
          </p:nvPr>
        </p:nvSpPr>
        <p:spPr>
          <a:xfrm>
            <a:off x="2465550" y="1381875"/>
            <a:ext cx="133569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7"/>
          <p:cNvSpPr txBox="1"/>
          <p:nvPr>
            <p:ph idx="1" type="body"/>
          </p:nvPr>
        </p:nvSpPr>
        <p:spPr>
          <a:xfrm>
            <a:off x="3094375" y="4892550"/>
            <a:ext cx="58359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49" name="Google Shape;49;p7"/>
          <p:cNvSpPr txBox="1"/>
          <p:nvPr>
            <p:ph idx="2" type="body"/>
          </p:nvPr>
        </p:nvSpPr>
        <p:spPr>
          <a:xfrm>
            <a:off x="9143525" y="4892550"/>
            <a:ext cx="58380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cxnSp>
        <p:nvCxnSpPr>
          <p:cNvPr id="50" name="Google Shape;50;p7"/>
          <p:cNvCxnSpPr/>
          <p:nvPr/>
        </p:nvCxnSpPr>
        <p:spPr>
          <a:xfrm>
            <a:off x="16344486" y="-891739"/>
            <a:ext cx="0" cy="11478300"/>
          </a:xfrm>
          <a:prstGeom prst="straightConnector1">
            <a:avLst/>
          </a:prstGeom>
          <a:noFill/>
          <a:ln cap="flat" cmpd="sng" w="19050">
            <a:solidFill>
              <a:srgbClr val="004AAD"/>
            </a:solidFill>
            <a:prstDash val="solid"/>
            <a:round/>
            <a:headEnd len="sm" w="sm" type="none"/>
            <a:tailEnd len="sm" w="sm" type="none"/>
          </a:ln>
        </p:spPr>
      </p:cxnSp>
      <p:cxnSp>
        <p:nvCxnSpPr>
          <p:cNvPr id="51" name="Google Shape;51;p7"/>
          <p:cNvCxnSpPr/>
          <p:nvPr/>
        </p:nvCxnSpPr>
        <p:spPr>
          <a:xfrm flipH="1" rot="10800000">
            <a:off x="39370" y="9790398"/>
            <a:ext cx="18363300" cy="18900"/>
          </a:xfrm>
          <a:prstGeom prst="straightConnector1">
            <a:avLst/>
          </a:prstGeom>
          <a:noFill/>
          <a:ln cap="flat" cmpd="sng" w="19050">
            <a:solidFill>
              <a:srgbClr val="004AAD"/>
            </a:solidFill>
            <a:prstDash val="solid"/>
            <a:round/>
            <a:headEnd len="sm" w="sm" type="none"/>
            <a:tailEnd len="sm" w="sm" type="none"/>
          </a:ln>
        </p:spPr>
      </p:cxnSp>
      <p:pic>
        <p:nvPicPr>
          <p:cNvPr id="52" name="Google Shape;52;p7"/>
          <p:cNvPicPr preferRelativeResize="0"/>
          <p:nvPr/>
        </p:nvPicPr>
        <p:blipFill>
          <a:blip r:embed="rId2">
            <a:alphaModFix/>
          </a:blip>
          <a:stretch>
            <a:fillRect/>
          </a:stretch>
        </p:blipFill>
        <p:spPr>
          <a:xfrm>
            <a:off x="-517450" y="6473013"/>
            <a:ext cx="1358950" cy="4113411"/>
          </a:xfrm>
          <a:prstGeom prst="rect">
            <a:avLst/>
          </a:prstGeom>
          <a:noFill/>
          <a:ln>
            <a:noFill/>
          </a:ln>
        </p:spPr>
      </p:pic>
      <p:pic>
        <p:nvPicPr>
          <p:cNvPr id="53" name="Google Shape;53;p7"/>
          <p:cNvPicPr preferRelativeResize="0"/>
          <p:nvPr/>
        </p:nvPicPr>
        <p:blipFill>
          <a:blip r:embed="rId3">
            <a:alphaModFix/>
          </a:blip>
          <a:stretch>
            <a:fillRect/>
          </a:stretch>
        </p:blipFill>
        <p:spPr>
          <a:xfrm>
            <a:off x="15674350" y="7022599"/>
            <a:ext cx="1604205" cy="1506425"/>
          </a:xfrm>
          <a:prstGeom prst="rect">
            <a:avLst/>
          </a:prstGeom>
          <a:noFill/>
          <a:ln>
            <a:noFill/>
          </a:ln>
        </p:spPr>
      </p:pic>
      <p:pic>
        <p:nvPicPr>
          <p:cNvPr id="54" name="Google Shape;54;p7"/>
          <p:cNvPicPr preferRelativeResize="0"/>
          <p:nvPr/>
        </p:nvPicPr>
        <p:blipFill>
          <a:blip r:embed="rId4">
            <a:alphaModFix/>
          </a:blip>
          <a:stretch>
            <a:fillRect/>
          </a:stretch>
        </p:blipFill>
        <p:spPr>
          <a:xfrm>
            <a:off x="10613375" y="-303077"/>
            <a:ext cx="5326705" cy="7305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5" name="Shape 55"/>
        <p:cNvGrpSpPr/>
        <p:nvPr/>
      </p:nvGrpSpPr>
      <p:grpSpPr>
        <a:xfrm>
          <a:off x="0" y="0"/>
          <a:ext cx="0" cy="0"/>
          <a:chOff x="0" y="0"/>
          <a:chExt cx="0" cy="0"/>
        </a:xfrm>
      </p:grpSpPr>
      <p:sp>
        <p:nvSpPr>
          <p:cNvPr id="56" name="Google Shape;56;p8"/>
          <p:cNvSpPr txBox="1"/>
          <p:nvPr>
            <p:ph type="title"/>
          </p:nvPr>
        </p:nvSpPr>
        <p:spPr>
          <a:xfrm>
            <a:off x="2465550" y="1381875"/>
            <a:ext cx="133569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57" name="Google Shape;57;p8"/>
          <p:cNvCxnSpPr/>
          <p:nvPr/>
        </p:nvCxnSpPr>
        <p:spPr>
          <a:xfrm flipH="1" rot="10800000">
            <a:off x="39370" y="9790398"/>
            <a:ext cx="18363300" cy="18900"/>
          </a:xfrm>
          <a:prstGeom prst="straightConnector1">
            <a:avLst/>
          </a:prstGeom>
          <a:noFill/>
          <a:ln cap="flat" cmpd="sng" w="28575">
            <a:solidFill>
              <a:srgbClr val="004AAD"/>
            </a:solidFill>
            <a:prstDash val="solid"/>
            <a:round/>
            <a:headEnd len="sm" w="sm" type="none"/>
            <a:tailEnd len="sm" w="sm" type="none"/>
          </a:ln>
        </p:spPr>
      </p:cxnSp>
      <p:cxnSp>
        <p:nvCxnSpPr>
          <p:cNvPr id="58" name="Google Shape;58;p8"/>
          <p:cNvCxnSpPr/>
          <p:nvPr/>
        </p:nvCxnSpPr>
        <p:spPr>
          <a:xfrm>
            <a:off x="17886557" y="-1068079"/>
            <a:ext cx="0" cy="11478300"/>
          </a:xfrm>
          <a:prstGeom prst="straightConnector1">
            <a:avLst/>
          </a:prstGeom>
          <a:noFill/>
          <a:ln cap="flat" cmpd="sng" w="28575">
            <a:solidFill>
              <a:srgbClr val="004AAD"/>
            </a:solidFill>
            <a:prstDash val="solid"/>
            <a:round/>
            <a:headEnd len="sm" w="sm" type="none"/>
            <a:tailEnd len="sm" w="sm" type="none"/>
          </a:ln>
        </p:spPr>
      </p:cxnSp>
      <p:cxnSp>
        <p:nvCxnSpPr>
          <p:cNvPr id="59" name="Google Shape;59;p8"/>
          <p:cNvCxnSpPr/>
          <p:nvPr/>
        </p:nvCxnSpPr>
        <p:spPr>
          <a:xfrm>
            <a:off x="463689" y="-1068079"/>
            <a:ext cx="0" cy="11478300"/>
          </a:xfrm>
          <a:prstGeom prst="straightConnector1">
            <a:avLst/>
          </a:prstGeom>
          <a:noFill/>
          <a:ln cap="flat" cmpd="sng" w="28575">
            <a:solidFill>
              <a:srgbClr val="004AAD"/>
            </a:solidFill>
            <a:prstDash val="solid"/>
            <a:round/>
            <a:headEnd len="sm" w="sm" type="none"/>
            <a:tailEnd len="sm" w="sm" type="none"/>
          </a:ln>
        </p:spPr>
      </p:cxnSp>
      <p:cxnSp>
        <p:nvCxnSpPr>
          <p:cNvPr id="60" name="Google Shape;60;p8"/>
          <p:cNvCxnSpPr/>
          <p:nvPr/>
        </p:nvCxnSpPr>
        <p:spPr>
          <a:xfrm flipH="1" rot="10800000">
            <a:off x="-37693" y="406123"/>
            <a:ext cx="18363300" cy="18900"/>
          </a:xfrm>
          <a:prstGeom prst="straightConnector1">
            <a:avLst/>
          </a:prstGeom>
          <a:noFill/>
          <a:ln cap="flat" cmpd="sng" w="28575">
            <a:solidFill>
              <a:srgbClr val="004AAD"/>
            </a:solidFill>
            <a:prstDash val="solid"/>
            <a:round/>
            <a:headEnd len="sm" w="sm" type="none"/>
            <a:tailEnd len="sm" w="sm" type="none"/>
          </a:ln>
        </p:spPr>
      </p:cxnSp>
      <p:pic>
        <p:nvPicPr>
          <p:cNvPr id="61" name="Google Shape;61;p8"/>
          <p:cNvPicPr preferRelativeResize="0"/>
          <p:nvPr/>
        </p:nvPicPr>
        <p:blipFill>
          <a:blip r:embed="rId2">
            <a:alphaModFix/>
          </a:blip>
          <a:stretch>
            <a:fillRect/>
          </a:stretch>
        </p:blipFill>
        <p:spPr>
          <a:xfrm>
            <a:off x="-2622475" y="1516661"/>
            <a:ext cx="4642026" cy="4386155"/>
          </a:xfrm>
          <a:prstGeom prst="rect">
            <a:avLst/>
          </a:prstGeom>
          <a:noFill/>
          <a:ln>
            <a:noFill/>
          </a:ln>
        </p:spPr>
      </p:pic>
      <p:pic>
        <p:nvPicPr>
          <p:cNvPr id="62" name="Google Shape;62;p8"/>
          <p:cNvPicPr preferRelativeResize="0"/>
          <p:nvPr/>
        </p:nvPicPr>
        <p:blipFill>
          <a:blip r:embed="rId3">
            <a:alphaModFix/>
          </a:blip>
          <a:stretch>
            <a:fillRect/>
          </a:stretch>
        </p:blipFill>
        <p:spPr>
          <a:xfrm>
            <a:off x="1241076" y="9419877"/>
            <a:ext cx="4642025" cy="1163899"/>
          </a:xfrm>
          <a:prstGeom prst="rect">
            <a:avLst/>
          </a:prstGeom>
          <a:noFill/>
          <a:ln>
            <a:noFill/>
          </a:ln>
        </p:spPr>
      </p:pic>
      <p:pic>
        <p:nvPicPr>
          <p:cNvPr id="63" name="Google Shape;63;p8"/>
          <p:cNvPicPr preferRelativeResize="0"/>
          <p:nvPr/>
        </p:nvPicPr>
        <p:blipFill>
          <a:blip r:embed="rId4">
            <a:alphaModFix/>
          </a:blip>
          <a:stretch>
            <a:fillRect/>
          </a:stretch>
        </p:blipFill>
        <p:spPr>
          <a:xfrm>
            <a:off x="14883926" y="7039350"/>
            <a:ext cx="2281501" cy="214962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 name="Shape 64"/>
        <p:cNvGrpSpPr/>
        <p:nvPr/>
      </p:nvGrpSpPr>
      <p:grpSpPr>
        <a:xfrm>
          <a:off x="0" y="0"/>
          <a:ext cx="0" cy="0"/>
          <a:chOff x="0" y="0"/>
          <a:chExt cx="0" cy="0"/>
        </a:xfrm>
      </p:grpSpPr>
      <p:sp>
        <p:nvSpPr>
          <p:cNvPr id="65" name="Google Shape;65;p9"/>
          <p:cNvSpPr txBox="1"/>
          <p:nvPr>
            <p:ph idx="1" type="body"/>
          </p:nvPr>
        </p:nvSpPr>
        <p:spPr>
          <a:xfrm>
            <a:off x="8192213" y="4057675"/>
            <a:ext cx="5420400" cy="58530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66" name="Google Shape;66;p9"/>
          <p:cNvSpPr txBox="1"/>
          <p:nvPr>
            <p:ph idx="2" type="body"/>
          </p:nvPr>
        </p:nvSpPr>
        <p:spPr>
          <a:xfrm>
            <a:off x="2555125" y="4213175"/>
            <a:ext cx="54204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
        <p:nvSpPr>
          <p:cNvPr id="67" name="Google Shape;67;p9"/>
          <p:cNvSpPr txBox="1"/>
          <p:nvPr>
            <p:ph type="title"/>
          </p:nvPr>
        </p:nvSpPr>
        <p:spPr>
          <a:xfrm>
            <a:off x="2465550" y="1381875"/>
            <a:ext cx="13356900" cy="1143000"/>
          </a:xfrm>
          <a:prstGeom prst="rect">
            <a:avLst/>
          </a:prstGeom>
          <a:noFill/>
          <a:ln>
            <a:noFill/>
          </a:ln>
        </p:spPr>
        <p:txBody>
          <a:bodyPr anchorCtr="0" anchor="ctr" bIns="45700" lIns="91425" spcFirstLastPara="1" rIns="91425" wrap="square" tIns="45700">
            <a:normAutofit/>
          </a:bodyPr>
          <a:lstStyle>
            <a:lvl1pPr lvl="0" marR="0" algn="ctr">
              <a:spcBef>
                <a:spcPts val="0"/>
              </a:spcBef>
              <a:spcAft>
                <a:spcPts val="0"/>
              </a:spcAft>
              <a:buClr>
                <a:schemeClr val="lt1"/>
              </a:buClr>
              <a:buSzPts val="9000"/>
              <a:buFont typeface="Fira Sans"/>
              <a:buNone/>
              <a:defRPr i="0" sz="9000" u="none" cap="none" strike="noStrike">
                <a:solidFill>
                  <a:schemeClr val="lt1"/>
                </a:solidFill>
                <a:latin typeface="Fira Sans"/>
                <a:ea typeface="Fira Sans"/>
                <a:cs typeface="Fira Sans"/>
                <a:sym typeface="Fira Sans"/>
              </a:defRPr>
            </a:lvl1pPr>
            <a:lvl2pPr lvl="1">
              <a:spcBef>
                <a:spcPts val="0"/>
              </a:spcBef>
              <a:spcAft>
                <a:spcPts val="0"/>
              </a:spcAft>
              <a:buClr>
                <a:schemeClr val="lt1"/>
              </a:buClr>
              <a:buSzPts val="1400"/>
              <a:buNone/>
              <a:defRPr sz="1800">
                <a:solidFill>
                  <a:schemeClr val="lt1"/>
                </a:solidFill>
              </a:defRPr>
            </a:lvl2pPr>
            <a:lvl3pPr lvl="2">
              <a:spcBef>
                <a:spcPts val="0"/>
              </a:spcBef>
              <a:spcAft>
                <a:spcPts val="0"/>
              </a:spcAft>
              <a:buClr>
                <a:schemeClr val="lt1"/>
              </a:buClr>
              <a:buSzPts val="1400"/>
              <a:buNone/>
              <a:defRPr sz="1800">
                <a:solidFill>
                  <a:schemeClr val="lt1"/>
                </a:solidFill>
              </a:defRPr>
            </a:lvl3pPr>
            <a:lvl4pPr lvl="3">
              <a:spcBef>
                <a:spcPts val="0"/>
              </a:spcBef>
              <a:spcAft>
                <a:spcPts val="0"/>
              </a:spcAft>
              <a:buClr>
                <a:schemeClr val="lt1"/>
              </a:buClr>
              <a:buSzPts val="1400"/>
              <a:buNone/>
              <a:defRPr sz="1800">
                <a:solidFill>
                  <a:schemeClr val="lt1"/>
                </a:solidFill>
              </a:defRPr>
            </a:lvl4pPr>
            <a:lvl5pPr lvl="4">
              <a:spcBef>
                <a:spcPts val="0"/>
              </a:spcBef>
              <a:spcAft>
                <a:spcPts val="0"/>
              </a:spcAft>
              <a:buClr>
                <a:schemeClr val="lt1"/>
              </a:buClr>
              <a:buSzPts val="1400"/>
              <a:buNone/>
              <a:defRPr sz="1800">
                <a:solidFill>
                  <a:schemeClr val="lt1"/>
                </a:solidFill>
              </a:defRPr>
            </a:lvl5pPr>
            <a:lvl6pPr lvl="5">
              <a:spcBef>
                <a:spcPts val="0"/>
              </a:spcBef>
              <a:spcAft>
                <a:spcPts val="0"/>
              </a:spcAft>
              <a:buClr>
                <a:schemeClr val="lt1"/>
              </a:buClr>
              <a:buSzPts val="1400"/>
              <a:buNone/>
              <a:defRPr sz="1800">
                <a:solidFill>
                  <a:schemeClr val="lt1"/>
                </a:solidFill>
              </a:defRPr>
            </a:lvl6pPr>
            <a:lvl7pPr lvl="6">
              <a:spcBef>
                <a:spcPts val="0"/>
              </a:spcBef>
              <a:spcAft>
                <a:spcPts val="0"/>
              </a:spcAft>
              <a:buClr>
                <a:schemeClr val="lt1"/>
              </a:buClr>
              <a:buSzPts val="1400"/>
              <a:buNone/>
              <a:defRPr sz="1800">
                <a:solidFill>
                  <a:schemeClr val="lt1"/>
                </a:solidFill>
              </a:defRPr>
            </a:lvl7pPr>
            <a:lvl8pPr lvl="7">
              <a:spcBef>
                <a:spcPts val="0"/>
              </a:spcBef>
              <a:spcAft>
                <a:spcPts val="0"/>
              </a:spcAft>
              <a:buClr>
                <a:schemeClr val="lt1"/>
              </a:buClr>
              <a:buSzPts val="1400"/>
              <a:buNone/>
              <a:defRPr sz="1800">
                <a:solidFill>
                  <a:schemeClr val="lt1"/>
                </a:solidFill>
              </a:defRPr>
            </a:lvl8pPr>
            <a:lvl9pPr lvl="8">
              <a:spcBef>
                <a:spcPts val="0"/>
              </a:spcBef>
              <a:spcAft>
                <a:spcPts val="0"/>
              </a:spcAft>
              <a:buClr>
                <a:schemeClr val="lt1"/>
              </a:buClr>
              <a:buSzPts val="1400"/>
              <a:buNone/>
              <a:defRPr sz="1800">
                <a:solidFill>
                  <a:schemeClr val="lt1"/>
                </a:solidFill>
              </a:defRPr>
            </a:lvl9pPr>
          </a:lstStyle>
          <a:p/>
        </p:txBody>
      </p:sp>
      <p:cxnSp>
        <p:nvCxnSpPr>
          <p:cNvPr id="68" name="Google Shape;68;p9"/>
          <p:cNvCxnSpPr/>
          <p:nvPr/>
        </p:nvCxnSpPr>
        <p:spPr>
          <a:xfrm>
            <a:off x="577989" y="-1068079"/>
            <a:ext cx="0" cy="11478300"/>
          </a:xfrm>
          <a:prstGeom prst="straightConnector1">
            <a:avLst/>
          </a:prstGeom>
          <a:noFill/>
          <a:ln cap="flat" cmpd="sng" w="28575">
            <a:solidFill>
              <a:srgbClr val="004AAD"/>
            </a:solidFill>
            <a:prstDash val="solid"/>
            <a:round/>
            <a:headEnd len="sm" w="sm" type="none"/>
            <a:tailEnd len="sm" w="sm" type="none"/>
          </a:ln>
        </p:spPr>
      </p:cxnSp>
      <p:cxnSp>
        <p:nvCxnSpPr>
          <p:cNvPr id="69" name="Google Shape;69;p9"/>
          <p:cNvCxnSpPr/>
          <p:nvPr/>
        </p:nvCxnSpPr>
        <p:spPr>
          <a:xfrm flipH="1" rot="10800000">
            <a:off x="39370" y="9790398"/>
            <a:ext cx="18363300" cy="18900"/>
          </a:xfrm>
          <a:prstGeom prst="straightConnector1">
            <a:avLst/>
          </a:prstGeom>
          <a:noFill/>
          <a:ln cap="flat" cmpd="sng" w="28575">
            <a:solidFill>
              <a:srgbClr val="004AAD"/>
            </a:solidFill>
            <a:prstDash val="solid"/>
            <a:round/>
            <a:headEnd len="sm" w="sm" type="none"/>
            <a:tailEnd len="sm" w="sm" type="none"/>
          </a:ln>
        </p:spPr>
      </p:cxnSp>
      <p:cxnSp>
        <p:nvCxnSpPr>
          <p:cNvPr id="70" name="Google Shape;70;p9"/>
          <p:cNvCxnSpPr/>
          <p:nvPr/>
        </p:nvCxnSpPr>
        <p:spPr>
          <a:xfrm flipH="1" rot="10800000">
            <a:off x="-37693" y="406123"/>
            <a:ext cx="18363300" cy="18900"/>
          </a:xfrm>
          <a:prstGeom prst="straightConnector1">
            <a:avLst/>
          </a:prstGeom>
          <a:noFill/>
          <a:ln cap="flat" cmpd="sng" w="28575">
            <a:solidFill>
              <a:srgbClr val="004AAD"/>
            </a:solidFill>
            <a:prstDash val="solid"/>
            <a:round/>
            <a:headEnd len="sm" w="sm" type="none"/>
            <a:tailEnd len="sm" w="sm" type="none"/>
          </a:ln>
        </p:spPr>
      </p:cxnSp>
      <p:cxnSp>
        <p:nvCxnSpPr>
          <p:cNvPr id="71" name="Google Shape;71;p9"/>
          <p:cNvCxnSpPr/>
          <p:nvPr/>
        </p:nvCxnSpPr>
        <p:spPr>
          <a:xfrm>
            <a:off x="17762732" y="-1068079"/>
            <a:ext cx="0" cy="11478300"/>
          </a:xfrm>
          <a:prstGeom prst="straightConnector1">
            <a:avLst/>
          </a:prstGeom>
          <a:noFill/>
          <a:ln cap="flat" cmpd="sng" w="28575">
            <a:solidFill>
              <a:srgbClr val="004AAD"/>
            </a:solidFill>
            <a:prstDash val="solid"/>
            <a:round/>
            <a:headEnd len="sm" w="sm" type="none"/>
            <a:tailEnd len="sm" w="sm" type="none"/>
          </a:ln>
        </p:spPr>
      </p:cxnSp>
      <p:pic>
        <p:nvPicPr>
          <p:cNvPr id="72" name="Google Shape;72;p9"/>
          <p:cNvPicPr preferRelativeResize="0"/>
          <p:nvPr/>
        </p:nvPicPr>
        <p:blipFill>
          <a:blip r:embed="rId2">
            <a:alphaModFix/>
          </a:blip>
          <a:stretch>
            <a:fillRect/>
          </a:stretch>
        </p:blipFill>
        <p:spPr>
          <a:xfrm>
            <a:off x="1647737" y="9388350"/>
            <a:ext cx="4185721" cy="1376650"/>
          </a:xfrm>
          <a:prstGeom prst="rect">
            <a:avLst/>
          </a:prstGeom>
          <a:noFill/>
          <a:ln>
            <a:noFill/>
          </a:ln>
        </p:spPr>
      </p:pic>
      <p:pic>
        <p:nvPicPr>
          <p:cNvPr id="73" name="Google Shape;73;p9"/>
          <p:cNvPicPr preferRelativeResize="0"/>
          <p:nvPr/>
        </p:nvPicPr>
        <p:blipFill>
          <a:blip r:embed="rId3">
            <a:alphaModFix/>
          </a:blip>
          <a:stretch>
            <a:fillRect/>
          </a:stretch>
        </p:blipFill>
        <p:spPr>
          <a:xfrm>
            <a:off x="-2150599" y="1233250"/>
            <a:ext cx="4721148" cy="2015125"/>
          </a:xfrm>
          <a:prstGeom prst="rect">
            <a:avLst/>
          </a:prstGeom>
          <a:noFill/>
          <a:ln>
            <a:noFill/>
          </a:ln>
        </p:spPr>
      </p:pic>
      <p:pic>
        <p:nvPicPr>
          <p:cNvPr id="74" name="Google Shape;74;p9"/>
          <p:cNvPicPr preferRelativeResize="0"/>
          <p:nvPr/>
        </p:nvPicPr>
        <p:blipFill>
          <a:blip r:embed="rId4">
            <a:alphaModFix/>
          </a:blip>
          <a:stretch>
            <a:fillRect/>
          </a:stretch>
        </p:blipFill>
        <p:spPr>
          <a:xfrm>
            <a:off x="15975300" y="-2745675"/>
            <a:ext cx="1557625" cy="471482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5" name="Shape 75"/>
        <p:cNvGrpSpPr/>
        <p:nvPr/>
      </p:nvGrpSpPr>
      <p:grpSpPr>
        <a:xfrm>
          <a:off x="0" y="0"/>
          <a:ext cx="0" cy="0"/>
          <a:chOff x="0" y="0"/>
          <a:chExt cx="0" cy="0"/>
        </a:xfrm>
      </p:grpSpPr>
      <p:sp>
        <p:nvSpPr>
          <p:cNvPr id="76" name="Google Shape;76;p10"/>
          <p:cNvSpPr/>
          <p:nvPr>
            <p:ph idx="2" type="pic"/>
          </p:nvPr>
        </p:nvSpPr>
        <p:spPr>
          <a:xfrm>
            <a:off x="10855649" y="4827450"/>
            <a:ext cx="4966800" cy="3725100"/>
          </a:xfrm>
          <a:prstGeom prst="rect">
            <a:avLst/>
          </a:prstGeom>
          <a:noFill/>
          <a:ln>
            <a:noFill/>
          </a:ln>
        </p:spPr>
      </p:sp>
      <p:sp>
        <p:nvSpPr>
          <p:cNvPr id="77" name="Google Shape;77;p10"/>
          <p:cNvSpPr txBox="1"/>
          <p:nvPr>
            <p:ph idx="1" type="body"/>
          </p:nvPr>
        </p:nvSpPr>
        <p:spPr>
          <a:xfrm>
            <a:off x="2546063" y="4461463"/>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
        <p:nvSpPr>
          <p:cNvPr id="78" name="Google Shape;78;p10"/>
          <p:cNvSpPr txBox="1"/>
          <p:nvPr>
            <p:ph type="title"/>
          </p:nvPr>
        </p:nvSpPr>
        <p:spPr>
          <a:xfrm>
            <a:off x="2465550" y="1381875"/>
            <a:ext cx="13356900" cy="1143000"/>
          </a:xfrm>
          <a:prstGeom prst="rect">
            <a:avLst/>
          </a:prstGeom>
          <a:noFill/>
          <a:ln>
            <a:noFill/>
          </a:ln>
        </p:spPr>
        <p:txBody>
          <a:bodyPr anchorCtr="0" anchor="ctr" bIns="45700" lIns="91425" spcFirstLastPara="1" rIns="91425" wrap="square" tIns="45700">
            <a:normAutofit/>
          </a:bodyPr>
          <a:lstStyle>
            <a:lvl1pPr lvl="0" marR="0" algn="ctr">
              <a:spcBef>
                <a:spcPts val="0"/>
              </a:spcBef>
              <a:spcAft>
                <a:spcPts val="0"/>
              </a:spcAft>
              <a:buClr>
                <a:schemeClr val="lt1"/>
              </a:buClr>
              <a:buSzPts val="9000"/>
              <a:buFont typeface="Fira Sans"/>
              <a:buNone/>
              <a:defRPr i="0" sz="9000" u="none" cap="none" strike="noStrike">
                <a:solidFill>
                  <a:schemeClr val="lt1"/>
                </a:solidFill>
                <a:latin typeface="Fira Sans"/>
                <a:ea typeface="Fira Sans"/>
                <a:cs typeface="Fira Sans"/>
                <a:sym typeface="Fira Sans"/>
              </a:defRPr>
            </a:lvl1pPr>
            <a:lvl2pPr lvl="1">
              <a:spcBef>
                <a:spcPts val="0"/>
              </a:spcBef>
              <a:spcAft>
                <a:spcPts val="0"/>
              </a:spcAft>
              <a:buClr>
                <a:schemeClr val="lt1"/>
              </a:buClr>
              <a:buSzPts val="1400"/>
              <a:buNone/>
              <a:defRPr sz="1800">
                <a:solidFill>
                  <a:schemeClr val="lt1"/>
                </a:solidFill>
              </a:defRPr>
            </a:lvl2pPr>
            <a:lvl3pPr lvl="2">
              <a:spcBef>
                <a:spcPts val="0"/>
              </a:spcBef>
              <a:spcAft>
                <a:spcPts val="0"/>
              </a:spcAft>
              <a:buClr>
                <a:schemeClr val="lt1"/>
              </a:buClr>
              <a:buSzPts val="1400"/>
              <a:buNone/>
              <a:defRPr sz="1800">
                <a:solidFill>
                  <a:schemeClr val="lt1"/>
                </a:solidFill>
              </a:defRPr>
            </a:lvl3pPr>
            <a:lvl4pPr lvl="3">
              <a:spcBef>
                <a:spcPts val="0"/>
              </a:spcBef>
              <a:spcAft>
                <a:spcPts val="0"/>
              </a:spcAft>
              <a:buClr>
                <a:schemeClr val="lt1"/>
              </a:buClr>
              <a:buSzPts val="1400"/>
              <a:buNone/>
              <a:defRPr sz="1800">
                <a:solidFill>
                  <a:schemeClr val="lt1"/>
                </a:solidFill>
              </a:defRPr>
            </a:lvl4pPr>
            <a:lvl5pPr lvl="4">
              <a:spcBef>
                <a:spcPts val="0"/>
              </a:spcBef>
              <a:spcAft>
                <a:spcPts val="0"/>
              </a:spcAft>
              <a:buClr>
                <a:schemeClr val="lt1"/>
              </a:buClr>
              <a:buSzPts val="1400"/>
              <a:buNone/>
              <a:defRPr sz="1800">
                <a:solidFill>
                  <a:schemeClr val="lt1"/>
                </a:solidFill>
              </a:defRPr>
            </a:lvl5pPr>
            <a:lvl6pPr lvl="5">
              <a:spcBef>
                <a:spcPts val="0"/>
              </a:spcBef>
              <a:spcAft>
                <a:spcPts val="0"/>
              </a:spcAft>
              <a:buClr>
                <a:schemeClr val="lt1"/>
              </a:buClr>
              <a:buSzPts val="1400"/>
              <a:buNone/>
              <a:defRPr sz="1800">
                <a:solidFill>
                  <a:schemeClr val="lt1"/>
                </a:solidFill>
              </a:defRPr>
            </a:lvl6pPr>
            <a:lvl7pPr lvl="6">
              <a:spcBef>
                <a:spcPts val="0"/>
              </a:spcBef>
              <a:spcAft>
                <a:spcPts val="0"/>
              </a:spcAft>
              <a:buClr>
                <a:schemeClr val="lt1"/>
              </a:buClr>
              <a:buSzPts val="1400"/>
              <a:buNone/>
              <a:defRPr sz="1800">
                <a:solidFill>
                  <a:schemeClr val="lt1"/>
                </a:solidFill>
              </a:defRPr>
            </a:lvl7pPr>
            <a:lvl8pPr lvl="7">
              <a:spcBef>
                <a:spcPts val="0"/>
              </a:spcBef>
              <a:spcAft>
                <a:spcPts val="0"/>
              </a:spcAft>
              <a:buClr>
                <a:schemeClr val="lt1"/>
              </a:buClr>
              <a:buSzPts val="1400"/>
              <a:buNone/>
              <a:defRPr sz="1800">
                <a:solidFill>
                  <a:schemeClr val="lt1"/>
                </a:solidFill>
              </a:defRPr>
            </a:lvl8pPr>
            <a:lvl9pPr lvl="8">
              <a:spcBef>
                <a:spcPts val="0"/>
              </a:spcBef>
              <a:spcAft>
                <a:spcPts val="0"/>
              </a:spcAft>
              <a:buClr>
                <a:schemeClr val="lt1"/>
              </a:buClr>
              <a:buSzPts val="1400"/>
              <a:buNone/>
              <a:defRPr sz="1800">
                <a:solidFill>
                  <a:schemeClr val="lt1"/>
                </a:solidFill>
              </a:defRPr>
            </a:lvl9pPr>
          </a:lstStyle>
          <a:p/>
        </p:txBody>
      </p:sp>
      <p:cxnSp>
        <p:nvCxnSpPr>
          <p:cNvPr id="79" name="Google Shape;79;p10"/>
          <p:cNvCxnSpPr/>
          <p:nvPr/>
        </p:nvCxnSpPr>
        <p:spPr>
          <a:xfrm flipH="1" rot="10800000">
            <a:off x="0" y="9539495"/>
            <a:ext cx="18363300" cy="18900"/>
          </a:xfrm>
          <a:prstGeom prst="straightConnector1">
            <a:avLst/>
          </a:prstGeom>
          <a:noFill/>
          <a:ln cap="flat" cmpd="sng" w="28575">
            <a:solidFill>
              <a:srgbClr val="004AAD"/>
            </a:solidFill>
            <a:prstDash val="solid"/>
            <a:round/>
            <a:headEnd len="sm" w="sm" type="none"/>
            <a:tailEnd len="sm" w="sm" type="none"/>
          </a:ln>
        </p:spPr>
      </p:cxnSp>
      <p:pic>
        <p:nvPicPr>
          <p:cNvPr id="80" name="Google Shape;80;p10"/>
          <p:cNvPicPr preferRelativeResize="0"/>
          <p:nvPr/>
        </p:nvPicPr>
        <p:blipFill>
          <a:blip r:embed="rId2">
            <a:alphaModFix/>
          </a:blip>
          <a:stretch>
            <a:fillRect/>
          </a:stretch>
        </p:blipFill>
        <p:spPr>
          <a:xfrm>
            <a:off x="-319400" y="7161508"/>
            <a:ext cx="1358950" cy="2773493"/>
          </a:xfrm>
          <a:prstGeom prst="rect">
            <a:avLst/>
          </a:prstGeom>
          <a:noFill/>
          <a:ln>
            <a:noFill/>
          </a:ln>
        </p:spPr>
      </p:pic>
      <p:pic>
        <p:nvPicPr>
          <p:cNvPr id="81" name="Google Shape;81;p10"/>
          <p:cNvPicPr preferRelativeResize="0"/>
          <p:nvPr/>
        </p:nvPicPr>
        <p:blipFill>
          <a:blip r:embed="rId3">
            <a:alphaModFix/>
          </a:blip>
          <a:stretch>
            <a:fillRect/>
          </a:stretch>
        </p:blipFill>
        <p:spPr>
          <a:xfrm>
            <a:off x="9108300" y="-581950"/>
            <a:ext cx="5801475" cy="1454610"/>
          </a:xfrm>
          <a:prstGeom prst="rect">
            <a:avLst/>
          </a:prstGeom>
          <a:noFill/>
          <a:ln>
            <a:noFill/>
          </a:ln>
        </p:spPr>
      </p:pic>
      <p:pic>
        <p:nvPicPr>
          <p:cNvPr id="82" name="Google Shape;82;p10"/>
          <p:cNvPicPr preferRelativeResize="0"/>
          <p:nvPr/>
        </p:nvPicPr>
        <p:blipFill>
          <a:blip r:embed="rId4">
            <a:alphaModFix/>
          </a:blip>
          <a:stretch>
            <a:fillRect/>
          </a:stretch>
        </p:blipFill>
        <p:spPr>
          <a:xfrm>
            <a:off x="16579825" y="-581962"/>
            <a:ext cx="1358950" cy="411341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465550" y="1381875"/>
            <a:ext cx="133569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lt1"/>
              </a:buClr>
              <a:buSzPts val="9000"/>
              <a:buFont typeface="Fira Sans"/>
              <a:buNone/>
              <a:defRPr i="0" sz="9000" u="none" cap="none" strike="noStrike">
                <a:solidFill>
                  <a:schemeClr val="lt1"/>
                </a:solidFill>
                <a:latin typeface="Fira Sans"/>
                <a:ea typeface="Fira Sans"/>
                <a:cs typeface="Fira Sans"/>
                <a:sym typeface="Fira Sans"/>
              </a:defRPr>
            </a:lvl1pPr>
            <a:lvl2pPr lvl="1">
              <a:spcBef>
                <a:spcPts val="0"/>
              </a:spcBef>
              <a:spcAft>
                <a:spcPts val="0"/>
              </a:spcAft>
              <a:buClr>
                <a:schemeClr val="lt1"/>
              </a:buClr>
              <a:buSzPts val="1400"/>
              <a:buNone/>
              <a:defRPr sz="1800">
                <a:solidFill>
                  <a:schemeClr val="lt1"/>
                </a:solidFill>
              </a:defRPr>
            </a:lvl2pPr>
            <a:lvl3pPr lvl="2">
              <a:spcBef>
                <a:spcPts val="0"/>
              </a:spcBef>
              <a:spcAft>
                <a:spcPts val="0"/>
              </a:spcAft>
              <a:buClr>
                <a:schemeClr val="lt1"/>
              </a:buClr>
              <a:buSzPts val="1400"/>
              <a:buNone/>
              <a:defRPr sz="1800">
                <a:solidFill>
                  <a:schemeClr val="lt1"/>
                </a:solidFill>
              </a:defRPr>
            </a:lvl3pPr>
            <a:lvl4pPr lvl="3">
              <a:spcBef>
                <a:spcPts val="0"/>
              </a:spcBef>
              <a:spcAft>
                <a:spcPts val="0"/>
              </a:spcAft>
              <a:buClr>
                <a:schemeClr val="lt1"/>
              </a:buClr>
              <a:buSzPts val="1400"/>
              <a:buNone/>
              <a:defRPr sz="1800">
                <a:solidFill>
                  <a:schemeClr val="lt1"/>
                </a:solidFill>
              </a:defRPr>
            </a:lvl4pPr>
            <a:lvl5pPr lvl="4">
              <a:spcBef>
                <a:spcPts val="0"/>
              </a:spcBef>
              <a:spcAft>
                <a:spcPts val="0"/>
              </a:spcAft>
              <a:buClr>
                <a:schemeClr val="lt1"/>
              </a:buClr>
              <a:buSzPts val="1400"/>
              <a:buNone/>
              <a:defRPr sz="1800">
                <a:solidFill>
                  <a:schemeClr val="lt1"/>
                </a:solidFill>
              </a:defRPr>
            </a:lvl5pPr>
            <a:lvl6pPr lvl="5">
              <a:spcBef>
                <a:spcPts val="0"/>
              </a:spcBef>
              <a:spcAft>
                <a:spcPts val="0"/>
              </a:spcAft>
              <a:buClr>
                <a:schemeClr val="lt1"/>
              </a:buClr>
              <a:buSzPts val="1400"/>
              <a:buNone/>
              <a:defRPr sz="1800">
                <a:solidFill>
                  <a:schemeClr val="lt1"/>
                </a:solidFill>
              </a:defRPr>
            </a:lvl6pPr>
            <a:lvl7pPr lvl="6">
              <a:spcBef>
                <a:spcPts val="0"/>
              </a:spcBef>
              <a:spcAft>
                <a:spcPts val="0"/>
              </a:spcAft>
              <a:buClr>
                <a:schemeClr val="lt1"/>
              </a:buClr>
              <a:buSzPts val="1400"/>
              <a:buNone/>
              <a:defRPr sz="1800">
                <a:solidFill>
                  <a:schemeClr val="lt1"/>
                </a:solidFill>
              </a:defRPr>
            </a:lvl7pPr>
            <a:lvl8pPr lvl="7">
              <a:spcBef>
                <a:spcPts val="0"/>
              </a:spcBef>
              <a:spcAft>
                <a:spcPts val="0"/>
              </a:spcAft>
              <a:buClr>
                <a:schemeClr val="lt1"/>
              </a:buClr>
              <a:buSzPts val="1400"/>
              <a:buNone/>
              <a:defRPr sz="1800">
                <a:solidFill>
                  <a:schemeClr val="lt1"/>
                </a:solidFill>
              </a:defRPr>
            </a:lvl8pPr>
            <a:lvl9pPr lvl="8">
              <a:spcBef>
                <a:spcPts val="0"/>
              </a:spcBef>
              <a:spcAft>
                <a:spcPts val="0"/>
              </a:spcAft>
              <a:buClr>
                <a:schemeClr val="lt1"/>
              </a:buClr>
              <a:buSzPts val="1400"/>
              <a:buNone/>
              <a:defRPr sz="1800">
                <a:solidFill>
                  <a:schemeClr val="lt1"/>
                </a:solidFill>
              </a:defRPr>
            </a:lvl9pPr>
          </a:lstStyle>
          <a:p/>
        </p:txBody>
      </p:sp>
      <p:sp>
        <p:nvSpPr>
          <p:cNvPr id="7" name="Google Shape;7;p1"/>
          <p:cNvSpPr txBox="1"/>
          <p:nvPr>
            <p:ph idx="1" type="body"/>
          </p:nvPr>
        </p:nvSpPr>
        <p:spPr>
          <a:xfrm>
            <a:off x="3597650" y="4680250"/>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lt1"/>
              </a:buClr>
              <a:buSzPts val="2400"/>
              <a:buFont typeface="Fira Sans"/>
              <a:buChar char="•"/>
              <a:defRPr i="0" sz="2400" u="none" cap="none" strike="noStrike">
                <a:solidFill>
                  <a:schemeClr val="lt1"/>
                </a:solidFill>
                <a:latin typeface="Fira Sans"/>
                <a:ea typeface="Fira Sans"/>
                <a:cs typeface="Fira Sans"/>
                <a:sym typeface="Fira Sans"/>
              </a:defRPr>
            </a:lvl1pPr>
            <a:lvl2pPr indent="-381000" lvl="1" marL="914400" marR="0" rtl="0" algn="l">
              <a:spcBef>
                <a:spcPts val="560"/>
              </a:spcBef>
              <a:spcAft>
                <a:spcPts val="0"/>
              </a:spcAft>
              <a:buClr>
                <a:schemeClr val="lt1"/>
              </a:buClr>
              <a:buSzPts val="2400"/>
              <a:buFont typeface="Fira Sans"/>
              <a:buChar char="–"/>
              <a:defRPr i="0" sz="2400" u="none" cap="none" strike="noStrike">
                <a:solidFill>
                  <a:schemeClr val="lt1"/>
                </a:solidFill>
                <a:latin typeface="Fira Sans"/>
                <a:ea typeface="Fira Sans"/>
                <a:cs typeface="Fira Sans"/>
                <a:sym typeface="Fira Sans"/>
              </a:defRPr>
            </a:lvl2pPr>
            <a:lvl3pPr indent="-381000" lvl="2" marL="1371600" marR="0" rtl="0" algn="l">
              <a:spcBef>
                <a:spcPts val="480"/>
              </a:spcBef>
              <a:spcAft>
                <a:spcPts val="0"/>
              </a:spcAft>
              <a:buClr>
                <a:schemeClr val="lt1"/>
              </a:buClr>
              <a:buSzPts val="2400"/>
              <a:buFont typeface="Fira Sans"/>
              <a:buChar char="•"/>
              <a:defRPr i="0" sz="2400" u="none" cap="none" strike="noStrike">
                <a:solidFill>
                  <a:schemeClr val="lt1"/>
                </a:solidFill>
                <a:latin typeface="Fira Sans"/>
                <a:ea typeface="Fira Sans"/>
                <a:cs typeface="Fira Sans"/>
                <a:sym typeface="Fira Sans"/>
              </a:defRPr>
            </a:lvl3pPr>
            <a:lvl4pPr indent="-381000" lvl="3" marL="1828800" marR="0" rtl="0" algn="l">
              <a:spcBef>
                <a:spcPts val="400"/>
              </a:spcBef>
              <a:spcAft>
                <a:spcPts val="0"/>
              </a:spcAft>
              <a:buClr>
                <a:schemeClr val="lt1"/>
              </a:buClr>
              <a:buSzPts val="2400"/>
              <a:buFont typeface="Fira Sans"/>
              <a:buChar char="–"/>
              <a:defRPr i="0" sz="2400" u="none" cap="none" strike="noStrike">
                <a:solidFill>
                  <a:schemeClr val="lt1"/>
                </a:solidFill>
                <a:latin typeface="Fira Sans"/>
                <a:ea typeface="Fira Sans"/>
                <a:cs typeface="Fira Sans"/>
                <a:sym typeface="Fira Sans"/>
              </a:defRPr>
            </a:lvl4pPr>
            <a:lvl5pPr indent="-381000" lvl="4" marL="2286000" marR="0" rtl="0" algn="l">
              <a:spcBef>
                <a:spcPts val="400"/>
              </a:spcBef>
              <a:spcAft>
                <a:spcPts val="0"/>
              </a:spcAft>
              <a:buClr>
                <a:schemeClr val="lt1"/>
              </a:buClr>
              <a:buSzPts val="2400"/>
              <a:buFont typeface="Fira Sans"/>
              <a:buChar char="»"/>
              <a:defRPr i="0" sz="2400" u="none" cap="none" strike="noStrike">
                <a:solidFill>
                  <a:schemeClr val="lt1"/>
                </a:solidFill>
                <a:latin typeface="Fira Sans"/>
                <a:ea typeface="Fira Sans"/>
                <a:cs typeface="Fira Sans"/>
                <a:sym typeface="Fira Sans"/>
              </a:defRPr>
            </a:lvl5pPr>
            <a:lvl6pPr indent="-381000" lvl="5" marL="2743200" marR="0" rtl="0" algn="l">
              <a:spcBef>
                <a:spcPts val="400"/>
              </a:spcBef>
              <a:spcAft>
                <a:spcPts val="0"/>
              </a:spcAft>
              <a:buClr>
                <a:schemeClr val="lt1"/>
              </a:buClr>
              <a:buSzPts val="2400"/>
              <a:buFont typeface="Fira Sans"/>
              <a:buChar char="•"/>
              <a:defRPr i="0" sz="2400" u="none" cap="none" strike="noStrike">
                <a:solidFill>
                  <a:schemeClr val="lt1"/>
                </a:solidFill>
                <a:latin typeface="Fira Sans"/>
                <a:ea typeface="Fira Sans"/>
                <a:cs typeface="Fira Sans"/>
                <a:sym typeface="Fira Sans"/>
              </a:defRPr>
            </a:lvl6pPr>
            <a:lvl7pPr indent="-381000" lvl="6" marL="3200400" marR="0" rtl="0" algn="l">
              <a:spcBef>
                <a:spcPts val="400"/>
              </a:spcBef>
              <a:spcAft>
                <a:spcPts val="0"/>
              </a:spcAft>
              <a:buClr>
                <a:schemeClr val="lt1"/>
              </a:buClr>
              <a:buSzPts val="2400"/>
              <a:buFont typeface="Fira Sans"/>
              <a:buChar char="•"/>
              <a:defRPr i="0" sz="2400" u="none" cap="none" strike="noStrike">
                <a:solidFill>
                  <a:schemeClr val="lt1"/>
                </a:solidFill>
                <a:latin typeface="Fira Sans"/>
                <a:ea typeface="Fira Sans"/>
                <a:cs typeface="Fira Sans"/>
                <a:sym typeface="Fira Sans"/>
              </a:defRPr>
            </a:lvl7pPr>
            <a:lvl8pPr indent="-381000" lvl="7" marL="3657600" marR="0" rtl="0" algn="l">
              <a:spcBef>
                <a:spcPts val="400"/>
              </a:spcBef>
              <a:spcAft>
                <a:spcPts val="0"/>
              </a:spcAft>
              <a:buClr>
                <a:schemeClr val="lt1"/>
              </a:buClr>
              <a:buSzPts val="2400"/>
              <a:buFont typeface="Fira Sans"/>
              <a:buChar char="•"/>
              <a:defRPr i="0" sz="2400" u="none" cap="none" strike="noStrike">
                <a:solidFill>
                  <a:schemeClr val="lt1"/>
                </a:solidFill>
                <a:latin typeface="Fira Sans"/>
                <a:ea typeface="Fira Sans"/>
                <a:cs typeface="Fira Sans"/>
                <a:sym typeface="Fira Sans"/>
              </a:defRPr>
            </a:lvl8pPr>
            <a:lvl9pPr indent="-381000" lvl="8" marL="4114800" marR="0" rtl="0" algn="l">
              <a:spcBef>
                <a:spcPts val="400"/>
              </a:spcBef>
              <a:spcAft>
                <a:spcPts val="0"/>
              </a:spcAft>
              <a:buClr>
                <a:schemeClr val="lt1"/>
              </a:buClr>
              <a:buSzPts val="2400"/>
              <a:buFont typeface="Fira Sans"/>
              <a:buChar char="•"/>
              <a:defRPr i="0" sz="2400" u="none" cap="none" strike="noStrike">
                <a:solidFill>
                  <a:schemeClr val="lt1"/>
                </a:solidFill>
                <a:latin typeface="Fira Sans"/>
                <a:ea typeface="Fira Sans"/>
                <a:cs typeface="Fira Sans"/>
                <a:sym typeface="Fira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png"/><Relationship Id="rId4" Type="http://schemas.openxmlformats.org/officeDocument/2006/relationships/image" Target="../media/image6.png"/><Relationship Id="rId5" Type="http://schemas.openxmlformats.org/officeDocument/2006/relationships/image" Target="../media/image14.png"/><Relationship Id="rId6" Type="http://schemas.openxmlformats.org/officeDocument/2006/relationships/image" Target="../media/image3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6.png"/><Relationship Id="rId4" Type="http://schemas.openxmlformats.org/officeDocument/2006/relationships/image" Target="../media/image4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1.png"/><Relationship Id="rId8"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9.png"/><Relationship Id="rId4" Type="http://schemas.openxmlformats.org/officeDocument/2006/relationships/image" Target="../media/image47.png"/><Relationship Id="rId5" Type="http://schemas.openxmlformats.org/officeDocument/2006/relationships/image" Target="../media/image40.png"/><Relationship Id="rId6" Type="http://schemas.openxmlformats.org/officeDocument/2006/relationships/image" Target="../media/image13.png"/><Relationship Id="rId7" Type="http://schemas.openxmlformats.org/officeDocument/2006/relationships/image" Target="../media/image15.png"/><Relationship Id="rId8"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5.png"/><Relationship Id="rId4" Type="http://schemas.openxmlformats.org/officeDocument/2006/relationships/image" Target="../media/image12.png"/><Relationship Id="rId5" Type="http://schemas.openxmlformats.org/officeDocument/2006/relationships/image" Target="../media/image1.png"/><Relationship Id="rId6" Type="http://schemas.openxmlformats.org/officeDocument/2006/relationships/image" Target="../media/image4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4.png"/><Relationship Id="rId4" Type="http://schemas.openxmlformats.org/officeDocument/2006/relationships/image" Target="../media/image1.png"/><Relationship Id="rId5" Type="http://schemas.openxmlformats.org/officeDocument/2006/relationships/image" Target="../media/image44.png"/><Relationship Id="rId6"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5.png"/><Relationship Id="rId4" Type="http://schemas.openxmlformats.org/officeDocument/2006/relationships/image" Target="../media/image62.png"/><Relationship Id="rId9" Type="http://schemas.openxmlformats.org/officeDocument/2006/relationships/image" Target="../media/image1.png"/><Relationship Id="rId5" Type="http://schemas.openxmlformats.org/officeDocument/2006/relationships/image" Target="../media/image59.png"/><Relationship Id="rId6" Type="http://schemas.openxmlformats.org/officeDocument/2006/relationships/image" Target="../media/image58.png"/><Relationship Id="rId7" Type="http://schemas.openxmlformats.org/officeDocument/2006/relationships/image" Target="../media/image54.png"/><Relationship Id="rId8" Type="http://schemas.openxmlformats.org/officeDocument/2006/relationships/image" Target="../media/image5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19.png"/><Relationship Id="rId5"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9.png"/><Relationship Id="rId4" Type="http://schemas.openxmlformats.org/officeDocument/2006/relationships/image" Target="../media/image48.png"/><Relationship Id="rId11" Type="http://schemas.openxmlformats.org/officeDocument/2006/relationships/image" Target="../media/image1.png"/><Relationship Id="rId10" Type="http://schemas.openxmlformats.org/officeDocument/2006/relationships/image" Target="../media/image19.png"/><Relationship Id="rId9" Type="http://schemas.openxmlformats.org/officeDocument/2006/relationships/image" Target="../media/image17.png"/><Relationship Id="rId5" Type="http://schemas.openxmlformats.org/officeDocument/2006/relationships/image" Target="../media/image50.png"/><Relationship Id="rId6" Type="http://schemas.openxmlformats.org/officeDocument/2006/relationships/image" Target="../media/image49.png"/><Relationship Id="rId7" Type="http://schemas.openxmlformats.org/officeDocument/2006/relationships/image" Target="../media/image52.png"/><Relationship Id="rId8" Type="http://schemas.openxmlformats.org/officeDocument/2006/relationships/image" Target="../media/image5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7.png"/><Relationship Id="rId4" Type="http://schemas.openxmlformats.org/officeDocument/2006/relationships/image" Target="../media/image68.png"/><Relationship Id="rId5" Type="http://schemas.openxmlformats.org/officeDocument/2006/relationships/image" Target="../media/image61.png"/><Relationship Id="rId6" Type="http://schemas.openxmlformats.org/officeDocument/2006/relationships/image" Target="../media/image6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8.png"/><Relationship Id="rId4" Type="http://schemas.openxmlformats.org/officeDocument/2006/relationships/image" Target="../media/image12.png"/><Relationship Id="rId5" Type="http://schemas.openxmlformats.org/officeDocument/2006/relationships/image" Target="../media/image8.png"/><Relationship Id="rId6"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28.png"/><Relationship Id="rId5" Type="http://schemas.openxmlformats.org/officeDocument/2006/relationships/image" Target="../media/image5.png"/><Relationship Id="rId6"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27.png"/><Relationship Id="rId5" Type="http://schemas.openxmlformats.org/officeDocument/2006/relationships/image" Target="../media/image42.png"/><Relationship Id="rId6" Type="http://schemas.openxmlformats.org/officeDocument/2006/relationships/image" Target="../media/image23.png"/><Relationship Id="rId7" Type="http://schemas.openxmlformats.org/officeDocument/2006/relationships/image" Target="../media/image22.png"/><Relationship Id="rId8"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25.png"/><Relationship Id="rId5" Type="http://schemas.openxmlformats.org/officeDocument/2006/relationships/image" Target="../media/image6.png"/><Relationship Id="rId6" Type="http://schemas.openxmlformats.org/officeDocument/2006/relationships/image" Target="../media/image1.png"/><Relationship Id="rId7"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3.png"/><Relationship Id="rId4" Type="http://schemas.openxmlformats.org/officeDocument/2006/relationships/image" Target="../media/image45.png"/><Relationship Id="rId5" Type="http://schemas.openxmlformats.org/officeDocument/2006/relationships/image" Target="../media/image24.png"/><Relationship Id="rId6"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1.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9.png"/><Relationship Id="rId4" Type="http://schemas.openxmlformats.org/officeDocument/2006/relationships/image" Target="../media/image35.png"/><Relationship Id="rId9" Type="http://schemas.openxmlformats.org/officeDocument/2006/relationships/image" Target="../media/image1.png"/><Relationship Id="rId5" Type="http://schemas.openxmlformats.org/officeDocument/2006/relationships/image" Target="../media/image30.png"/><Relationship Id="rId6" Type="http://schemas.openxmlformats.org/officeDocument/2006/relationships/image" Target="../media/image34.png"/><Relationship Id="rId7" Type="http://schemas.openxmlformats.org/officeDocument/2006/relationships/image" Target="../media/image46.png"/><Relationship Id="rId8"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434C"/>
        </a:solidFill>
      </p:bgPr>
    </p:bg>
    <p:spTree>
      <p:nvGrpSpPr>
        <p:cNvPr id="86" name="Shape 86"/>
        <p:cNvGrpSpPr/>
        <p:nvPr/>
      </p:nvGrpSpPr>
      <p:grpSpPr>
        <a:xfrm>
          <a:off x="0" y="0"/>
          <a:ext cx="0" cy="0"/>
          <a:chOff x="0" y="0"/>
          <a:chExt cx="0" cy="0"/>
        </a:xfrm>
      </p:grpSpPr>
      <p:grpSp>
        <p:nvGrpSpPr>
          <p:cNvPr id="87" name="Google Shape;87;p11"/>
          <p:cNvGrpSpPr/>
          <p:nvPr/>
        </p:nvGrpSpPr>
        <p:grpSpPr>
          <a:xfrm>
            <a:off x="-2859049" y="-367669"/>
            <a:ext cx="9081581" cy="9081581"/>
            <a:chOff x="0" y="0"/>
            <a:chExt cx="812800" cy="812800"/>
          </a:xfrm>
        </p:grpSpPr>
        <p:sp>
          <p:nvSpPr>
            <p:cNvPr id="88" name="Google Shape;88;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CB6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90" name="Google Shape;90;p11"/>
          <p:cNvCxnSpPr/>
          <p:nvPr/>
        </p:nvCxnSpPr>
        <p:spPr>
          <a:xfrm flipH="1" rot="10800000">
            <a:off x="39370" y="9790248"/>
            <a:ext cx="18363386" cy="19050"/>
          </a:xfrm>
          <a:prstGeom prst="straightConnector1">
            <a:avLst/>
          </a:prstGeom>
          <a:noFill/>
          <a:ln cap="flat" cmpd="sng" w="28575">
            <a:solidFill>
              <a:srgbClr val="004AAD"/>
            </a:solidFill>
            <a:prstDash val="solid"/>
            <a:round/>
            <a:headEnd len="sm" w="sm" type="none"/>
            <a:tailEnd len="sm" w="sm" type="none"/>
          </a:ln>
        </p:spPr>
      </p:cxnSp>
      <p:cxnSp>
        <p:nvCxnSpPr>
          <p:cNvPr id="91" name="Google Shape;91;p11"/>
          <p:cNvCxnSpPr/>
          <p:nvPr/>
        </p:nvCxnSpPr>
        <p:spPr>
          <a:xfrm>
            <a:off x="17762732" y="-1068079"/>
            <a:ext cx="0" cy="11478159"/>
          </a:xfrm>
          <a:prstGeom prst="straightConnector1">
            <a:avLst/>
          </a:prstGeom>
          <a:noFill/>
          <a:ln cap="flat" cmpd="sng" w="28575">
            <a:solidFill>
              <a:srgbClr val="004AAD"/>
            </a:solidFill>
            <a:prstDash val="solid"/>
            <a:round/>
            <a:headEnd len="sm" w="sm" type="none"/>
            <a:tailEnd len="sm" w="sm" type="none"/>
          </a:ln>
        </p:spPr>
      </p:cxnSp>
      <p:cxnSp>
        <p:nvCxnSpPr>
          <p:cNvPr id="92" name="Google Shape;92;p11"/>
          <p:cNvCxnSpPr/>
          <p:nvPr/>
        </p:nvCxnSpPr>
        <p:spPr>
          <a:xfrm flipH="1" rot="10800000">
            <a:off x="-37693" y="405973"/>
            <a:ext cx="18363386" cy="19050"/>
          </a:xfrm>
          <a:prstGeom prst="straightConnector1">
            <a:avLst/>
          </a:prstGeom>
          <a:noFill/>
          <a:ln cap="flat" cmpd="sng" w="28575">
            <a:solidFill>
              <a:srgbClr val="004AAD"/>
            </a:solidFill>
            <a:prstDash val="solid"/>
            <a:round/>
            <a:headEnd len="sm" w="sm" type="none"/>
            <a:tailEnd len="sm" w="sm" type="none"/>
          </a:ln>
        </p:spPr>
      </p:cxnSp>
      <p:cxnSp>
        <p:nvCxnSpPr>
          <p:cNvPr id="93" name="Google Shape;93;p11"/>
          <p:cNvCxnSpPr/>
          <p:nvPr/>
        </p:nvCxnSpPr>
        <p:spPr>
          <a:xfrm>
            <a:off x="577989" y="-1068079"/>
            <a:ext cx="0" cy="11478159"/>
          </a:xfrm>
          <a:prstGeom prst="straightConnector1">
            <a:avLst/>
          </a:prstGeom>
          <a:noFill/>
          <a:ln cap="flat" cmpd="sng" w="28575">
            <a:solidFill>
              <a:srgbClr val="004AAD"/>
            </a:solidFill>
            <a:prstDash val="solid"/>
            <a:round/>
            <a:headEnd len="sm" w="sm" type="none"/>
            <a:tailEnd len="sm" w="sm" type="none"/>
          </a:ln>
        </p:spPr>
      </p:cxnSp>
      <p:sp>
        <p:nvSpPr>
          <p:cNvPr id="94" name="Google Shape;94;p11"/>
          <p:cNvSpPr txBox="1"/>
          <p:nvPr/>
        </p:nvSpPr>
        <p:spPr>
          <a:xfrm>
            <a:off x="8785096" y="2531815"/>
            <a:ext cx="8574300" cy="3315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0770" u="none" cap="none" strike="noStrike">
                <a:solidFill>
                  <a:srgbClr val="FFFFFF"/>
                </a:solidFill>
                <a:latin typeface="Fira Sans"/>
                <a:ea typeface="Fira Sans"/>
                <a:cs typeface="Fira Sans"/>
                <a:sym typeface="Fira Sans"/>
              </a:rPr>
              <a:t>Business Action Plan</a:t>
            </a:r>
            <a:endParaRPr/>
          </a:p>
        </p:txBody>
      </p:sp>
      <p:grpSp>
        <p:nvGrpSpPr>
          <p:cNvPr id="95" name="Google Shape;95;p11"/>
          <p:cNvGrpSpPr/>
          <p:nvPr/>
        </p:nvGrpSpPr>
        <p:grpSpPr>
          <a:xfrm>
            <a:off x="10698710" y="6518603"/>
            <a:ext cx="5140729" cy="1186554"/>
            <a:chOff x="0" y="-165952"/>
            <a:chExt cx="6854305" cy="1582072"/>
          </a:xfrm>
        </p:grpSpPr>
        <p:grpSp>
          <p:nvGrpSpPr>
            <p:cNvPr id="96" name="Google Shape;96;p11"/>
            <p:cNvGrpSpPr/>
            <p:nvPr/>
          </p:nvGrpSpPr>
          <p:grpSpPr>
            <a:xfrm>
              <a:off x="0" y="-165952"/>
              <a:ext cx="6854305" cy="1582072"/>
              <a:chOff x="0" y="-47625"/>
              <a:chExt cx="1967057" cy="454025"/>
            </a:xfrm>
          </p:grpSpPr>
          <p:sp>
            <p:nvSpPr>
              <p:cNvPr id="97" name="Google Shape;97;p11"/>
              <p:cNvSpPr/>
              <p:nvPr/>
            </p:nvSpPr>
            <p:spPr>
              <a:xfrm>
                <a:off x="0" y="0"/>
                <a:ext cx="1967057" cy="406400"/>
              </a:xfrm>
              <a:custGeom>
                <a:rect b="b" l="l" r="r" t="t"/>
                <a:pathLst>
                  <a:path extrusionOk="0" h="406400" w="1967057">
                    <a:moveTo>
                      <a:pt x="1763857" y="0"/>
                    </a:moveTo>
                    <a:cubicBezTo>
                      <a:pt x="1876081" y="0"/>
                      <a:pt x="1967057" y="90976"/>
                      <a:pt x="1967057" y="203200"/>
                    </a:cubicBezTo>
                    <a:cubicBezTo>
                      <a:pt x="1967057" y="315424"/>
                      <a:pt x="1876081" y="406400"/>
                      <a:pt x="1763857" y="406400"/>
                    </a:cubicBezTo>
                    <a:lnTo>
                      <a:pt x="203200" y="406400"/>
                    </a:lnTo>
                    <a:cubicBezTo>
                      <a:pt x="90976" y="406400"/>
                      <a:pt x="0" y="315424"/>
                      <a:pt x="0" y="203200"/>
                    </a:cubicBezTo>
                    <a:cubicBezTo>
                      <a:pt x="0" y="90976"/>
                      <a:pt x="90976" y="0"/>
                      <a:pt x="203200" y="0"/>
                    </a:cubicBezTo>
                    <a:close/>
                  </a:path>
                </a:pathLst>
              </a:custGeom>
              <a:gradFill>
                <a:gsLst>
                  <a:gs pos="0">
                    <a:srgbClr val="004AAD"/>
                  </a:gs>
                  <a:gs pos="100000">
                    <a:srgbClr val="CB6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1"/>
              <p:cNvSpPr txBox="1"/>
              <p:nvPr/>
            </p:nvSpPr>
            <p:spPr>
              <a:xfrm>
                <a:off x="0" y="-47625"/>
                <a:ext cx="1967057"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9" name="Google Shape;99;p11"/>
            <p:cNvSpPr txBox="1"/>
            <p:nvPr/>
          </p:nvSpPr>
          <p:spPr>
            <a:xfrm>
              <a:off x="401236" y="342124"/>
              <a:ext cx="5088924" cy="653543"/>
            </a:xfrm>
            <a:prstGeom prst="rect">
              <a:avLst/>
            </a:prstGeom>
            <a:noFill/>
            <a:ln>
              <a:noFill/>
            </a:ln>
          </p:spPr>
          <p:txBody>
            <a:bodyPr anchorCtr="0" anchor="t" bIns="0" lIns="0" spcFirstLastPara="1" rIns="0" wrap="square" tIns="0">
              <a:spAutoFit/>
            </a:bodyPr>
            <a:lstStyle/>
            <a:p>
              <a:pPr indent="0" lvl="0" marL="0" marR="0" rtl="0" algn="ctr">
                <a:lnSpc>
                  <a:spcPct val="140033"/>
                </a:lnSpc>
                <a:spcBef>
                  <a:spcPts val="0"/>
                </a:spcBef>
                <a:spcAft>
                  <a:spcPts val="0"/>
                </a:spcAft>
                <a:buNone/>
              </a:pPr>
              <a:r>
                <a:rPr b="1" i="0" lang="en-US" sz="2955" u="none" cap="none" strike="noStrike">
                  <a:solidFill>
                    <a:srgbClr val="FFFFFF"/>
                  </a:solidFill>
                  <a:latin typeface="Fira Sans"/>
                  <a:ea typeface="Fira Sans"/>
                  <a:cs typeface="Fira Sans"/>
                  <a:sym typeface="Fira Sans"/>
                </a:rPr>
                <a:t>Presentation Slides </a:t>
              </a:r>
              <a:endParaRPr/>
            </a:p>
          </p:txBody>
        </p:sp>
        <p:grpSp>
          <p:nvGrpSpPr>
            <p:cNvPr id="100" name="Google Shape;100;p11"/>
            <p:cNvGrpSpPr/>
            <p:nvPr/>
          </p:nvGrpSpPr>
          <p:grpSpPr>
            <a:xfrm>
              <a:off x="5490161" y="269312"/>
              <a:ext cx="877497" cy="877497"/>
              <a:chOff x="0" y="0"/>
              <a:chExt cx="812800" cy="812800"/>
            </a:xfrm>
          </p:grpSpPr>
          <p:sp>
            <p:nvSpPr>
              <p:cNvPr id="101" name="Google Shape;101;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43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103" name="Google Shape;103;p11"/>
          <p:cNvPicPr preferRelativeResize="0"/>
          <p:nvPr/>
        </p:nvPicPr>
        <p:blipFill>
          <a:blip r:embed="rId3">
            <a:alphaModFix/>
          </a:blip>
          <a:stretch>
            <a:fillRect/>
          </a:stretch>
        </p:blipFill>
        <p:spPr>
          <a:xfrm>
            <a:off x="-101488" y="1029350"/>
            <a:ext cx="1358975" cy="4113491"/>
          </a:xfrm>
          <a:prstGeom prst="rect">
            <a:avLst/>
          </a:prstGeom>
          <a:noFill/>
          <a:ln>
            <a:noFill/>
          </a:ln>
        </p:spPr>
      </p:pic>
      <p:pic>
        <p:nvPicPr>
          <p:cNvPr id="104" name="Google Shape;104;p11"/>
          <p:cNvPicPr preferRelativeResize="0"/>
          <p:nvPr/>
        </p:nvPicPr>
        <p:blipFill>
          <a:blip r:embed="rId4">
            <a:alphaModFix/>
          </a:blip>
          <a:stretch>
            <a:fillRect/>
          </a:stretch>
        </p:blipFill>
        <p:spPr>
          <a:xfrm>
            <a:off x="17179901" y="6720021"/>
            <a:ext cx="2698226" cy="2533755"/>
          </a:xfrm>
          <a:prstGeom prst="rect">
            <a:avLst/>
          </a:prstGeom>
          <a:noFill/>
          <a:ln>
            <a:noFill/>
          </a:ln>
        </p:spPr>
      </p:pic>
      <p:pic>
        <p:nvPicPr>
          <p:cNvPr id="105" name="Google Shape;105;p11"/>
          <p:cNvPicPr preferRelativeResize="0"/>
          <p:nvPr/>
        </p:nvPicPr>
        <p:blipFill>
          <a:blip r:embed="rId5">
            <a:alphaModFix/>
          </a:blip>
          <a:stretch>
            <a:fillRect/>
          </a:stretch>
        </p:blipFill>
        <p:spPr>
          <a:xfrm>
            <a:off x="14441200" y="-111668"/>
            <a:ext cx="4128900" cy="1035280"/>
          </a:xfrm>
          <a:prstGeom prst="rect">
            <a:avLst/>
          </a:prstGeom>
          <a:noFill/>
          <a:ln>
            <a:noFill/>
          </a:ln>
        </p:spPr>
      </p:pic>
      <p:pic>
        <p:nvPicPr>
          <p:cNvPr id="106" name="Google Shape;106;p11"/>
          <p:cNvPicPr preferRelativeResize="0"/>
          <p:nvPr/>
        </p:nvPicPr>
        <p:blipFill>
          <a:blip r:embed="rId6">
            <a:alphaModFix/>
          </a:blip>
          <a:stretch>
            <a:fillRect/>
          </a:stretch>
        </p:blipFill>
        <p:spPr>
          <a:xfrm>
            <a:off x="-4004950" y="1641220"/>
            <a:ext cx="12971802" cy="864578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434C"/>
        </a:solidFill>
      </p:bgPr>
    </p:bg>
    <p:spTree>
      <p:nvGrpSpPr>
        <p:cNvPr id="264" name="Shape 264"/>
        <p:cNvGrpSpPr/>
        <p:nvPr/>
      </p:nvGrpSpPr>
      <p:grpSpPr>
        <a:xfrm>
          <a:off x="0" y="0"/>
          <a:ext cx="0" cy="0"/>
          <a:chOff x="0" y="0"/>
          <a:chExt cx="0" cy="0"/>
        </a:xfrm>
      </p:grpSpPr>
      <p:pic>
        <p:nvPicPr>
          <p:cNvPr id="265" name="Google Shape;265;p20"/>
          <p:cNvPicPr preferRelativeResize="0"/>
          <p:nvPr/>
        </p:nvPicPr>
        <p:blipFill>
          <a:blip r:embed="rId3">
            <a:alphaModFix/>
          </a:blip>
          <a:stretch>
            <a:fillRect/>
          </a:stretch>
        </p:blipFill>
        <p:spPr>
          <a:xfrm>
            <a:off x="14472075" y="622863"/>
            <a:ext cx="3218576" cy="1256650"/>
          </a:xfrm>
          <a:prstGeom prst="rect">
            <a:avLst/>
          </a:prstGeom>
          <a:noFill/>
          <a:ln>
            <a:noFill/>
          </a:ln>
        </p:spPr>
      </p:pic>
      <p:grpSp>
        <p:nvGrpSpPr>
          <p:cNvPr id="266" name="Google Shape;266;p20"/>
          <p:cNvGrpSpPr/>
          <p:nvPr/>
        </p:nvGrpSpPr>
        <p:grpSpPr>
          <a:xfrm>
            <a:off x="8302607" y="4616644"/>
            <a:ext cx="1696710" cy="1696710"/>
            <a:chOff x="0" y="0"/>
            <a:chExt cx="812800" cy="812800"/>
          </a:xfrm>
        </p:grpSpPr>
        <p:sp>
          <p:nvSpPr>
            <p:cNvPr id="267" name="Google Shape;267;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CB6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69" name="Google Shape;269;p20"/>
          <p:cNvPicPr preferRelativeResize="0"/>
          <p:nvPr/>
        </p:nvPicPr>
        <p:blipFill rotWithShape="1">
          <a:blip r:embed="rId4">
            <a:alphaModFix/>
          </a:blip>
          <a:srcRect b="0" l="0" r="0" t="0"/>
          <a:stretch/>
        </p:blipFill>
        <p:spPr>
          <a:xfrm>
            <a:off x="7277384" y="3591420"/>
            <a:ext cx="3747157" cy="3747157"/>
          </a:xfrm>
          <a:prstGeom prst="rect">
            <a:avLst/>
          </a:prstGeom>
          <a:noFill/>
          <a:ln>
            <a:noFill/>
          </a:ln>
        </p:spPr>
      </p:pic>
      <p:sp>
        <p:nvSpPr>
          <p:cNvPr id="270" name="Google Shape;270;p20"/>
          <p:cNvSpPr txBox="1"/>
          <p:nvPr/>
        </p:nvSpPr>
        <p:spPr>
          <a:xfrm>
            <a:off x="2277335" y="7771562"/>
            <a:ext cx="35388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Fira Sans"/>
                <a:ea typeface="Fira Sans"/>
                <a:cs typeface="Fira Sans"/>
                <a:sym typeface="Fira Sans"/>
              </a:rPr>
              <a:t>Elaborate on the featured statistic.</a:t>
            </a:r>
            <a:endParaRPr/>
          </a:p>
        </p:txBody>
      </p:sp>
      <p:sp>
        <p:nvSpPr>
          <p:cNvPr id="271" name="Google Shape;271;p20"/>
          <p:cNvSpPr txBox="1"/>
          <p:nvPr/>
        </p:nvSpPr>
        <p:spPr>
          <a:xfrm>
            <a:off x="2171684" y="1019175"/>
            <a:ext cx="13944632" cy="137664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FFF"/>
                </a:solidFill>
                <a:latin typeface="Fira Sans"/>
                <a:ea typeface="Fira Sans"/>
                <a:cs typeface="Fira Sans"/>
                <a:sym typeface="Fira Sans"/>
              </a:rPr>
              <a:t>Our Predictions</a:t>
            </a:r>
            <a:endParaRPr/>
          </a:p>
        </p:txBody>
      </p:sp>
      <p:sp>
        <p:nvSpPr>
          <p:cNvPr id="272" name="Google Shape;272;p20"/>
          <p:cNvSpPr txBox="1"/>
          <p:nvPr/>
        </p:nvSpPr>
        <p:spPr>
          <a:xfrm>
            <a:off x="2982803" y="2457407"/>
            <a:ext cx="12322393"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Fira Sans"/>
                <a:ea typeface="Fira Sans"/>
                <a:cs typeface="Fira Sans"/>
                <a:sym typeface="Fira Sans"/>
              </a:rPr>
              <a:t>Elaborate on the featured statistic</a:t>
            </a:r>
            <a:endParaRPr/>
          </a:p>
        </p:txBody>
      </p:sp>
      <p:sp>
        <p:nvSpPr>
          <p:cNvPr id="273" name="Google Shape;273;p20"/>
          <p:cNvSpPr txBox="1"/>
          <p:nvPr/>
        </p:nvSpPr>
        <p:spPr>
          <a:xfrm>
            <a:off x="7381523" y="7771562"/>
            <a:ext cx="35388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Fira Sans"/>
                <a:ea typeface="Fira Sans"/>
                <a:cs typeface="Fira Sans"/>
                <a:sym typeface="Fira Sans"/>
              </a:rPr>
              <a:t>Elaborate on the featured statistic.</a:t>
            </a:r>
            <a:endParaRPr/>
          </a:p>
        </p:txBody>
      </p:sp>
      <p:sp>
        <p:nvSpPr>
          <p:cNvPr id="274" name="Google Shape;274;p20"/>
          <p:cNvSpPr txBox="1"/>
          <p:nvPr/>
        </p:nvSpPr>
        <p:spPr>
          <a:xfrm>
            <a:off x="12536546" y="7771562"/>
            <a:ext cx="35388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Fira Sans"/>
                <a:ea typeface="Fira Sans"/>
                <a:cs typeface="Fira Sans"/>
                <a:sym typeface="Fira Sans"/>
              </a:rPr>
              <a:t>Elaborate on the featured statistic.</a:t>
            </a:r>
            <a:endParaRPr/>
          </a:p>
        </p:txBody>
      </p:sp>
      <p:cxnSp>
        <p:nvCxnSpPr>
          <p:cNvPr id="275" name="Google Shape;275;p20"/>
          <p:cNvCxnSpPr/>
          <p:nvPr/>
        </p:nvCxnSpPr>
        <p:spPr>
          <a:xfrm flipH="1" rot="10800000">
            <a:off x="39370" y="9790248"/>
            <a:ext cx="18363386" cy="19050"/>
          </a:xfrm>
          <a:prstGeom prst="straightConnector1">
            <a:avLst/>
          </a:prstGeom>
          <a:noFill/>
          <a:ln cap="flat" cmpd="sng" w="28575">
            <a:solidFill>
              <a:srgbClr val="004AAD"/>
            </a:solidFill>
            <a:prstDash val="solid"/>
            <a:round/>
            <a:headEnd len="sm" w="sm" type="none"/>
            <a:tailEnd len="sm" w="sm" type="none"/>
          </a:ln>
        </p:spPr>
      </p:cxnSp>
      <p:cxnSp>
        <p:nvCxnSpPr>
          <p:cNvPr id="276" name="Google Shape;276;p20"/>
          <p:cNvCxnSpPr/>
          <p:nvPr/>
        </p:nvCxnSpPr>
        <p:spPr>
          <a:xfrm flipH="1" rot="10800000">
            <a:off x="-37693" y="405973"/>
            <a:ext cx="18363386" cy="19050"/>
          </a:xfrm>
          <a:prstGeom prst="straightConnector1">
            <a:avLst/>
          </a:prstGeom>
          <a:noFill/>
          <a:ln cap="flat" cmpd="sng" w="28575">
            <a:solidFill>
              <a:srgbClr val="004AAD"/>
            </a:solidFill>
            <a:prstDash val="solid"/>
            <a:round/>
            <a:headEnd len="sm" w="sm" type="none"/>
            <a:tailEnd len="sm" w="sm" type="none"/>
          </a:ln>
        </p:spPr>
      </p:cxnSp>
      <p:grpSp>
        <p:nvGrpSpPr>
          <p:cNvPr id="277" name="Google Shape;277;p20"/>
          <p:cNvGrpSpPr/>
          <p:nvPr/>
        </p:nvGrpSpPr>
        <p:grpSpPr>
          <a:xfrm>
            <a:off x="3198419" y="4616644"/>
            <a:ext cx="1696710" cy="1696710"/>
            <a:chOff x="0" y="0"/>
            <a:chExt cx="812800" cy="812800"/>
          </a:xfrm>
        </p:grpSpPr>
        <p:sp>
          <p:nvSpPr>
            <p:cNvPr id="278" name="Google Shape;278;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CB6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80" name="Google Shape;280;p20"/>
          <p:cNvPicPr preferRelativeResize="0"/>
          <p:nvPr/>
        </p:nvPicPr>
        <p:blipFill rotWithShape="1">
          <a:blip r:embed="rId5">
            <a:alphaModFix/>
          </a:blip>
          <a:srcRect b="0" l="0" r="0" t="0"/>
          <a:stretch/>
        </p:blipFill>
        <p:spPr>
          <a:xfrm>
            <a:off x="2173196" y="3591420"/>
            <a:ext cx="3747157" cy="3747157"/>
          </a:xfrm>
          <a:prstGeom prst="rect">
            <a:avLst/>
          </a:prstGeom>
          <a:noFill/>
          <a:ln>
            <a:noFill/>
          </a:ln>
        </p:spPr>
      </p:pic>
      <p:grpSp>
        <p:nvGrpSpPr>
          <p:cNvPr id="281" name="Google Shape;281;p20"/>
          <p:cNvGrpSpPr/>
          <p:nvPr/>
        </p:nvGrpSpPr>
        <p:grpSpPr>
          <a:xfrm>
            <a:off x="13457630" y="4616644"/>
            <a:ext cx="1696710" cy="1696710"/>
            <a:chOff x="0" y="0"/>
            <a:chExt cx="812800" cy="812800"/>
          </a:xfrm>
        </p:grpSpPr>
        <p:sp>
          <p:nvSpPr>
            <p:cNvPr id="282" name="Google Shape;282;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CB6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84" name="Google Shape;284;p20"/>
          <p:cNvPicPr preferRelativeResize="0"/>
          <p:nvPr/>
        </p:nvPicPr>
        <p:blipFill rotWithShape="1">
          <a:blip r:embed="rId6">
            <a:alphaModFix/>
          </a:blip>
          <a:srcRect b="0" l="0" r="0" t="0"/>
          <a:stretch/>
        </p:blipFill>
        <p:spPr>
          <a:xfrm>
            <a:off x="12432407" y="3591420"/>
            <a:ext cx="3747157" cy="3747157"/>
          </a:xfrm>
          <a:prstGeom prst="rect">
            <a:avLst/>
          </a:prstGeom>
          <a:noFill/>
          <a:ln>
            <a:noFill/>
          </a:ln>
        </p:spPr>
      </p:pic>
      <p:cxnSp>
        <p:nvCxnSpPr>
          <p:cNvPr id="285" name="Google Shape;285;p20"/>
          <p:cNvCxnSpPr/>
          <p:nvPr/>
        </p:nvCxnSpPr>
        <p:spPr>
          <a:xfrm>
            <a:off x="17762732" y="-1068079"/>
            <a:ext cx="0" cy="11478159"/>
          </a:xfrm>
          <a:prstGeom prst="straightConnector1">
            <a:avLst/>
          </a:prstGeom>
          <a:noFill/>
          <a:ln cap="flat" cmpd="sng" w="28575">
            <a:solidFill>
              <a:srgbClr val="004AAD"/>
            </a:solidFill>
            <a:prstDash val="solid"/>
            <a:round/>
            <a:headEnd len="sm" w="sm" type="none"/>
            <a:tailEnd len="sm" w="sm" type="none"/>
          </a:ln>
        </p:spPr>
      </p:cxnSp>
      <p:cxnSp>
        <p:nvCxnSpPr>
          <p:cNvPr id="286" name="Google Shape;286;p20"/>
          <p:cNvCxnSpPr/>
          <p:nvPr/>
        </p:nvCxnSpPr>
        <p:spPr>
          <a:xfrm>
            <a:off x="577989" y="-1068079"/>
            <a:ext cx="0" cy="11478159"/>
          </a:xfrm>
          <a:prstGeom prst="straightConnector1">
            <a:avLst/>
          </a:prstGeom>
          <a:noFill/>
          <a:ln cap="flat" cmpd="sng" w="28575">
            <a:solidFill>
              <a:srgbClr val="004AAD"/>
            </a:solidFill>
            <a:prstDash val="solid"/>
            <a:round/>
            <a:headEnd len="sm" w="sm" type="none"/>
            <a:tailEnd len="sm" w="sm" type="none"/>
          </a:ln>
        </p:spPr>
      </p:cxnSp>
      <p:pic>
        <p:nvPicPr>
          <p:cNvPr id="287" name="Google Shape;287;p20"/>
          <p:cNvPicPr preferRelativeResize="0"/>
          <p:nvPr/>
        </p:nvPicPr>
        <p:blipFill>
          <a:blip r:embed="rId7">
            <a:alphaModFix/>
          </a:blip>
          <a:stretch>
            <a:fillRect/>
          </a:stretch>
        </p:blipFill>
        <p:spPr>
          <a:xfrm>
            <a:off x="-304650" y="1129263"/>
            <a:ext cx="1358950" cy="4113411"/>
          </a:xfrm>
          <a:prstGeom prst="rect">
            <a:avLst/>
          </a:prstGeom>
          <a:noFill/>
          <a:ln>
            <a:noFill/>
          </a:ln>
        </p:spPr>
      </p:pic>
      <p:pic>
        <p:nvPicPr>
          <p:cNvPr id="288" name="Google Shape;288;p20"/>
          <p:cNvPicPr preferRelativeResize="0"/>
          <p:nvPr/>
        </p:nvPicPr>
        <p:blipFill>
          <a:blip r:embed="rId8">
            <a:alphaModFix/>
          </a:blip>
          <a:stretch>
            <a:fillRect/>
          </a:stretch>
        </p:blipFill>
        <p:spPr>
          <a:xfrm>
            <a:off x="16179576" y="7521658"/>
            <a:ext cx="1144525" cy="107476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434C"/>
        </a:solidFill>
      </p:bgPr>
    </p:bg>
    <p:spTree>
      <p:nvGrpSpPr>
        <p:cNvPr id="292" name="Shape 292"/>
        <p:cNvGrpSpPr/>
        <p:nvPr/>
      </p:nvGrpSpPr>
      <p:grpSpPr>
        <a:xfrm>
          <a:off x="0" y="0"/>
          <a:ext cx="0" cy="0"/>
          <a:chOff x="0" y="0"/>
          <a:chExt cx="0" cy="0"/>
        </a:xfrm>
      </p:grpSpPr>
      <p:grpSp>
        <p:nvGrpSpPr>
          <p:cNvPr id="293" name="Google Shape;293;p21"/>
          <p:cNvGrpSpPr/>
          <p:nvPr/>
        </p:nvGrpSpPr>
        <p:grpSpPr>
          <a:xfrm>
            <a:off x="2059595" y="3182387"/>
            <a:ext cx="3073196" cy="3073196"/>
            <a:chOff x="0" y="0"/>
            <a:chExt cx="812800" cy="812800"/>
          </a:xfrm>
        </p:grpSpPr>
        <p:sp>
          <p:nvSpPr>
            <p:cNvPr id="294" name="Google Shape;29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CB6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6" name="Google Shape;296;p21"/>
          <p:cNvGrpSpPr/>
          <p:nvPr/>
        </p:nvGrpSpPr>
        <p:grpSpPr>
          <a:xfrm>
            <a:off x="7456344" y="3182387"/>
            <a:ext cx="3073197" cy="3073197"/>
            <a:chOff x="0" y="0"/>
            <a:chExt cx="812800" cy="812800"/>
          </a:xfrm>
        </p:grpSpPr>
        <p:sp>
          <p:nvSpPr>
            <p:cNvPr id="297" name="Google Shape;29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CB6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9" name="Google Shape;299;p21"/>
          <p:cNvGrpSpPr/>
          <p:nvPr/>
        </p:nvGrpSpPr>
        <p:grpSpPr>
          <a:xfrm>
            <a:off x="13085971" y="3182387"/>
            <a:ext cx="3073196" cy="3073196"/>
            <a:chOff x="0" y="0"/>
            <a:chExt cx="812800" cy="812800"/>
          </a:xfrm>
        </p:grpSpPr>
        <p:sp>
          <p:nvSpPr>
            <p:cNvPr id="300" name="Google Shape;30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CB6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02" name="Google Shape;302;p21"/>
          <p:cNvPicPr preferRelativeResize="0"/>
          <p:nvPr/>
        </p:nvPicPr>
        <p:blipFill>
          <a:blip r:embed="rId3">
            <a:alphaModFix/>
          </a:blip>
          <a:stretch>
            <a:fillRect/>
          </a:stretch>
        </p:blipFill>
        <p:spPr>
          <a:xfrm>
            <a:off x="2243461" y="3366254"/>
            <a:ext cx="2705475" cy="2705445"/>
          </a:xfrm>
          <a:prstGeom prst="rect">
            <a:avLst/>
          </a:prstGeom>
          <a:noFill/>
          <a:ln>
            <a:noFill/>
          </a:ln>
        </p:spPr>
      </p:pic>
      <p:pic>
        <p:nvPicPr>
          <p:cNvPr id="303" name="Google Shape;303;p21"/>
          <p:cNvPicPr preferRelativeResize="0"/>
          <p:nvPr/>
        </p:nvPicPr>
        <p:blipFill>
          <a:blip r:embed="rId4">
            <a:alphaModFix/>
          </a:blip>
          <a:stretch>
            <a:fillRect/>
          </a:stretch>
        </p:blipFill>
        <p:spPr>
          <a:xfrm>
            <a:off x="7588525" y="3282001"/>
            <a:ext cx="2817949" cy="2817924"/>
          </a:xfrm>
          <a:prstGeom prst="rect">
            <a:avLst/>
          </a:prstGeom>
          <a:noFill/>
          <a:ln>
            <a:noFill/>
          </a:ln>
        </p:spPr>
      </p:pic>
      <p:pic>
        <p:nvPicPr>
          <p:cNvPr id="304" name="Google Shape;304;p21"/>
          <p:cNvPicPr preferRelativeResize="0"/>
          <p:nvPr/>
        </p:nvPicPr>
        <p:blipFill>
          <a:blip r:embed="rId5">
            <a:alphaModFix/>
          </a:blip>
          <a:stretch>
            <a:fillRect/>
          </a:stretch>
        </p:blipFill>
        <p:spPr>
          <a:xfrm>
            <a:off x="13269836" y="3366251"/>
            <a:ext cx="2705475" cy="2705445"/>
          </a:xfrm>
          <a:prstGeom prst="rect">
            <a:avLst/>
          </a:prstGeom>
          <a:noFill/>
          <a:ln>
            <a:noFill/>
          </a:ln>
        </p:spPr>
      </p:pic>
      <p:cxnSp>
        <p:nvCxnSpPr>
          <p:cNvPr id="305" name="Google Shape;305;p21"/>
          <p:cNvCxnSpPr/>
          <p:nvPr/>
        </p:nvCxnSpPr>
        <p:spPr>
          <a:xfrm>
            <a:off x="577989" y="-1068079"/>
            <a:ext cx="0" cy="11478159"/>
          </a:xfrm>
          <a:prstGeom prst="straightConnector1">
            <a:avLst/>
          </a:prstGeom>
          <a:noFill/>
          <a:ln cap="flat" cmpd="sng" w="28575">
            <a:solidFill>
              <a:srgbClr val="004AAD"/>
            </a:solidFill>
            <a:prstDash val="solid"/>
            <a:round/>
            <a:headEnd len="sm" w="sm" type="none"/>
            <a:tailEnd len="sm" w="sm" type="none"/>
          </a:ln>
        </p:spPr>
      </p:cxnSp>
      <p:cxnSp>
        <p:nvCxnSpPr>
          <p:cNvPr id="306" name="Google Shape;306;p21"/>
          <p:cNvCxnSpPr/>
          <p:nvPr/>
        </p:nvCxnSpPr>
        <p:spPr>
          <a:xfrm flipH="1" rot="10800000">
            <a:off x="39370" y="9790248"/>
            <a:ext cx="18363386" cy="19050"/>
          </a:xfrm>
          <a:prstGeom prst="straightConnector1">
            <a:avLst/>
          </a:prstGeom>
          <a:noFill/>
          <a:ln cap="flat" cmpd="sng" w="28575">
            <a:solidFill>
              <a:srgbClr val="004AAD"/>
            </a:solidFill>
            <a:prstDash val="solid"/>
            <a:round/>
            <a:headEnd len="sm" w="sm" type="none"/>
            <a:tailEnd len="sm" w="sm" type="none"/>
          </a:ln>
        </p:spPr>
      </p:cxnSp>
      <p:cxnSp>
        <p:nvCxnSpPr>
          <p:cNvPr id="307" name="Google Shape;307;p21"/>
          <p:cNvCxnSpPr/>
          <p:nvPr/>
        </p:nvCxnSpPr>
        <p:spPr>
          <a:xfrm flipH="1" rot="10800000">
            <a:off x="-37693" y="405973"/>
            <a:ext cx="18363386" cy="19050"/>
          </a:xfrm>
          <a:prstGeom prst="straightConnector1">
            <a:avLst/>
          </a:prstGeom>
          <a:noFill/>
          <a:ln cap="flat" cmpd="sng" w="28575">
            <a:solidFill>
              <a:srgbClr val="004AAD"/>
            </a:solidFill>
            <a:prstDash val="solid"/>
            <a:round/>
            <a:headEnd len="sm" w="sm" type="none"/>
            <a:tailEnd len="sm" w="sm" type="none"/>
          </a:ln>
        </p:spPr>
      </p:cxnSp>
      <p:sp>
        <p:nvSpPr>
          <p:cNvPr id="308" name="Google Shape;308;p21"/>
          <p:cNvSpPr txBox="1"/>
          <p:nvPr/>
        </p:nvSpPr>
        <p:spPr>
          <a:xfrm>
            <a:off x="890224" y="1019175"/>
            <a:ext cx="16507551" cy="137664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FFF"/>
                </a:solidFill>
                <a:latin typeface="Fira Sans"/>
                <a:ea typeface="Fira Sans"/>
                <a:cs typeface="Fira Sans"/>
                <a:sym typeface="Fira Sans"/>
              </a:rPr>
              <a:t>Meet Our Expert Team</a:t>
            </a:r>
            <a:endParaRPr/>
          </a:p>
        </p:txBody>
      </p:sp>
      <p:sp>
        <p:nvSpPr>
          <p:cNvPr id="309" name="Google Shape;309;p21"/>
          <p:cNvSpPr txBox="1"/>
          <p:nvPr/>
        </p:nvSpPr>
        <p:spPr>
          <a:xfrm>
            <a:off x="7456344" y="6819639"/>
            <a:ext cx="3306074" cy="515471"/>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FFFF"/>
                </a:solidFill>
                <a:latin typeface="Fira Sans Medium"/>
                <a:ea typeface="Fira Sans Medium"/>
                <a:cs typeface="Fira Sans Medium"/>
                <a:sym typeface="Fira Sans Medium"/>
              </a:rPr>
              <a:t>John Doe</a:t>
            </a:r>
            <a:endParaRPr/>
          </a:p>
        </p:txBody>
      </p:sp>
      <p:sp>
        <p:nvSpPr>
          <p:cNvPr id="310" name="Google Shape;310;p21"/>
          <p:cNvSpPr txBox="1"/>
          <p:nvPr/>
        </p:nvSpPr>
        <p:spPr>
          <a:xfrm>
            <a:off x="7456344" y="7610301"/>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Fira Sans"/>
                <a:ea typeface="Fira Sans"/>
                <a:cs typeface="Fira Sans"/>
                <a:sym typeface="Fira Sans"/>
              </a:rPr>
              <a:t>Elaborate on what you want to discuss. </a:t>
            </a:r>
            <a:endParaRPr/>
          </a:p>
        </p:txBody>
      </p:sp>
      <p:sp>
        <p:nvSpPr>
          <p:cNvPr id="311" name="Google Shape;311;p21"/>
          <p:cNvSpPr txBox="1"/>
          <p:nvPr/>
        </p:nvSpPr>
        <p:spPr>
          <a:xfrm>
            <a:off x="1943156" y="6819639"/>
            <a:ext cx="3306074" cy="515471"/>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FFFF"/>
                </a:solidFill>
                <a:latin typeface="Fira Sans Medium"/>
                <a:ea typeface="Fira Sans Medium"/>
                <a:cs typeface="Fira Sans Medium"/>
                <a:sym typeface="Fira Sans Medium"/>
              </a:rPr>
              <a:t>Mary Smith</a:t>
            </a:r>
            <a:endParaRPr/>
          </a:p>
        </p:txBody>
      </p:sp>
      <p:sp>
        <p:nvSpPr>
          <p:cNvPr id="312" name="Google Shape;312;p21"/>
          <p:cNvSpPr txBox="1"/>
          <p:nvPr/>
        </p:nvSpPr>
        <p:spPr>
          <a:xfrm>
            <a:off x="1943156" y="7610301"/>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Fira Sans"/>
                <a:ea typeface="Fira Sans"/>
                <a:cs typeface="Fira Sans"/>
                <a:sym typeface="Fira Sans"/>
              </a:rPr>
              <a:t>Elaborate on what you want to discuss. </a:t>
            </a:r>
            <a:endParaRPr/>
          </a:p>
        </p:txBody>
      </p:sp>
      <p:sp>
        <p:nvSpPr>
          <p:cNvPr id="313" name="Google Shape;313;p21"/>
          <p:cNvSpPr txBox="1"/>
          <p:nvPr/>
        </p:nvSpPr>
        <p:spPr>
          <a:xfrm>
            <a:off x="12969533" y="6819639"/>
            <a:ext cx="3306074" cy="515471"/>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FFFF"/>
                </a:solidFill>
                <a:latin typeface="Fira Sans Medium"/>
                <a:ea typeface="Fira Sans Medium"/>
                <a:cs typeface="Fira Sans Medium"/>
                <a:sym typeface="Fira Sans Medium"/>
              </a:rPr>
              <a:t>Jane Doe</a:t>
            </a:r>
            <a:endParaRPr/>
          </a:p>
        </p:txBody>
      </p:sp>
      <p:sp>
        <p:nvSpPr>
          <p:cNvPr id="314" name="Google Shape;314;p21"/>
          <p:cNvSpPr txBox="1"/>
          <p:nvPr/>
        </p:nvSpPr>
        <p:spPr>
          <a:xfrm>
            <a:off x="12969533" y="7610301"/>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Fira Sans"/>
                <a:ea typeface="Fira Sans"/>
                <a:cs typeface="Fira Sans"/>
                <a:sym typeface="Fira Sans"/>
              </a:rPr>
              <a:t>Elaborate on what you want to discuss. </a:t>
            </a:r>
            <a:endParaRPr/>
          </a:p>
        </p:txBody>
      </p:sp>
      <p:cxnSp>
        <p:nvCxnSpPr>
          <p:cNvPr id="315" name="Google Shape;315;p21"/>
          <p:cNvCxnSpPr/>
          <p:nvPr/>
        </p:nvCxnSpPr>
        <p:spPr>
          <a:xfrm>
            <a:off x="17762732" y="-1068079"/>
            <a:ext cx="0" cy="11478159"/>
          </a:xfrm>
          <a:prstGeom prst="straightConnector1">
            <a:avLst/>
          </a:prstGeom>
          <a:noFill/>
          <a:ln cap="flat" cmpd="sng" w="28575">
            <a:solidFill>
              <a:srgbClr val="004AAD"/>
            </a:solidFill>
            <a:prstDash val="solid"/>
            <a:round/>
            <a:headEnd len="sm" w="sm" type="none"/>
            <a:tailEnd len="sm" w="sm" type="none"/>
          </a:ln>
        </p:spPr>
      </p:cxnSp>
      <p:pic>
        <p:nvPicPr>
          <p:cNvPr id="316" name="Google Shape;316;p21"/>
          <p:cNvPicPr preferRelativeResize="0"/>
          <p:nvPr/>
        </p:nvPicPr>
        <p:blipFill>
          <a:blip r:embed="rId6">
            <a:alphaModFix/>
          </a:blip>
          <a:stretch>
            <a:fillRect/>
          </a:stretch>
        </p:blipFill>
        <p:spPr>
          <a:xfrm>
            <a:off x="1647737" y="9388350"/>
            <a:ext cx="4185721" cy="1376650"/>
          </a:xfrm>
          <a:prstGeom prst="rect">
            <a:avLst/>
          </a:prstGeom>
          <a:noFill/>
          <a:ln>
            <a:noFill/>
          </a:ln>
        </p:spPr>
      </p:pic>
      <p:pic>
        <p:nvPicPr>
          <p:cNvPr id="317" name="Google Shape;317;p21"/>
          <p:cNvPicPr preferRelativeResize="0"/>
          <p:nvPr/>
        </p:nvPicPr>
        <p:blipFill>
          <a:blip r:embed="rId7">
            <a:alphaModFix/>
          </a:blip>
          <a:stretch>
            <a:fillRect/>
          </a:stretch>
        </p:blipFill>
        <p:spPr>
          <a:xfrm>
            <a:off x="-2150599" y="1233250"/>
            <a:ext cx="4721148" cy="2015125"/>
          </a:xfrm>
          <a:prstGeom prst="rect">
            <a:avLst/>
          </a:prstGeom>
          <a:noFill/>
          <a:ln>
            <a:noFill/>
          </a:ln>
        </p:spPr>
      </p:pic>
      <p:pic>
        <p:nvPicPr>
          <p:cNvPr id="318" name="Google Shape;318;p21"/>
          <p:cNvPicPr preferRelativeResize="0"/>
          <p:nvPr/>
        </p:nvPicPr>
        <p:blipFill>
          <a:blip r:embed="rId8">
            <a:alphaModFix/>
          </a:blip>
          <a:stretch>
            <a:fillRect/>
          </a:stretch>
        </p:blipFill>
        <p:spPr>
          <a:xfrm>
            <a:off x="15975300" y="-2745675"/>
            <a:ext cx="1557625" cy="471482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434C"/>
        </a:solidFill>
      </p:bgPr>
    </p:bg>
    <p:spTree>
      <p:nvGrpSpPr>
        <p:cNvPr id="322" name="Shape 322"/>
        <p:cNvGrpSpPr/>
        <p:nvPr/>
      </p:nvGrpSpPr>
      <p:grpSpPr>
        <a:xfrm>
          <a:off x="0" y="0"/>
          <a:ext cx="0" cy="0"/>
          <a:chOff x="0" y="0"/>
          <a:chExt cx="0" cy="0"/>
        </a:xfrm>
      </p:grpSpPr>
      <p:cxnSp>
        <p:nvCxnSpPr>
          <p:cNvPr id="323" name="Google Shape;323;p22"/>
          <p:cNvCxnSpPr/>
          <p:nvPr/>
        </p:nvCxnSpPr>
        <p:spPr>
          <a:xfrm flipH="1" rot="10800000">
            <a:off x="-75406" y="8277533"/>
            <a:ext cx="18363386" cy="19050"/>
          </a:xfrm>
          <a:prstGeom prst="straightConnector1">
            <a:avLst/>
          </a:prstGeom>
          <a:noFill/>
          <a:ln cap="flat" cmpd="sng" w="28575">
            <a:solidFill>
              <a:srgbClr val="004AAD"/>
            </a:solidFill>
            <a:prstDash val="solid"/>
            <a:round/>
            <a:headEnd len="sm" w="sm" type="none"/>
            <a:tailEnd len="sm" w="sm" type="none"/>
          </a:ln>
        </p:spPr>
      </p:cxnSp>
      <p:grpSp>
        <p:nvGrpSpPr>
          <p:cNvPr id="324" name="Google Shape;324;p22"/>
          <p:cNvGrpSpPr/>
          <p:nvPr/>
        </p:nvGrpSpPr>
        <p:grpSpPr>
          <a:xfrm>
            <a:off x="10891594" y="-297323"/>
            <a:ext cx="10503402" cy="10503402"/>
            <a:chOff x="0" y="0"/>
            <a:chExt cx="812800" cy="812800"/>
          </a:xfrm>
        </p:grpSpPr>
        <p:sp>
          <p:nvSpPr>
            <p:cNvPr id="325" name="Google Shape;32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CB6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27" name="Google Shape;327;p22"/>
          <p:cNvPicPr preferRelativeResize="0"/>
          <p:nvPr/>
        </p:nvPicPr>
        <p:blipFill>
          <a:blip r:embed="rId3">
            <a:alphaModFix/>
          </a:blip>
          <a:stretch>
            <a:fillRect/>
          </a:stretch>
        </p:blipFill>
        <p:spPr>
          <a:xfrm>
            <a:off x="9144000" y="-1262929"/>
            <a:ext cx="10914026" cy="10920129"/>
          </a:xfrm>
          <a:prstGeom prst="rect">
            <a:avLst/>
          </a:prstGeom>
          <a:noFill/>
          <a:ln>
            <a:noFill/>
          </a:ln>
        </p:spPr>
      </p:pic>
      <p:sp>
        <p:nvSpPr>
          <p:cNvPr id="328" name="Google Shape;328;p22"/>
          <p:cNvSpPr txBox="1"/>
          <p:nvPr/>
        </p:nvSpPr>
        <p:spPr>
          <a:xfrm>
            <a:off x="1324844" y="4491244"/>
            <a:ext cx="7378075" cy="137664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FFF"/>
                </a:solidFill>
                <a:latin typeface="Fira Sans"/>
                <a:ea typeface="Fira Sans"/>
                <a:cs typeface="Fira Sans"/>
                <a:sym typeface="Fira Sans"/>
              </a:rPr>
              <a:t>About Us</a:t>
            </a:r>
            <a:endParaRPr/>
          </a:p>
        </p:txBody>
      </p:sp>
      <p:sp>
        <p:nvSpPr>
          <p:cNvPr id="329" name="Google Shape;329;p22"/>
          <p:cNvSpPr txBox="1"/>
          <p:nvPr/>
        </p:nvSpPr>
        <p:spPr>
          <a:xfrm>
            <a:off x="2240605" y="5843794"/>
            <a:ext cx="5546554"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Fira Sans"/>
                <a:ea typeface="Fira Sans"/>
                <a:cs typeface="Fira Sans"/>
                <a:sym typeface="Fira Sans"/>
              </a:rPr>
              <a:t>Elaborate on what you want to discuss. </a:t>
            </a:r>
            <a:endParaRPr/>
          </a:p>
        </p:txBody>
      </p:sp>
      <p:sp>
        <p:nvSpPr>
          <p:cNvPr id="330" name="Google Shape;330;p22"/>
          <p:cNvSpPr txBox="1"/>
          <p:nvPr/>
        </p:nvSpPr>
        <p:spPr>
          <a:xfrm>
            <a:off x="4633582" y="2433844"/>
            <a:ext cx="760599" cy="206244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2000" u="none" cap="none" strike="noStrike">
                <a:solidFill>
                  <a:srgbClr val="FFFFFF"/>
                </a:solidFill>
                <a:latin typeface="Fira Sans"/>
                <a:ea typeface="Fira Sans"/>
                <a:cs typeface="Fira Sans"/>
                <a:sym typeface="Fira Sans"/>
              </a:rPr>
              <a:t>3</a:t>
            </a:r>
            <a:endParaRPr/>
          </a:p>
        </p:txBody>
      </p:sp>
      <p:cxnSp>
        <p:nvCxnSpPr>
          <p:cNvPr id="331" name="Google Shape;331;p22"/>
          <p:cNvCxnSpPr/>
          <p:nvPr/>
        </p:nvCxnSpPr>
        <p:spPr>
          <a:xfrm>
            <a:off x="577989" y="-1068079"/>
            <a:ext cx="0" cy="11478159"/>
          </a:xfrm>
          <a:prstGeom prst="straightConnector1">
            <a:avLst/>
          </a:prstGeom>
          <a:noFill/>
          <a:ln cap="flat" cmpd="sng" w="28575">
            <a:solidFill>
              <a:srgbClr val="004AAD"/>
            </a:solidFill>
            <a:prstDash val="solid"/>
            <a:round/>
            <a:headEnd len="sm" w="sm" type="none"/>
            <a:tailEnd len="sm" w="sm" type="none"/>
          </a:ln>
        </p:spPr>
      </p:cxnSp>
      <p:pic>
        <p:nvPicPr>
          <p:cNvPr id="332" name="Google Shape;332;p22"/>
          <p:cNvPicPr preferRelativeResize="0"/>
          <p:nvPr/>
        </p:nvPicPr>
        <p:blipFill>
          <a:blip r:embed="rId4">
            <a:alphaModFix/>
          </a:blip>
          <a:stretch>
            <a:fillRect/>
          </a:stretch>
        </p:blipFill>
        <p:spPr>
          <a:xfrm>
            <a:off x="367336" y="6947914"/>
            <a:ext cx="1358975" cy="2773534"/>
          </a:xfrm>
          <a:prstGeom prst="rect">
            <a:avLst/>
          </a:prstGeom>
          <a:noFill/>
          <a:ln>
            <a:noFill/>
          </a:ln>
        </p:spPr>
      </p:pic>
      <p:pic>
        <p:nvPicPr>
          <p:cNvPr id="333" name="Google Shape;333;p22"/>
          <p:cNvPicPr preferRelativeResize="0"/>
          <p:nvPr/>
        </p:nvPicPr>
        <p:blipFill>
          <a:blip r:embed="rId5">
            <a:alphaModFix/>
          </a:blip>
          <a:stretch>
            <a:fillRect/>
          </a:stretch>
        </p:blipFill>
        <p:spPr>
          <a:xfrm>
            <a:off x="11683250" y="7597438"/>
            <a:ext cx="1358950" cy="4113411"/>
          </a:xfrm>
          <a:prstGeom prst="rect">
            <a:avLst/>
          </a:prstGeom>
          <a:noFill/>
          <a:ln>
            <a:noFill/>
          </a:ln>
        </p:spPr>
      </p:pic>
      <p:pic>
        <p:nvPicPr>
          <p:cNvPr id="334" name="Google Shape;334;p22"/>
          <p:cNvPicPr preferRelativeResize="0"/>
          <p:nvPr/>
        </p:nvPicPr>
        <p:blipFill>
          <a:blip r:embed="rId6">
            <a:alphaModFix/>
          </a:blip>
          <a:stretch>
            <a:fillRect/>
          </a:stretch>
        </p:blipFill>
        <p:spPr>
          <a:xfrm>
            <a:off x="8075200" y="-150771"/>
            <a:ext cx="4965475" cy="125052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434C"/>
        </a:solidFill>
      </p:bgPr>
    </p:bg>
    <p:spTree>
      <p:nvGrpSpPr>
        <p:cNvPr id="338" name="Shape 338"/>
        <p:cNvGrpSpPr/>
        <p:nvPr/>
      </p:nvGrpSpPr>
      <p:grpSpPr>
        <a:xfrm>
          <a:off x="0" y="0"/>
          <a:ext cx="0" cy="0"/>
          <a:chOff x="0" y="0"/>
          <a:chExt cx="0" cy="0"/>
        </a:xfrm>
      </p:grpSpPr>
      <p:cxnSp>
        <p:nvCxnSpPr>
          <p:cNvPr id="339" name="Google Shape;339;p23"/>
          <p:cNvCxnSpPr/>
          <p:nvPr/>
        </p:nvCxnSpPr>
        <p:spPr>
          <a:xfrm flipH="1" rot="10800000">
            <a:off x="70881" y="8785995"/>
            <a:ext cx="18363386" cy="19050"/>
          </a:xfrm>
          <a:prstGeom prst="straightConnector1">
            <a:avLst/>
          </a:prstGeom>
          <a:noFill/>
          <a:ln cap="flat" cmpd="sng" w="28575">
            <a:solidFill>
              <a:srgbClr val="004AAD"/>
            </a:solidFill>
            <a:prstDash val="solid"/>
            <a:round/>
            <a:headEnd len="sm" w="sm" type="none"/>
            <a:tailEnd len="sm" w="sm" type="none"/>
          </a:ln>
        </p:spPr>
      </p:cxnSp>
      <p:cxnSp>
        <p:nvCxnSpPr>
          <p:cNvPr id="340" name="Google Shape;340;p23"/>
          <p:cNvCxnSpPr/>
          <p:nvPr/>
        </p:nvCxnSpPr>
        <p:spPr>
          <a:xfrm>
            <a:off x="2132225" y="-1191159"/>
            <a:ext cx="0" cy="11478159"/>
          </a:xfrm>
          <a:prstGeom prst="straightConnector1">
            <a:avLst/>
          </a:prstGeom>
          <a:noFill/>
          <a:ln cap="flat" cmpd="sng" w="28575">
            <a:solidFill>
              <a:srgbClr val="004AAD"/>
            </a:solidFill>
            <a:prstDash val="solid"/>
            <a:round/>
            <a:headEnd len="sm" w="sm" type="none"/>
            <a:tailEnd len="sm" w="sm" type="none"/>
          </a:ln>
        </p:spPr>
      </p:cxnSp>
      <p:pic>
        <p:nvPicPr>
          <p:cNvPr id="341" name="Google Shape;341;p23"/>
          <p:cNvPicPr preferRelativeResize="0"/>
          <p:nvPr/>
        </p:nvPicPr>
        <p:blipFill>
          <a:blip r:embed="rId3">
            <a:alphaModFix/>
          </a:blip>
          <a:stretch>
            <a:fillRect/>
          </a:stretch>
        </p:blipFill>
        <p:spPr>
          <a:xfrm>
            <a:off x="870775" y="3988525"/>
            <a:ext cx="5882250" cy="5882250"/>
          </a:xfrm>
          <a:prstGeom prst="rect">
            <a:avLst/>
          </a:prstGeom>
          <a:noFill/>
          <a:ln>
            <a:noFill/>
          </a:ln>
        </p:spPr>
      </p:pic>
      <p:sp>
        <p:nvSpPr>
          <p:cNvPr id="342" name="Google Shape;342;p23"/>
          <p:cNvSpPr txBox="1"/>
          <p:nvPr/>
        </p:nvSpPr>
        <p:spPr>
          <a:xfrm>
            <a:off x="2298803" y="1019175"/>
            <a:ext cx="136905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000" u="none" cap="none" strike="noStrike">
                <a:solidFill>
                  <a:srgbClr val="FFFFFF"/>
                </a:solidFill>
                <a:latin typeface="Fira Sans"/>
                <a:ea typeface="Fira Sans"/>
                <a:cs typeface="Fira Sans"/>
                <a:sym typeface="Fira Sans"/>
              </a:rPr>
              <a:t>What Can We Do</a:t>
            </a:r>
            <a:endParaRPr/>
          </a:p>
          <a:p>
            <a:pPr indent="0" lvl="0" marL="0" marR="0" rtl="0" algn="ctr">
              <a:lnSpc>
                <a:spcPct val="100000"/>
              </a:lnSpc>
              <a:spcBef>
                <a:spcPts val="0"/>
              </a:spcBef>
              <a:spcAft>
                <a:spcPts val="0"/>
              </a:spcAft>
              <a:buNone/>
            </a:pPr>
            <a:r>
              <a:rPr b="0" i="0" lang="en-US" sz="9000" u="none" cap="none" strike="noStrike">
                <a:solidFill>
                  <a:srgbClr val="FFFFFF"/>
                </a:solidFill>
                <a:latin typeface="Fira Sans"/>
                <a:ea typeface="Fira Sans"/>
                <a:cs typeface="Fira Sans"/>
                <a:sym typeface="Fira Sans"/>
              </a:rPr>
              <a:t>With Action Plan</a:t>
            </a:r>
            <a:endParaRPr/>
          </a:p>
        </p:txBody>
      </p:sp>
      <p:sp>
        <p:nvSpPr>
          <p:cNvPr id="343" name="Google Shape;343;p23"/>
          <p:cNvSpPr txBox="1"/>
          <p:nvPr/>
        </p:nvSpPr>
        <p:spPr>
          <a:xfrm>
            <a:off x="9252574" y="4900606"/>
            <a:ext cx="6736500" cy="258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Fira Sans"/>
                <a:ea typeface="Fira Sans"/>
                <a:cs typeface="Fira Sans"/>
                <a:sym typeface="Fira Sans"/>
              </a:rPr>
              <a:t>Presentations are communication tools that can be used as demonstrations, lectures, speeches, reports, and more. It is mostly presented before an audience.Presentations are communication tools that can be used as demonstrations, lectures, speeches, reports, and more. It is mostly presented before an audience.  </a:t>
            </a:r>
            <a:endParaRPr/>
          </a:p>
        </p:txBody>
      </p:sp>
      <p:pic>
        <p:nvPicPr>
          <p:cNvPr id="344" name="Google Shape;344;p23"/>
          <p:cNvPicPr preferRelativeResize="0"/>
          <p:nvPr/>
        </p:nvPicPr>
        <p:blipFill>
          <a:blip r:embed="rId4">
            <a:alphaModFix/>
          </a:blip>
          <a:stretch>
            <a:fillRect/>
          </a:stretch>
        </p:blipFill>
        <p:spPr>
          <a:xfrm>
            <a:off x="17455975" y="554688"/>
            <a:ext cx="1358950" cy="4113411"/>
          </a:xfrm>
          <a:prstGeom prst="rect">
            <a:avLst/>
          </a:prstGeom>
          <a:noFill/>
          <a:ln>
            <a:noFill/>
          </a:ln>
        </p:spPr>
      </p:pic>
      <p:pic>
        <p:nvPicPr>
          <p:cNvPr id="345" name="Google Shape;345;p23"/>
          <p:cNvPicPr preferRelativeResize="0"/>
          <p:nvPr/>
        </p:nvPicPr>
        <p:blipFill>
          <a:blip r:embed="rId5">
            <a:alphaModFix/>
          </a:blip>
          <a:stretch>
            <a:fillRect/>
          </a:stretch>
        </p:blipFill>
        <p:spPr>
          <a:xfrm>
            <a:off x="14495325" y="9256581"/>
            <a:ext cx="2438850" cy="614200"/>
          </a:xfrm>
          <a:prstGeom prst="rect">
            <a:avLst/>
          </a:prstGeom>
          <a:noFill/>
          <a:ln>
            <a:noFill/>
          </a:ln>
        </p:spPr>
      </p:pic>
      <p:pic>
        <p:nvPicPr>
          <p:cNvPr id="346" name="Google Shape;346;p23"/>
          <p:cNvPicPr preferRelativeResize="0"/>
          <p:nvPr/>
        </p:nvPicPr>
        <p:blipFill>
          <a:blip r:embed="rId6">
            <a:alphaModFix/>
          </a:blip>
          <a:stretch>
            <a:fillRect/>
          </a:stretch>
        </p:blipFill>
        <p:spPr>
          <a:xfrm>
            <a:off x="562200" y="7018256"/>
            <a:ext cx="1339100" cy="273298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434C"/>
        </a:solidFill>
      </p:bgPr>
    </p:bg>
    <p:spTree>
      <p:nvGrpSpPr>
        <p:cNvPr id="350" name="Shape 350"/>
        <p:cNvGrpSpPr/>
        <p:nvPr/>
      </p:nvGrpSpPr>
      <p:grpSpPr>
        <a:xfrm>
          <a:off x="0" y="0"/>
          <a:ext cx="0" cy="0"/>
          <a:chOff x="0" y="0"/>
          <a:chExt cx="0" cy="0"/>
        </a:xfrm>
      </p:grpSpPr>
      <p:sp>
        <p:nvSpPr>
          <p:cNvPr id="351" name="Google Shape;351;p24"/>
          <p:cNvSpPr/>
          <p:nvPr/>
        </p:nvSpPr>
        <p:spPr>
          <a:xfrm>
            <a:off x="1028700" y="5381303"/>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4"/>
          <p:cNvSpPr/>
          <p:nvPr/>
        </p:nvSpPr>
        <p:spPr>
          <a:xfrm>
            <a:off x="5318376" y="5362515"/>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4"/>
          <p:cNvSpPr/>
          <p:nvPr/>
        </p:nvSpPr>
        <p:spPr>
          <a:xfrm>
            <a:off x="9605817" y="5368903"/>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54" name="Google Shape;354;p24"/>
          <p:cNvCxnSpPr/>
          <p:nvPr/>
        </p:nvCxnSpPr>
        <p:spPr>
          <a:xfrm flipH="1" rot="10800000">
            <a:off x="1382314" y="5540097"/>
            <a:ext cx="3936064" cy="17239"/>
          </a:xfrm>
          <a:prstGeom prst="straightConnector1">
            <a:avLst/>
          </a:prstGeom>
          <a:noFill/>
          <a:ln cap="flat" cmpd="sng" w="28575">
            <a:solidFill>
              <a:srgbClr val="004AAD"/>
            </a:solidFill>
            <a:prstDash val="solid"/>
            <a:round/>
            <a:headEnd len="sm" w="sm" type="none"/>
            <a:tailEnd len="sm" w="sm" type="none"/>
          </a:ln>
        </p:spPr>
      </p:cxnSp>
      <p:cxnSp>
        <p:nvCxnSpPr>
          <p:cNvPr id="355" name="Google Shape;355;p24"/>
          <p:cNvCxnSpPr/>
          <p:nvPr/>
        </p:nvCxnSpPr>
        <p:spPr>
          <a:xfrm>
            <a:off x="5671992" y="5539586"/>
            <a:ext cx="3933825" cy="5862"/>
          </a:xfrm>
          <a:prstGeom prst="straightConnector1">
            <a:avLst/>
          </a:prstGeom>
          <a:noFill/>
          <a:ln cap="flat" cmpd="sng" w="28575">
            <a:solidFill>
              <a:srgbClr val="004AAD"/>
            </a:solidFill>
            <a:prstDash val="solid"/>
            <a:round/>
            <a:headEnd len="sm" w="sm" type="none"/>
            <a:tailEnd len="sm" w="sm" type="none"/>
          </a:ln>
        </p:spPr>
      </p:cxnSp>
      <p:sp>
        <p:nvSpPr>
          <p:cNvPr id="356" name="Google Shape;356;p24"/>
          <p:cNvSpPr/>
          <p:nvPr/>
        </p:nvSpPr>
        <p:spPr>
          <a:xfrm>
            <a:off x="13894376" y="5318795"/>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adFill>
            <a:gsLst>
              <a:gs pos="0">
                <a:srgbClr val="004AAD"/>
              </a:gs>
              <a:gs pos="100000">
                <a:srgbClr val="CB6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57" name="Google Shape;357;p24"/>
          <p:cNvCxnSpPr/>
          <p:nvPr/>
        </p:nvCxnSpPr>
        <p:spPr>
          <a:xfrm flipH="1" rot="10800000">
            <a:off x="9959432" y="5533452"/>
            <a:ext cx="3934944" cy="11732"/>
          </a:xfrm>
          <a:prstGeom prst="straightConnector1">
            <a:avLst/>
          </a:prstGeom>
          <a:noFill/>
          <a:ln cap="flat" cmpd="sng" w="28575">
            <a:solidFill>
              <a:srgbClr val="004AAD"/>
            </a:solidFill>
            <a:prstDash val="solid"/>
            <a:round/>
            <a:headEnd len="sm" w="sm" type="none"/>
            <a:tailEnd len="sm" w="sm" type="none"/>
          </a:ln>
        </p:spPr>
      </p:cxnSp>
      <p:cxnSp>
        <p:nvCxnSpPr>
          <p:cNvPr id="358" name="Google Shape;358;p24"/>
          <p:cNvCxnSpPr/>
          <p:nvPr/>
        </p:nvCxnSpPr>
        <p:spPr>
          <a:xfrm>
            <a:off x="13522510" y="5533134"/>
            <a:ext cx="4240222" cy="0"/>
          </a:xfrm>
          <a:prstGeom prst="straightConnector1">
            <a:avLst/>
          </a:prstGeom>
          <a:noFill/>
          <a:ln cap="flat" cmpd="sng" w="28575">
            <a:solidFill>
              <a:srgbClr val="004AAD"/>
            </a:solidFill>
            <a:prstDash val="solid"/>
            <a:round/>
            <a:headEnd len="sm" w="sm" type="none"/>
            <a:tailEnd len="sm" w="sm" type="none"/>
          </a:ln>
        </p:spPr>
      </p:cxnSp>
      <p:cxnSp>
        <p:nvCxnSpPr>
          <p:cNvPr id="359" name="Google Shape;359;p24"/>
          <p:cNvCxnSpPr/>
          <p:nvPr/>
        </p:nvCxnSpPr>
        <p:spPr>
          <a:xfrm flipH="1" rot="10800000">
            <a:off x="20" y="612022"/>
            <a:ext cx="18363386" cy="19050"/>
          </a:xfrm>
          <a:prstGeom prst="straightConnector1">
            <a:avLst/>
          </a:prstGeom>
          <a:noFill/>
          <a:ln cap="flat" cmpd="sng" w="28575">
            <a:solidFill>
              <a:srgbClr val="004AAD"/>
            </a:solidFill>
            <a:prstDash val="solid"/>
            <a:round/>
            <a:headEnd len="sm" w="sm" type="none"/>
            <a:tailEnd len="sm" w="sm" type="none"/>
          </a:ln>
        </p:spPr>
      </p:cxnSp>
      <p:cxnSp>
        <p:nvCxnSpPr>
          <p:cNvPr id="360" name="Google Shape;360;p24"/>
          <p:cNvCxnSpPr/>
          <p:nvPr/>
        </p:nvCxnSpPr>
        <p:spPr>
          <a:xfrm>
            <a:off x="17762732" y="-1068079"/>
            <a:ext cx="0" cy="11478159"/>
          </a:xfrm>
          <a:prstGeom prst="straightConnector1">
            <a:avLst/>
          </a:prstGeom>
          <a:noFill/>
          <a:ln cap="flat" cmpd="sng" w="28575">
            <a:solidFill>
              <a:srgbClr val="004AAD"/>
            </a:solidFill>
            <a:prstDash val="solid"/>
            <a:round/>
            <a:headEnd len="sm" w="sm" type="none"/>
            <a:tailEnd len="sm" w="sm" type="none"/>
          </a:ln>
        </p:spPr>
      </p:cxnSp>
      <p:grpSp>
        <p:nvGrpSpPr>
          <p:cNvPr id="361" name="Google Shape;361;p24"/>
          <p:cNvGrpSpPr/>
          <p:nvPr/>
        </p:nvGrpSpPr>
        <p:grpSpPr>
          <a:xfrm>
            <a:off x="815194" y="3732682"/>
            <a:ext cx="2697069" cy="2697069"/>
            <a:chOff x="0" y="0"/>
            <a:chExt cx="812800" cy="812800"/>
          </a:xfrm>
        </p:grpSpPr>
        <p:sp>
          <p:nvSpPr>
            <p:cNvPr id="362" name="Google Shape;36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CB6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4" name="Google Shape;364;p24"/>
          <p:cNvGrpSpPr/>
          <p:nvPr/>
        </p:nvGrpSpPr>
        <p:grpSpPr>
          <a:xfrm>
            <a:off x="5117190" y="3732682"/>
            <a:ext cx="2697069" cy="2697069"/>
            <a:chOff x="0" y="0"/>
            <a:chExt cx="812800" cy="812800"/>
          </a:xfrm>
        </p:grpSpPr>
        <p:sp>
          <p:nvSpPr>
            <p:cNvPr id="365" name="Google Shape;365;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CB6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7" name="Google Shape;367;p24"/>
          <p:cNvGrpSpPr/>
          <p:nvPr/>
        </p:nvGrpSpPr>
        <p:grpSpPr>
          <a:xfrm>
            <a:off x="9419187" y="3732682"/>
            <a:ext cx="2697069" cy="2697069"/>
            <a:chOff x="0" y="0"/>
            <a:chExt cx="812800" cy="812800"/>
          </a:xfrm>
        </p:grpSpPr>
        <p:sp>
          <p:nvSpPr>
            <p:cNvPr id="368" name="Google Shape;368;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CB6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0" name="Google Shape;370;p24"/>
          <p:cNvGrpSpPr/>
          <p:nvPr/>
        </p:nvGrpSpPr>
        <p:grpSpPr>
          <a:xfrm>
            <a:off x="13721184" y="3732682"/>
            <a:ext cx="2697069" cy="2697069"/>
            <a:chOff x="0" y="0"/>
            <a:chExt cx="812800" cy="812800"/>
          </a:xfrm>
        </p:grpSpPr>
        <p:sp>
          <p:nvSpPr>
            <p:cNvPr id="371" name="Google Shape;371;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CB6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3" name="Google Shape;373;p24"/>
          <p:cNvSpPr txBox="1"/>
          <p:nvPr/>
        </p:nvSpPr>
        <p:spPr>
          <a:xfrm>
            <a:off x="1028700" y="1019175"/>
            <a:ext cx="16230600" cy="137664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FFF"/>
                </a:solidFill>
                <a:latin typeface="Fira Sans"/>
                <a:ea typeface="Fira Sans"/>
                <a:cs typeface="Fira Sans"/>
                <a:sym typeface="Fira Sans"/>
              </a:rPr>
              <a:t>Timeline And Milestones</a:t>
            </a:r>
            <a:endParaRPr/>
          </a:p>
        </p:txBody>
      </p:sp>
      <p:sp>
        <p:nvSpPr>
          <p:cNvPr id="374" name="Google Shape;374;p24"/>
          <p:cNvSpPr txBox="1"/>
          <p:nvPr/>
        </p:nvSpPr>
        <p:spPr>
          <a:xfrm>
            <a:off x="1028700" y="6786412"/>
            <a:ext cx="3364925" cy="491378"/>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1" i="0" lang="en-US" sz="3199" u="none" cap="none" strike="noStrike">
                <a:solidFill>
                  <a:srgbClr val="FFFFFF"/>
                </a:solidFill>
                <a:latin typeface="Fira Sans"/>
                <a:ea typeface="Fira Sans"/>
                <a:cs typeface="Fira Sans"/>
                <a:sym typeface="Fira Sans"/>
              </a:rPr>
              <a:t>Add a main point</a:t>
            </a:r>
            <a:endParaRPr/>
          </a:p>
        </p:txBody>
      </p:sp>
      <p:sp>
        <p:nvSpPr>
          <p:cNvPr id="375" name="Google Shape;375;p24"/>
          <p:cNvSpPr txBox="1"/>
          <p:nvPr/>
        </p:nvSpPr>
        <p:spPr>
          <a:xfrm>
            <a:off x="1028700" y="7589942"/>
            <a:ext cx="33648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FFFFFF"/>
                </a:solidFill>
                <a:latin typeface="Fira Sans"/>
                <a:ea typeface="Fira Sans"/>
                <a:cs typeface="Fira Sans"/>
                <a:sym typeface="Fira Sans"/>
              </a:rPr>
              <a:t>Elaborate on what you want to discuss. </a:t>
            </a:r>
            <a:endParaRPr/>
          </a:p>
        </p:txBody>
      </p:sp>
      <p:sp>
        <p:nvSpPr>
          <p:cNvPr id="376" name="Google Shape;376;p24"/>
          <p:cNvSpPr txBox="1"/>
          <p:nvPr/>
        </p:nvSpPr>
        <p:spPr>
          <a:xfrm>
            <a:off x="5317258" y="6786412"/>
            <a:ext cx="3364925" cy="491378"/>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1" i="0" lang="en-US" sz="3199" u="none" cap="none" strike="noStrike">
                <a:solidFill>
                  <a:srgbClr val="FFFFFF"/>
                </a:solidFill>
                <a:latin typeface="Fira Sans"/>
                <a:ea typeface="Fira Sans"/>
                <a:cs typeface="Fira Sans"/>
                <a:sym typeface="Fira Sans"/>
              </a:rPr>
              <a:t>Add a main point</a:t>
            </a:r>
            <a:endParaRPr/>
          </a:p>
        </p:txBody>
      </p:sp>
      <p:sp>
        <p:nvSpPr>
          <p:cNvPr id="377" name="Google Shape;377;p24"/>
          <p:cNvSpPr txBox="1"/>
          <p:nvPr/>
        </p:nvSpPr>
        <p:spPr>
          <a:xfrm>
            <a:off x="5317258" y="7589942"/>
            <a:ext cx="33648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FFFFFF"/>
                </a:solidFill>
                <a:latin typeface="Fira Sans"/>
                <a:ea typeface="Fira Sans"/>
                <a:cs typeface="Fira Sans"/>
                <a:sym typeface="Fira Sans"/>
              </a:rPr>
              <a:t>Elaborate on what you want to discuss. </a:t>
            </a:r>
            <a:endParaRPr/>
          </a:p>
        </p:txBody>
      </p:sp>
      <p:sp>
        <p:nvSpPr>
          <p:cNvPr id="378" name="Google Shape;378;p24"/>
          <p:cNvSpPr txBox="1"/>
          <p:nvPr/>
        </p:nvSpPr>
        <p:spPr>
          <a:xfrm>
            <a:off x="13894375" y="6786412"/>
            <a:ext cx="3364925" cy="491378"/>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1" i="0" lang="en-US" sz="3199" u="none" cap="none" strike="noStrike">
                <a:solidFill>
                  <a:srgbClr val="FFFFFF"/>
                </a:solidFill>
                <a:latin typeface="Fira Sans"/>
                <a:ea typeface="Fira Sans"/>
                <a:cs typeface="Fira Sans"/>
                <a:sym typeface="Fira Sans"/>
              </a:rPr>
              <a:t>Add a main point</a:t>
            </a:r>
            <a:endParaRPr/>
          </a:p>
        </p:txBody>
      </p:sp>
      <p:sp>
        <p:nvSpPr>
          <p:cNvPr id="379" name="Google Shape;379;p24"/>
          <p:cNvSpPr txBox="1"/>
          <p:nvPr/>
        </p:nvSpPr>
        <p:spPr>
          <a:xfrm>
            <a:off x="13894375" y="7589942"/>
            <a:ext cx="33648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FFFFFF"/>
                </a:solidFill>
                <a:latin typeface="Fira Sans"/>
                <a:ea typeface="Fira Sans"/>
                <a:cs typeface="Fira Sans"/>
                <a:sym typeface="Fira Sans"/>
              </a:rPr>
              <a:t>Elaborate on what you want to discuss. </a:t>
            </a:r>
            <a:endParaRPr/>
          </a:p>
        </p:txBody>
      </p:sp>
      <p:sp>
        <p:nvSpPr>
          <p:cNvPr id="380" name="Google Shape;380;p24"/>
          <p:cNvSpPr txBox="1"/>
          <p:nvPr/>
        </p:nvSpPr>
        <p:spPr>
          <a:xfrm>
            <a:off x="9605817" y="6786412"/>
            <a:ext cx="3364925" cy="491378"/>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1" i="0" lang="en-US" sz="3199" u="none" cap="none" strike="noStrike">
                <a:solidFill>
                  <a:srgbClr val="FFFFFF"/>
                </a:solidFill>
                <a:latin typeface="Fira Sans"/>
                <a:ea typeface="Fira Sans"/>
                <a:cs typeface="Fira Sans"/>
                <a:sym typeface="Fira Sans"/>
              </a:rPr>
              <a:t>Add a main point</a:t>
            </a:r>
            <a:endParaRPr/>
          </a:p>
        </p:txBody>
      </p:sp>
      <p:sp>
        <p:nvSpPr>
          <p:cNvPr id="381" name="Google Shape;381;p24"/>
          <p:cNvSpPr txBox="1"/>
          <p:nvPr/>
        </p:nvSpPr>
        <p:spPr>
          <a:xfrm>
            <a:off x="9605817" y="7589942"/>
            <a:ext cx="33648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FFFFFF"/>
                </a:solidFill>
                <a:latin typeface="Fira Sans"/>
                <a:ea typeface="Fira Sans"/>
                <a:cs typeface="Fira Sans"/>
                <a:sym typeface="Fira Sans"/>
              </a:rPr>
              <a:t>Elaborate on what you want to discuss. </a:t>
            </a:r>
            <a:endParaRPr/>
          </a:p>
        </p:txBody>
      </p:sp>
      <p:pic>
        <p:nvPicPr>
          <p:cNvPr id="382" name="Google Shape;382;p24"/>
          <p:cNvPicPr preferRelativeResize="0"/>
          <p:nvPr/>
        </p:nvPicPr>
        <p:blipFill>
          <a:blip r:embed="rId3">
            <a:alphaModFix/>
          </a:blip>
          <a:stretch>
            <a:fillRect/>
          </a:stretch>
        </p:blipFill>
        <p:spPr>
          <a:xfrm>
            <a:off x="1028700" y="1590987"/>
            <a:ext cx="1262350" cy="1181774"/>
          </a:xfrm>
          <a:prstGeom prst="rect">
            <a:avLst/>
          </a:prstGeom>
          <a:noFill/>
          <a:ln>
            <a:noFill/>
          </a:ln>
        </p:spPr>
      </p:pic>
      <p:pic>
        <p:nvPicPr>
          <p:cNvPr id="383" name="Google Shape;383;p24"/>
          <p:cNvPicPr preferRelativeResize="0"/>
          <p:nvPr/>
        </p:nvPicPr>
        <p:blipFill>
          <a:blip r:embed="rId4">
            <a:alphaModFix/>
          </a:blip>
          <a:stretch>
            <a:fillRect/>
          </a:stretch>
        </p:blipFill>
        <p:spPr>
          <a:xfrm>
            <a:off x="1868275" y="9488775"/>
            <a:ext cx="7550899" cy="1049075"/>
          </a:xfrm>
          <a:prstGeom prst="rect">
            <a:avLst/>
          </a:prstGeom>
          <a:noFill/>
          <a:ln>
            <a:noFill/>
          </a:ln>
        </p:spPr>
      </p:pic>
      <p:pic>
        <p:nvPicPr>
          <p:cNvPr id="384" name="Google Shape;384;p24"/>
          <p:cNvPicPr preferRelativeResize="0"/>
          <p:nvPr/>
        </p:nvPicPr>
        <p:blipFill>
          <a:blip r:embed="rId5">
            <a:alphaModFix/>
          </a:blip>
          <a:stretch>
            <a:fillRect/>
          </a:stretch>
        </p:blipFill>
        <p:spPr>
          <a:xfrm>
            <a:off x="1432322" y="4339538"/>
            <a:ext cx="1440775" cy="1440775"/>
          </a:xfrm>
          <a:prstGeom prst="rect">
            <a:avLst/>
          </a:prstGeom>
          <a:noFill/>
          <a:ln>
            <a:noFill/>
          </a:ln>
        </p:spPr>
      </p:pic>
      <p:pic>
        <p:nvPicPr>
          <p:cNvPr id="385" name="Google Shape;385;p24"/>
          <p:cNvPicPr preferRelativeResize="0"/>
          <p:nvPr/>
        </p:nvPicPr>
        <p:blipFill>
          <a:blip r:embed="rId6">
            <a:alphaModFix/>
          </a:blip>
          <a:stretch>
            <a:fillRect/>
          </a:stretch>
        </p:blipFill>
        <p:spPr>
          <a:xfrm>
            <a:off x="10003462" y="4228650"/>
            <a:ext cx="1528500" cy="1528500"/>
          </a:xfrm>
          <a:prstGeom prst="rect">
            <a:avLst/>
          </a:prstGeom>
          <a:noFill/>
          <a:ln>
            <a:noFill/>
          </a:ln>
        </p:spPr>
      </p:pic>
      <p:pic>
        <p:nvPicPr>
          <p:cNvPr id="386" name="Google Shape;386;p24"/>
          <p:cNvPicPr preferRelativeResize="0"/>
          <p:nvPr/>
        </p:nvPicPr>
        <p:blipFill>
          <a:blip r:embed="rId7">
            <a:alphaModFix/>
          </a:blip>
          <a:stretch>
            <a:fillRect/>
          </a:stretch>
        </p:blipFill>
        <p:spPr>
          <a:xfrm>
            <a:off x="14371500" y="4438195"/>
            <a:ext cx="1528500" cy="1534630"/>
          </a:xfrm>
          <a:prstGeom prst="rect">
            <a:avLst/>
          </a:prstGeom>
          <a:noFill/>
          <a:ln>
            <a:noFill/>
          </a:ln>
        </p:spPr>
      </p:pic>
      <p:pic>
        <p:nvPicPr>
          <p:cNvPr id="387" name="Google Shape;387;p24"/>
          <p:cNvPicPr preferRelativeResize="0"/>
          <p:nvPr/>
        </p:nvPicPr>
        <p:blipFill>
          <a:blip r:embed="rId8">
            <a:alphaModFix/>
          </a:blip>
          <a:stretch>
            <a:fillRect/>
          </a:stretch>
        </p:blipFill>
        <p:spPr>
          <a:xfrm>
            <a:off x="5701450" y="4295676"/>
            <a:ext cx="1528500" cy="1528500"/>
          </a:xfrm>
          <a:prstGeom prst="rect">
            <a:avLst/>
          </a:prstGeom>
          <a:noFill/>
          <a:ln>
            <a:noFill/>
          </a:ln>
        </p:spPr>
      </p:pic>
      <p:pic>
        <p:nvPicPr>
          <p:cNvPr id="388" name="Google Shape;388;p24"/>
          <p:cNvPicPr preferRelativeResize="0"/>
          <p:nvPr/>
        </p:nvPicPr>
        <p:blipFill>
          <a:blip r:embed="rId9">
            <a:alphaModFix/>
          </a:blip>
          <a:stretch>
            <a:fillRect/>
          </a:stretch>
        </p:blipFill>
        <p:spPr>
          <a:xfrm>
            <a:off x="16929050" y="8640688"/>
            <a:ext cx="1358950" cy="411341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434C"/>
        </a:solidFill>
      </p:bgPr>
    </p:bg>
    <p:spTree>
      <p:nvGrpSpPr>
        <p:cNvPr id="392" name="Shape 392"/>
        <p:cNvGrpSpPr/>
        <p:nvPr/>
      </p:nvGrpSpPr>
      <p:grpSpPr>
        <a:xfrm>
          <a:off x="0" y="0"/>
          <a:ext cx="0" cy="0"/>
          <a:chOff x="0" y="0"/>
          <a:chExt cx="0" cy="0"/>
        </a:xfrm>
      </p:grpSpPr>
      <p:pic>
        <p:nvPicPr>
          <p:cNvPr id="393" name="Google Shape;393;p25"/>
          <p:cNvPicPr preferRelativeResize="0"/>
          <p:nvPr/>
        </p:nvPicPr>
        <p:blipFill>
          <a:blip r:embed="rId3">
            <a:alphaModFix/>
          </a:blip>
          <a:stretch>
            <a:fillRect/>
          </a:stretch>
        </p:blipFill>
        <p:spPr>
          <a:xfrm>
            <a:off x="0" y="8930"/>
            <a:ext cx="18288000" cy="10269141"/>
          </a:xfrm>
          <a:prstGeom prst="rect">
            <a:avLst/>
          </a:prstGeom>
          <a:noFill/>
          <a:ln>
            <a:noFill/>
          </a:ln>
        </p:spPr>
      </p:pic>
      <p:cxnSp>
        <p:nvCxnSpPr>
          <p:cNvPr id="394" name="Google Shape;394;p25"/>
          <p:cNvCxnSpPr/>
          <p:nvPr/>
        </p:nvCxnSpPr>
        <p:spPr>
          <a:xfrm flipH="1" rot="10800000">
            <a:off x="39370" y="9790248"/>
            <a:ext cx="18363386" cy="19050"/>
          </a:xfrm>
          <a:prstGeom prst="straightConnector1">
            <a:avLst/>
          </a:prstGeom>
          <a:noFill/>
          <a:ln cap="flat" cmpd="sng" w="28575">
            <a:solidFill>
              <a:srgbClr val="004AAD"/>
            </a:solidFill>
            <a:prstDash val="solid"/>
            <a:round/>
            <a:headEnd len="sm" w="sm" type="none"/>
            <a:tailEnd len="sm" w="sm" type="none"/>
          </a:ln>
        </p:spPr>
      </p:cxnSp>
      <p:cxnSp>
        <p:nvCxnSpPr>
          <p:cNvPr id="395" name="Google Shape;395;p25"/>
          <p:cNvCxnSpPr/>
          <p:nvPr/>
        </p:nvCxnSpPr>
        <p:spPr>
          <a:xfrm>
            <a:off x="17886557" y="-1068079"/>
            <a:ext cx="0" cy="11478159"/>
          </a:xfrm>
          <a:prstGeom prst="straightConnector1">
            <a:avLst/>
          </a:prstGeom>
          <a:noFill/>
          <a:ln cap="flat" cmpd="sng" w="28575">
            <a:solidFill>
              <a:srgbClr val="004AAD"/>
            </a:solidFill>
            <a:prstDash val="solid"/>
            <a:round/>
            <a:headEnd len="sm" w="sm" type="none"/>
            <a:tailEnd len="sm" w="sm" type="none"/>
          </a:ln>
        </p:spPr>
      </p:cxnSp>
      <p:cxnSp>
        <p:nvCxnSpPr>
          <p:cNvPr id="396" name="Google Shape;396;p25"/>
          <p:cNvCxnSpPr/>
          <p:nvPr/>
        </p:nvCxnSpPr>
        <p:spPr>
          <a:xfrm>
            <a:off x="463689" y="-1068079"/>
            <a:ext cx="0" cy="11478159"/>
          </a:xfrm>
          <a:prstGeom prst="straightConnector1">
            <a:avLst/>
          </a:prstGeom>
          <a:noFill/>
          <a:ln cap="flat" cmpd="sng" w="28575">
            <a:solidFill>
              <a:srgbClr val="004AAD"/>
            </a:solidFill>
            <a:prstDash val="solid"/>
            <a:round/>
            <a:headEnd len="sm" w="sm" type="none"/>
            <a:tailEnd len="sm" w="sm" type="none"/>
          </a:ln>
        </p:spPr>
      </p:cxnSp>
      <p:cxnSp>
        <p:nvCxnSpPr>
          <p:cNvPr id="397" name="Google Shape;397;p25"/>
          <p:cNvCxnSpPr/>
          <p:nvPr/>
        </p:nvCxnSpPr>
        <p:spPr>
          <a:xfrm flipH="1" rot="10800000">
            <a:off x="-37693" y="405973"/>
            <a:ext cx="18363386" cy="19050"/>
          </a:xfrm>
          <a:prstGeom prst="straightConnector1">
            <a:avLst/>
          </a:prstGeom>
          <a:noFill/>
          <a:ln cap="flat" cmpd="sng" w="28575">
            <a:solidFill>
              <a:srgbClr val="004AAD"/>
            </a:solidFill>
            <a:prstDash val="solid"/>
            <a:round/>
            <a:headEnd len="sm" w="sm" type="none"/>
            <a:tailEnd len="sm" w="sm" type="none"/>
          </a:ln>
        </p:spPr>
      </p:cxnSp>
      <p:grpSp>
        <p:nvGrpSpPr>
          <p:cNvPr id="398" name="Google Shape;398;p25"/>
          <p:cNvGrpSpPr/>
          <p:nvPr/>
        </p:nvGrpSpPr>
        <p:grpSpPr>
          <a:xfrm>
            <a:off x="10311860" y="4498656"/>
            <a:ext cx="7574697" cy="5291593"/>
            <a:chOff x="0" y="-47625"/>
            <a:chExt cx="649918" cy="454025"/>
          </a:xfrm>
        </p:grpSpPr>
        <p:sp>
          <p:nvSpPr>
            <p:cNvPr id="399" name="Google Shape;399;p25"/>
            <p:cNvSpPr/>
            <p:nvPr/>
          </p:nvSpPr>
          <p:spPr>
            <a:xfrm>
              <a:off x="0" y="0"/>
              <a:ext cx="649918" cy="406400"/>
            </a:xfrm>
            <a:custGeom>
              <a:rect b="b" l="l" r="r" t="t"/>
              <a:pathLst>
                <a:path extrusionOk="0" h="406400" w="649918">
                  <a:moveTo>
                    <a:pt x="446718" y="0"/>
                  </a:moveTo>
                  <a:cubicBezTo>
                    <a:pt x="558942" y="0"/>
                    <a:pt x="649918" y="90976"/>
                    <a:pt x="649918" y="203200"/>
                  </a:cubicBezTo>
                  <a:cubicBezTo>
                    <a:pt x="649918" y="315424"/>
                    <a:pt x="558942" y="406400"/>
                    <a:pt x="446718" y="406400"/>
                  </a:cubicBezTo>
                  <a:lnTo>
                    <a:pt x="203200" y="406400"/>
                  </a:lnTo>
                  <a:cubicBezTo>
                    <a:pt x="90976" y="406400"/>
                    <a:pt x="0" y="315424"/>
                    <a:pt x="0" y="203200"/>
                  </a:cubicBezTo>
                  <a:cubicBezTo>
                    <a:pt x="0" y="90976"/>
                    <a:pt x="90976" y="0"/>
                    <a:pt x="203200" y="0"/>
                  </a:cubicBezTo>
                  <a:close/>
                </a:path>
              </a:pathLst>
            </a:custGeom>
            <a:gradFill>
              <a:gsLst>
                <a:gs pos="0">
                  <a:srgbClr val="004AAD"/>
                </a:gs>
                <a:gs pos="100000">
                  <a:srgbClr val="CB6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5"/>
            <p:cNvSpPr txBox="1"/>
            <p:nvPr/>
          </p:nvSpPr>
          <p:spPr>
            <a:xfrm>
              <a:off x="0" y="-47625"/>
              <a:ext cx="649918"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1" name="Google Shape;401;p25"/>
          <p:cNvSpPr txBox="1"/>
          <p:nvPr/>
        </p:nvSpPr>
        <p:spPr>
          <a:xfrm>
            <a:off x="11250056" y="5565390"/>
            <a:ext cx="5698200" cy="4002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500" u="none" cap="none" strike="noStrike">
                <a:solidFill>
                  <a:srgbClr val="FFFFFF"/>
                </a:solidFill>
                <a:latin typeface="Fira Sans"/>
                <a:ea typeface="Fira Sans"/>
                <a:cs typeface="Fira Sans"/>
                <a:sym typeface="Fira Sans"/>
              </a:rPr>
              <a:t>A picture is worth a thousand words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434C"/>
        </a:solidFill>
      </p:bgPr>
    </p:bg>
    <p:spTree>
      <p:nvGrpSpPr>
        <p:cNvPr id="405" name="Shape 405"/>
        <p:cNvGrpSpPr/>
        <p:nvPr/>
      </p:nvGrpSpPr>
      <p:grpSpPr>
        <a:xfrm>
          <a:off x="0" y="0"/>
          <a:ext cx="0" cy="0"/>
          <a:chOff x="0" y="0"/>
          <a:chExt cx="0" cy="0"/>
        </a:xfrm>
      </p:grpSpPr>
      <p:sp>
        <p:nvSpPr>
          <p:cNvPr id="406" name="Google Shape;406;p26"/>
          <p:cNvSpPr txBox="1"/>
          <p:nvPr/>
        </p:nvSpPr>
        <p:spPr>
          <a:xfrm>
            <a:off x="3404070" y="1654302"/>
            <a:ext cx="11479800" cy="4155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000" u="none" cap="none" strike="noStrike">
                <a:solidFill>
                  <a:srgbClr val="FFFFFF"/>
                </a:solidFill>
                <a:latin typeface="Fira Sans"/>
                <a:ea typeface="Fira Sans"/>
                <a:cs typeface="Fira Sans"/>
                <a:sym typeface="Fira Sans"/>
              </a:rPr>
              <a:t>Write an original statement or inspiring quote</a:t>
            </a:r>
            <a:endParaRPr/>
          </a:p>
        </p:txBody>
      </p:sp>
      <p:sp>
        <p:nvSpPr>
          <p:cNvPr id="407" name="Google Shape;407;p26"/>
          <p:cNvSpPr txBox="1"/>
          <p:nvPr/>
        </p:nvSpPr>
        <p:spPr>
          <a:xfrm>
            <a:off x="5075971" y="6864477"/>
            <a:ext cx="8136057"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Fira Sans"/>
                <a:ea typeface="Fira Sans"/>
                <a:cs typeface="Fira Sans"/>
                <a:sym typeface="Fira Sans"/>
              </a:rPr>
              <a:t>— Include a credit, citation, or supporting message</a:t>
            </a:r>
            <a:endParaRPr/>
          </a:p>
        </p:txBody>
      </p:sp>
      <p:cxnSp>
        <p:nvCxnSpPr>
          <p:cNvPr id="408" name="Google Shape;408;p26"/>
          <p:cNvCxnSpPr/>
          <p:nvPr/>
        </p:nvCxnSpPr>
        <p:spPr>
          <a:xfrm flipH="1" rot="10800000">
            <a:off x="39370" y="9790248"/>
            <a:ext cx="18363386" cy="19050"/>
          </a:xfrm>
          <a:prstGeom prst="straightConnector1">
            <a:avLst/>
          </a:prstGeom>
          <a:noFill/>
          <a:ln cap="flat" cmpd="sng" w="28575">
            <a:solidFill>
              <a:srgbClr val="004AAD"/>
            </a:solidFill>
            <a:prstDash val="solid"/>
            <a:round/>
            <a:headEnd len="sm" w="sm" type="none"/>
            <a:tailEnd len="sm" w="sm" type="none"/>
          </a:ln>
        </p:spPr>
      </p:cxnSp>
      <p:cxnSp>
        <p:nvCxnSpPr>
          <p:cNvPr id="409" name="Google Shape;409;p26"/>
          <p:cNvCxnSpPr/>
          <p:nvPr/>
        </p:nvCxnSpPr>
        <p:spPr>
          <a:xfrm>
            <a:off x="17886557" y="-1068079"/>
            <a:ext cx="0" cy="11478159"/>
          </a:xfrm>
          <a:prstGeom prst="straightConnector1">
            <a:avLst/>
          </a:prstGeom>
          <a:noFill/>
          <a:ln cap="flat" cmpd="sng" w="28575">
            <a:solidFill>
              <a:srgbClr val="004AAD"/>
            </a:solidFill>
            <a:prstDash val="solid"/>
            <a:round/>
            <a:headEnd len="sm" w="sm" type="none"/>
            <a:tailEnd len="sm" w="sm" type="none"/>
          </a:ln>
        </p:spPr>
      </p:cxnSp>
      <p:cxnSp>
        <p:nvCxnSpPr>
          <p:cNvPr id="410" name="Google Shape;410;p26"/>
          <p:cNvCxnSpPr/>
          <p:nvPr/>
        </p:nvCxnSpPr>
        <p:spPr>
          <a:xfrm>
            <a:off x="463689" y="-1068079"/>
            <a:ext cx="0" cy="11478159"/>
          </a:xfrm>
          <a:prstGeom prst="straightConnector1">
            <a:avLst/>
          </a:prstGeom>
          <a:noFill/>
          <a:ln cap="flat" cmpd="sng" w="28575">
            <a:solidFill>
              <a:srgbClr val="004AAD"/>
            </a:solidFill>
            <a:prstDash val="solid"/>
            <a:round/>
            <a:headEnd len="sm" w="sm" type="none"/>
            <a:tailEnd len="sm" w="sm" type="none"/>
          </a:ln>
        </p:spPr>
      </p:cxnSp>
      <p:cxnSp>
        <p:nvCxnSpPr>
          <p:cNvPr id="411" name="Google Shape;411;p26"/>
          <p:cNvCxnSpPr/>
          <p:nvPr/>
        </p:nvCxnSpPr>
        <p:spPr>
          <a:xfrm flipH="1" rot="10800000">
            <a:off x="-37693" y="405973"/>
            <a:ext cx="18363386" cy="19050"/>
          </a:xfrm>
          <a:prstGeom prst="straightConnector1">
            <a:avLst/>
          </a:prstGeom>
          <a:noFill/>
          <a:ln cap="flat" cmpd="sng" w="28575">
            <a:solidFill>
              <a:srgbClr val="004AAD"/>
            </a:solidFill>
            <a:prstDash val="solid"/>
            <a:round/>
            <a:headEnd len="sm" w="sm" type="none"/>
            <a:tailEnd len="sm" w="sm" type="none"/>
          </a:ln>
        </p:spPr>
      </p:cxnSp>
      <p:pic>
        <p:nvPicPr>
          <p:cNvPr id="412" name="Google Shape;412;p26"/>
          <p:cNvPicPr preferRelativeResize="0"/>
          <p:nvPr/>
        </p:nvPicPr>
        <p:blipFill>
          <a:blip r:embed="rId3">
            <a:alphaModFix/>
          </a:blip>
          <a:stretch>
            <a:fillRect/>
          </a:stretch>
        </p:blipFill>
        <p:spPr>
          <a:xfrm>
            <a:off x="-2622475" y="1516661"/>
            <a:ext cx="4642026" cy="4386155"/>
          </a:xfrm>
          <a:prstGeom prst="rect">
            <a:avLst/>
          </a:prstGeom>
          <a:noFill/>
          <a:ln>
            <a:noFill/>
          </a:ln>
        </p:spPr>
      </p:pic>
      <p:pic>
        <p:nvPicPr>
          <p:cNvPr id="413" name="Google Shape;413;p26"/>
          <p:cNvPicPr preferRelativeResize="0"/>
          <p:nvPr/>
        </p:nvPicPr>
        <p:blipFill>
          <a:blip r:embed="rId4">
            <a:alphaModFix/>
          </a:blip>
          <a:stretch>
            <a:fillRect/>
          </a:stretch>
        </p:blipFill>
        <p:spPr>
          <a:xfrm>
            <a:off x="1241076" y="9419877"/>
            <a:ext cx="4642025" cy="1163899"/>
          </a:xfrm>
          <a:prstGeom prst="rect">
            <a:avLst/>
          </a:prstGeom>
          <a:noFill/>
          <a:ln>
            <a:noFill/>
          </a:ln>
        </p:spPr>
      </p:pic>
      <p:pic>
        <p:nvPicPr>
          <p:cNvPr id="414" name="Google Shape;414;p26"/>
          <p:cNvPicPr preferRelativeResize="0"/>
          <p:nvPr/>
        </p:nvPicPr>
        <p:blipFill>
          <a:blip r:embed="rId5">
            <a:alphaModFix/>
          </a:blip>
          <a:stretch>
            <a:fillRect/>
          </a:stretch>
        </p:blipFill>
        <p:spPr>
          <a:xfrm>
            <a:off x="14883926" y="7039350"/>
            <a:ext cx="2281501" cy="21496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434C"/>
        </a:solidFill>
      </p:bgPr>
    </p:bg>
    <p:spTree>
      <p:nvGrpSpPr>
        <p:cNvPr id="418" name="Shape 418"/>
        <p:cNvGrpSpPr/>
        <p:nvPr/>
      </p:nvGrpSpPr>
      <p:grpSpPr>
        <a:xfrm>
          <a:off x="0" y="0"/>
          <a:ext cx="0" cy="0"/>
          <a:chOff x="0" y="0"/>
          <a:chExt cx="0" cy="0"/>
        </a:xfrm>
      </p:grpSpPr>
      <p:grpSp>
        <p:nvGrpSpPr>
          <p:cNvPr id="419" name="Google Shape;419;p27"/>
          <p:cNvGrpSpPr/>
          <p:nvPr/>
        </p:nvGrpSpPr>
        <p:grpSpPr>
          <a:xfrm>
            <a:off x="9874469" y="-1108174"/>
            <a:ext cx="10971298" cy="10971298"/>
            <a:chOff x="0" y="0"/>
            <a:chExt cx="812800" cy="812800"/>
          </a:xfrm>
        </p:grpSpPr>
        <p:sp>
          <p:nvSpPr>
            <p:cNvPr id="420" name="Google Shape;42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CB6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22" name="Google Shape;422;p27"/>
          <p:cNvPicPr preferRelativeResize="0"/>
          <p:nvPr/>
        </p:nvPicPr>
        <p:blipFill>
          <a:blip r:embed="rId3">
            <a:alphaModFix/>
          </a:blip>
          <a:stretch>
            <a:fillRect/>
          </a:stretch>
        </p:blipFill>
        <p:spPr>
          <a:xfrm>
            <a:off x="9108300" y="221849"/>
            <a:ext cx="9179699" cy="9179725"/>
          </a:xfrm>
          <a:prstGeom prst="rect">
            <a:avLst/>
          </a:prstGeom>
          <a:noFill/>
          <a:ln>
            <a:noFill/>
          </a:ln>
        </p:spPr>
      </p:pic>
      <p:sp>
        <p:nvSpPr>
          <p:cNvPr id="423" name="Google Shape;423;p27"/>
          <p:cNvSpPr/>
          <p:nvPr/>
        </p:nvSpPr>
        <p:spPr>
          <a:xfrm>
            <a:off x="1801716" y="4145111"/>
            <a:ext cx="210121" cy="300173"/>
          </a:xfrm>
          <a:custGeom>
            <a:rect b="b" l="l" r="r" t="t"/>
            <a:pathLst>
              <a:path extrusionOk="0" h="300173" w="210121">
                <a:moveTo>
                  <a:pt x="0" y="0"/>
                </a:moveTo>
                <a:lnTo>
                  <a:pt x="210121" y="0"/>
                </a:lnTo>
                <a:lnTo>
                  <a:pt x="210121" y="300173"/>
                </a:lnTo>
                <a:lnTo>
                  <a:pt x="0" y="300173"/>
                </a:lnTo>
                <a:lnTo>
                  <a:pt x="0" y="0"/>
                </a:lnTo>
                <a:close/>
              </a:path>
            </a:pathLst>
          </a:custGeom>
          <a:blipFill rotWithShape="1">
            <a:blip r:embed="rId4">
              <a:alphaModFix/>
            </a:blip>
            <a:stretch>
              <a:fillRect b="0" l="0" r="0" t="0"/>
            </a:stretch>
          </a:blipFill>
          <a:ln>
            <a:noFill/>
          </a:ln>
        </p:spPr>
      </p:sp>
      <p:sp>
        <p:nvSpPr>
          <p:cNvPr id="424" name="Google Shape;424;p27"/>
          <p:cNvSpPr/>
          <p:nvPr/>
        </p:nvSpPr>
        <p:spPr>
          <a:xfrm>
            <a:off x="1775093" y="5096678"/>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5">
              <a:alphaModFix/>
            </a:blip>
            <a:stretch>
              <a:fillRect b="0" l="0" r="0" t="0"/>
            </a:stretch>
          </a:blipFill>
          <a:ln>
            <a:noFill/>
          </a:ln>
        </p:spPr>
      </p:sp>
      <p:sp>
        <p:nvSpPr>
          <p:cNvPr id="425" name="Google Shape;425;p27"/>
          <p:cNvSpPr/>
          <p:nvPr/>
        </p:nvSpPr>
        <p:spPr>
          <a:xfrm>
            <a:off x="1783712" y="6046673"/>
            <a:ext cx="246129" cy="169214"/>
          </a:xfrm>
          <a:custGeom>
            <a:rect b="b" l="l" r="r" t="t"/>
            <a:pathLst>
              <a:path extrusionOk="0" h="169214" w="246129">
                <a:moveTo>
                  <a:pt x="0" y="0"/>
                </a:moveTo>
                <a:lnTo>
                  <a:pt x="246129" y="0"/>
                </a:lnTo>
                <a:lnTo>
                  <a:pt x="246129" y="169213"/>
                </a:lnTo>
                <a:lnTo>
                  <a:pt x="0" y="169213"/>
                </a:lnTo>
                <a:lnTo>
                  <a:pt x="0" y="0"/>
                </a:lnTo>
                <a:close/>
              </a:path>
            </a:pathLst>
          </a:custGeom>
          <a:blipFill rotWithShape="1">
            <a:blip r:embed="rId6">
              <a:alphaModFix/>
            </a:blip>
            <a:stretch>
              <a:fillRect b="0" l="0" r="0" t="0"/>
            </a:stretch>
          </a:blipFill>
          <a:ln>
            <a:noFill/>
          </a:ln>
        </p:spPr>
      </p:sp>
      <p:sp>
        <p:nvSpPr>
          <p:cNvPr id="426" name="Google Shape;426;p27"/>
          <p:cNvSpPr/>
          <p:nvPr/>
        </p:nvSpPr>
        <p:spPr>
          <a:xfrm>
            <a:off x="1770259" y="7790352"/>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7">
              <a:alphaModFix/>
            </a:blip>
            <a:stretch>
              <a:fillRect b="0" l="0" r="0" t="0"/>
            </a:stretch>
          </a:blipFill>
          <a:ln>
            <a:noFill/>
          </a:ln>
        </p:spPr>
      </p:sp>
      <p:sp>
        <p:nvSpPr>
          <p:cNvPr id="427" name="Google Shape;427;p27"/>
          <p:cNvSpPr/>
          <p:nvPr/>
        </p:nvSpPr>
        <p:spPr>
          <a:xfrm>
            <a:off x="1752402" y="6883631"/>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8">
              <a:alphaModFix/>
            </a:blip>
            <a:stretch>
              <a:fillRect b="0" l="0" r="0" t="0"/>
            </a:stretch>
          </a:blipFill>
          <a:ln>
            <a:noFill/>
          </a:ln>
        </p:spPr>
      </p:sp>
      <p:cxnSp>
        <p:nvCxnSpPr>
          <p:cNvPr id="428" name="Google Shape;428;p27"/>
          <p:cNvCxnSpPr/>
          <p:nvPr/>
        </p:nvCxnSpPr>
        <p:spPr>
          <a:xfrm flipH="1" rot="10800000">
            <a:off x="0" y="9539345"/>
            <a:ext cx="18363386" cy="19050"/>
          </a:xfrm>
          <a:prstGeom prst="straightConnector1">
            <a:avLst/>
          </a:prstGeom>
          <a:noFill/>
          <a:ln cap="flat" cmpd="sng" w="28575">
            <a:solidFill>
              <a:srgbClr val="004AAD"/>
            </a:solidFill>
            <a:prstDash val="solid"/>
            <a:round/>
            <a:headEnd len="sm" w="sm" type="none"/>
            <a:tailEnd len="sm" w="sm" type="none"/>
          </a:ln>
        </p:spPr>
      </p:cxnSp>
      <p:sp>
        <p:nvSpPr>
          <p:cNvPr id="429" name="Google Shape;429;p27"/>
          <p:cNvSpPr txBox="1"/>
          <p:nvPr/>
        </p:nvSpPr>
        <p:spPr>
          <a:xfrm>
            <a:off x="1409700" y="1019175"/>
            <a:ext cx="8464769" cy="137664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FFFFFF"/>
                </a:solidFill>
                <a:latin typeface="Fira Sans"/>
                <a:ea typeface="Fira Sans"/>
                <a:cs typeface="Fira Sans"/>
                <a:sym typeface="Fira Sans"/>
              </a:rPr>
              <a:t>Contact Us</a:t>
            </a:r>
            <a:endParaRPr/>
          </a:p>
        </p:txBody>
      </p:sp>
      <p:sp>
        <p:nvSpPr>
          <p:cNvPr id="430" name="Google Shape;430;p27"/>
          <p:cNvSpPr txBox="1"/>
          <p:nvPr/>
        </p:nvSpPr>
        <p:spPr>
          <a:xfrm>
            <a:off x="2439835" y="4104380"/>
            <a:ext cx="5801458"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Fira Sans"/>
                <a:ea typeface="Fira Sans"/>
                <a:cs typeface="Fira Sans"/>
                <a:sym typeface="Fira Sans"/>
              </a:rPr>
              <a:t>123 Anywhere St., Any City,ST 12345</a:t>
            </a:r>
            <a:endParaRPr/>
          </a:p>
        </p:txBody>
      </p:sp>
      <p:sp>
        <p:nvSpPr>
          <p:cNvPr id="431" name="Google Shape;431;p27"/>
          <p:cNvSpPr txBox="1"/>
          <p:nvPr/>
        </p:nvSpPr>
        <p:spPr>
          <a:xfrm>
            <a:off x="2439835" y="5030003"/>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Fira Sans"/>
                <a:ea typeface="Fira Sans"/>
                <a:cs typeface="Fira Sans"/>
                <a:sym typeface="Fira Sans"/>
              </a:rPr>
              <a:t>123-456-7890</a:t>
            </a:r>
            <a:endParaRPr/>
          </a:p>
        </p:txBody>
      </p:sp>
      <p:sp>
        <p:nvSpPr>
          <p:cNvPr id="432" name="Google Shape;432;p27"/>
          <p:cNvSpPr txBox="1"/>
          <p:nvPr/>
        </p:nvSpPr>
        <p:spPr>
          <a:xfrm>
            <a:off x="2439835" y="5918562"/>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Fira Sans"/>
                <a:ea typeface="Fira Sans"/>
                <a:cs typeface="Fira Sans"/>
                <a:sym typeface="Fira Sans"/>
              </a:rPr>
              <a:t>hello@reallygreatsite.com</a:t>
            </a:r>
            <a:endParaRPr/>
          </a:p>
        </p:txBody>
      </p:sp>
      <p:sp>
        <p:nvSpPr>
          <p:cNvPr id="433" name="Google Shape;433;p27"/>
          <p:cNvSpPr txBox="1"/>
          <p:nvPr/>
        </p:nvSpPr>
        <p:spPr>
          <a:xfrm>
            <a:off x="2439835" y="7700208"/>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Fira Sans"/>
                <a:ea typeface="Fira Sans"/>
                <a:cs typeface="Fira Sans"/>
                <a:sym typeface="Fira Sans"/>
              </a:rPr>
              <a:t>reallygreatsite.com</a:t>
            </a:r>
            <a:endParaRPr/>
          </a:p>
        </p:txBody>
      </p:sp>
      <p:sp>
        <p:nvSpPr>
          <p:cNvPr id="434" name="Google Shape;434;p27"/>
          <p:cNvSpPr txBox="1"/>
          <p:nvPr/>
        </p:nvSpPr>
        <p:spPr>
          <a:xfrm>
            <a:off x="2439835" y="6795906"/>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Fira Sans"/>
                <a:ea typeface="Fira Sans"/>
                <a:cs typeface="Fira Sans"/>
                <a:sym typeface="Fira Sans"/>
              </a:rPr>
              <a:t>@reallygreatsite</a:t>
            </a:r>
            <a:endParaRPr/>
          </a:p>
        </p:txBody>
      </p:sp>
      <p:pic>
        <p:nvPicPr>
          <p:cNvPr id="435" name="Google Shape;435;p27"/>
          <p:cNvPicPr preferRelativeResize="0"/>
          <p:nvPr/>
        </p:nvPicPr>
        <p:blipFill>
          <a:blip r:embed="rId9">
            <a:alphaModFix/>
          </a:blip>
          <a:stretch>
            <a:fillRect/>
          </a:stretch>
        </p:blipFill>
        <p:spPr>
          <a:xfrm>
            <a:off x="-319400" y="7161508"/>
            <a:ext cx="1358950" cy="2773493"/>
          </a:xfrm>
          <a:prstGeom prst="rect">
            <a:avLst/>
          </a:prstGeom>
          <a:noFill/>
          <a:ln>
            <a:noFill/>
          </a:ln>
        </p:spPr>
      </p:pic>
      <p:pic>
        <p:nvPicPr>
          <p:cNvPr id="436" name="Google Shape;436;p27"/>
          <p:cNvPicPr preferRelativeResize="0"/>
          <p:nvPr/>
        </p:nvPicPr>
        <p:blipFill>
          <a:blip r:embed="rId10">
            <a:alphaModFix/>
          </a:blip>
          <a:stretch>
            <a:fillRect/>
          </a:stretch>
        </p:blipFill>
        <p:spPr>
          <a:xfrm>
            <a:off x="9108300" y="-581950"/>
            <a:ext cx="5801475" cy="1454610"/>
          </a:xfrm>
          <a:prstGeom prst="rect">
            <a:avLst/>
          </a:prstGeom>
          <a:noFill/>
          <a:ln>
            <a:noFill/>
          </a:ln>
        </p:spPr>
      </p:pic>
      <p:pic>
        <p:nvPicPr>
          <p:cNvPr id="437" name="Google Shape;437;p27"/>
          <p:cNvPicPr preferRelativeResize="0"/>
          <p:nvPr/>
        </p:nvPicPr>
        <p:blipFill>
          <a:blip r:embed="rId11">
            <a:alphaModFix/>
          </a:blip>
          <a:stretch>
            <a:fillRect/>
          </a:stretch>
        </p:blipFill>
        <p:spPr>
          <a:xfrm>
            <a:off x="16579825" y="-581962"/>
            <a:ext cx="1358950" cy="411341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434C"/>
        </a:solidFill>
      </p:bgPr>
    </p:bg>
    <p:spTree>
      <p:nvGrpSpPr>
        <p:cNvPr id="441" name="Shape 441"/>
        <p:cNvGrpSpPr/>
        <p:nvPr/>
      </p:nvGrpSpPr>
      <p:grpSpPr>
        <a:xfrm>
          <a:off x="0" y="0"/>
          <a:ext cx="0" cy="0"/>
          <a:chOff x="0" y="0"/>
          <a:chExt cx="0" cy="0"/>
        </a:xfrm>
      </p:grpSpPr>
      <p:pic>
        <p:nvPicPr>
          <p:cNvPr id="442" name="Google Shape;442;p28"/>
          <p:cNvPicPr preferRelativeResize="0"/>
          <p:nvPr/>
        </p:nvPicPr>
        <p:blipFill>
          <a:blip r:embed="rId3">
            <a:alphaModFix/>
          </a:blip>
          <a:stretch>
            <a:fillRect/>
          </a:stretch>
        </p:blipFill>
        <p:spPr>
          <a:xfrm>
            <a:off x="8332850" y="2483125"/>
            <a:ext cx="8447875" cy="6141132"/>
          </a:xfrm>
          <a:prstGeom prst="rect">
            <a:avLst/>
          </a:prstGeom>
          <a:noFill/>
          <a:ln>
            <a:noFill/>
          </a:ln>
        </p:spPr>
      </p:pic>
      <p:cxnSp>
        <p:nvCxnSpPr>
          <p:cNvPr id="443" name="Google Shape;443;p28"/>
          <p:cNvCxnSpPr/>
          <p:nvPr/>
        </p:nvCxnSpPr>
        <p:spPr>
          <a:xfrm flipH="1" rot="10800000">
            <a:off x="39370" y="9790248"/>
            <a:ext cx="18363386" cy="19050"/>
          </a:xfrm>
          <a:prstGeom prst="straightConnector1">
            <a:avLst/>
          </a:prstGeom>
          <a:noFill/>
          <a:ln cap="flat" cmpd="sng" w="28575">
            <a:solidFill>
              <a:srgbClr val="004AAD"/>
            </a:solidFill>
            <a:prstDash val="solid"/>
            <a:round/>
            <a:headEnd len="sm" w="sm" type="none"/>
            <a:tailEnd len="sm" w="sm" type="none"/>
          </a:ln>
        </p:spPr>
      </p:cxnSp>
      <p:cxnSp>
        <p:nvCxnSpPr>
          <p:cNvPr id="444" name="Google Shape;444;p28"/>
          <p:cNvCxnSpPr/>
          <p:nvPr/>
        </p:nvCxnSpPr>
        <p:spPr>
          <a:xfrm>
            <a:off x="17886557" y="-1068079"/>
            <a:ext cx="0" cy="11478159"/>
          </a:xfrm>
          <a:prstGeom prst="straightConnector1">
            <a:avLst/>
          </a:prstGeom>
          <a:noFill/>
          <a:ln cap="flat" cmpd="sng" w="28575">
            <a:solidFill>
              <a:srgbClr val="004AAD"/>
            </a:solidFill>
            <a:prstDash val="solid"/>
            <a:round/>
            <a:headEnd len="sm" w="sm" type="none"/>
            <a:tailEnd len="sm" w="sm" type="none"/>
          </a:ln>
        </p:spPr>
      </p:cxnSp>
      <p:cxnSp>
        <p:nvCxnSpPr>
          <p:cNvPr id="445" name="Google Shape;445;p28"/>
          <p:cNvCxnSpPr/>
          <p:nvPr/>
        </p:nvCxnSpPr>
        <p:spPr>
          <a:xfrm>
            <a:off x="463689" y="-1068079"/>
            <a:ext cx="0" cy="11478159"/>
          </a:xfrm>
          <a:prstGeom prst="straightConnector1">
            <a:avLst/>
          </a:prstGeom>
          <a:noFill/>
          <a:ln cap="flat" cmpd="sng" w="28575">
            <a:solidFill>
              <a:srgbClr val="004AAD"/>
            </a:solidFill>
            <a:prstDash val="solid"/>
            <a:round/>
            <a:headEnd len="sm" w="sm" type="none"/>
            <a:tailEnd len="sm" w="sm" type="none"/>
          </a:ln>
        </p:spPr>
      </p:cxnSp>
      <p:cxnSp>
        <p:nvCxnSpPr>
          <p:cNvPr id="446" name="Google Shape;446;p28"/>
          <p:cNvCxnSpPr/>
          <p:nvPr/>
        </p:nvCxnSpPr>
        <p:spPr>
          <a:xfrm flipH="1" rot="10800000">
            <a:off x="-37693" y="405973"/>
            <a:ext cx="18363386" cy="19050"/>
          </a:xfrm>
          <a:prstGeom prst="straightConnector1">
            <a:avLst/>
          </a:prstGeom>
          <a:noFill/>
          <a:ln cap="flat" cmpd="sng" w="28575">
            <a:solidFill>
              <a:srgbClr val="004AAD"/>
            </a:solidFill>
            <a:prstDash val="solid"/>
            <a:round/>
            <a:headEnd len="sm" w="sm" type="none"/>
            <a:tailEnd len="sm" w="sm" type="none"/>
          </a:ln>
        </p:spPr>
      </p:cxnSp>
      <p:sp>
        <p:nvSpPr>
          <p:cNvPr id="447" name="Google Shape;447;p28"/>
          <p:cNvSpPr txBox="1"/>
          <p:nvPr/>
        </p:nvSpPr>
        <p:spPr>
          <a:xfrm>
            <a:off x="1028700" y="765751"/>
            <a:ext cx="10926559" cy="137664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FFFFFF"/>
                </a:solidFill>
                <a:latin typeface="Fira Sans"/>
                <a:ea typeface="Fira Sans"/>
                <a:cs typeface="Fira Sans"/>
                <a:sym typeface="Fira Sans"/>
              </a:rPr>
              <a:t>Resource Page</a:t>
            </a:r>
            <a:endParaRPr/>
          </a:p>
        </p:txBody>
      </p:sp>
      <p:sp>
        <p:nvSpPr>
          <p:cNvPr id="448" name="Google Shape;448;p28"/>
          <p:cNvSpPr txBox="1"/>
          <p:nvPr/>
        </p:nvSpPr>
        <p:spPr>
          <a:xfrm>
            <a:off x="1181123" y="2932141"/>
            <a:ext cx="5059200" cy="554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Fira Sans"/>
                <a:ea typeface="Fira Sans"/>
                <a:cs typeface="Fira Sans"/>
                <a:sym typeface="Fira Sans"/>
              </a:rPr>
              <a:t>Use these design resources in your Canva Presentation.</a:t>
            </a:r>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Fira Sans"/>
              <a:ea typeface="Fira Sans"/>
              <a:cs typeface="Fira Sans"/>
              <a:sym typeface="Fira Sans"/>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Fira Sans"/>
              <a:ea typeface="Fira Sans"/>
              <a:cs typeface="Fira Sans"/>
              <a:sym typeface="Fira Sans"/>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Fira Sans"/>
              <a:ea typeface="Fira Sans"/>
              <a:cs typeface="Fira Sans"/>
              <a:sym typeface="Fira Sans"/>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Fira Sans"/>
              <a:ea typeface="Fira Sans"/>
              <a:cs typeface="Fira Sans"/>
              <a:sym typeface="Fira Sans"/>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Fira Sans"/>
              <a:ea typeface="Fira Sans"/>
              <a:cs typeface="Fira Sans"/>
              <a:sym typeface="Fira Sans"/>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Fira Sans"/>
              <a:ea typeface="Fira Sans"/>
              <a:cs typeface="Fira Sans"/>
              <a:sym typeface="Fira Sans"/>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Fira Sans"/>
              <a:ea typeface="Fira Sans"/>
              <a:cs typeface="Fira Sans"/>
              <a:sym typeface="Fira Sans"/>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Fira Sans"/>
              <a:ea typeface="Fira Sans"/>
              <a:cs typeface="Fira Sans"/>
              <a:sym typeface="Fira Sans"/>
            </a:endParaRPr>
          </a:p>
          <a:p>
            <a:pPr indent="0" lvl="0" marL="0" marR="0" rtl="0" algn="l">
              <a:lnSpc>
                <a:spcPct val="100000"/>
              </a:lnSpc>
              <a:spcBef>
                <a:spcPts val="0"/>
              </a:spcBef>
              <a:spcAft>
                <a:spcPts val="0"/>
              </a:spcAft>
              <a:buNone/>
            </a:pPr>
            <a:r>
              <a:rPr b="0" i="0" lang="en-US" sz="2400" u="none" cap="none" strike="noStrike">
                <a:solidFill>
                  <a:srgbClr val="FFFFFF"/>
                </a:solidFill>
                <a:latin typeface="Fira Sans"/>
                <a:ea typeface="Fira Sans"/>
                <a:cs typeface="Fira Sans"/>
                <a:sym typeface="Fira Sans"/>
              </a:rPr>
              <a:t>You can find these fonts online too. Happy designing! </a:t>
            </a:r>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Fira Sans"/>
              <a:ea typeface="Fira Sans"/>
              <a:cs typeface="Fira Sans"/>
              <a:sym typeface="Fira Sans"/>
            </a:endParaRPr>
          </a:p>
          <a:p>
            <a:pPr indent="0" lvl="0" marL="0" marR="0" rtl="0" algn="l">
              <a:lnSpc>
                <a:spcPct val="100000"/>
              </a:lnSpc>
              <a:spcBef>
                <a:spcPts val="0"/>
              </a:spcBef>
              <a:spcAft>
                <a:spcPts val="0"/>
              </a:spcAft>
              <a:buNone/>
            </a:pPr>
            <a:r>
              <a:rPr b="0" i="0" lang="en-US" sz="2400" u="none" cap="none" strike="noStrike">
                <a:solidFill>
                  <a:srgbClr val="FFFFFF"/>
                </a:solidFill>
                <a:latin typeface="Fira Sans"/>
                <a:ea typeface="Fira Sans"/>
                <a:cs typeface="Fira Sans"/>
                <a:sym typeface="Fira Sans"/>
              </a:rPr>
              <a:t>Don't forget to delete this page before presenting. </a:t>
            </a:r>
            <a:endParaRPr/>
          </a:p>
        </p:txBody>
      </p:sp>
      <p:sp>
        <p:nvSpPr>
          <p:cNvPr id="449" name="Google Shape;449;p28"/>
          <p:cNvSpPr txBox="1"/>
          <p:nvPr/>
        </p:nvSpPr>
        <p:spPr>
          <a:xfrm>
            <a:off x="1185015" y="4082978"/>
            <a:ext cx="46767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Fira Sans"/>
                <a:ea typeface="Fira Sans"/>
                <a:cs typeface="Fira Sans"/>
                <a:sym typeface="Fira Sans"/>
              </a:rPr>
              <a:t>This presentation template uses the following free fonts:</a:t>
            </a:r>
            <a:endParaRPr/>
          </a:p>
        </p:txBody>
      </p:sp>
      <p:sp>
        <p:nvSpPr>
          <p:cNvPr id="450" name="Google Shape;450;p28"/>
          <p:cNvSpPr txBox="1"/>
          <p:nvPr/>
        </p:nvSpPr>
        <p:spPr>
          <a:xfrm>
            <a:off x="1181123" y="5228619"/>
            <a:ext cx="5059200" cy="1108200"/>
          </a:xfrm>
          <a:prstGeom prst="rect">
            <a:avLst/>
          </a:prstGeom>
          <a:noFill/>
          <a:ln>
            <a:noFill/>
          </a:ln>
        </p:spPr>
        <p:txBody>
          <a:bodyPr anchorCtr="0" anchor="t" bIns="0" lIns="0" spcFirstLastPara="1" rIns="0" wrap="square" tIns="0">
            <a:spAutoFit/>
          </a:bodyPr>
          <a:lstStyle/>
          <a:p>
            <a:pPr indent="-259079" lvl="1" marL="518160" marR="0" rtl="0" algn="l">
              <a:lnSpc>
                <a:spcPct val="100000"/>
              </a:lnSpc>
              <a:spcBef>
                <a:spcPts val="0"/>
              </a:spcBef>
              <a:spcAft>
                <a:spcPts val="0"/>
              </a:spcAft>
              <a:buClr>
                <a:srgbClr val="FFFFFF"/>
              </a:buClr>
              <a:buSzPts val="2400"/>
              <a:buFont typeface="Fira Sans"/>
              <a:buAutoNum type="arabicPeriod"/>
            </a:pPr>
            <a:r>
              <a:rPr b="0" i="0" lang="en-US" sz="2400" u="none" cap="none" strike="noStrike">
                <a:solidFill>
                  <a:srgbClr val="FFFFFF"/>
                </a:solidFill>
                <a:latin typeface="Fira Sans"/>
                <a:ea typeface="Fira Sans"/>
                <a:cs typeface="Fira Sans"/>
                <a:sym typeface="Fira Sans"/>
              </a:rPr>
              <a:t>Titles: Inria Serif</a:t>
            </a:r>
            <a:endParaRPr/>
          </a:p>
          <a:p>
            <a:pPr indent="-259079" lvl="1" marL="518160" marR="0" rtl="0" algn="l">
              <a:lnSpc>
                <a:spcPct val="100000"/>
              </a:lnSpc>
              <a:spcBef>
                <a:spcPts val="0"/>
              </a:spcBef>
              <a:spcAft>
                <a:spcPts val="0"/>
              </a:spcAft>
              <a:buClr>
                <a:srgbClr val="FFFFFF"/>
              </a:buClr>
              <a:buSzPts val="2400"/>
              <a:buFont typeface="Fira Sans"/>
              <a:buAutoNum type="arabicPeriod"/>
            </a:pPr>
            <a:r>
              <a:rPr b="0" i="0" lang="en-US" sz="2400" u="none" cap="none" strike="noStrike">
                <a:solidFill>
                  <a:srgbClr val="FFFFFF"/>
                </a:solidFill>
                <a:latin typeface="Fira Sans"/>
                <a:ea typeface="Fira Sans"/>
                <a:cs typeface="Fira Sans"/>
                <a:sym typeface="Fira Sans"/>
              </a:rPr>
              <a:t>Headers: Lora</a:t>
            </a:r>
            <a:endParaRPr/>
          </a:p>
          <a:p>
            <a:pPr indent="-259079" lvl="1" marL="518160" marR="0" rtl="0" algn="l">
              <a:lnSpc>
                <a:spcPct val="100000"/>
              </a:lnSpc>
              <a:spcBef>
                <a:spcPts val="0"/>
              </a:spcBef>
              <a:spcAft>
                <a:spcPts val="0"/>
              </a:spcAft>
              <a:buClr>
                <a:srgbClr val="FFFFFF"/>
              </a:buClr>
              <a:buSzPts val="2400"/>
              <a:buFont typeface="Fira Sans"/>
              <a:buAutoNum type="arabicPeriod"/>
            </a:pPr>
            <a:r>
              <a:rPr b="0" i="0" lang="en-US" sz="2400" u="none" cap="none" strike="noStrike">
                <a:solidFill>
                  <a:srgbClr val="FFFFFF"/>
                </a:solidFill>
                <a:latin typeface="Fira Sans"/>
                <a:ea typeface="Fira Sans"/>
                <a:cs typeface="Fira Sans"/>
                <a:sym typeface="Fira Sans"/>
              </a:rPr>
              <a:t>Body Copy: Fira Sans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434C"/>
        </a:solidFill>
      </p:bgPr>
    </p:bg>
    <p:spTree>
      <p:nvGrpSpPr>
        <p:cNvPr id="454" name="Shape 454"/>
        <p:cNvGrpSpPr/>
        <p:nvPr/>
      </p:nvGrpSpPr>
      <p:grpSpPr>
        <a:xfrm>
          <a:off x="0" y="0"/>
          <a:ext cx="0" cy="0"/>
          <a:chOff x="0" y="0"/>
          <a:chExt cx="0" cy="0"/>
        </a:xfrm>
      </p:grpSpPr>
      <p:pic>
        <p:nvPicPr>
          <p:cNvPr id="455" name="Google Shape;455;p29"/>
          <p:cNvPicPr preferRelativeResize="0"/>
          <p:nvPr/>
        </p:nvPicPr>
        <p:blipFill>
          <a:blip r:embed="rId3">
            <a:alphaModFix/>
          </a:blip>
          <a:stretch>
            <a:fillRect/>
          </a:stretch>
        </p:blipFill>
        <p:spPr>
          <a:xfrm>
            <a:off x="6162375" y="2886846"/>
            <a:ext cx="6025501" cy="1506375"/>
          </a:xfrm>
          <a:prstGeom prst="rect">
            <a:avLst/>
          </a:prstGeom>
          <a:noFill/>
          <a:ln>
            <a:noFill/>
          </a:ln>
        </p:spPr>
      </p:pic>
      <p:sp>
        <p:nvSpPr>
          <p:cNvPr id="456" name="Google Shape;456;p29"/>
          <p:cNvSpPr txBox="1"/>
          <p:nvPr/>
        </p:nvSpPr>
        <p:spPr>
          <a:xfrm>
            <a:off x="5280936" y="1195181"/>
            <a:ext cx="7726128" cy="137664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FFF"/>
                </a:solidFill>
                <a:latin typeface="Fira Sans"/>
                <a:ea typeface="Fira Sans"/>
                <a:cs typeface="Fira Sans"/>
                <a:sym typeface="Fira Sans"/>
              </a:rPr>
              <a:t>Credits</a:t>
            </a:r>
            <a:endParaRPr/>
          </a:p>
        </p:txBody>
      </p:sp>
      <p:sp>
        <p:nvSpPr>
          <p:cNvPr id="457" name="Google Shape;457;p29"/>
          <p:cNvSpPr txBox="1"/>
          <p:nvPr/>
        </p:nvSpPr>
        <p:spPr>
          <a:xfrm>
            <a:off x="3143698" y="5102950"/>
            <a:ext cx="11810379" cy="137302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FFFFFF"/>
                </a:solidFill>
                <a:latin typeface="Fira Sans"/>
                <a:ea typeface="Fira Sans"/>
                <a:cs typeface="Fira Sans"/>
                <a:sym typeface="Fira Sans"/>
              </a:rPr>
              <a:t>This presentation template is free for everyone to use thanks to the following:</a:t>
            </a:r>
            <a:endParaRPr/>
          </a:p>
        </p:txBody>
      </p:sp>
      <p:sp>
        <p:nvSpPr>
          <p:cNvPr id="458" name="Google Shape;458;p29"/>
          <p:cNvSpPr txBox="1"/>
          <p:nvPr/>
        </p:nvSpPr>
        <p:spPr>
          <a:xfrm>
            <a:off x="2818025" y="7261888"/>
            <a:ext cx="12651949"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Fira Sans"/>
                <a:ea typeface="Fira Sans"/>
                <a:cs typeface="Fira Sans"/>
                <a:sym typeface="Fira Sans"/>
              </a:rPr>
              <a:t>SlidesCarnival for the presentation template</a:t>
            </a:r>
            <a:endParaRPr/>
          </a:p>
          <a:p>
            <a:pPr indent="0" lvl="0" marL="0" marR="0" rtl="0" algn="ctr">
              <a:lnSpc>
                <a:spcPct val="139958"/>
              </a:lnSpc>
              <a:spcBef>
                <a:spcPts val="0"/>
              </a:spcBef>
              <a:spcAft>
                <a:spcPts val="0"/>
              </a:spcAft>
              <a:buNone/>
            </a:pPr>
            <a:r>
              <a:rPr b="0" i="0" lang="en-US" sz="2400" u="none" cap="none" strike="noStrike">
                <a:solidFill>
                  <a:srgbClr val="FFFFFF"/>
                </a:solidFill>
                <a:latin typeface="Fira Sans"/>
                <a:ea typeface="Fira Sans"/>
                <a:cs typeface="Fira Sans"/>
                <a:sym typeface="Fira Sans"/>
              </a:rPr>
              <a:t>Pexels for the photos</a:t>
            </a:r>
            <a:endParaRPr/>
          </a:p>
        </p:txBody>
      </p:sp>
      <p:sp>
        <p:nvSpPr>
          <p:cNvPr id="459" name="Google Shape;459;p29"/>
          <p:cNvSpPr txBox="1"/>
          <p:nvPr/>
        </p:nvSpPr>
        <p:spPr>
          <a:xfrm>
            <a:off x="2818025" y="8681113"/>
            <a:ext cx="12651949" cy="718858"/>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499" u="none" cap="none" strike="noStrike">
                <a:solidFill>
                  <a:srgbClr val="FFFFFF"/>
                </a:solidFill>
                <a:latin typeface="Fira Sans"/>
                <a:ea typeface="Fira Sans"/>
                <a:cs typeface="Fira Sans"/>
                <a:sym typeface="Fira Sans"/>
              </a:rPr>
              <a:t>Happy designing! </a:t>
            </a:r>
            <a:endParaRPr/>
          </a:p>
        </p:txBody>
      </p:sp>
      <p:cxnSp>
        <p:nvCxnSpPr>
          <p:cNvPr id="460" name="Google Shape;460;p29"/>
          <p:cNvCxnSpPr/>
          <p:nvPr/>
        </p:nvCxnSpPr>
        <p:spPr>
          <a:xfrm flipH="1" rot="10800000">
            <a:off x="39370" y="9790248"/>
            <a:ext cx="18363386" cy="19050"/>
          </a:xfrm>
          <a:prstGeom prst="straightConnector1">
            <a:avLst/>
          </a:prstGeom>
          <a:noFill/>
          <a:ln cap="flat" cmpd="sng" w="28575">
            <a:solidFill>
              <a:srgbClr val="004AAD"/>
            </a:solidFill>
            <a:prstDash val="solid"/>
            <a:round/>
            <a:headEnd len="sm" w="sm" type="none"/>
            <a:tailEnd len="sm" w="sm" type="none"/>
          </a:ln>
        </p:spPr>
      </p:cxnSp>
      <p:cxnSp>
        <p:nvCxnSpPr>
          <p:cNvPr id="461" name="Google Shape;461;p29"/>
          <p:cNvCxnSpPr/>
          <p:nvPr/>
        </p:nvCxnSpPr>
        <p:spPr>
          <a:xfrm>
            <a:off x="17886557" y="-1068079"/>
            <a:ext cx="0" cy="11478159"/>
          </a:xfrm>
          <a:prstGeom prst="straightConnector1">
            <a:avLst/>
          </a:prstGeom>
          <a:noFill/>
          <a:ln cap="flat" cmpd="sng" w="28575">
            <a:solidFill>
              <a:srgbClr val="004AAD"/>
            </a:solidFill>
            <a:prstDash val="solid"/>
            <a:round/>
            <a:headEnd len="sm" w="sm" type="none"/>
            <a:tailEnd len="sm" w="sm" type="none"/>
          </a:ln>
        </p:spPr>
      </p:cxnSp>
      <p:cxnSp>
        <p:nvCxnSpPr>
          <p:cNvPr id="462" name="Google Shape;462;p29"/>
          <p:cNvCxnSpPr/>
          <p:nvPr/>
        </p:nvCxnSpPr>
        <p:spPr>
          <a:xfrm>
            <a:off x="463689" y="-1068079"/>
            <a:ext cx="0" cy="11478159"/>
          </a:xfrm>
          <a:prstGeom prst="straightConnector1">
            <a:avLst/>
          </a:prstGeom>
          <a:noFill/>
          <a:ln cap="flat" cmpd="sng" w="28575">
            <a:solidFill>
              <a:srgbClr val="004AAD"/>
            </a:solidFill>
            <a:prstDash val="solid"/>
            <a:round/>
            <a:headEnd len="sm" w="sm" type="none"/>
            <a:tailEnd len="sm" w="sm" type="none"/>
          </a:ln>
        </p:spPr>
      </p:cxnSp>
      <p:cxnSp>
        <p:nvCxnSpPr>
          <p:cNvPr id="463" name="Google Shape;463;p29"/>
          <p:cNvCxnSpPr/>
          <p:nvPr/>
        </p:nvCxnSpPr>
        <p:spPr>
          <a:xfrm flipH="1" rot="10800000">
            <a:off x="-37693" y="405973"/>
            <a:ext cx="18363386" cy="19050"/>
          </a:xfrm>
          <a:prstGeom prst="straightConnector1">
            <a:avLst/>
          </a:prstGeom>
          <a:noFill/>
          <a:ln cap="flat" cmpd="sng" w="28575">
            <a:solidFill>
              <a:srgbClr val="004AAD"/>
            </a:solidFill>
            <a:prstDash val="solid"/>
            <a:round/>
            <a:headEnd len="sm" w="sm" type="none"/>
            <a:tailEnd len="sm" w="sm" type="none"/>
          </a:ln>
        </p:spPr>
      </p:cxnSp>
      <p:pic>
        <p:nvPicPr>
          <p:cNvPr id="464" name="Google Shape;464;p29"/>
          <p:cNvPicPr preferRelativeResize="0"/>
          <p:nvPr/>
        </p:nvPicPr>
        <p:blipFill>
          <a:blip r:embed="rId4">
            <a:alphaModFix/>
          </a:blip>
          <a:stretch>
            <a:fillRect/>
          </a:stretch>
        </p:blipFill>
        <p:spPr>
          <a:xfrm>
            <a:off x="-2523401" y="3786836"/>
            <a:ext cx="4642026" cy="4398062"/>
          </a:xfrm>
          <a:prstGeom prst="rect">
            <a:avLst/>
          </a:prstGeom>
          <a:noFill/>
          <a:ln>
            <a:noFill/>
          </a:ln>
        </p:spPr>
      </p:pic>
      <p:pic>
        <p:nvPicPr>
          <p:cNvPr id="465" name="Google Shape;465;p29"/>
          <p:cNvPicPr preferRelativeResize="0"/>
          <p:nvPr/>
        </p:nvPicPr>
        <p:blipFill>
          <a:blip r:embed="rId5">
            <a:alphaModFix/>
          </a:blip>
          <a:stretch>
            <a:fillRect/>
          </a:stretch>
        </p:blipFill>
        <p:spPr>
          <a:xfrm>
            <a:off x="16245578" y="6532795"/>
            <a:ext cx="2429175" cy="2283058"/>
          </a:xfrm>
          <a:prstGeom prst="rect">
            <a:avLst/>
          </a:prstGeom>
          <a:noFill/>
          <a:ln>
            <a:noFill/>
          </a:ln>
        </p:spPr>
      </p:pic>
      <p:pic>
        <p:nvPicPr>
          <p:cNvPr id="466" name="Google Shape;466;p29"/>
          <p:cNvPicPr preferRelativeResize="0"/>
          <p:nvPr/>
        </p:nvPicPr>
        <p:blipFill>
          <a:blip r:embed="rId6">
            <a:alphaModFix/>
          </a:blip>
          <a:stretch>
            <a:fillRect/>
          </a:stretch>
        </p:blipFill>
        <p:spPr>
          <a:xfrm>
            <a:off x="14484501" y="1195175"/>
            <a:ext cx="2900475" cy="98340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434C"/>
        </a:solidFill>
      </p:bgPr>
    </p:bg>
    <p:spTree>
      <p:nvGrpSpPr>
        <p:cNvPr id="110" name="Shape 110"/>
        <p:cNvGrpSpPr/>
        <p:nvPr/>
      </p:nvGrpSpPr>
      <p:grpSpPr>
        <a:xfrm>
          <a:off x="0" y="0"/>
          <a:ext cx="0" cy="0"/>
          <a:chOff x="0" y="0"/>
          <a:chExt cx="0" cy="0"/>
        </a:xfrm>
      </p:grpSpPr>
      <p:pic>
        <p:nvPicPr>
          <p:cNvPr id="111" name="Google Shape;111;p12"/>
          <p:cNvPicPr preferRelativeResize="0"/>
          <p:nvPr/>
        </p:nvPicPr>
        <p:blipFill>
          <a:blip r:embed="rId3">
            <a:alphaModFix/>
          </a:blip>
          <a:stretch>
            <a:fillRect/>
          </a:stretch>
        </p:blipFill>
        <p:spPr>
          <a:xfrm>
            <a:off x="15837376" y="8001573"/>
            <a:ext cx="2429175" cy="2288791"/>
          </a:xfrm>
          <a:prstGeom prst="rect">
            <a:avLst/>
          </a:prstGeom>
          <a:noFill/>
          <a:ln>
            <a:noFill/>
          </a:ln>
        </p:spPr>
      </p:pic>
      <p:pic>
        <p:nvPicPr>
          <p:cNvPr id="112" name="Google Shape;112;p12"/>
          <p:cNvPicPr preferRelativeResize="0"/>
          <p:nvPr/>
        </p:nvPicPr>
        <p:blipFill>
          <a:blip r:embed="rId4">
            <a:alphaModFix/>
          </a:blip>
          <a:stretch>
            <a:fillRect/>
          </a:stretch>
        </p:blipFill>
        <p:spPr>
          <a:xfrm>
            <a:off x="1083423" y="8790973"/>
            <a:ext cx="3306075" cy="706641"/>
          </a:xfrm>
          <a:prstGeom prst="rect">
            <a:avLst/>
          </a:prstGeom>
          <a:noFill/>
          <a:ln>
            <a:noFill/>
          </a:ln>
        </p:spPr>
      </p:pic>
      <p:cxnSp>
        <p:nvCxnSpPr>
          <p:cNvPr id="113" name="Google Shape;113;p12"/>
          <p:cNvCxnSpPr/>
          <p:nvPr/>
        </p:nvCxnSpPr>
        <p:spPr>
          <a:xfrm flipH="1" rot="10800000">
            <a:off x="39370" y="9790248"/>
            <a:ext cx="18363386" cy="19050"/>
          </a:xfrm>
          <a:prstGeom prst="straightConnector1">
            <a:avLst/>
          </a:prstGeom>
          <a:noFill/>
          <a:ln cap="flat" cmpd="sng" w="28575">
            <a:solidFill>
              <a:srgbClr val="004AAD"/>
            </a:solidFill>
            <a:prstDash val="solid"/>
            <a:round/>
            <a:headEnd len="sm" w="sm" type="none"/>
            <a:tailEnd len="sm" w="sm" type="none"/>
          </a:ln>
        </p:spPr>
      </p:cxnSp>
      <p:cxnSp>
        <p:nvCxnSpPr>
          <p:cNvPr id="114" name="Google Shape;114;p12"/>
          <p:cNvCxnSpPr/>
          <p:nvPr/>
        </p:nvCxnSpPr>
        <p:spPr>
          <a:xfrm>
            <a:off x="17762732" y="-1068079"/>
            <a:ext cx="0" cy="11478159"/>
          </a:xfrm>
          <a:prstGeom prst="straightConnector1">
            <a:avLst/>
          </a:prstGeom>
          <a:noFill/>
          <a:ln cap="flat" cmpd="sng" w="28575">
            <a:solidFill>
              <a:srgbClr val="004AAD"/>
            </a:solidFill>
            <a:prstDash val="solid"/>
            <a:round/>
            <a:headEnd len="sm" w="sm" type="none"/>
            <a:tailEnd len="sm" w="sm" type="none"/>
          </a:ln>
        </p:spPr>
      </p:cxnSp>
      <p:cxnSp>
        <p:nvCxnSpPr>
          <p:cNvPr id="115" name="Google Shape;115;p12"/>
          <p:cNvCxnSpPr/>
          <p:nvPr/>
        </p:nvCxnSpPr>
        <p:spPr>
          <a:xfrm flipH="1" rot="10800000">
            <a:off x="-37693" y="405973"/>
            <a:ext cx="18363386" cy="19050"/>
          </a:xfrm>
          <a:prstGeom prst="straightConnector1">
            <a:avLst/>
          </a:prstGeom>
          <a:noFill/>
          <a:ln cap="flat" cmpd="sng" w="28575">
            <a:solidFill>
              <a:srgbClr val="004AAD"/>
            </a:solidFill>
            <a:prstDash val="solid"/>
            <a:round/>
            <a:headEnd len="sm" w="sm" type="none"/>
            <a:tailEnd len="sm" w="sm" type="none"/>
          </a:ln>
        </p:spPr>
      </p:cxnSp>
      <p:grpSp>
        <p:nvGrpSpPr>
          <p:cNvPr id="116" name="Google Shape;116;p12"/>
          <p:cNvGrpSpPr/>
          <p:nvPr/>
        </p:nvGrpSpPr>
        <p:grpSpPr>
          <a:xfrm>
            <a:off x="3717987" y="4249816"/>
            <a:ext cx="1696710" cy="1696710"/>
            <a:chOff x="0" y="0"/>
            <a:chExt cx="812800" cy="812800"/>
          </a:xfrm>
        </p:grpSpPr>
        <p:sp>
          <p:nvSpPr>
            <p:cNvPr id="117" name="Google Shape;11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CB6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 name="Google Shape;119;p12"/>
          <p:cNvGrpSpPr/>
          <p:nvPr/>
        </p:nvGrpSpPr>
        <p:grpSpPr>
          <a:xfrm>
            <a:off x="8464892" y="4249816"/>
            <a:ext cx="1696710" cy="1696710"/>
            <a:chOff x="0" y="0"/>
            <a:chExt cx="812800" cy="812800"/>
          </a:xfrm>
        </p:grpSpPr>
        <p:sp>
          <p:nvSpPr>
            <p:cNvPr id="120" name="Google Shape;120;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CB6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 name="Google Shape;122;p12"/>
          <p:cNvGrpSpPr/>
          <p:nvPr/>
        </p:nvGrpSpPr>
        <p:grpSpPr>
          <a:xfrm>
            <a:off x="13091783" y="4249816"/>
            <a:ext cx="1696710" cy="1696710"/>
            <a:chOff x="0" y="0"/>
            <a:chExt cx="812800" cy="812800"/>
          </a:xfrm>
        </p:grpSpPr>
        <p:sp>
          <p:nvSpPr>
            <p:cNvPr id="123" name="Google Shape;123;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CB6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5" name="Google Shape;125;p12"/>
          <p:cNvSpPr txBox="1"/>
          <p:nvPr/>
        </p:nvSpPr>
        <p:spPr>
          <a:xfrm>
            <a:off x="890224" y="1522548"/>
            <a:ext cx="16507551" cy="137664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FFF"/>
                </a:solidFill>
                <a:latin typeface="Fira Sans"/>
                <a:ea typeface="Fira Sans"/>
                <a:cs typeface="Fira Sans"/>
                <a:sym typeface="Fira Sans"/>
              </a:rPr>
              <a:t>Table Of Contents</a:t>
            </a:r>
            <a:endParaRPr/>
          </a:p>
        </p:txBody>
      </p:sp>
      <p:sp>
        <p:nvSpPr>
          <p:cNvPr id="126" name="Google Shape;126;p12"/>
          <p:cNvSpPr txBox="1"/>
          <p:nvPr/>
        </p:nvSpPr>
        <p:spPr>
          <a:xfrm>
            <a:off x="7660210" y="6443058"/>
            <a:ext cx="3306074" cy="536201"/>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500" u="none" cap="none" strike="noStrike">
                <a:solidFill>
                  <a:srgbClr val="FFFFFF"/>
                </a:solidFill>
                <a:latin typeface="Fira Sans"/>
                <a:ea typeface="Fira Sans"/>
                <a:cs typeface="Fira Sans"/>
                <a:sym typeface="Fira Sans"/>
              </a:rPr>
              <a:t>Our Projects</a:t>
            </a:r>
            <a:endParaRPr/>
          </a:p>
        </p:txBody>
      </p:sp>
      <p:sp>
        <p:nvSpPr>
          <p:cNvPr id="127" name="Google Shape;127;p12"/>
          <p:cNvSpPr txBox="1"/>
          <p:nvPr/>
        </p:nvSpPr>
        <p:spPr>
          <a:xfrm>
            <a:off x="7660210" y="7289773"/>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Fira Sans"/>
                <a:ea typeface="Fira Sans"/>
                <a:cs typeface="Fira Sans"/>
                <a:sym typeface="Fira Sans"/>
              </a:rPr>
              <a:t>Elaborate on what you want to discuss. </a:t>
            </a:r>
            <a:endParaRPr/>
          </a:p>
        </p:txBody>
      </p:sp>
      <p:sp>
        <p:nvSpPr>
          <p:cNvPr id="128" name="Google Shape;128;p12"/>
          <p:cNvSpPr txBox="1"/>
          <p:nvPr/>
        </p:nvSpPr>
        <p:spPr>
          <a:xfrm>
            <a:off x="2913305" y="6443058"/>
            <a:ext cx="3306074" cy="536201"/>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500" u="none" cap="none" strike="noStrike">
                <a:solidFill>
                  <a:srgbClr val="FFFFFF"/>
                </a:solidFill>
                <a:latin typeface="Fira Sans"/>
                <a:ea typeface="Fira Sans"/>
                <a:cs typeface="Fira Sans"/>
                <a:sym typeface="Fira Sans"/>
              </a:rPr>
              <a:t>Introduction</a:t>
            </a:r>
            <a:endParaRPr/>
          </a:p>
        </p:txBody>
      </p:sp>
      <p:sp>
        <p:nvSpPr>
          <p:cNvPr id="129" name="Google Shape;129;p12"/>
          <p:cNvSpPr txBox="1"/>
          <p:nvPr/>
        </p:nvSpPr>
        <p:spPr>
          <a:xfrm>
            <a:off x="2913305" y="7289773"/>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Fira Sans"/>
                <a:ea typeface="Fira Sans"/>
                <a:cs typeface="Fira Sans"/>
                <a:sym typeface="Fira Sans"/>
              </a:rPr>
              <a:t>Elaborate on what you want to discuss. </a:t>
            </a:r>
            <a:endParaRPr/>
          </a:p>
        </p:txBody>
      </p:sp>
      <p:sp>
        <p:nvSpPr>
          <p:cNvPr id="130" name="Google Shape;130;p12"/>
          <p:cNvSpPr txBox="1"/>
          <p:nvPr/>
        </p:nvSpPr>
        <p:spPr>
          <a:xfrm>
            <a:off x="12042898" y="6443058"/>
            <a:ext cx="3794478" cy="536201"/>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500" u="none" cap="none" strike="noStrike">
                <a:solidFill>
                  <a:srgbClr val="FFFFFF"/>
                </a:solidFill>
                <a:latin typeface="Fira Sans"/>
                <a:ea typeface="Fira Sans"/>
                <a:cs typeface="Fira Sans"/>
                <a:sym typeface="Fira Sans"/>
              </a:rPr>
              <a:t>About Us</a:t>
            </a:r>
            <a:endParaRPr/>
          </a:p>
        </p:txBody>
      </p:sp>
      <p:sp>
        <p:nvSpPr>
          <p:cNvPr id="131" name="Google Shape;131;p12"/>
          <p:cNvSpPr txBox="1"/>
          <p:nvPr/>
        </p:nvSpPr>
        <p:spPr>
          <a:xfrm>
            <a:off x="12287101" y="7289773"/>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Fira Sans"/>
                <a:ea typeface="Fira Sans"/>
                <a:cs typeface="Fira Sans"/>
                <a:sym typeface="Fira Sans"/>
              </a:rPr>
              <a:t>Elaborate on what you want to discuss. </a:t>
            </a:r>
            <a:endParaRPr/>
          </a:p>
        </p:txBody>
      </p:sp>
      <p:sp>
        <p:nvSpPr>
          <p:cNvPr id="132" name="Google Shape;132;p12"/>
          <p:cNvSpPr txBox="1"/>
          <p:nvPr/>
        </p:nvSpPr>
        <p:spPr>
          <a:xfrm>
            <a:off x="4389499" y="4517146"/>
            <a:ext cx="353686" cy="103598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6000" u="none" cap="none" strike="noStrike">
                <a:solidFill>
                  <a:srgbClr val="FFFFFF"/>
                </a:solidFill>
                <a:latin typeface="Fira Sans"/>
                <a:ea typeface="Fira Sans"/>
                <a:cs typeface="Fira Sans"/>
                <a:sym typeface="Fira Sans"/>
              </a:rPr>
              <a:t>1</a:t>
            </a:r>
            <a:endParaRPr/>
          </a:p>
        </p:txBody>
      </p:sp>
      <p:sp>
        <p:nvSpPr>
          <p:cNvPr id="133" name="Google Shape;133;p12"/>
          <p:cNvSpPr txBox="1"/>
          <p:nvPr/>
        </p:nvSpPr>
        <p:spPr>
          <a:xfrm>
            <a:off x="9116269" y="4517146"/>
            <a:ext cx="393957" cy="103598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6000" u="none" cap="none" strike="noStrike">
                <a:solidFill>
                  <a:srgbClr val="FFFFFF"/>
                </a:solidFill>
                <a:latin typeface="Fira Sans"/>
                <a:ea typeface="Fira Sans"/>
                <a:cs typeface="Fira Sans"/>
                <a:sym typeface="Fira Sans"/>
              </a:rPr>
              <a:t>2</a:t>
            </a:r>
            <a:endParaRPr/>
          </a:p>
        </p:txBody>
      </p:sp>
      <p:sp>
        <p:nvSpPr>
          <p:cNvPr id="134" name="Google Shape;134;p12"/>
          <p:cNvSpPr txBox="1"/>
          <p:nvPr/>
        </p:nvSpPr>
        <p:spPr>
          <a:xfrm>
            <a:off x="13741933" y="4517146"/>
            <a:ext cx="396408" cy="103598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6000" u="none" cap="none" strike="noStrike">
                <a:solidFill>
                  <a:srgbClr val="FFFFFF"/>
                </a:solidFill>
                <a:latin typeface="Fira Sans"/>
                <a:ea typeface="Fira Sans"/>
                <a:cs typeface="Fira Sans"/>
                <a:sym typeface="Fira Sans"/>
              </a:rPr>
              <a:t>3</a:t>
            </a:r>
            <a:endParaRPr/>
          </a:p>
        </p:txBody>
      </p:sp>
      <p:cxnSp>
        <p:nvCxnSpPr>
          <p:cNvPr id="135" name="Google Shape;135;p12"/>
          <p:cNvCxnSpPr/>
          <p:nvPr/>
        </p:nvCxnSpPr>
        <p:spPr>
          <a:xfrm>
            <a:off x="577989" y="-1068079"/>
            <a:ext cx="0" cy="11478159"/>
          </a:xfrm>
          <a:prstGeom prst="straightConnector1">
            <a:avLst/>
          </a:prstGeom>
          <a:noFill/>
          <a:ln cap="flat" cmpd="sng" w="28575">
            <a:solidFill>
              <a:srgbClr val="004AAD"/>
            </a:solidFill>
            <a:prstDash val="solid"/>
            <a:round/>
            <a:headEnd len="sm" w="sm" type="none"/>
            <a:tailEnd len="sm" w="sm" type="none"/>
          </a:ln>
        </p:spPr>
      </p:cxnSp>
      <p:pic>
        <p:nvPicPr>
          <p:cNvPr id="136" name="Google Shape;136;p12"/>
          <p:cNvPicPr preferRelativeResize="0"/>
          <p:nvPr/>
        </p:nvPicPr>
        <p:blipFill>
          <a:blip r:embed="rId5">
            <a:alphaModFix/>
          </a:blip>
          <a:stretch>
            <a:fillRect/>
          </a:stretch>
        </p:blipFill>
        <p:spPr>
          <a:xfrm>
            <a:off x="-2520725" y="1496123"/>
            <a:ext cx="4642026" cy="438615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434C"/>
        </a:solidFill>
      </p:bgPr>
    </p:bg>
    <p:spTree>
      <p:nvGrpSpPr>
        <p:cNvPr id="140" name="Shape 140"/>
        <p:cNvGrpSpPr/>
        <p:nvPr/>
      </p:nvGrpSpPr>
      <p:grpSpPr>
        <a:xfrm>
          <a:off x="0" y="0"/>
          <a:ext cx="0" cy="0"/>
          <a:chOff x="0" y="0"/>
          <a:chExt cx="0" cy="0"/>
        </a:xfrm>
      </p:grpSpPr>
      <p:grpSp>
        <p:nvGrpSpPr>
          <p:cNvPr id="141" name="Google Shape;141;p13"/>
          <p:cNvGrpSpPr/>
          <p:nvPr/>
        </p:nvGrpSpPr>
        <p:grpSpPr>
          <a:xfrm>
            <a:off x="10834121" y="-1036738"/>
            <a:ext cx="10503402" cy="10503402"/>
            <a:chOff x="0" y="0"/>
            <a:chExt cx="812800" cy="812800"/>
          </a:xfrm>
        </p:grpSpPr>
        <p:sp>
          <p:nvSpPr>
            <p:cNvPr id="142" name="Google Shape;142;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CB6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44" name="Google Shape;144;p13"/>
          <p:cNvPicPr preferRelativeResize="0"/>
          <p:nvPr/>
        </p:nvPicPr>
        <p:blipFill>
          <a:blip r:embed="rId3">
            <a:alphaModFix/>
          </a:blip>
          <a:stretch>
            <a:fillRect/>
          </a:stretch>
        </p:blipFill>
        <p:spPr>
          <a:xfrm>
            <a:off x="9980625" y="1317638"/>
            <a:ext cx="7979551" cy="7979551"/>
          </a:xfrm>
          <a:prstGeom prst="rect">
            <a:avLst/>
          </a:prstGeom>
          <a:noFill/>
          <a:ln>
            <a:noFill/>
          </a:ln>
        </p:spPr>
      </p:pic>
      <p:cxnSp>
        <p:nvCxnSpPr>
          <p:cNvPr id="145" name="Google Shape;145;p13"/>
          <p:cNvCxnSpPr/>
          <p:nvPr/>
        </p:nvCxnSpPr>
        <p:spPr>
          <a:xfrm>
            <a:off x="0" y="7807955"/>
            <a:ext cx="11740588" cy="0"/>
          </a:xfrm>
          <a:prstGeom prst="straightConnector1">
            <a:avLst/>
          </a:prstGeom>
          <a:noFill/>
          <a:ln cap="flat" cmpd="sng" w="19050">
            <a:solidFill>
              <a:srgbClr val="004AAD"/>
            </a:solidFill>
            <a:prstDash val="solid"/>
            <a:round/>
            <a:headEnd len="sm" w="sm" type="none"/>
            <a:tailEnd len="sm" w="sm" type="none"/>
          </a:ln>
        </p:spPr>
      </p:cxnSp>
      <p:sp>
        <p:nvSpPr>
          <p:cNvPr id="146" name="Google Shape;146;p13"/>
          <p:cNvSpPr txBox="1"/>
          <p:nvPr/>
        </p:nvSpPr>
        <p:spPr>
          <a:xfrm>
            <a:off x="1540317" y="4388380"/>
            <a:ext cx="8226701" cy="137664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FFF"/>
                </a:solidFill>
                <a:latin typeface="Fira Sans"/>
                <a:ea typeface="Fira Sans"/>
                <a:cs typeface="Fira Sans"/>
                <a:sym typeface="Fira Sans"/>
              </a:rPr>
              <a:t>Introduction</a:t>
            </a:r>
            <a:endParaRPr/>
          </a:p>
        </p:txBody>
      </p:sp>
      <p:sp>
        <p:nvSpPr>
          <p:cNvPr id="147" name="Google Shape;147;p13"/>
          <p:cNvSpPr txBox="1"/>
          <p:nvPr/>
        </p:nvSpPr>
        <p:spPr>
          <a:xfrm>
            <a:off x="2792575" y="5921905"/>
            <a:ext cx="5722186"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Fira Sans"/>
                <a:ea typeface="Fira Sans"/>
                <a:cs typeface="Fira Sans"/>
                <a:sym typeface="Fira Sans"/>
              </a:rPr>
              <a:t>Elaborate on what you want to discuss. </a:t>
            </a:r>
            <a:endParaRPr/>
          </a:p>
        </p:txBody>
      </p:sp>
      <p:sp>
        <p:nvSpPr>
          <p:cNvPr id="148" name="Google Shape;148;p13"/>
          <p:cNvSpPr txBox="1"/>
          <p:nvPr/>
        </p:nvSpPr>
        <p:spPr>
          <a:xfrm>
            <a:off x="5323707" y="2148038"/>
            <a:ext cx="659921" cy="206244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2000" u="none" cap="none" strike="noStrike">
                <a:solidFill>
                  <a:srgbClr val="FFFFFF"/>
                </a:solidFill>
                <a:latin typeface="Fira Sans"/>
                <a:ea typeface="Fira Sans"/>
                <a:cs typeface="Fira Sans"/>
                <a:sym typeface="Fira Sans"/>
              </a:rPr>
              <a:t>1</a:t>
            </a:r>
            <a:endParaRPr/>
          </a:p>
        </p:txBody>
      </p:sp>
      <p:cxnSp>
        <p:nvCxnSpPr>
          <p:cNvPr id="149" name="Google Shape;149;p13"/>
          <p:cNvCxnSpPr/>
          <p:nvPr/>
        </p:nvCxnSpPr>
        <p:spPr>
          <a:xfrm>
            <a:off x="577989" y="-1068079"/>
            <a:ext cx="0" cy="11478159"/>
          </a:xfrm>
          <a:prstGeom prst="straightConnector1">
            <a:avLst/>
          </a:prstGeom>
          <a:noFill/>
          <a:ln cap="flat" cmpd="sng" w="28575">
            <a:solidFill>
              <a:srgbClr val="004AAD"/>
            </a:solidFill>
            <a:prstDash val="solid"/>
            <a:round/>
            <a:headEnd len="sm" w="sm" type="none"/>
            <a:tailEnd len="sm" w="sm" type="none"/>
          </a:ln>
        </p:spPr>
      </p:cxnSp>
      <p:pic>
        <p:nvPicPr>
          <p:cNvPr id="150" name="Google Shape;150;p13"/>
          <p:cNvPicPr preferRelativeResize="0"/>
          <p:nvPr/>
        </p:nvPicPr>
        <p:blipFill>
          <a:blip r:embed="rId4">
            <a:alphaModFix/>
          </a:blip>
          <a:stretch>
            <a:fillRect/>
          </a:stretch>
        </p:blipFill>
        <p:spPr>
          <a:xfrm>
            <a:off x="965210" y="6911411"/>
            <a:ext cx="1358975" cy="2773525"/>
          </a:xfrm>
          <a:prstGeom prst="rect">
            <a:avLst/>
          </a:prstGeom>
          <a:noFill/>
          <a:ln>
            <a:noFill/>
          </a:ln>
        </p:spPr>
      </p:pic>
      <p:pic>
        <p:nvPicPr>
          <p:cNvPr id="151" name="Google Shape;151;p13"/>
          <p:cNvPicPr preferRelativeResize="0"/>
          <p:nvPr/>
        </p:nvPicPr>
        <p:blipFill>
          <a:blip r:embed="rId5">
            <a:alphaModFix/>
          </a:blip>
          <a:stretch>
            <a:fillRect/>
          </a:stretch>
        </p:blipFill>
        <p:spPr>
          <a:xfrm>
            <a:off x="1311817" y="1094050"/>
            <a:ext cx="2736836" cy="687250"/>
          </a:xfrm>
          <a:prstGeom prst="rect">
            <a:avLst/>
          </a:prstGeom>
          <a:noFill/>
          <a:ln>
            <a:noFill/>
          </a:ln>
        </p:spPr>
      </p:pic>
      <p:pic>
        <p:nvPicPr>
          <p:cNvPr id="152" name="Google Shape;152;p13"/>
          <p:cNvPicPr preferRelativeResize="0"/>
          <p:nvPr/>
        </p:nvPicPr>
        <p:blipFill>
          <a:blip r:embed="rId5">
            <a:alphaModFix/>
          </a:blip>
          <a:stretch>
            <a:fillRect/>
          </a:stretch>
        </p:blipFill>
        <p:spPr>
          <a:xfrm>
            <a:off x="9980617" y="8314800"/>
            <a:ext cx="2736836" cy="687250"/>
          </a:xfrm>
          <a:prstGeom prst="rect">
            <a:avLst/>
          </a:prstGeom>
          <a:noFill/>
          <a:ln>
            <a:noFill/>
          </a:ln>
        </p:spPr>
      </p:pic>
      <p:pic>
        <p:nvPicPr>
          <p:cNvPr id="153" name="Google Shape;153;p13"/>
          <p:cNvPicPr preferRelativeResize="0"/>
          <p:nvPr/>
        </p:nvPicPr>
        <p:blipFill>
          <a:blip r:embed="rId6">
            <a:alphaModFix/>
          </a:blip>
          <a:stretch>
            <a:fillRect/>
          </a:stretch>
        </p:blipFill>
        <p:spPr>
          <a:xfrm>
            <a:off x="16409299" y="377250"/>
            <a:ext cx="1358975" cy="411350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434C"/>
        </a:solidFill>
      </p:bgPr>
    </p:bg>
    <p:spTree>
      <p:nvGrpSpPr>
        <p:cNvPr id="157" name="Shape 157"/>
        <p:cNvGrpSpPr/>
        <p:nvPr/>
      </p:nvGrpSpPr>
      <p:grpSpPr>
        <a:xfrm>
          <a:off x="0" y="0"/>
          <a:ext cx="0" cy="0"/>
          <a:chOff x="0" y="0"/>
          <a:chExt cx="0" cy="0"/>
        </a:xfrm>
      </p:grpSpPr>
      <p:pic>
        <p:nvPicPr>
          <p:cNvPr id="158" name="Google Shape;158;p14"/>
          <p:cNvPicPr preferRelativeResize="0"/>
          <p:nvPr/>
        </p:nvPicPr>
        <p:blipFill>
          <a:blip r:embed="rId3">
            <a:alphaModFix/>
          </a:blip>
          <a:stretch>
            <a:fillRect/>
          </a:stretch>
        </p:blipFill>
        <p:spPr>
          <a:xfrm>
            <a:off x="15906676" y="8318002"/>
            <a:ext cx="1358974" cy="1276136"/>
          </a:xfrm>
          <a:prstGeom prst="rect">
            <a:avLst/>
          </a:prstGeom>
          <a:noFill/>
          <a:ln>
            <a:noFill/>
          </a:ln>
        </p:spPr>
      </p:pic>
      <p:cxnSp>
        <p:nvCxnSpPr>
          <p:cNvPr id="159" name="Google Shape;159;p14"/>
          <p:cNvCxnSpPr/>
          <p:nvPr/>
        </p:nvCxnSpPr>
        <p:spPr>
          <a:xfrm>
            <a:off x="2453212" y="-1191159"/>
            <a:ext cx="0" cy="11478159"/>
          </a:xfrm>
          <a:prstGeom prst="straightConnector1">
            <a:avLst/>
          </a:prstGeom>
          <a:noFill/>
          <a:ln cap="flat" cmpd="sng" w="19050">
            <a:solidFill>
              <a:srgbClr val="004AAD"/>
            </a:solidFill>
            <a:prstDash val="solid"/>
            <a:round/>
            <a:headEnd len="sm" w="sm" type="none"/>
            <a:tailEnd len="sm" w="sm" type="none"/>
          </a:ln>
        </p:spPr>
      </p:cxnSp>
      <p:cxnSp>
        <p:nvCxnSpPr>
          <p:cNvPr id="160" name="Google Shape;160;p14"/>
          <p:cNvCxnSpPr/>
          <p:nvPr/>
        </p:nvCxnSpPr>
        <p:spPr>
          <a:xfrm>
            <a:off x="8263399" y="5162550"/>
            <a:ext cx="10024601" cy="0"/>
          </a:xfrm>
          <a:prstGeom prst="straightConnector1">
            <a:avLst/>
          </a:prstGeom>
          <a:noFill/>
          <a:ln cap="flat" cmpd="sng" w="19050">
            <a:solidFill>
              <a:srgbClr val="004AAD"/>
            </a:solidFill>
            <a:prstDash val="solid"/>
            <a:round/>
            <a:headEnd len="sm" w="sm" type="none"/>
            <a:tailEnd len="sm" w="sm" type="none"/>
          </a:ln>
        </p:spPr>
      </p:cxnSp>
      <p:sp>
        <p:nvSpPr>
          <p:cNvPr id="161" name="Google Shape;161;p14"/>
          <p:cNvSpPr txBox="1"/>
          <p:nvPr/>
        </p:nvSpPr>
        <p:spPr>
          <a:xfrm>
            <a:off x="8645732" y="2203873"/>
            <a:ext cx="81756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000" u="none" cap="none" strike="noStrike">
                <a:solidFill>
                  <a:srgbClr val="FFFFFF"/>
                </a:solidFill>
                <a:latin typeface="Fira Sans"/>
                <a:ea typeface="Fira Sans"/>
                <a:cs typeface="Fira Sans"/>
                <a:sym typeface="Fira Sans"/>
              </a:rPr>
              <a:t>Welcome To Presentation</a:t>
            </a:r>
            <a:endParaRPr/>
          </a:p>
        </p:txBody>
      </p:sp>
      <p:sp>
        <p:nvSpPr>
          <p:cNvPr id="162" name="Google Shape;162;p14"/>
          <p:cNvSpPr txBox="1"/>
          <p:nvPr/>
        </p:nvSpPr>
        <p:spPr>
          <a:xfrm>
            <a:off x="8973168" y="6444687"/>
            <a:ext cx="7702544" cy="7791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Fira Sans"/>
                <a:ea typeface="Fira Sans"/>
                <a:cs typeface="Fira Sans"/>
                <a:sym typeface="Fira Sans"/>
              </a:rPr>
              <a:t>I'm Rain, and I'll be sharing with you my beautiful ideas. Follow me at </a:t>
            </a:r>
            <a:r>
              <a:rPr b="0" i="0" lang="en-US" sz="2400" u="none" cap="none" strike="noStrike">
                <a:solidFill>
                  <a:srgbClr val="CB6CE6"/>
                </a:solidFill>
                <a:latin typeface="Fira Sans"/>
                <a:ea typeface="Fira Sans"/>
                <a:cs typeface="Fira Sans"/>
                <a:sym typeface="Fira Sans"/>
              </a:rPr>
              <a:t>@reallygreatsite</a:t>
            </a:r>
            <a:r>
              <a:rPr b="0" i="0" lang="en-US" sz="2400" u="none" cap="none" strike="noStrike">
                <a:solidFill>
                  <a:srgbClr val="FFFFFF"/>
                </a:solidFill>
                <a:latin typeface="Fira Sans"/>
                <a:ea typeface="Fira Sans"/>
                <a:cs typeface="Fira Sans"/>
                <a:sym typeface="Fira Sans"/>
              </a:rPr>
              <a:t> to learn more. </a:t>
            </a:r>
            <a:endParaRPr/>
          </a:p>
        </p:txBody>
      </p:sp>
      <p:cxnSp>
        <p:nvCxnSpPr>
          <p:cNvPr id="163" name="Google Shape;163;p14"/>
          <p:cNvCxnSpPr/>
          <p:nvPr/>
        </p:nvCxnSpPr>
        <p:spPr>
          <a:xfrm>
            <a:off x="17762732" y="-1068079"/>
            <a:ext cx="0" cy="11478159"/>
          </a:xfrm>
          <a:prstGeom prst="straightConnector1">
            <a:avLst/>
          </a:prstGeom>
          <a:noFill/>
          <a:ln cap="flat" cmpd="sng" w="28575">
            <a:solidFill>
              <a:srgbClr val="004AAD"/>
            </a:solidFill>
            <a:prstDash val="solid"/>
            <a:round/>
            <a:headEnd len="sm" w="sm" type="none"/>
            <a:tailEnd len="sm" w="sm" type="none"/>
          </a:ln>
        </p:spPr>
      </p:cxnSp>
      <p:pic>
        <p:nvPicPr>
          <p:cNvPr id="164" name="Google Shape;164;p14"/>
          <p:cNvPicPr preferRelativeResize="0"/>
          <p:nvPr/>
        </p:nvPicPr>
        <p:blipFill>
          <a:blip r:embed="rId4">
            <a:alphaModFix/>
          </a:blip>
          <a:stretch>
            <a:fillRect/>
          </a:stretch>
        </p:blipFill>
        <p:spPr>
          <a:xfrm>
            <a:off x="283850" y="1278750"/>
            <a:ext cx="7979551" cy="7979626"/>
          </a:xfrm>
          <a:prstGeom prst="rect">
            <a:avLst/>
          </a:prstGeom>
          <a:noFill/>
          <a:ln>
            <a:noFill/>
          </a:ln>
        </p:spPr>
      </p:pic>
      <p:pic>
        <p:nvPicPr>
          <p:cNvPr id="165" name="Google Shape;165;p14"/>
          <p:cNvPicPr preferRelativeResize="0"/>
          <p:nvPr/>
        </p:nvPicPr>
        <p:blipFill>
          <a:blip r:embed="rId5">
            <a:alphaModFix/>
          </a:blip>
          <a:stretch>
            <a:fillRect/>
          </a:stretch>
        </p:blipFill>
        <p:spPr>
          <a:xfrm>
            <a:off x="3636550" y="9594150"/>
            <a:ext cx="5326560" cy="730500"/>
          </a:xfrm>
          <a:prstGeom prst="rect">
            <a:avLst/>
          </a:prstGeom>
          <a:noFill/>
          <a:ln>
            <a:noFill/>
          </a:ln>
        </p:spPr>
      </p:pic>
      <p:pic>
        <p:nvPicPr>
          <p:cNvPr id="166" name="Google Shape;166;p14"/>
          <p:cNvPicPr preferRelativeResize="0"/>
          <p:nvPr/>
        </p:nvPicPr>
        <p:blipFill>
          <a:blip r:embed="rId6">
            <a:alphaModFix/>
          </a:blip>
          <a:stretch>
            <a:fillRect/>
          </a:stretch>
        </p:blipFill>
        <p:spPr>
          <a:xfrm>
            <a:off x="402674" y="-684500"/>
            <a:ext cx="1358975" cy="411350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434C"/>
        </a:solidFill>
      </p:bgPr>
    </p:bg>
    <p:spTree>
      <p:nvGrpSpPr>
        <p:cNvPr id="170" name="Shape 170"/>
        <p:cNvGrpSpPr/>
        <p:nvPr/>
      </p:nvGrpSpPr>
      <p:grpSpPr>
        <a:xfrm>
          <a:off x="0" y="0"/>
          <a:ext cx="0" cy="0"/>
          <a:chOff x="0" y="0"/>
          <a:chExt cx="0" cy="0"/>
        </a:xfrm>
      </p:grpSpPr>
      <p:grpSp>
        <p:nvGrpSpPr>
          <p:cNvPr id="171" name="Google Shape;171;p15"/>
          <p:cNvGrpSpPr/>
          <p:nvPr/>
        </p:nvGrpSpPr>
        <p:grpSpPr>
          <a:xfrm>
            <a:off x="10051687" y="2863405"/>
            <a:ext cx="10503408" cy="10503408"/>
            <a:chOff x="0" y="0"/>
            <a:chExt cx="812800" cy="812800"/>
          </a:xfrm>
        </p:grpSpPr>
        <p:sp>
          <p:nvSpPr>
            <p:cNvPr id="172" name="Google Shape;17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CB6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74" name="Google Shape;174;p15"/>
          <p:cNvPicPr preferRelativeResize="0"/>
          <p:nvPr/>
        </p:nvPicPr>
        <p:blipFill>
          <a:blip r:embed="rId3">
            <a:alphaModFix/>
          </a:blip>
          <a:stretch>
            <a:fillRect/>
          </a:stretch>
        </p:blipFill>
        <p:spPr>
          <a:xfrm>
            <a:off x="2788025" y="6132010"/>
            <a:ext cx="831500" cy="831500"/>
          </a:xfrm>
          <a:prstGeom prst="rect">
            <a:avLst/>
          </a:prstGeom>
          <a:noFill/>
          <a:ln>
            <a:noFill/>
          </a:ln>
        </p:spPr>
      </p:pic>
      <p:pic>
        <p:nvPicPr>
          <p:cNvPr id="175" name="Google Shape;175;p15"/>
          <p:cNvPicPr preferRelativeResize="0"/>
          <p:nvPr/>
        </p:nvPicPr>
        <p:blipFill>
          <a:blip r:embed="rId4">
            <a:alphaModFix/>
          </a:blip>
          <a:stretch>
            <a:fillRect/>
          </a:stretch>
        </p:blipFill>
        <p:spPr>
          <a:xfrm>
            <a:off x="2768789" y="3518150"/>
            <a:ext cx="869974" cy="863650"/>
          </a:xfrm>
          <a:prstGeom prst="rect">
            <a:avLst/>
          </a:prstGeom>
          <a:noFill/>
          <a:ln>
            <a:noFill/>
          </a:ln>
        </p:spPr>
      </p:pic>
      <p:pic>
        <p:nvPicPr>
          <p:cNvPr id="176" name="Google Shape;176;p15"/>
          <p:cNvPicPr preferRelativeResize="0"/>
          <p:nvPr/>
        </p:nvPicPr>
        <p:blipFill>
          <a:blip r:embed="rId5">
            <a:alphaModFix/>
          </a:blip>
          <a:stretch>
            <a:fillRect/>
          </a:stretch>
        </p:blipFill>
        <p:spPr>
          <a:xfrm>
            <a:off x="10720875" y="2825625"/>
            <a:ext cx="9439348" cy="9439325"/>
          </a:xfrm>
          <a:prstGeom prst="rect">
            <a:avLst/>
          </a:prstGeom>
          <a:noFill/>
          <a:ln>
            <a:noFill/>
          </a:ln>
        </p:spPr>
      </p:pic>
      <p:cxnSp>
        <p:nvCxnSpPr>
          <p:cNvPr id="177" name="Google Shape;177;p15"/>
          <p:cNvCxnSpPr/>
          <p:nvPr/>
        </p:nvCxnSpPr>
        <p:spPr>
          <a:xfrm flipH="1" rot="10800000">
            <a:off x="39370" y="9790248"/>
            <a:ext cx="18363386" cy="19050"/>
          </a:xfrm>
          <a:prstGeom prst="straightConnector1">
            <a:avLst/>
          </a:prstGeom>
          <a:noFill/>
          <a:ln cap="flat" cmpd="sng" w="19050">
            <a:solidFill>
              <a:srgbClr val="004AAD"/>
            </a:solidFill>
            <a:prstDash val="solid"/>
            <a:round/>
            <a:headEnd len="sm" w="sm" type="none"/>
            <a:tailEnd len="sm" w="sm" type="none"/>
          </a:ln>
        </p:spPr>
      </p:cxnSp>
      <p:sp>
        <p:nvSpPr>
          <p:cNvPr id="178" name="Google Shape;178;p15"/>
          <p:cNvSpPr txBox="1"/>
          <p:nvPr/>
        </p:nvSpPr>
        <p:spPr>
          <a:xfrm>
            <a:off x="1123742" y="1019175"/>
            <a:ext cx="16040516" cy="137664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FFF"/>
                </a:solidFill>
                <a:latin typeface="Fira Sans"/>
                <a:ea typeface="Fira Sans"/>
                <a:cs typeface="Fira Sans"/>
                <a:sym typeface="Fira Sans"/>
              </a:rPr>
              <a:t>Key Features Business Plan</a:t>
            </a:r>
            <a:endParaRPr/>
          </a:p>
        </p:txBody>
      </p:sp>
      <p:sp>
        <p:nvSpPr>
          <p:cNvPr id="179" name="Google Shape;179;p15"/>
          <p:cNvSpPr txBox="1"/>
          <p:nvPr/>
        </p:nvSpPr>
        <p:spPr>
          <a:xfrm>
            <a:off x="4031340" y="6032289"/>
            <a:ext cx="53001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499" u="none" cap="none" strike="noStrike">
                <a:solidFill>
                  <a:srgbClr val="FFFFFF"/>
                </a:solidFill>
                <a:latin typeface="Fira Sans"/>
                <a:ea typeface="Fira Sans"/>
                <a:cs typeface="Fira Sans"/>
                <a:sym typeface="Fira Sans"/>
              </a:rPr>
              <a:t>What Key Performance Indicators? </a:t>
            </a:r>
            <a:endParaRPr/>
          </a:p>
        </p:txBody>
      </p:sp>
      <p:sp>
        <p:nvSpPr>
          <p:cNvPr id="180" name="Google Shape;180;p15"/>
          <p:cNvSpPr txBox="1"/>
          <p:nvPr/>
        </p:nvSpPr>
        <p:spPr>
          <a:xfrm>
            <a:off x="4031340" y="3534227"/>
            <a:ext cx="4584000" cy="538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499" u="none" cap="none" strike="noStrike">
                <a:solidFill>
                  <a:srgbClr val="FFFFFF"/>
                </a:solidFill>
                <a:latin typeface="Fira Sans"/>
                <a:ea typeface="Fira Sans"/>
                <a:cs typeface="Fira Sans"/>
                <a:sym typeface="Fira Sans"/>
              </a:rPr>
              <a:t>What Action Steps?</a:t>
            </a:r>
            <a:endParaRPr/>
          </a:p>
        </p:txBody>
      </p:sp>
      <p:sp>
        <p:nvSpPr>
          <p:cNvPr id="181" name="Google Shape;181;p15"/>
          <p:cNvSpPr txBox="1"/>
          <p:nvPr/>
        </p:nvSpPr>
        <p:spPr>
          <a:xfrm>
            <a:off x="4031340" y="4235881"/>
            <a:ext cx="39531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FFFFFF"/>
                </a:solidFill>
                <a:latin typeface="Fira Sans"/>
                <a:ea typeface="Fira Sans"/>
                <a:cs typeface="Fira Sans"/>
                <a:sym typeface="Fira Sans"/>
              </a:rPr>
              <a:t>Briefly elaborate on what you want to discuss. </a:t>
            </a:r>
            <a:endParaRPr/>
          </a:p>
        </p:txBody>
      </p:sp>
      <p:sp>
        <p:nvSpPr>
          <p:cNvPr id="182" name="Google Shape;182;p15"/>
          <p:cNvSpPr txBox="1"/>
          <p:nvPr/>
        </p:nvSpPr>
        <p:spPr>
          <a:xfrm>
            <a:off x="4031340" y="7290241"/>
            <a:ext cx="39531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FFFFFF"/>
                </a:solidFill>
                <a:latin typeface="Fira Sans"/>
                <a:ea typeface="Fira Sans"/>
                <a:cs typeface="Fira Sans"/>
                <a:sym typeface="Fira Sans"/>
              </a:rPr>
              <a:t>Briefly elaborate on what you want to discuss. </a:t>
            </a:r>
            <a:endParaRPr/>
          </a:p>
        </p:txBody>
      </p:sp>
      <p:cxnSp>
        <p:nvCxnSpPr>
          <p:cNvPr id="183" name="Google Shape;183;p15"/>
          <p:cNvCxnSpPr/>
          <p:nvPr/>
        </p:nvCxnSpPr>
        <p:spPr>
          <a:xfrm>
            <a:off x="577989" y="-1068079"/>
            <a:ext cx="0" cy="11478159"/>
          </a:xfrm>
          <a:prstGeom prst="straightConnector1">
            <a:avLst/>
          </a:prstGeom>
          <a:noFill/>
          <a:ln cap="flat" cmpd="sng" w="28575">
            <a:solidFill>
              <a:srgbClr val="004AAD"/>
            </a:solidFill>
            <a:prstDash val="solid"/>
            <a:round/>
            <a:headEnd len="sm" w="sm" type="none"/>
            <a:tailEnd len="sm" w="sm" type="none"/>
          </a:ln>
        </p:spPr>
      </p:cxnSp>
      <p:pic>
        <p:nvPicPr>
          <p:cNvPr id="184" name="Google Shape;184;p15"/>
          <p:cNvPicPr preferRelativeResize="0"/>
          <p:nvPr/>
        </p:nvPicPr>
        <p:blipFill>
          <a:blip r:embed="rId6">
            <a:alphaModFix/>
          </a:blip>
          <a:stretch>
            <a:fillRect/>
          </a:stretch>
        </p:blipFill>
        <p:spPr>
          <a:xfrm>
            <a:off x="16707300" y="1396152"/>
            <a:ext cx="1087750" cy="2224388"/>
          </a:xfrm>
          <a:prstGeom prst="rect">
            <a:avLst/>
          </a:prstGeom>
          <a:noFill/>
          <a:ln>
            <a:noFill/>
          </a:ln>
        </p:spPr>
      </p:pic>
      <p:pic>
        <p:nvPicPr>
          <p:cNvPr id="185" name="Google Shape;185;p15"/>
          <p:cNvPicPr preferRelativeResize="0"/>
          <p:nvPr/>
        </p:nvPicPr>
        <p:blipFill>
          <a:blip r:embed="rId7">
            <a:alphaModFix/>
          </a:blip>
          <a:stretch>
            <a:fillRect/>
          </a:stretch>
        </p:blipFill>
        <p:spPr>
          <a:xfrm>
            <a:off x="7866200" y="9450099"/>
            <a:ext cx="4965451" cy="1242886"/>
          </a:xfrm>
          <a:prstGeom prst="rect">
            <a:avLst/>
          </a:prstGeom>
          <a:noFill/>
          <a:ln>
            <a:noFill/>
          </a:ln>
        </p:spPr>
      </p:pic>
      <p:pic>
        <p:nvPicPr>
          <p:cNvPr id="186" name="Google Shape;186;p15"/>
          <p:cNvPicPr preferRelativeResize="0"/>
          <p:nvPr/>
        </p:nvPicPr>
        <p:blipFill>
          <a:blip r:embed="rId8">
            <a:alphaModFix/>
          </a:blip>
          <a:stretch>
            <a:fillRect/>
          </a:stretch>
        </p:blipFill>
        <p:spPr>
          <a:xfrm>
            <a:off x="359475" y="7908075"/>
            <a:ext cx="1772050" cy="16787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434C"/>
        </a:solidFill>
      </p:bgPr>
    </p:bg>
    <p:spTree>
      <p:nvGrpSpPr>
        <p:cNvPr id="190" name="Shape 190"/>
        <p:cNvGrpSpPr/>
        <p:nvPr/>
      </p:nvGrpSpPr>
      <p:grpSpPr>
        <a:xfrm>
          <a:off x="0" y="0"/>
          <a:ext cx="0" cy="0"/>
          <a:chOff x="0" y="0"/>
          <a:chExt cx="0" cy="0"/>
        </a:xfrm>
      </p:grpSpPr>
      <p:cxnSp>
        <p:nvCxnSpPr>
          <p:cNvPr id="191" name="Google Shape;191;p16"/>
          <p:cNvCxnSpPr/>
          <p:nvPr/>
        </p:nvCxnSpPr>
        <p:spPr>
          <a:xfrm>
            <a:off x="17762732" y="-1068079"/>
            <a:ext cx="0" cy="11478159"/>
          </a:xfrm>
          <a:prstGeom prst="straightConnector1">
            <a:avLst/>
          </a:prstGeom>
          <a:noFill/>
          <a:ln cap="flat" cmpd="sng" w="28575">
            <a:solidFill>
              <a:srgbClr val="004AAD"/>
            </a:solidFill>
            <a:prstDash val="solid"/>
            <a:round/>
            <a:headEnd len="sm" w="sm" type="none"/>
            <a:tailEnd len="sm" w="sm" type="none"/>
          </a:ln>
        </p:spPr>
      </p:cxnSp>
      <p:cxnSp>
        <p:nvCxnSpPr>
          <p:cNvPr id="192" name="Google Shape;192;p16"/>
          <p:cNvCxnSpPr/>
          <p:nvPr/>
        </p:nvCxnSpPr>
        <p:spPr>
          <a:xfrm flipH="1" rot="10800000">
            <a:off x="39370" y="9790248"/>
            <a:ext cx="18363386" cy="19050"/>
          </a:xfrm>
          <a:prstGeom prst="straightConnector1">
            <a:avLst/>
          </a:prstGeom>
          <a:noFill/>
          <a:ln cap="flat" cmpd="sng" w="28575">
            <a:solidFill>
              <a:srgbClr val="004AAD"/>
            </a:solidFill>
            <a:prstDash val="solid"/>
            <a:round/>
            <a:headEnd len="sm" w="sm" type="none"/>
            <a:tailEnd len="sm" w="sm" type="none"/>
          </a:ln>
        </p:spPr>
      </p:cxnSp>
      <p:cxnSp>
        <p:nvCxnSpPr>
          <p:cNvPr id="193" name="Google Shape;193;p16"/>
          <p:cNvCxnSpPr/>
          <p:nvPr/>
        </p:nvCxnSpPr>
        <p:spPr>
          <a:xfrm flipH="1" rot="10800000">
            <a:off x="-37693" y="405973"/>
            <a:ext cx="18363386" cy="19050"/>
          </a:xfrm>
          <a:prstGeom prst="straightConnector1">
            <a:avLst/>
          </a:prstGeom>
          <a:noFill/>
          <a:ln cap="flat" cmpd="sng" w="28575">
            <a:solidFill>
              <a:srgbClr val="004AAD"/>
            </a:solidFill>
            <a:prstDash val="solid"/>
            <a:round/>
            <a:headEnd len="sm" w="sm" type="none"/>
            <a:tailEnd len="sm" w="sm" type="none"/>
          </a:ln>
        </p:spPr>
      </p:cxnSp>
      <p:grpSp>
        <p:nvGrpSpPr>
          <p:cNvPr id="194" name="Google Shape;194;p16"/>
          <p:cNvGrpSpPr/>
          <p:nvPr/>
        </p:nvGrpSpPr>
        <p:grpSpPr>
          <a:xfrm>
            <a:off x="4952762" y="4246584"/>
            <a:ext cx="2661205" cy="2661205"/>
            <a:chOff x="0" y="0"/>
            <a:chExt cx="812800" cy="812800"/>
          </a:xfrm>
        </p:grpSpPr>
        <p:sp>
          <p:nvSpPr>
            <p:cNvPr id="195" name="Google Shape;195;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CB6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7" name="Google Shape;197;p16"/>
          <p:cNvSpPr/>
          <p:nvPr/>
        </p:nvSpPr>
        <p:spPr>
          <a:xfrm>
            <a:off x="5538741" y="4832562"/>
            <a:ext cx="1489248" cy="1489248"/>
          </a:xfrm>
          <a:custGeom>
            <a:rect b="b" l="l" r="r" t="t"/>
            <a:pathLst>
              <a:path extrusionOk="0" h="1489248" w="1489248">
                <a:moveTo>
                  <a:pt x="0" y="0"/>
                </a:moveTo>
                <a:lnTo>
                  <a:pt x="1489248" y="0"/>
                </a:lnTo>
                <a:lnTo>
                  <a:pt x="1489248" y="1489248"/>
                </a:lnTo>
                <a:lnTo>
                  <a:pt x="0" y="1489248"/>
                </a:lnTo>
                <a:lnTo>
                  <a:pt x="0" y="0"/>
                </a:lnTo>
                <a:close/>
              </a:path>
            </a:pathLst>
          </a:custGeom>
          <a:blipFill rotWithShape="1">
            <a:blip r:embed="rId3">
              <a:alphaModFix/>
            </a:blip>
            <a:stretch>
              <a:fillRect b="0" l="0" r="0" t="0"/>
            </a:stretch>
          </a:blipFill>
          <a:ln>
            <a:noFill/>
          </a:ln>
        </p:spPr>
      </p:sp>
      <p:grpSp>
        <p:nvGrpSpPr>
          <p:cNvPr id="198" name="Google Shape;198;p16"/>
          <p:cNvGrpSpPr/>
          <p:nvPr/>
        </p:nvGrpSpPr>
        <p:grpSpPr>
          <a:xfrm>
            <a:off x="10674033" y="4246584"/>
            <a:ext cx="2661205" cy="2661205"/>
            <a:chOff x="0" y="0"/>
            <a:chExt cx="812800" cy="812800"/>
          </a:xfrm>
        </p:grpSpPr>
        <p:sp>
          <p:nvSpPr>
            <p:cNvPr id="199" name="Google Shape;199;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CB6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1" name="Google Shape;201;p16"/>
          <p:cNvSpPr/>
          <p:nvPr/>
        </p:nvSpPr>
        <p:spPr>
          <a:xfrm>
            <a:off x="11260011" y="4832562"/>
            <a:ext cx="1489248" cy="1489248"/>
          </a:xfrm>
          <a:custGeom>
            <a:rect b="b" l="l" r="r" t="t"/>
            <a:pathLst>
              <a:path extrusionOk="0" h="1489248" w="1489248">
                <a:moveTo>
                  <a:pt x="0" y="0"/>
                </a:moveTo>
                <a:lnTo>
                  <a:pt x="1489248" y="0"/>
                </a:lnTo>
                <a:lnTo>
                  <a:pt x="1489248" y="1489248"/>
                </a:lnTo>
                <a:lnTo>
                  <a:pt x="0" y="1489248"/>
                </a:lnTo>
                <a:lnTo>
                  <a:pt x="0" y="0"/>
                </a:lnTo>
                <a:close/>
              </a:path>
            </a:pathLst>
          </a:custGeom>
          <a:blipFill rotWithShape="1">
            <a:blip r:embed="rId4">
              <a:alphaModFix/>
            </a:blip>
            <a:stretch>
              <a:fillRect b="0" l="0" r="0" t="0"/>
            </a:stretch>
          </a:blipFill>
          <a:ln>
            <a:noFill/>
          </a:ln>
        </p:spPr>
      </p:sp>
      <p:sp>
        <p:nvSpPr>
          <p:cNvPr id="202" name="Google Shape;202;p16"/>
          <p:cNvSpPr txBox="1"/>
          <p:nvPr/>
        </p:nvSpPr>
        <p:spPr>
          <a:xfrm>
            <a:off x="3991302" y="7211848"/>
            <a:ext cx="4584125" cy="515471"/>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FFFF"/>
                </a:solidFill>
                <a:latin typeface="Fira Sans Medium"/>
                <a:ea typeface="Fira Sans Medium"/>
                <a:cs typeface="Fira Sans Medium"/>
                <a:sym typeface="Fira Sans Medium"/>
              </a:rPr>
              <a:t>Goals </a:t>
            </a:r>
            <a:endParaRPr/>
          </a:p>
        </p:txBody>
      </p:sp>
      <p:sp>
        <p:nvSpPr>
          <p:cNvPr id="203" name="Google Shape;203;p16"/>
          <p:cNvSpPr txBox="1"/>
          <p:nvPr/>
        </p:nvSpPr>
        <p:spPr>
          <a:xfrm>
            <a:off x="3991302" y="8014335"/>
            <a:ext cx="4584000" cy="1107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99" u="none" cap="none" strike="noStrike">
                <a:solidFill>
                  <a:srgbClr val="FFFFFF"/>
                </a:solidFill>
                <a:latin typeface="Fira Sans"/>
                <a:ea typeface="Fira Sans"/>
                <a:cs typeface="Fira Sans"/>
                <a:sym typeface="Fira Sans"/>
              </a:rPr>
              <a:t>Enter your grand vision statement!Enter your grand vision statement!</a:t>
            </a:r>
            <a:endParaRPr/>
          </a:p>
        </p:txBody>
      </p:sp>
      <p:sp>
        <p:nvSpPr>
          <p:cNvPr id="204" name="Google Shape;204;p16"/>
          <p:cNvSpPr txBox="1"/>
          <p:nvPr/>
        </p:nvSpPr>
        <p:spPr>
          <a:xfrm>
            <a:off x="9712573" y="7211848"/>
            <a:ext cx="4584125" cy="515471"/>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FFFF"/>
                </a:solidFill>
                <a:latin typeface="Fira Sans Medium"/>
                <a:ea typeface="Fira Sans Medium"/>
                <a:cs typeface="Fira Sans Medium"/>
                <a:sym typeface="Fira Sans Medium"/>
              </a:rPr>
              <a:t>Objectives</a:t>
            </a:r>
            <a:endParaRPr/>
          </a:p>
        </p:txBody>
      </p:sp>
      <p:sp>
        <p:nvSpPr>
          <p:cNvPr id="205" name="Google Shape;205;p16"/>
          <p:cNvSpPr txBox="1"/>
          <p:nvPr/>
        </p:nvSpPr>
        <p:spPr>
          <a:xfrm>
            <a:off x="9712573" y="8014335"/>
            <a:ext cx="4584000" cy="1107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99" u="none" cap="none" strike="noStrike">
                <a:solidFill>
                  <a:srgbClr val="FFFFFF"/>
                </a:solidFill>
                <a:latin typeface="Fira Sans"/>
                <a:ea typeface="Fira Sans"/>
                <a:cs typeface="Fira Sans"/>
                <a:sym typeface="Fira Sans"/>
              </a:rPr>
              <a:t>Enter your grand vision statement!Enter your grand vision statement!</a:t>
            </a:r>
            <a:endParaRPr/>
          </a:p>
        </p:txBody>
      </p:sp>
      <p:sp>
        <p:nvSpPr>
          <p:cNvPr id="206" name="Google Shape;206;p16"/>
          <p:cNvSpPr txBox="1"/>
          <p:nvPr/>
        </p:nvSpPr>
        <p:spPr>
          <a:xfrm>
            <a:off x="2598520" y="1019175"/>
            <a:ext cx="130911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000" u="none" cap="none" strike="noStrike">
                <a:solidFill>
                  <a:srgbClr val="FFFFFF"/>
                </a:solidFill>
                <a:latin typeface="Fira Sans"/>
                <a:ea typeface="Fira Sans"/>
                <a:cs typeface="Fira Sans"/>
                <a:sym typeface="Fira Sans"/>
              </a:rPr>
              <a:t>Defining Business Goals And Objectives</a:t>
            </a:r>
            <a:endParaRPr/>
          </a:p>
        </p:txBody>
      </p:sp>
      <p:cxnSp>
        <p:nvCxnSpPr>
          <p:cNvPr id="207" name="Google Shape;207;p16"/>
          <p:cNvCxnSpPr/>
          <p:nvPr/>
        </p:nvCxnSpPr>
        <p:spPr>
          <a:xfrm>
            <a:off x="577989" y="-1068079"/>
            <a:ext cx="0" cy="11478159"/>
          </a:xfrm>
          <a:prstGeom prst="straightConnector1">
            <a:avLst/>
          </a:prstGeom>
          <a:noFill/>
          <a:ln cap="flat" cmpd="sng" w="28575">
            <a:solidFill>
              <a:srgbClr val="004AAD"/>
            </a:solidFill>
            <a:prstDash val="solid"/>
            <a:round/>
            <a:headEnd len="sm" w="sm" type="none"/>
            <a:tailEnd len="sm" w="sm" type="none"/>
          </a:ln>
        </p:spPr>
      </p:cxnSp>
      <p:pic>
        <p:nvPicPr>
          <p:cNvPr id="208" name="Google Shape;208;p16"/>
          <p:cNvPicPr preferRelativeResize="0"/>
          <p:nvPr/>
        </p:nvPicPr>
        <p:blipFill>
          <a:blip r:embed="rId5">
            <a:alphaModFix/>
          </a:blip>
          <a:stretch>
            <a:fillRect/>
          </a:stretch>
        </p:blipFill>
        <p:spPr>
          <a:xfrm>
            <a:off x="15689475" y="8389644"/>
            <a:ext cx="1812900" cy="1702409"/>
          </a:xfrm>
          <a:prstGeom prst="rect">
            <a:avLst/>
          </a:prstGeom>
          <a:noFill/>
          <a:ln>
            <a:noFill/>
          </a:ln>
        </p:spPr>
      </p:pic>
      <p:pic>
        <p:nvPicPr>
          <p:cNvPr id="209" name="Google Shape;209;p16"/>
          <p:cNvPicPr preferRelativeResize="0"/>
          <p:nvPr/>
        </p:nvPicPr>
        <p:blipFill>
          <a:blip r:embed="rId6">
            <a:alphaModFix/>
          </a:blip>
          <a:stretch>
            <a:fillRect/>
          </a:stretch>
        </p:blipFill>
        <p:spPr>
          <a:xfrm>
            <a:off x="704049" y="334300"/>
            <a:ext cx="1358975" cy="4113506"/>
          </a:xfrm>
          <a:prstGeom prst="rect">
            <a:avLst/>
          </a:prstGeom>
          <a:noFill/>
          <a:ln>
            <a:noFill/>
          </a:ln>
        </p:spPr>
      </p:pic>
      <p:pic>
        <p:nvPicPr>
          <p:cNvPr id="210" name="Google Shape;210;p16"/>
          <p:cNvPicPr preferRelativeResize="0"/>
          <p:nvPr/>
        </p:nvPicPr>
        <p:blipFill>
          <a:blip r:embed="rId7">
            <a:alphaModFix/>
          </a:blip>
          <a:stretch>
            <a:fillRect/>
          </a:stretch>
        </p:blipFill>
        <p:spPr>
          <a:xfrm>
            <a:off x="14794775" y="2698498"/>
            <a:ext cx="5326705" cy="730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434C"/>
        </a:solidFill>
      </p:bgPr>
    </p:bg>
    <p:spTree>
      <p:nvGrpSpPr>
        <p:cNvPr id="214" name="Shape 214"/>
        <p:cNvGrpSpPr/>
        <p:nvPr/>
      </p:nvGrpSpPr>
      <p:grpSpPr>
        <a:xfrm>
          <a:off x="0" y="0"/>
          <a:ext cx="0" cy="0"/>
          <a:chOff x="0" y="0"/>
          <a:chExt cx="0" cy="0"/>
        </a:xfrm>
      </p:grpSpPr>
      <p:grpSp>
        <p:nvGrpSpPr>
          <p:cNvPr id="215" name="Google Shape;215;p17"/>
          <p:cNvGrpSpPr/>
          <p:nvPr/>
        </p:nvGrpSpPr>
        <p:grpSpPr>
          <a:xfrm>
            <a:off x="-4869641" y="-2527563"/>
            <a:ext cx="12454973" cy="12454973"/>
            <a:chOff x="0" y="0"/>
            <a:chExt cx="812800" cy="812800"/>
          </a:xfrm>
        </p:grpSpPr>
        <p:sp>
          <p:nvSpPr>
            <p:cNvPr id="216" name="Google Shape;21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04AAD"/>
                </a:gs>
                <a:gs pos="100000">
                  <a:srgbClr val="CB6CE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18" name="Google Shape;218;p17"/>
          <p:cNvPicPr preferRelativeResize="0"/>
          <p:nvPr/>
        </p:nvPicPr>
        <p:blipFill>
          <a:blip r:embed="rId3">
            <a:alphaModFix/>
          </a:blip>
          <a:stretch>
            <a:fillRect/>
          </a:stretch>
        </p:blipFill>
        <p:spPr>
          <a:xfrm>
            <a:off x="-3197397" y="73"/>
            <a:ext cx="10995627" cy="10995545"/>
          </a:xfrm>
          <a:prstGeom prst="rect">
            <a:avLst/>
          </a:prstGeom>
          <a:noFill/>
          <a:ln>
            <a:noFill/>
          </a:ln>
        </p:spPr>
      </p:pic>
      <p:cxnSp>
        <p:nvCxnSpPr>
          <p:cNvPr id="219" name="Google Shape;219;p17"/>
          <p:cNvCxnSpPr/>
          <p:nvPr/>
        </p:nvCxnSpPr>
        <p:spPr>
          <a:xfrm>
            <a:off x="6547412" y="1947323"/>
            <a:ext cx="11740588" cy="0"/>
          </a:xfrm>
          <a:prstGeom prst="straightConnector1">
            <a:avLst/>
          </a:prstGeom>
          <a:noFill/>
          <a:ln cap="flat" cmpd="sng" w="19050">
            <a:solidFill>
              <a:srgbClr val="004AAD"/>
            </a:solidFill>
            <a:prstDash val="solid"/>
            <a:round/>
            <a:headEnd len="sm" w="sm" type="none"/>
            <a:tailEnd len="sm" w="sm" type="none"/>
          </a:ln>
        </p:spPr>
      </p:cxnSp>
      <p:sp>
        <p:nvSpPr>
          <p:cNvPr id="220" name="Google Shape;220;p17"/>
          <p:cNvSpPr txBox="1"/>
          <p:nvPr/>
        </p:nvSpPr>
        <p:spPr>
          <a:xfrm>
            <a:off x="8313695" y="5164455"/>
            <a:ext cx="8008981" cy="137664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FFF"/>
                </a:solidFill>
                <a:latin typeface="Fira Sans"/>
                <a:ea typeface="Fira Sans"/>
                <a:cs typeface="Fira Sans"/>
                <a:sym typeface="Fira Sans"/>
              </a:rPr>
              <a:t>Our Projects</a:t>
            </a:r>
            <a:endParaRPr/>
          </a:p>
        </p:txBody>
      </p:sp>
      <p:sp>
        <p:nvSpPr>
          <p:cNvPr id="221" name="Google Shape;221;p17"/>
          <p:cNvSpPr txBox="1"/>
          <p:nvPr/>
        </p:nvSpPr>
        <p:spPr>
          <a:xfrm>
            <a:off x="9520041" y="6812280"/>
            <a:ext cx="5596289"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Fira Sans"/>
                <a:ea typeface="Fira Sans"/>
                <a:cs typeface="Fira Sans"/>
                <a:sym typeface="Fira Sans"/>
              </a:rPr>
              <a:t>Elaborate on what you want to discuss. </a:t>
            </a:r>
            <a:endParaRPr/>
          </a:p>
        </p:txBody>
      </p:sp>
      <p:sp>
        <p:nvSpPr>
          <p:cNvPr id="222" name="Google Shape;222;p17"/>
          <p:cNvSpPr txBox="1"/>
          <p:nvPr/>
        </p:nvSpPr>
        <p:spPr>
          <a:xfrm>
            <a:off x="11940950" y="2811780"/>
            <a:ext cx="754471" cy="206244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2000" u="none" cap="none" strike="noStrike">
                <a:solidFill>
                  <a:srgbClr val="FFFFFF"/>
                </a:solidFill>
                <a:latin typeface="Fira Sans"/>
                <a:ea typeface="Fira Sans"/>
                <a:cs typeface="Fira Sans"/>
                <a:sym typeface="Fira Sans"/>
              </a:rPr>
              <a:t>2</a:t>
            </a:r>
            <a:endParaRPr/>
          </a:p>
        </p:txBody>
      </p:sp>
      <p:cxnSp>
        <p:nvCxnSpPr>
          <p:cNvPr id="223" name="Google Shape;223;p17"/>
          <p:cNvCxnSpPr/>
          <p:nvPr/>
        </p:nvCxnSpPr>
        <p:spPr>
          <a:xfrm>
            <a:off x="17762732" y="-1068079"/>
            <a:ext cx="0" cy="11478159"/>
          </a:xfrm>
          <a:prstGeom prst="straightConnector1">
            <a:avLst/>
          </a:prstGeom>
          <a:noFill/>
          <a:ln cap="flat" cmpd="sng" w="28575">
            <a:solidFill>
              <a:srgbClr val="004AAD"/>
            </a:solidFill>
            <a:prstDash val="solid"/>
            <a:round/>
            <a:headEnd len="sm" w="sm" type="none"/>
            <a:tailEnd len="sm" w="sm" type="none"/>
          </a:ln>
        </p:spPr>
      </p:cxnSp>
      <p:pic>
        <p:nvPicPr>
          <p:cNvPr id="224" name="Google Shape;224;p17"/>
          <p:cNvPicPr preferRelativeResize="0"/>
          <p:nvPr/>
        </p:nvPicPr>
        <p:blipFill>
          <a:blip r:embed="rId4">
            <a:alphaModFix/>
          </a:blip>
          <a:stretch>
            <a:fillRect/>
          </a:stretch>
        </p:blipFill>
        <p:spPr>
          <a:xfrm>
            <a:off x="11743591" y="9481725"/>
            <a:ext cx="6019133" cy="1513900"/>
          </a:xfrm>
          <a:prstGeom prst="rect">
            <a:avLst/>
          </a:prstGeom>
          <a:noFill/>
          <a:ln>
            <a:noFill/>
          </a:ln>
        </p:spPr>
      </p:pic>
      <p:pic>
        <p:nvPicPr>
          <p:cNvPr id="225" name="Google Shape;225;p17"/>
          <p:cNvPicPr preferRelativeResize="0"/>
          <p:nvPr/>
        </p:nvPicPr>
        <p:blipFill>
          <a:blip r:embed="rId5">
            <a:alphaModFix/>
          </a:blip>
          <a:stretch>
            <a:fillRect/>
          </a:stretch>
        </p:blipFill>
        <p:spPr>
          <a:xfrm>
            <a:off x="14499026" y="381000"/>
            <a:ext cx="2770925" cy="1169600"/>
          </a:xfrm>
          <a:prstGeom prst="rect">
            <a:avLst/>
          </a:prstGeom>
          <a:noFill/>
          <a:ln>
            <a:noFill/>
          </a:ln>
        </p:spPr>
      </p:pic>
      <p:pic>
        <p:nvPicPr>
          <p:cNvPr id="226" name="Google Shape;226;p17"/>
          <p:cNvPicPr preferRelativeResize="0"/>
          <p:nvPr/>
        </p:nvPicPr>
        <p:blipFill>
          <a:blip r:embed="rId6">
            <a:alphaModFix/>
          </a:blip>
          <a:stretch>
            <a:fillRect/>
          </a:stretch>
        </p:blipFill>
        <p:spPr>
          <a:xfrm>
            <a:off x="5186425" y="7202288"/>
            <a:ext cx="1358950" cy="411341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434C"/>
        </a:solidFill>
      </p:bgPr>
    </p:bg>
    <p:spTree>
      <p:nvGrpSpPr>
        <p:cNvPr id="230" name="Shape 230"/>
        <p:cNvGrpSpPr/>
        <p:nvPr/>
      </p:nvGrpSpPr>
      <p:grpSpPr>
        <a:xfrm>
          <a:off x="0" y="0"/>
          <a:ext cx="0" cy="0"/>
          <a:chOff x="0" y="0"/>
          <a:chExt cx="0" cy="0"/>
        </a:xfrm>
      </p:grpSpPr>
      <p:cxnSp>
        <p:nvCxnSpPr>
          <p:cNvPr id="231" name="Google Shape;231;p18"/>
          <p:cNvCxnSpPr/>
          <p:nvPr/>
        </p:nvCxnSpPr>
        <p:spPr>
          <a:xfrm>
            <a:off x="16344486" y="-891739"/>
            <a:ext cx="0" cy="11478159"/>
          </a:xfrm>
          <a:prstGeom prst="straightConnector1">
            <a:avLst/>
          </a:prstGeom>
          <a:noFill/>
          <a:ln cap="flat" cmpd="sng" w="19050">
            <a:solidFill>
              <a:srgbClr val="004AAD"/>
            </a:solidFill>
            <a:prstDash val="solid"/>
            <a:round/>
            <a:headEnd len="sm" w="sm" type="none"/>
            <a:tailEnd len="sm" w="sm" type="none"/>
          </a:ln>
        </p:spPr>
      </p:cxnSp>
      <p:pic>
        <p:nvPicPr>
          <p:cNvPr id="232" name="Google Shape;232;p18"/>
          <p:cNvPicPr preferRelativeResize="0"/>
          <p:nvPr/>
        </p:nvPicPr>
        <p:blipFill>
          <a:blip r:embed="rId3">
            <a:alphaModFix/>
          </a:blip>
          <a:stretch>
            <a:fillRect/>
          </a:stretch>
        </p:blipFill>
        <p:spPr>
          <a:xfrm>
            <a:off x="11312675" y="1623269"/>
            <a:ext cx="6560226" cy="6554181"/>
          </a:xfrm>
          <a:prstGeom prst="rect">
            <a:avLst/>
          </a:prstGeom>
          <a:noFill/>
          <a:ln>
            <a:noFill/>
          </a:ln>
        </p:spPr>
      </p:pic>
      <p:cxnSp>
        <p:nvCxnSpPr>
          <p:cNvPr id="233" name="Google Shape;233;p18"/>
          <p:cNvCxnSpPr/>
          <p:nvPr/>
        </p:nvCxnSpPr>
        <p:spPr>
          <a:xfrm flipH="1" rot="10800000">
            <a:off x="39370" y="9790248"/>
            <a:ext cx="18363386" cy="19050"/>
          </a:xfrm>
          <a:prstGeom prst="straightConnector1">
            <a:avLst/>
          </a:prstGeom>
          <a:noFill/>
          <a:ln cap="flat" cmpd="sng" w="19050">
            <a:solidFill>
              <a:srgbClr val="004AAD"/>
            </a:solidFill>
            <a:prstDash val="solid"/>
            <a:round/>
            <a:headEnd len="sm" w="sm" type="none"/>
            <a:tailEnd len="sm" w="sm" type="none"/>
          </a:ln>
        </p:spPr>
      </p:cxnSp>
      <p:sp>
        <p:nvSpPr>
          <p:cNvPr id="234" name="Google Shape;234;p18"/>
          <p:cNvSpPr txBox="1"/>
          <p:nvPr/>
        </p:nvSpPr>
        <p:spPr>
          <a:xfrm>
            <a:off x="1028700" y="976814"/>
            <a:ext cx="98211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000" u="none" cap="none" strike="noStrike">
                <a:solidFill>
                  <a:srgbClr val="FFFFFF"/>
                </a:solidFill>
                <a:latin typeface="Fira Sans"/>
                <a:ea typeface="Fira Sans"/>
                <a:cs typeface="Fira Sans"/>
                <a:sym typeface="Fira Sans"/>
              </a:rPr>
              <a:t>Implementation Strategy</a:t>
            </a:r>
            <a:endParaRPr/>
          </a:p>
        </p:txBody>
      </p:sp>
      <p:sp>
        <p:nvSpPr>
          <p:cNvPr id="235" name="Google Shape;235;p18"/>
          <p:cNvSpPr txBox="1"/>
          <p:nvPr/>
        </p:nvSpPr>
        <p:spPr>
          <a:xfrm>
            <a:off x="1800010" y="4676667"/>
            <a:ext cx="3450000" cy="538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499" u="none" cap="none" strike="noStrike">
                <a:solidFill>
                  <a:srgbClr val="FFFFFF"/>
                </a:solidFill>
                <a:latin typeface="Fira Sans Medium"/>
                <a:ea typeface="Fira Sans Medium"/>
                <a:cs typeface="Fira Sans Medium"/>
                <a:sym typeface="Fira Sans Medium"/>
              </a:rPr>
              <a:t>One</a:t>
            </a:r>
            <a:endParaRPr/>
          </a:p>
        </p:txBody>
      </p:sp>
      <p:sp>
        <p:nvSpPr>
          <p:cNvPr id="236" name="Google Shape;236;p18"/>
          <p:cNvSpPr txBox="1"/>
          <p:nvPr/>
        </p:nvSpPr>
        <p:spPr>
          <a:xfrm>
            <a:off x="6484144" y="4676667"/>
            <a:ext cx="3594600" cy="538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499" u="none" cap="none" strike="noStrike">
                <a:solidFill>
                  <a:srgbClr val="FFFFFF"/>
                </a:solidFill>
                <a:latin typeface="Fira Sans Medium"/>
                <a:ea typeface="Fira Sans Medium"/>
                <a:cs typeface="Fira Sans Medium"/>
                <a:sym typeface="Fira Sans Medium"/>
              </a:rPr>
              <a:t>Two</a:t>
            </a:r>
            <a:endParaRPr/>
          </a:p>
        </p:txBody>
      </p:sp>
      <p:sp>
        <p:nvSpPr>
          <p:cNvPr id="237" name="Google Shape;237;p18"/>
          <p:cNvSpPr txBox="1"/>
          <p:nvPr/>
        </p:nvSpPr>
        <p:spPr>
          <a:xfrm>
            <a:off x="1800010" y="7022598"/>
            <a:ext cx="3450000" cy="538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499" u="none" cap="none" strike="noStrike">
                <a:solidFill>
                  <a:srgbClr val="FFFFFF"/>
                </a:solidFill>
                <a:latin typeface="Fira Sans Medium"/>
                <a:ea typeface="Fira Sans Medium"/>
                <a:cs typeface="Fira Sans Medium"/>
                <a:sym typeface="Fira Sans Medium"/>
              </a:rPr>
              <a:t>Three</a:t>
            </a:r>
            <a:endParaRPr/>
          </a:p>
        </p:txBody>
      </p:sp>
      <p:sp>
        <p:nvSpPr>
          <p:cNvPr id="238" name="Google Shape;238;p18"/>
          <p:cNvSpPr txBox="1"/>
          <p:nvPr/>
        </p:nvSpPr>
        <p:spPr>
          <a:xfrm>
            <a:off x="6484144" y="7022598"/>
            <a:ext cx="3594600" cy="538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499" u="none" cap="none" strike="noStrike">
                <a:solidFill>
                  <a:srgbClr val="FFFFFF"/>
                </a:solidFill>
                <a:latin typeface="Fira Sans Medium"/>
                <a:ea typeface="Fira Sans Medium"/>
                <a:cs typeface="Fira Sans Medium"/>
                <a:sym typeface="Fira Sans Medium"/>
              </a:rPr>
              <a:t>Four</a:t>
            </a:r>
            <a:endParaRPr/>
          </a:p>
        </p:txBody>
      </p:sp>
      <p:sp>
        <p:nvSpPr>
          <p:cNvPr id="239" name="Google Shape;239;p18"/>
          <p:cNvSpPr txBox="1"/>
          <p:nvPr/>
        </p:nvSpPr>
        <p:spPr>
          <a:xfrm>
            <a:off x="1800010" y="5358223"/>
            <a:ext cx="3450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Fira Sans"/>
                <a:ea typeface="Fira Sans"/>
                <a:cs typeface="Fira Sans"/>
                <a:sym typeface="Fira Sans"/>
              </a:rPr>
              <a:t>Elaborate on what you want to discuss. </a:t>
            </a:r>
            <a:endParaRPr/>
          </a:p>
        </p:txBody>
      </p:sp>
      <p:sp>
        <p:nvSpPr>
          <p:cNvPr id="240" name="Google Shape;240;p18"/>
          <p:cNvSpPr txBox="1"/>
          <p:nvPr/>
        </p:nvSpPr>
        <p:spPr>
          <a:xfrm>
            <a:off x="6484144" y="5358223"/>
            <a:ext cx="3450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Fira Sans"/>
                <a:ea typeface="Fira Sans"/>
                <a:cs typeface="Fira Sans"/>
                <a:sym typeface="Fira Sans"/>
              </a:rPr>
              <a:t>Elaborate on what you want to discuss. </a:t>
            </a:r>
            <a:endParaRPr/>
          </a:p>
        </p:txBody>
      </p:sp>
      <p:sp>
        <p:nvSpPr>
          <p:cNvPr id="241" name="Google Shape;241;p18"/>
          <p:cNvSpPr txBox="1"/>
          <p:nvPr/>
        </p:nvSpPr>
        <p:spPr>
          <a:xfrm>
            <a:off x="1800010" y="7704155"/>
            <a:ext cx="35475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Fira Sans"/>
                <a:ea typeface="Fira Sans"/>
                <a:cs typeface="Fira Sans"/>
                <a:sym typeface="Fira Sans"/>
              </a:rPr>
              <a:t>Elaborate on what you want to discuss. </a:t>
            </a:r>
            <a:endParaRPr/>
          </a:p>
        </p:txBody>
      </p:sp>
      <p:sp>
        <p:nvSpPr>
          <p:cNvPr id="242" name="Google Shape;242;p18"/>
          <p:cNvSpPr txBox="1"/>
          <p:nvPr/>
        </p:nvSpPr>
        <p:spPr>
          <a:xfrm>
            <a:off x="6484144" y="7704155"/>
            <a:ext cx="35475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Fira Sans"/>
                <a:ea typeface="Fira Sans"/>
                <a:cs typeface="Fira Sans"/>
                <a:sym typeface="Fira Sans"/>
              </a:rPr>
              <a:t>Elaborate on what you want to discuss. </a:t>
            </a:r>
            <a:endParaRPr/>
          </a:p>
        </p:txBody>
      </p:sp>
      <p:pic>
        <p:nvPicPr>
          <p:cNvPr id="243" name="Google Shape;243;p18"/>
          <p:cNvPicPr preferRelativeResize="0"/>
          <p:nvPr/>
        </p:nvPicPr>
        <p:blipFill>
          <a:blip r:embed="rId4">
            <a:alphaModFix/>
          </a:blip>
          <a:stretch>
            <a:fillRect/>
          </a:stretch>
        </p:blipFill>
        <p:spPr>
          <a:xfrm>
            <a:off x="-517450" y="6473013"/>
            <a:ext cx="1358950" cy="4113411"/>
          </a:xfrm>
          <a:prstGeom prst="rect">
            <a:avLst/>
          </a:prstGeom>
          <a:noFill/>
          <a:ln>
            <a:noFill/>
          </a:ln>
        </p:spPr>
      </p:pic>
      <p:pic>
        <p:nvPicPr>
          <p:cNvPr id="244" name="Google Shape;244;p18"/>
          <p:cNvPicPr preferRelativeResize="0"/>
          <p:nvPr/>
        </p:nvPicPr>
        <p:blipFill>
          <a:blip r:embed="rId5">
            <a:alphaModFix/>
          </a:blip>
          <a:stretch>
            <a:fillRect/>
          </a:stretch>
        </p:blipFill>
        <p:spPr>
          <a:xfrm>
            <a:off x="15674350" y="7022599"/>
            <a:ext cx="1604205" cy="1506425"/>
          </a:xfrm>
          <a:prstGeom prst="rect">
            <a:avLst/>
          </a:prstGeom>
          <a:noFill/>
          <a:ln>
            <a:noFill/>
          </a:ln>
        </p:spPr>
      </p:pic>
      <p:pic>
        <p:nvPicPr>
          <p:cNvPr id="245" name="Google Shape;245;p18"/>
          <p:cNvPicPr preferRelativeResize="0"/>
          <p:nvPr/>
        </p:nvPicPr>
        <p:blipFill>
          <a:blip r:embed="rId6">
            <a:alphaModFix/>
          </a:blip>
          <a:stretch>
            <a:fillRect/>
          </a:stretch>
        </p:blipFill>
        <p:spPr>
          <a:xfrm>
            <a:off x="10613375" y="-303077"/>
            <a:ext cx="5326705" cy="730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434C"/>
        </a:solidFill>
      </p:bgPr>
    </p:bg>
    <p:spTree>
      <p:nvGrpSpPr>
        <p:cNvPr id="249" name="Shape 249"/>
        <p:cNvGrpSpPr/>
        <p:nvPr/>
      </p:nvGrpSpPr>
      <p:grpSpPr>
        <a:xfrm>
          <a:off x="0" y="0"/>
          <a:ext cx="0" cy="0"/>
          <a:chOff x="0" y="0"/>
          <a:chExt cx="0" cy="0"/>
        </a:xfrm>
      </p:grpSpPr>
      <p:cxnSp>
        <p:nvCxnSpPr>
          <p:cNvPr id="250" name="Google Shape;250;p19"/>
          <p:cNvCxnSpPr/>
          <p:nvPr/>
        </p:nvCxnSpPr>
        <p:spPr>
          <a:xfrm>
            <a:off x="2513317" y="-567083"/>
            <a:ext cx="0" cy="11167346"/>
          </a:xfrm>
          <a:prstGeom prst="straightConnector1">
            <a:avLst/>
          </a:prstGeom>
          <a:noFill/>
          <a:ln cap="flat" cmpd="sng" w="28575">
            <a:solidFill>
              <a:srgbClr val="004AAD"/>
            </a:solidFill>
            <a:prstDash val="solid"/>
            <a:round/>
            <a:headEnd len="sm" w="sm" type="none"/>
            <a:tailEnd len="sm" w="sm" type="none"/>
          </a:ln>
        </p:spPr>
      </p:cxnSp>
      <p:cxnSp>
        <p:nvCxnSpPr>
          <p:cNvPr id="251" name="Google Shape;251;p19"/>
          <p:cNvCxnSpPr/>
          <p:nvPr/>
        </p:nvCxnSpPr>
        <p:spPr>
          <a:xfrm flipH="1" rot="10800000">
            <a:off x="0" y="7367914"/>
            <a:ext cx="19217759" cy="19050"/>
          </a:xfrm>
          <a:prstGeom prst="straightConnector1">
            <a:avLst/>
          </a:prstGeom>
          <a:noFill/>
          <a:ln cap="flat" cmpd="sng" w="28575">
            <a:solidFill>
              <a:srgbClr val="004AAD"/>
            </a:solidFill>
            <a:prstDash val="solid"/>
            <a:round/>
            <a:headEnd len="sm" w="sm" type="none"/>
            <a:tailEnd len="sm" w="sm" type="none"/>
          </a:ln>
        </p:spPr>
      </p:cxnSp>
      <p:pic>
        <p:nvPicPr>
          <p:cNvPr id="252" name="Google Shape;252;p19"/>
          <p:cNvPicPr preferRelativeResize="0"/>
          <p:nvPr/>
        </p:nvPicPr>
        <p:blipFill>
          <a:blip r:embed="rId3">
            <a:alphaModFix/>
          </a:blip>
          <a:stretch>
            <a:fillRect/>
          </a:stretch>
        </p:blipFill>
        <p:spPr>
          <a:xfrm>
            <a:off x="1031374" y="617375"/>
            <a:ext cx="4194700" cy="4194729"/>
          </a:xfrm>
          <a:prstGeom prst="rect">
            <a:avLst/>
          </a:prstGeom>
          <a:noFill/>
          <a:ln>
            <a:noFill/>
          </a:ln>
        </p:spPr>
      </p:pic>
      <p:pic>
        <p:nvPicPr>
          <p:cNvPr id="253" name="Google Shape;253;p19"/>
          <p:cNvPicPr preferRelativeResize="0"/>
          <p:nvPr/>
        </p:nvPicPr>
        <p:blipFill>
          <a:blip r:embed="rId4">
            <a:alphaModFix/>
          </a:blip>
          <a:stretch>
            <a:fillRect/>
          </a:stretch>
        </p:blipFill>
        <p:spPr>
          <a:xfrm>
            <a:off x="1024351" y="5374042"/>
            <a:ext cx="4194726" cy="4194726"/>
          </a:xfrm>
          <a:prstGeom prst="rect">
            <a:avLst/>
          </a:prstGeom>
          <a:noFill/>
          <a:ln>
            <a:noFill/>
          </a:ln>
        </p:spPr>
      </p:pic>
      <p:pic>
        <p:nvPicPr>
          <p:cNvPr id="254" name="Google Shape;254;p19"/>
          <p:cNvPicPr preferRelativeResize="0"/>
          <p:nvPr/>
        </p:nvPicPr>
        <p:blipFill>
          <a:blip r:embed="rId5">
            <a:alphaModFix/>
          </a:blip>
          <a:stretch>
            <a:fillRect/>
          </a:stretch>
        </p:blipFill>
        <p:spPr>
          <a:xfrm>
            <a:off x="6514475" y="5286275"/>
            <a:ext cx="4245562" cy="4245536"/>
          </a:xfrm>
          <a:prstGeom prst="rect">
            <a:avLst/>
          </a:prstGeom>
          <a:noFill/>
          <a:ln>
            <a:noFill/>
          </a:ln>
        </p:spPr>
      </p:pic>
      <p:pic>
        <p:nvPicPr>
          <p:cNvPr id="255" name="Google Shape;255;p19"/>
          <p:cNvPicPr preferRelativeResize="0"/>
          <p:nvPr/>
        </p:nvPicPr>
        <p:blipFill>
          <a:blip r:embed="rId6">
            <a:alphaModFix/>
          </a:blip>
          <a:stretch>
            <a:fillRect/>
          </a:stretch>
        </p:blipFill>
        <p:spPr>
          <a:xfrm>
            <a:off x="11974875" y="5374023"/>
            <a:ext cx="4194700" cy="4194727"/>
          </a:xfrm>
          <a:prstGeom prst="rect">
            <a:avLst/>
          </a:prstGeom>
          <a:noFill/>
          <a:ln>
            <a:noFill/>
          </a:ln>
        </p:spPr>
      </p:pic>
      <p:sp>
        <p:nvSpPr>
          <p:cNvPr id="256" name="Google Shape;256;p19"/>
          <p:cNvSpPr txBox="1"/>
          <p:nvPr/>
        </p:nvSpPr>
        <p:spPr>
          <a:xfrm>
            <a:off x="7045370" y="1019175"/>
            <a:ext cx="7327621" cy="137664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FFF"/>
                </a:solidFill>
                <a:latin typeface="Fira Sans"/>
                <a:ea typeface="Fira Sans"/>
                <a:cs typeface="Fira Sans"/>
                <a:sym typeface="Fira Sans"/>
              </a:rPr>
              <a:t>Portfolio</a:t>
            </a:r>
            <a:endParaRPr/>
          </a:p>
        </p:txBody>
      </p:sp>
      <p:sp>
        <p:nvSpPr>
          <p:cNvPr id="257" name="Google Shape;257;p19"/>
          <p:cNvSpPr txBox="1"/>
          <p:nvPr/>
        </p:nvSpPr>
        <p:spPr>
          <a:xfrm>
            <a:off x="8026982" y="2893135"/>
            <a:ext cx="5364397" cy="7791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Fira Sans"/>
                <a:ea typeface="Fira Sans"/>
                <a:cs typeface="Fira Sans"/>
                <a:sym typeface="Fira Sans"/>
              </a:rPr>
              <a:t>What can you say about your projects? Share it here!</a:t>
            </a:r>
            <a:endParaRPr/>
          </a:p>
        </p:txBody>
      </p:sp>
      <p:pic>
        <p:nvPicPr>
          <p:cNvPr id="258" name="Google Shape;258;p19"/>
          <p:cNvPicPr preferRelativeResize="0"/>
          <p:nvPr/>
        </p:nvPicPr>
        <p:blipFill>
          <a:blip r:embed="rId7">
            <a:alphaModFix/>
          </a:blip>
          <a:stretch>
            <a:fillRect/>
          </a:stretch>
        </p:blipFill>
        <p:spPr>
          <a:xfrm>
            <a:off x="15927176" y="1644062"/>
            <a:ext cx="1529525" cy="2141350"/>
          </a:xfrm>
          <a:prstGeom prst="rect">
            <a:avLst/>
          </a:prstGeom>
          <a:noFill/>
          <a:ln>
            <a:noFill/>
          </a:ln>
        </p:spPr>
      </p:pic>
      <p:pic>
        <p:nvPicPr>
          <p:cNvPr id="259" name="Google Shape;259;p19"/>
          <p:cNvPicPr preferRelativeResize="0"/>
          <p:nvPr/>
        </p:nvPicPr>
        <p:blipFill>
          <a:blip r:embed="rId8">
            <a:alphaModFix/>
          </a:blip>
          <a:stretch>
            <a:fillRect/>
          </a:stretch>
        </p:blipFill>
        <p:spPr>
          <a:xfrm>
            <a:off x="5003104" y="8801325"/>
            <a:ext cx="2904321" cy="730475"/>
          </a:xfrm>
          <a:prstGeom prst="rect">
            <a:avLst/>
          </a:prstGeom>
          <a:noFill/>
          <a:ln>
            <a:noFill/>
          </a:ln>
        </p:spPr>
      </p:pic>
      <p:pic>
        <p:nvPicPr>
          <p:cNvPr id="260" name="Google Shape;260;p19"/>
          <p:cNvPicPr preferRelativeResize="0"/>
          <p:nvPr/>
        </p:nvPicPr>
        <p:blipFill>
          <a:blip r:embed="rId9">
            <a:alphaModFix/>
          </a:blip>
          <a:stretch>
            <a:fillRect/>
          </a:stretch>
        </p:blipFill>
        <p:spPr>
          <a:xfrm>
            <a:off x="499975" y="-349212"/>
            <a:ext cx="1358950" cy="411341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Business Action Plan Slides">
  <a:themeElements>
    <a:clrScheme name="Office">
      <a:dk1>
        <a:srgbClr val="000000"/>
      </a:dk1>
      <a:lt1>
        <a:srgbClr val="FFFFFF"/>
      </a:lt1>
      <a:dk2>
        <a:srgbClr val="CB6CE6"/>
      </a:dk2>
      <a:lt2>
        <a:srgbClr val="004AAD"/>
      </a:lt2>
      <a:accent1>
        <a:srgbClr val="33434C"/>
      </a:accent1>
      <a:accent2>
        <a:srgbClr val="888888"/>
      </a:accent2>
      <a:accent3>
        <a:srgbClr val="CB6CE6"/>
      </a:accent3>
      <a:accent4>
        <a:srgbClr val="004AAD"/>
      </a:accent4>
      <a:accent5>
        <a:srgbClr val="33434C"/>
      </a:accent5>
      <a:accent6>
        <a:srgbClr val="888888"/>
      </a:accent6>
      <a:hlink>
        <a:srgbClr val="CB6CE6"/>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