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Inter"/>
      <p:bold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Inter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subTitle"/>
          </p:nvPr>
        </p:nvSpPr>
        <p:spPr>
          <a:xfrm>
            <a:off x="2795363" y="4003325"/>
            <a:ext cx="12628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grpSp>
        <p:nvGrpSpPr>
          <p:cNvPr id="11" name="Google Shape;11;p3"/>
          <p:cNvGrpSpPr/>
          <p:nvPr/>
        </p:nvGrpSpPr>
        <p:grpSpPr>
          <a:xfrm>
            <a:off x="-47228" y="9645046"/>
            <a:ext cx="18313388" cy="641225"/>
            <a:chOff x="0" y="-38100"/>
            <a:chExt cx="6137400" cy="214895"/>
          </a:xfrm>
        </p:grpSpPr>
        <p:sp>
          <p:nvSpPr>
            <p:cNvPr id="12" name="Google Shape;12;p3"/>
            <p:cNvSpPr/>
            <p:nvPr/>
          </p:nvSpPr>
          <p:spPr>
            <a:xfrm>
              <a:off x="0" y="0"/>
              <a:ext cx="6137357" cy="176795"/>
            </a:xfrm>
            <a:custGeom>
              <a:rect b="b" l="l" r="r" t="t"/>
              <a:pathLst>
                <a:path extrusionOk="0" h="176795" w="6137357">
                  <a:moveTo>
                    <a:pt x="0" y="0"/>
                  </a:moveTo>
                  <a:lnTo>
                    <a:pt x="6137357" y="0"/>
                  </a:lnTo>
                  <a:lnTo>
                    <a:pt x="6137357" y="176795"/>
                  </a:lnTo>
                  <a:lnTo>
                    <a:pt x="0" y="176795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13" name="Google Shape;13;p3"/>
            <p:cNvSpPr txBox="1"/>
            <p:nvPr/>
          </p:nvSpPr>
          <p:spPr>
            <a:xfrm>
              <a:off x="0" y="-38100"/>
              <a:ext cx="6137400" cy="2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09507" y="9362000"/>
            <a:ext cx="2526742" cy="6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25" y="1133521"/>
            <a:ext cx="1097625" cy="101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1523700" y="1133525"/>
            <a:ext cx="1524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0"/>
              <a:buFont typeface="Montserrat"/>
              <a:buNone/>
              <a:defRPr i="0" sz="90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523700" y="1133525"/>
            <a:ext cx="1524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146475" y="3923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1097" y="9077850"/>
            <a:ext cx="7333203" cy="4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6929" y="2648858"/>
            <a:ext cx="761350" cy="70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19150" y="524365"/>
            <a:ext cx="423675" cy="2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470163" y="596946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1523700" y="1133525"/>
            <a:ext cx="1524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0"/>
              <a:buFont typeface="Montserrat"/>
              <a:buNone/>
              <a:defRPr i="0" sz="90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493" y="9383075"/>
            <a:ext cx="7332981" cy="4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18100" y="-460028"/>
            <a:ext cx="315975" cy="216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21283" y="5642875"/>
            <a:ext cx="698617" cy="6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523700" y="1133525"/>
            <a:ext cx="1524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348713" y="3942575"/>
            <a:ext cx="5688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indent="-3810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indent="-3810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9251286" y="3942575"/>
            <a:ext cx="5688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indent="-3810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indent="-3810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59445" y="8906200"/>
            <a:ext cx="698618" cy="6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279" y="3539646"/>
            <a:ext cx="761350" cy="70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8963" y="329800"/>
            <a:ext cx="2905200" cy="4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523700" y="1133525"/>
            <a:ext cx="1524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329263" y="3990225"/>
            <a:ext cx="5613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indent="-3810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indent="-3810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indent="-3810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9147887" y="3990225"/>
            <a:ext cx="56157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indent="-3810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indent="-3810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indent="-3810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27550" y="397975"/>
            <a:ext cx="423675" cy="2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3554" y="4609496"/>
            <a:ext cx="761350" cy="70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8157" y="8484563"/>
            <a:ext cx="2526742" cy="6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523700" y="1133525"/>
            <a:ext cx="1524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88" y="2663077"/>
            <a:ext cx="1204950" cy="18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6125" y="4024296"/>
            <a:ext cx="423675" cy="294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1475" y="9041450"/>
            <a:ext cx="7332975" cy="4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" type="body"/>
          </p:nvPr>
        </p:nvSpPr>
        <p:spPr>
          <a:xfrm>
            <a:off x="8915784" y="3571925"/>
            <a:ext cx="64113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indent="-3810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indent="-3810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2658600" y="3734900"/>
            <a:ext cx="59052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1523700" y="1133525"/>
            <a:ext cx="1524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0"/>
              <a:buFont typeface="Montserrat"/>
              <a:buNone/>
              <a:defRPr i="0" sz="90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2" name="Google Shape;52;p9"/>
          <p:cNvGrpSpPr/>
          <p:nvPr/>
        </p:nvGrpSpPr>
        <p:grpSpPr>
          <a:xfrm>
            <a:off x="-597409" y="8881113"/>
            <a:ext cx="18996576" cy="1136048"/>
            <a:chOff x="0" y="-38100"/>
            <a:chExt cx="6366358" cy="380726"/>
          </a:xfrm>
        </p:grpSpPr>
        <p:sp>
          <p:nvSpPr>
            <p:cNvPr id="53" name="Google Shape;53;p9"/>
            <p:cNvSpPr/>
            <p:nvPr/>
          </p:nvSpPr>
          <p:spPr>
            <a:xfrm>
              <a:off x="0" y="0"/>
              <a:ext cx="6366358" cy="342626"/>
            </a:xfrm>
            <a:custGeom>
              <a:rect b="b" l="l" r="r" t="t"/>
              <a:pathLst>
                <a:path extrusionOk="0" h="342626" w="6366358">
                  <a:moveTo>
                    <a:pt x="0" y="0"/>
                  </a:moveTo>
                  <a:lnTo>
                    <a:pt x="6366358" y="0"/>
                  </a:lnTo>
                  <a:lnTo>
                    <a:pt x="6366358" y="342626"/>
                  </a:lnTo>
                  <a:lnTo>
                    <a:pt x="0" y="342626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54" name="Google Shape;54;p9"/>
            <p:cNvSpPr txBox="1"/>
            <p:nvPr/>
          </p:nvSpPr>
          <p:spPr>
            <a:xfrm>
              <a:off x="0" y="-38100"/>
              <a:ext cx="63663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" name="Google Shape;5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49675" y="7996454"/>
            <a:ext cx="423700" cy="290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8255" y="7779613"/>
            <a:ext cx="2526742" cy="6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29304" y="1931600"/>
            <a:ext cx="940575" cy="8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>
            <p:ph idx="2" type="pic"/>
          </p:nvPr>
        </p:nvSpPr>
        <p:spPr>
          <a:xfrm>
            <a:off x="11103296" y="4653400"/>
            <a:ext cx="3735900" cy="2801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908863" y="4038313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type="title"/>
          </p:nvPr>
        </p:nvSpPr>
        <p:spPr>
          <a:xfrm>
            <a:off x="1523700" y="1133525"/>
            <a:ext cx="1524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0"/>
              <a:buFont typeface="Montserrat"/>
              <a:buNone/>
              <a:defRPr i="0" sz="90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1775" y="9458900"/>
            <a:ext cx="7332975" cy="4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5637" y="3097076"/>
            <a:ext cx="1028675" cy="10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23700" y="1133525"/>
            <a:ext cx="1524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0"/>
              <a:buFont typeface="Montserrat"/>
              <a:buNone/>
              <a:defRPr i="0" sz="90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46475" y="3923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–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–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»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42.png"/><Relationship Id="rId7" Type="http://schemas.openxmlformats.org/officeDocument/2006/relationships/image" Target="../media/image40.png"/><Relationship Id="rId8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53.png"/><Relationship Id="rId5" Type="http://schemas.openxmlformats.org/officeDocument/2006/relationships/image" Target="../media/image8.png"/><Relationship Id="rId6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4.png"/><Relationship Id="rId5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Relationship Id="rId5" Type="http://schemas.openxmlformats.org/officeDocument/2006/relationships/image" Target="../media/image14.png"/><Relationship Id="rId6" Type="http://schemas.openxmlformats.org/officeDocument/2006/relationships/image" Target="../media/image65.png"/><Relationship Id="rId7" Type="http://schemas.openxmlformats.org/officeDocument/2006/relationships/image" Target="../media/image43.png"/><Relationship Id="rId8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png"/><Relationship Id="rId4" Type="http://schemas.openxmlformats.org/officeDocument/2006/relationships/image" Target="../media/image5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Relationship Id="rId4" Type="http://schemas.openxmlformats.org/officeDocument/2006/relationships/image" Target="../media/image18.png"/><Relationship Id="rId5" Type="http://schemas.openxmlformats.org/officeDocument/2006/relationships/image" Target="../media/image56.png"/><Relationship Id="rId6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3.png"/><Relationship Id="rId4" Type="http://schemas.openxmlformats.org/officeDocument/2006/relationships/image" Target="../media/image57.png"/><Relationship Id="rId10" Type="http://schemas.openxmlformats.org/officeDocument/2006/relationships/image" Target="../media/image19.png"/><Relationship Id="rId9" Type="http://schemas.openxmlformats.org/officeDocument/2006/relationships/image" Target="../media/image14.png"/><Relationship Id="rId5" Type="http://schemas.openxmlformats.org/officeDocument/2006/relationships/image" Target="../media/image52.png"/><Relationship Id="rId6" Type="http://schemas.openxmlformats.org/officeDocument/2006/relationships/image" Target="../media/image62.png"/><Relationship Id="rId7" Type="http://schemas.openxmlformats.org/officeDocument/2006/relationships/image" Target="../media/image60.png"/><Relationship Id="rId8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4.png"/><Relationship Id="rId4" Type="http://schemas.openxmlformats.org/officeDocument/2006/relationships/image" Target="../media/image67.png"/><Relationship Id="rId5" Type="http://schemas.openxmlformats.org/officeDocument/2006/relationships/image" Target="../media/image55.png"/><Relationship Id="rId6" Type="http://schemas.openxmlformats.org/officeDocument/2006/relationships/image" Target="../media/image6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48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Relationship Id="rId6" Type="http://schemas.openxmlformats.org/officeDocument/2006/relationships/image" Target="../media/image20.png"/><Relationship Id="rId7" Type="http://schemas.openxmlformats.org/officeDocument/2006/relationships/image" Target="../media/image25.png"/><Relationship Id="rId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1825" y="2187988"/>
            <a:ext cx="7349301" cy="6331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1"/>
          <p:cNvGrpSpPr/>
          <p:nvPr/>
        </p:nvGrpSpPr>
        <p:grpSpPr>
          <a:xfrm>
            <a:off x="1028700" y="6633786"/>
            <a:ext cx="8171075" cy="1291916"/>
            <a:chOff x="0" y="-38100"/>
            <a:chExt cx="2738364" cy="432958"/>
          </a:xfrm>
        </p:grpSpPr>
        <p:sp>
          <p:nvSpPr>
            <p:cNvPr id="70" name="Google Shape;70;p11"/>
            <p:cNvSpPr/>
            <p:nvPr/>
          </p:nvSpPr>
          <p:spPr>
            <a:xfrm>
              <a:off x="0" y="0"/>
              <a:ext cx="2738364" cy="394858"/>
            </a:xfrm>
            <a:custGeom>
              <a:rect b="b" l="l" r="r" t="t"/>
              <a:pathLst>
                <a:path extrusionOk="0" h="394858" w="2738364">
                  <a:moveTo>
                    <a:pt x="9475" y="0"/>
                  </a:moveTo>
                  <a:lnTo>
                    <a:pt x="2728889" y="0"/>
                  </a:lnTo>
                  <a:cubicBezTo>
                    <a:pt x="2731402" y="0"/>
                    <a:pt x="2733812" y="998"/>
                    <a:pt x="2735589" y="2775"/>
                  </a:cubicBezTo>
                  <a:cubicBezTo>
                    <a:pt x="2737366" y="4552"/>
                    <a:pt x="2738364" y="6962"/>
                    <a:pt x="2738364" y="9475"/>
                  </a:cubicBezTo>
                  <a:lnTo>
                    <a:pt x="2738364" y="385384"/>
                  </a:lnTo>
                  <a:cubicBezTo>
                    <a:pt x="2738364" y="387897"/>
                    <a:pt x="2737366" y="390307"/>
                    <a:pt x="2735589" y="392083"/>
                  </a:cubicBezTo>
                  <a:cubicBezTo>
                    <a:pt x="2733812" y="393860"/>
                    <a:pt x="2731402" y="394858"/>
                    <a:pt x="2728889" y="394858"/>
                  </a:cubicBezTo>
                  <a:lnTo>
                    <a:pt x="9475" y="394858"/>
                  </a:lnTo>
                  <a:cubicBezTo>
                    <a:pt x="4242" y="394858"/>
                    <a:pt x="0" y="390616"/>
                    <a:pt x="0" y="385384"/>
                  </a:cubicBezTo>
                  <a:lnTo>
                    <a:pt x="0" y="9475"/>
                  </a:lnTo>
                  <a:cubicBezTo>
                    <a:pt x="0" y="6962"/>
                    <a:pt x="998" y="4552"/>
                    <a:pt x="2775" y="2775"/>
                  </a:cubicBezTo>
                  <a:cubicBezTo>
                    <a:pt x="4552" y="998"/>
                    <a:pt x="6962" y="0"/>
                    <a:pt x="94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3E5BB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 txBox="1"/>
            <p:nvPr/>
          </p:nvSpPr>
          <p:spPr>
            <a:xfrm>
              <a:off x="0" y="-38100"/>
              <a:ext cx="2738364" cy="432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11"/>
          <p:cNvGrpSpPr/>
          <p:nvPr/>
        </p:nvGrpSpPr>
        <p:grpSpPr>
          <a:xfrm>
            <a:off x="0" y="9590368"/>
            <a:ext cx="18447701" cy="696632"/>
            <a:chOff x="0" y="-38100"/>
            <a:chExt cx="6182359" cy="233461"/>
          </a:xfrm>
        </p:grpSpPr>
        <p:sp>
          <p:nvSpPr>
            <p:cNvPr id="73" name="Google Shape;73;p11"/>
            <p:cNvSpPr/>
            <p:nvPr/>
          </p:nvSpPr>
          <p:spPr>
            <a:xfrm>
              <a:off x="0" y="0"/>
              <a:ext cx="6182359" cy="195361"/>
            </a:xfrm>
            <a:custGeom>
              <a:rect b="b" l="l" r="r" t="t"/>
              <a:pathLst>
                <a:path extrusionOk="0" h="195361" w="6182359">
                  <a:moveTo>
                    <a:pt x="0" y="0"/>
                  </a:moveTo>
                  <a:lnTo>
                    <a:pt x="6182359" y="0"/>
                  </a:lnTo>
                  <a:lnTo>
                    <a:pt x="6182359" y="195361"/>
                  </a:lnTo>
                  <a:lnTo>
                    <a:pt x="0" y="195361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74" name="Google Shape;74;p11"/>
            <p:cNvSpPr txBox="1"/>
            <p:nvPr/>
          </p:nvSpPr>
          <p:spPr>
            <a:xfrm>
              <a:off x="0" y="-38100"/>
              <a:ext cx="6182359" cy="233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11"/>
          <p:cNvSpPr txBox="1"/>
          <p:nvPr/>
        </p:nvSpPr>
        <p:spPr>
          <a:xfrm>
            <a:off x="1028700" y="2209391"/>
            <a:ext cx="89586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Employee Action Plan </a:t>
            </a:r>
            <a:endParaRPr/>
          </a:p>
        </p:txBody>
      </p:sp>
      <p:sp>
        <p:nvSpPr>
          <p:cNvPr id="76" name="Google Shape;76;p11"/>
          <p:cNvSpPr txBox="1"/>
          <p:nvPr/>
        </p:nvSpPr>
        <p:spPr>
          <a:xfrm>
            <a:off x="1388438" y="6981520"/>
            <a:ext cx="6104432" cy="646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Presentation Slides</a:t>
            </a: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84503" y="530046"/>
            <a:ext cx="2019875" cy="114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9057" y="7716425"/>
            <a:ext cx="2009743" cy="5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0"/>
          <p:cNvGrpSpPr/>
          <p:nvPr/>
        </p:nvGrpSpPr>
        <p:grpSpPr>
          <a:xfrm>
            <a:off x="2190276" y="3850616"/>
            <a:ext cx="3859594" cy="5656066"/>
            <a:chOff x="0" y="-38100"/>
            <a:chExt cx="1293462" cy="1895512"/>
          </a:xfrm>
        </p:grpSpPr>
        <p:sp>
          <p:nvSpPr>
            <p:cNvPr id="278" name="Google Shape;278;p20"/>
            <p:cNvSpPr/>
            <p:nvPr/>
          </p:nvSpPr>
          <p:spPr>
            <a:xfrm>
              <a:off x="0" y="0"/>
              <a:ext cx="1293462" cy="1857412"/>
            </a:xfrm>
            <a:custGeom>
              <a:rect b="b" l="l" r="r" t="t"/>
              <a:pathLst>
                <a:path extrusionOk="0" h="1857412" w="1293462">
                  <a:moveTo>
                    <a:pt x="0" y="0"/>
                  </a:moveTo>
                  <a:lnTo>
                    <a:pt x="1293462" y="0"/>
                  </a:lnTo>
                  <a:lnTo>
                    <a:pt x="1293462" y="1857412"/>
                  </a:lnTo>
                  <a:lnTo>
                    <a:pt x="0" y="18574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9" name="Google Shape;279;p20"/>
            <p:cNvSpPr txBox="1"/>
            <p:nvPr/>
          </p:nvSpPr>
          <p:spPr>
            <a:xfrm>
              <a:off x="0" y="-38100"/>
              <a:ext cx="1293462" cy="1895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20"/>
          <p:cNvGrpSpPr/>
          <p:nvPr/>
        </p:nvGrpSpPr>
        <p:grpSpPr>
          <a:xfrm>
            <a:off x="7216486" y="3850616"/>
            <a:ext cx="3859594" cy="5656066"/>
            <a:chOff x="0" y="-38100"/>
            <a:chExt cx="1293462" cy="1895512"/>
          </a:xfrm>
        </p:grpSpPr>
        <p:sp>
          <p:nvSpPr>
            <p:cNvPr id="281" name="Google Shape;281;p20"/>
            <p:cNvSpPr/>
            <p:nvPr/>
          </p:nvSpPr>
          <p:spPr>
            <a:xfrm>
              <a:off x="0" y="0"/>
              <a:ext cx="1293462" cy="1857412"/>
            </a:xfrm>
            <a:custGeom>
              <a:rect b="b" l="l" r="r" t="t"/>
              <a:pathLst>
                <a:path extrusionOk="0" h="1857412" w="1293462">
                  <a:moveTo>
                    <a:pt x="0" y="0"/>
                  </a:moveTo>
                  <a:lnTo>
                    <a:pt x="1293462" y="0"/>
                  </a:lnTo>
                  <a:lnTo>
                    <a:pt x="1293462" y="1857412"/>
                  </a:lnTo>
                  <a:lnTo>
                    <a:pt x="0" y="18574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2" name="Google Shape;282;p20"/>
            <p:cNvSpPr txBox="1"/>
            <p:nvPr/>
          </p:nvSpPr>
          <p:spPr>
            <a:xfrm>
              <a:off x="0" y="-38100"/>
              <a:ext cx="1293462" cy="1895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12238130" y="3850616"/>
            <a:ext cx="3859594" cy="5656066"/>
            <a:chOff x="0" y="-38100"/>
            <a:chExt cx="1293462" cy="1895512"/>
          </a:xfrm>
        </p:grpSpPr>
        <p:sp>
          <p:nvSpPr>
            <p:cNvPr id="284" name="Google Shape;284;p20"/>
            <p:cNvSpPr/>
            <p:nvPr/>
          </p:nvSpPr>
          <p:spPr>
            <a:xfrm>
              <a:off x="0" y="0"/>
              <a:ext cx="1293462" cy="1857412"/>
            </a:xfrm>
            <a:custGeom>
              <a:rect b="b" l="l" r="r" t="t"/>
              <a:pathLst>
                <a:path extrusionOk="0" h="1857412" w="1293462">
                  <a:moveTo>
                    <a:pt x="0" y="0"/>
                  </a:moveTo>
                  <a:lnTo>
                    <a:pt x="1293462" y="0"/>
                  </a:lnTo>
                  <a:lnTo>
                    <a:pt x="1293462" y="1857412"/>
                  </a:lnTo>
                  <a:lnTo>
                    <a:pt x="0" y="18574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5" name="Google Shape;285;p20"/>
            <p:cNvSpPr txBox="1"/>
            <p:nvPr/>
          </p:nvSpPr>
          <p:spPr>
            <a:xfrm>
              <a:off x="0" y="-38100"/>
              <a:ext cx="1293462" cy="1895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20"/>
          <p:cNvSpPr txBox="1"/>
          <p:nvPr/>
        </p:nvSpPr>
        <p:spPr>
          <a:xfrm>
            <a:off x="2693538" y="7627938"/>
            <a:ext cx="285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sp>
        <p:nvSpPr>
          <p:cNvPr id="287" name="Google Shape;287;p20"/>
          <p:cNvSpPr txBox="1"/>
          <p:nvPr/>
        </p:nvSpPr>
        <p:spPr>
          <a:xfrm>
            <a:off x="4072648" y="1028700"/>
            <a:ext cx="101427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Interesting Data</a:t>
            </a:r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5253989" y="2689127"/>
            <a:ext cx="778002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 featured statistic</a:t>
            </a:r>
            <a:endParaRPr/>
          </a:p>
        </p:txBody>
      </p:sp>
      <p:sp>
        <p:nvSpPr>
          <p:cNvPr id="289" name="Google Shape;289;p20"/>
          <p:cNvSpPr txBox="1"/>
          <p:nvPr/>
        </p:nvSpPr>
        <p:spPr>
          <a:xfrm>
            <a:off x="7719747" y="7627938"/>
            <a:ext cx="285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pic>
        <p:nvPicPr>
          <p:cNvPr id="290" name="Google Shape;2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0083" y="4360926"/>
            <a:ext cx="2899979" cy="2899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0"/>
          <p:cNvSpPr txBox="1"/>
          <p:nvPr/>
        </p:nvSpPr>
        <p:spPr>
          <a:xfrm>
            <a:off x="12683002" y="7627938"/>
            <a:ext cx="297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pic>
        <p:nvPicPr>
          <p:cNvPr id="292" name="Google Shape;29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93" y="4360926"/>
            <a:ext cx="2899979" cy="289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17937" y="4360926"/>
            <a:ext cx="2899979" cy="289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90000" y="526168"/>
            <a:ext cx="319375" cy="218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415200" y="778925"/>
            <a:ext cx="1149875" cy="16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737550" y="9214750"/>
            <a:ext cx="7235601" cy="4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1"/>
          <p:cNvGrpSpPr/>
          <p:nvPr/>
        </p:nvGrpSpPr>
        <p:grpSpPr>
          <a:xfrm>
            <a:off x="3565796" y="3463517"/>
            <a:ext cx="4955124" cy="5794783"/>
            <a:chOff x="0" y="-38100"/>
            <a:chExt cx="1660606" cy="1942000"/>
          </a:xfrm>
        </p:grpSpPr>
        <p:sp>
          <p:nvSpPr>
            <p:cNvPr id="302" name="Google Shape;302;p21"/>
            <p:cNvSpPr/>
            <p:nvPr/>
          </p:nvSpPr>
          <p:spPr>
            <a:xfrm>
              <a:off x="0" y="0"/>
              <a:ext cx="1660606" cy="1903900"/>
            </a:xfrm>
            <a:custGeom>
              <a:rect b="b" l="l" r="r" t="t"/>
              <a:pathLst>
                <a:path extrusionOk="0" h="1903900" w="1660606">
                  <a:moveTo>
                    <a:pt x="0" y="0"/>
                  </a:moveTo>
                  <a:lnTo>
                    <a:pt x="1660606" y="0"/>
                  </a:lnTo>
                  <a:lnTo>
                    <a:pt x="1660606" y="1903900"/>
                  </a:lnTo>
                  <a:lnTo>
                    <a:pt x="0" y="1903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3" name="Google Shape;303;p21"/>
            <p:cNvSpPr txBox="1"/>
            <p:nvPr/>
          </p:nvSpPr>
          <p:spPr>
            <a:xfrm>
              <a:off x="0" y="-38100"/>
              <a:ext cx="1660606" cy="194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21"/>
          <p:cNvGrpSpPr/>
          <p:nvPr/>
        </p:nvGrpSpPr>
        <p:grpSpPr>
          <a:xfrm>
            <a:off x="9767080" y="3463517"/>
            <a:ext cx="4955124" cy="5794783"/>
            <a:chOff x="0" y="-38100"/>
            <a:chExt cx="1660606" cy="1942000"/>
          </a:xfrm>
        </p:grpSpPr>
        <p:sp>
          <p:nvSpPr>
            <p:cNvPr id="305" name="Google Shape;305;p21"/>
            <p:cNvSpPr/>
            <p:nvPr/>
          </p:nvSpPr>
          <p:spPr>
            <a:xfrm>
              <a:off x="0" y="0"/>
              <a:ext cx="1660606" cy="1903900"/>
            </a:xfrm>
            <a:custGeom>
              <a:rect b="b" l="l" r="r" t="t"/>
              <a:pathLst>
                <a:path extrusionOk="0" h="1903900" w="1660606">
                  <a:moveTo>
                    <a:pt x="0" y="0"/>
                  </a:moveTo>
                  <a:lnTo>
                    <a:pt x="1660606" y="0"/>
                  </a:lnTo>
                  <a:lnTo>
                    <a:pt x="1660606" y="1903900"/>
                  </a:lnTo>
                  <a:lnTo>
                    <a:pt x="0" y="1903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6" name="Google Shape;306;p21"/>
            <p:cNvSpPr txBox="1"/>
            <p:nvPr/>
          </p:nvSpPr>
          <p:spPr>
            <a:xfrm>
              <a:off x="0" y="-38100"/>
              <a:ext cx="1660606" cy="194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7" name="Google Shape;3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3826" y="3908803"/>
            <a:ext cx="2121600" cy="271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513" y="3929517"/>
            <a:ext cx="2121625" cy="2719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1"/>
          <p:cNvGrpSpPr/>
          <p:nvPr/>
        </p:nvGrpSpPr>
        <p:grpSpPr>
          <a:xfrm>
            <a:off x="4495378" y="7090600"/>
            <a:ext cx="3095960" cy="1001028"/>
            <a:chOff x="0" y="-38100"/>
            <a:chExt cx="1037546" cy="335474"/>
          </a:xfrm>
        </p:grpSpPr>
        <p:sp>
          <p:nvSpPr>
            <p:cNvPr id="310" name="Google Shape;310;p21"/>
            <p:cNvSpPr/>
            <p:nvPr/>
          </p:nvSpPr>
          <p:spPr>
            <a:xfrm>
              <a:off x="0" y="0"/>
              <a:ext cx="1037546" cy="297374"/>
            </a:xfrm>
            <a:custGeom>
              <a:rect b="b" l="l" r="r" t="t"/>
              <a:pathLst>
                <a:path extrusionOk="0" h="297374" w="1037546">
                  <a:moveTo>
                    <a:pt x="0" y="0"/>
                  </a:moveTo>
                  <a:lnTo>
                    <a:pt x="1037546" y="0"/>
                  </a:lnTo>
                  <a:lnTo>
                    <a:pt x="1037546" y="297374"/>
                  </a:lnTo>
                  <a:lnTo>
                    <a:pt x="0" y="297374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311" name="Google Shape;311;p21"/>
            <p:cNvSpPr txBox="1"/>
            <p:nvPr/>
          </p:nvSpPr>
          <p:spPr>
            <a:xfrm>
              <a:off x="0" y="-38100"/>
              <a:ext cx="1037546" cy="33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21"/>
          <p:cNvSpPr txBox="1"/>
          <p:nvPr/>
        </p:nvSpPr>
        <p:spPr>
          <a:xfrm>
            <a:off x="4390321" y="7425934"/>
            <a:ext cx="330607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Mary Smith</a:t>
            </a:r>
            <a:endParaRPr/>
          </a:p>
        </p:txBody>
      </p:sp>
      <p:sp>
        <p:nvSpPr>
          <p:cNvPr id="313" name="Google Shape;313;p21"/>
          <p:cNvSpPr txBox="1"/>
          <p:nvPr/>
        </p:nvSpPr>
        <p:spPr>
          <a:xfrm>
            <a:off x="4390321" y="8216596"/>
            <a:ext cx="330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grpSp>
        <p:nvGrpSpPr>
          <p:cNvPr id="314" name="Google Shape;314;p21"/>
          <p:cNvGrpSpPr/>
          <p:nvPr/>
        </p:nvGrpSpPr>
        <p:grpSpPr>
          <a:xfrm>
            <a:off x="10696662" y="7090600"/>
            <a:ext cx="3095960" cy="1001028"/>
            <a:chOff x="0" y="-38100"/>
            <a:chExt cx="1037546" cy="335474"/>
          </a:xfrm>
        </p:grpSpPr>
        <p:sp>
          <p:nvSpPr>
            <p:cNvPr id="315" name="Google Shape;315;p21"/>
            <p:cNvSpPr/>
            <p:nvPr/>
          </p:nvSpPr>
          <p:spPr>
            <a:xfrm>
              <a:off x="0" y="0"/>
              <a:ext cx="1037546" cy="297374"/>
            </a:xfrm>
            <a:custGeom>
              <a:rect b="b" l="l" r="r" t="t"/>
              <a:pathLst>
                <a:path extrusionOk="0" h="297374" w="1037546">
                  <a:moveTo>
                    <a:pt x="0" y="0"/>
                  </a:moveTo>
                  <a:lnTo>
                    <a:pt x="1037546" y="0"/>
                  </a:lnTo>
                  <a:lnTo>
                    <a:pt x="1037546" y="297374"/>
                  </a:lnTo>
                  <a:lnTo>
                    <a:pt x="0" y="297374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316" name="Google Shape;316;p21"/>
            <p:cNvSpPr txBox="1"/>
            <p:nvPr/>
          </p:nvSpPr>
          <p:spPr>
            <a:xfrm>
              <a:off x="0" y="-38100"/>
              <a:ext cx="1037546" cy="33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21"/>
          <p:cNvSpPr txBox="1"/>
          <p:nvPr/>
        </p:nvSpPr>
        <p:spPr>
          <a:xfrm>
            <a:off x="4388941" y="1028700"/>
            <a:ext cx="951011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Our Leaders</a:t>
            </a:r>
            <a:endParaRPr/>
          </a:p>
        </p:txBody>
      </p:sp>
      <p:sp>
        <p:nvSpPr>
          <p:cNvPr id="318" name="Google Shape;318;p21"/>
          <p:cNvSpPr txBox="1"/>
          <p:nvPr/>
        </p:nvSpPr>
        <p:spPr>
          <a:xfrm>
            <a:off x="10591605" y="7425934"/>
            <a:ext cx="330607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Jane Doe</a:t>
            </a:r>
            <a:endParaRPr/>
          </a:p>
        </p:txBody>
      </p:sp>
      <p:sp>
        <p:nvSpPr>
          <p:cNvPr id="319" name="Google Shape;319;p21"/>
          <p:cNvSpPr txBox="1"/>
          <p:nvPr/>
        </p:nvSpPr>
        <p:spPr>
          <a:xfrm>
            <a:off x="10591605" y="8216596"/>
            <a:ext cx="330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grpSp>
        <p:nvGrpSpPr>
          <p:cNvPr id="320" name="Google Shape;320;p21"/>
          <p:cNvGrpSpPr/>
          <p:nvPr/>
        </p:nvGrpSpPr>
        <p:grpSpPr>
          <a:xfrm>
            <a:off x="0" y="-196376"/>
            <a:ext cx="3185117" cy="1225076"/>
            <a:chOff x="0" y="-38100"/>
            <a:chExt cx="1404154" cy="540073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1404154" cy="501973"/>
            </a:xfrm>
            <a:custGeom>
              <a:rect b="b" l="l" r="r" t="t"/>
              <a:pathLst>
                <a:path extrusionOk="0" h="501973" w="1404154">
                  <a:moveTo>
                    <a:pt x="0" y="0"/>
                  </a:moveTo>
                  <a:lnTo>
                    <a:pt x="1404154" y="0"/>
                  </a:lnTo>
                  <a:lnTo>
                    <a:pt x="1404154" y="501973"/>
                  </a:lnTo>
                  <a:lnTo>
                    <a:pt x="0" y="501973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1404154" cy="540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380679" y="608570"/>
            <a:ext cx="3185117" cy="772224"/>
            <a:chOff x="0" y="-38100"/>
            <a:chExt cx="1404154" cy="340434"/>
          </a:xfrm>
        </p:grpSpPr>
        <p:sp>
          <p:nvSpPr>
            <p:cNvPr id="324" name="Google Shape;324;p21"/>
            <p:cNvSpPr/>
            <p:nvPr/>
          </p:nvSpPr>
          <p:spPr>
            <a:xfrm>
              <a:off x="0" y="0"/>
              <a:ext cx="1404154" cy="302334"/>
            </a:xfrm>
            <a:custGeom>
              <a:rect b="b" l="l" r="r" t="t"/>
              <a:pathLst>
                <a:path extrusionOk="0" h="302334" w="1404154">
                  <a:moveTo>
                    <a:pt x="0" y="0"/>
                  </a:moveTo>
                  <a:lnTo>
                    <a:pt x="1404154" y="0"/>
                  </a:lnTo>
                  <a:lnTo>
                    <a:pt x="1404154" y="302334"/>
                  </a:lnTo>
                  <a:lnTo>
                    <a:pt x="0" y="3023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3E5BB2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25" name="Google Shape;325;p21"/>
            <p:cNvSpPr txBox="1"/>
            <p:nvPr/>
          </p:nvSpPr>
          <p:spPr>
            <a:xfrm>
              <a:off x="0" y="-38100"/>
              <a:ext cx="1404154" cy="340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6" name="Google Shape;3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288" y="2663077"/>
            <a:ext cx="1204950" cy="18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76125" y="4024296"/>
            <a:ext cx="423675" cy="294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21475" y="9041450"/>
            <a:ext cx="7332975" cy="4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2575" y="696841"/>
            <a:ext cx="6576699" cy="8277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22"/>
          <p:cNvGrpSpPr/>
          <p:nvPr/>
        </p:nvGrpSpPr>
        <p:grpSpPr>
          <a:xfrm>
            <a:off x="10073845" y="9144612"/>
            <a:ext cx="8214158" cy="1142388"/>
            <a:chOff x="0" y="-38100"/>
            <a:chExt cx="2752802" cy="382847"/>
          </a:xfrm>
        </p:grpSpPr>
        <p:sp>
          <p:nvSpPr>
            <p:cNvPr id="335" name="Google Shape;335;p22"/>
            <p:cNvSpPr/>
            <p:nvPr/>
          </p:nvSpPr>
          <p:spPr>
            <a:xfrm>
              <a:off x="0" y="0"/>
              <a:ext cx="2752802" cy="344747"/>
            </a:xfrm>
            <a:custGeom>
              <a:rect b="b" l="l" r="r" t="t"/>
              <a:pathLst>
                <a:path extrusionOk="0" h="344747" w="2752802">
                  <a:moveTo>
                    <a:pt x="0" y="0"/>
                  </a:moveTo>
                  <a:lnTo>
                    <a:pt x="2752802" y="0"/>
                  </a:lnTo>
                  <a:lnTo>
                    <a:pt x="2752802" y="344747"/>
                  </a:lnTo>
                  <a:lnTo>
                    <a:pt x="0" y="344747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336" name="Google Shape;336;p22"/>
            <p:cNvSpPr txBox="1"/>
            <p:nvPr/>
          </p:nvSpPr>
          <p:spPr>
            <a:xfrm>
              <a:off x="0" y="-38100"/>
              <a:ext cx="2752801" cy="382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2"/>
          <p:cNvGrpSpPr/>
          <p:nvPr/>
        </p:nvGrpSpPr>
        <p:grpSpPr>
          <a:xfrm>
            <a:off x="0" y="8125138"/>
            <a:ext cx="10073845" cy="2161862"/>
            <a:chOff x="0" y="-38100"/>
            <a:chExt cx="4441039" cy="953053"/>
          </a:xfrm>
        </p:grpSpPr>
        <p:sp>
          <p:nvSpPr>
            <p:cNvPr id="338" name="Google Shape;338;p22"/>
            <p:cNvSpPr/>
            <p:nvPr/>
          </p:nvSpPr>
          <p:spPr>
            <a:xfrm>
              <a:off x="0" y="0"/>
              <a:ext cx="4441039" cy="914953"/>
            </a:xfrm>
            <a:custGeom>
              <a:rect b="b" l="l" r="r" t="t"/>
              <a:pathLst>
                <a:path extrusionOk="0" h="914953" w="4441039">
                  <a:moveTo>
                    <a:pt x="0" y="0"/>
                  </a:moveTo>
                  <a:lnTo>
                    <a:pt x="4441039" y="0"/>
                  </a:lnTo>
                  <a:lnTo>
                    <a:pt x="4441039" y="914953"/>
                  </a:lnTo>
                  <a:lnTo>
                    <a:pt x="0" y="914953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339" name="Google Shape;339;p22"/>
            <p:cNvSpPr txBox="1"/>
            <p:nvPr/>
          </p:nvSpPr>
          <p:spPr>
            <a:xfrm>
              <a:off x="0" y="-38100"/>
              <a:ext cx="4441039" cy="953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22"/>
          <p:cNvSpPr txBox="1"/>
          <p:nvPr/>
        </p:nvSpPr>
        <p:spPr>
          <a:xfrm>
            <a:off x="1765925" y="3767973"/>
            <a:ext cx="7378075" cy="150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About Us</a:t>
            </a:r>
            <a:endParaRPr/>
          </a:p>
        </p:txBody>
      </p:sp>
      <p:sp>
        <p:nvSpPr>
          <p:cNvPr id="341" name="Google Shape;341;p22"/>
          <p:cNvSpPr txBox="1"/>
          <p:nvPr/>
        </p:nvSpPr>
        <p:spPr>
          <a:xfrm>
            <a:off x="2594442" y="5349123"/>
            <a:ext cx="572104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342" name="Google Shape;342;p22"/>
          <p:cNvSpPr txBox="1"/>
          <p:nvPr/>
        </p:nvSpPr>
        <p:spPr>
          <a:xfrm>
            <a:off x="4081759" y="1805943"/>
            <a:ext cx="2746408" cy="1698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pic>
        <p:nvPicPr>
          <p:cNvPr id="343" name="Google Shape;3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028" y="1150300"/>
            <a:ext cx="1651963" cy="114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16006649" y="616601"/>
            <a:ext cx="2746424" cy="40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15958" y="9460972"/>
            <a:ext cx="2351617" cy="5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33100" y="9033637"/>
            <a:ext cx="7286355" cy="4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00" y="2761525"/>
            <a:ext cx="5430075" cy="6520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23"/>
          <p:cNvGrpSpPr/>
          <p:nvPr/>
        </p:nvGrpSpPr>
        <p:grpSpPr>
          <a:xfrm>
            <a:off x="0" y="-86424"/>
            <a:ext cx="18288000" cy="1115124"/>
            <a:chOff x="0" y="-38100"/>
            <a:chExt cx="8062237" cy="491601"/>
          </a:xfrm>
        </p:grpSpPr>
        <p:sp>
          <p:nvSpPr>
            <p:cNvPr id="353" name="Google Shape;353;p23"/>
            <p:cNvSpPr/>
            <p:nvPr/>
          </p:nvSpPr>
          <p:spPr>
            <a:xfrm>
              <a:off x="0" y="0"/>
              <a:ext cx="8062237" cy="453501"/>
            </a:xfrm>
            <a:custGeom>
              <a:rect b="b" l="l" r="r" t="t"/>
              <a:pathLst>
                <a:path extrusionOk="0" h="453501" w="8062237">
                  <a:moveTo>
                    <a:pt x="0" y="0"/>
                  </a:moveTo>
                  <a:lnTo>
                    <a:pt x="8062237" y="0"/>
                  </a:lnTo>
                  <a:lnTo>
                    <a:pt x="8062237" y="453501"/>
                  </a:lnTo>
                  <a:lnTo>
                    <a:pt x="0" y="453501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354" name="Google Shape;354;p23"/>
            <p:cNvSpPr txBox="1"/>
            <p:nvPr/>
          </p:nvSpPr>
          <p:spPr>
            <a:xfrm>
              <a:off x="0" y="-38100"/>
              <a:ext cx="8062237" cy="491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23"/>
          <p:cNvSpPr txBox="1"/>
          <p:nvPr/>
        </p:nvSpPr>
        <p:spPr>
          <a:xfrm>
            <a:off x="6850255" y="1771238"/>
            <a:ext cx="10409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About Employee Action Plan</a:t>
            </a:r>
            <a:endParaRPr/>
          </a:p>
        </p:txBody>
      </p:sp>
      <p:grpSp>
        <p:nvGrpSpPr>
          <p:cNvPr id="356" name="Google Shape;356;p23"/>
          <p:cNvGrpSpPr/>
          <p:nvPr/>
        </p:nvGrpSpPr>
        <p:grpSpPr>
          <a:xfrm>
            <a:off x="7032229" y="5143700"/>
            <a:ext cx="10045097" cy="3065798"/>
            <a:chOff x="0" y="-38100"/>
            <a:chExt cx="3366403" cy="1027438"/>
          </a:xfrm>
        </p:grpSpPr>
        <p:sp>
          <p:nvSpPr>
            <p:cNvPr id="357" name="Google Shape;357;p23"/>
            <p:cNvSpPr/>
            <p:nvPr/>
          </p:nvSpPr>
          <p:spPr>
            <a:xfrm>
              <a:off x="0" y="0"/>
              <a:ext cx="3366403" cy="989338"/>
            </a:xfrm>
            <a:custGeom>
              <a:rect b="b" l="l" r="r" t="t"/>
              <a:pathLst>
                <a:path extrusionOk="0" h="989338" w="3366403">
                  <a:moveTo>
                    <a:pt x="0" y="0"/>
                  </a:moveTo>
                  <a:lnTo>
                    <a:pt x="3366403" y="0"/>
                  </a:lnTo>
                  <a:lnTo>
                    <a:pt x="3366403" y="989338"/>
                  </a:lnTo>
                  <a:lnTo>
                    <a:pt x="0" y="9893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8" name="Google Shape;358;p23"/>
            <p:cNvSpPr txBox="1"/>
            <p:nvPr/>
          </p:nvSpPr>
          <p:spPr>
            <a:xfrm>
              <a:off x="0" y="-38100"/>
              <a:ext cx="3366403" cy="1027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3"/>
          <p:cNvSpPr txBox="1"/>
          <p:nvPr/>
        </p:nvSpPr>
        <p:spPr>
          <a:xfrm>
            <a:off x="8024307" y="6068098"/>
            <a:ext cx="8061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Presentations are communication tools that can be used as demonstrations, lectures, speeches, reports, and more. It is mostly presented before an audience. </a:t>
            </a:r>
            <a:endParaRPr/>
          </a:p>
        </p:txBody>
      </p:sp>
      <p:pic>
        <p:nvPicPr>
          <p:cNvPr id="360" name="Google Shape;3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07275" y="7760149"/>
            <a:ext cx="1693938" cy="177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"/>
          <p:cNvSpPr/>
          <p:nvPr/>
        </p:nvSpPr>
        <p:spPr>
          <a:xfrm>
            <a:off x="2534354" y="5153901"/>
            <a:ext cx="353616" cy="35361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E5B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4"/>
          <p:cNvSpPr/>
          <p:nvPr/>
        </p:nvSpPr>
        <p:spPr>
          <a:xfrm>
            <a:off x="6630680" y="5135113"/>
            <a:ext cx="353616" cy="35361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E5B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4"/>
          <p:cNvSpPr/>
          <p:nvPr/>
        </p:nvSpPr>
        <p:spPr>
          <a:xfrm>
            <a:off x="11123925" y="5144507"/>
            <a:ext cx="353616" cy="35361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E5B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8" name="Google Shape;368;p24"/>
          <p:cNvCxnSpPr/>
          <p:nvPr/>
        </p:nvCxnSpPr>
        <p:spPr>
          <a:xfrm flipH="1" rot="10800000">
            <a:off x="2887968" y="5312732"/>
            <a:ext cx="3742713" cy="17166"/>
          </a:xfrm>
          <a:prstGeom prst="straightConnector1">
            <a:avLst/>
          </a:prstGeom>
          <a:noFill/>
          <a:ln cap="flat" cmpd="sng" w="47625">
            <a:solidFill>
              <a:srgbClr val="3E5B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24"/>
          <p:cNvCxnSpPr/>
          <p:nvPr/>
        </p:nvCxnSpPr>
        <p:spPr>
          <a:xfrm>
            <a:off x="6984295" y="5312291"/>
            <a:ext cx="4139630" cy="8655"/>
          </a:xfrm>
          <a:prstGeom prst="straightConnector1">
            <a:avLst/>
          </a:prstGeom>
          <a:noFill/>
          <a:ln cap="flat" cmpd="sng" w="47625">
            <a:solidFill>
              <a:srgbClr val="3E5B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24"/>
          <p:cNvCxnSpPr/>
          <p:nvPr/>
        </p:nvCxnSpPr>
        <p:spPr>
          <a:xfrm>
            <a:off x="13522510" y="5308738"/>
            <a:ext cx="2007641" cy="0"/>
          </a:xfrm>
          <a:prstGeom prst="straightConnector1">
            <a:avLst/>
          </a:prstGeom>
          <a:noFill/>
          <a:ln cap="flat" cmpd="sng" w="47625">
            <a:solidFill>
              <a:srgbClr val="3E5B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" name="Google Shape;371;p24"/>
          <p:cNvSpPr/>
          <p:nvPr/>
        </p:nvSpPr>
        <p:spPr>
          <a:xfrm>
            <a:off x="15176535" y="5094399"/>
            <a:ext cx="353616" cy="353616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E5B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2" name="Google Shape;372;p24"/>
          <p:cNvCxnSpPr/>
          <p:nvPr/>
        </p:nvCxnSpPr>
        <p:spPr>
          <a:xfrm flipH="1" rot="10800000">
            <a:off x="11477538" y="5309056"/>
            <a:ext cx="2416837" cy="11423"/>
          </a:xfrm>
          <a:prstGeom prst="straightConnector1">
            <a:avLst/>
          </a:prstGeom>
          <a:noFill/>
          <a:ln cap="flat" cmpd="sng" w="47625">
            <a:solidFill>
              <a:srgbClr val="3E5BB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3" name="Google Shape;373;p24"/>
          <p:cNvGrpSpPr/>
          <p:nvPr/>
        </p:nvGrpSpPr>
        <p:grpSpPr>
          <a:xfrm>
            <a:off x="6016491" y="4177236"/>
            <a:ext cx="1935608" cy="1944339"/>
            <a:chOff x="0" y="-47625"/>
            <a:chExt cx="712929" cy="716145"/>
          </a:xfrm>
        </p:grpSpPr>
        <p:sp>
          <p:nvSpPr>
            <p:cNvPr id="374" name="Google Shape;374;p24"/>
            <p:cNvSpPr/>
            <p:nvPr/>
          </p:nvSpPr>
          <p:spPr>
            <a:xfrm>
              <a:off x="0" y="0"/>
              <a:ext cx="712929" cy="668520"/>
            </a:xfrm>
            <a:custGeom>
              <a:rect b="b" l="l" r="r" t="t"/>
              <a:pathLst>
                <a:path extrusionOk="0" h="668520" w="712929">
                  <a:moveTo>
                    <a:pt x="0" y="0"/>
                  </a:moveTo>
                  <a:lnTo>
                    <a:pt x="712929" y="0"/>
                  </a:lnTo>
                  <a:lnTo>
                    <a:pt x="712929" y="668520"/>
                  </a:lnTo>
                  <a:lnTo>
                    <a:pt x="0" y="668520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375" name="Google Shape;375;p24"/>
            <p:cNvSpPr txBox="1"/>
            <p:nvPr/>
          </p:nvSpPr>
          <p:spPr>
            <a:xfrm>
              <a:off x="0" y="-47625"/>
              <a:ext cx="712929" cy="716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24"/>
          <p:cNvGrpSpPr/>
          <p:nvPr/>
        </p:nvGrpSpPr>
        <p:grpSpPr>
          <a:xfrm>
            <a:off x="10320475" y="4177236"/>
            <a:ext cx="1935608" cy="1944339"/>
            <a:chOff x="0" y="-47625"/>
            <a:chExt cx="712929" cy="716145"/>
          </a:xfrm>
        </p:grpSpPr>
        <p:sp>
          <p:nvSpPr>
            <p:cNvPr id="377" name="Google Shape;377;p24"/>
            <p:cNvSpPr/>
            <p:nvPr/>
          </p:nvSpPr>
          <p:spPr>
            <a:xfrm>
              <a:off x="0" y="0"/>
              <a:ext cx="712929" cy="668520"/>
            </a:xfrm>
            <a:custGeom>
              <a:rect b="b" l="l" r="r" t="t"/>
              <a:pathLst>
                <a:path extrusionOk="0" h="668520" w="712929">
                  <a:moveTo>
                    <a:pt x="0" y="0"/>
                  </a:moveTo>
                  <a:lnTo>
                    <a:pt x="712929" y="0"/>
                  </a:lnTo>
                  <a:lnTo>
                    <a:pt x="712929" y="668520"/>
                  </a:lnTo>
                  <a:lnTo>
                    <a:pt x="0" y="668520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378" name="Google Shape;378;p24"/>
            <p:cNvSpPr txBox="1"/>
            <p:nvPr/>
          </p:nvSpPr>
          <p:spPr>
            <a:xfrm>
              <a:off x="0" y="-47625"/>
              <a:ext cx="712929" cy="716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14385539" y="4177236"/>
            <a:ext cx="1935608" cy="1944339"/>
            <a:chOff x="0" y="-47625"/>
            <a:chExt cx="712929" cy="716145"/>
          </a:xfrm>
        </p:grpSpPr>
        <p:sp>
          <p:nvSpPr>
            <p:cNvPr id="380" name="Google Shape;380;p24"/>
            <p:cNvSpPr/>
            <p:nvPr/>
          </p:nvSpPr>
          <p:spPr>
            <a:xfrm>
              <a:off x="0" y="0"/>
              <a:ext cx="712929" cy="668520"/>
            </a:xfrm>
            <a:custGeom>
              <a:rect b="b" l="l" r="r" t="t"/>
              <a:pathLst>
                <a:path extrusionOk="0" h="668520" w="712929">
                  <a:moveTo>
                    <a:pt x="0" y="0"/>
                  </a:moveTo>
                  <a:lnTo>
                    <a:pt x="712929" y="0"/>
                  </a:lnTo>
                  <a:lnTo>
                    <a:pt x="712929" y="668520"/>
                  </a:lnTo>
                  <a:lnTo>
                    <a:pt x="0" y="668520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381" name="Google Shape;381;p24"/>
            <p:cNvSpPr txBox="1"/>
            <p:nvPr/>
          </p:nvSpPr>
          <p:spPr>
            <a:xfrm>
              <a:off x="0" y="-47625"/>
              <a:ext cx="712929" cy="716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24"/>
          <p:cNvGrpSpPr/>
          <p:nvPr/>
        </p:nvGrpSpPr>
        <p:grpSpPr>
          <a:xfrm>
            <a:off x="1743358" y="4177236"/>
            <a:ext cx="1935608" cy="1944339"/>
            <a:chOff x="0" y="-47625"/>
            <a:chExt cx="712929" cy="716145"/>
          </a:xfrm>
        </p:grpSpPr>
        <p:sp>
          <p:nvSpPr>
            <p:cNvPr id="383" name="Google Shape;383;p24"/>
            <p:cNvSpPr/>
            <p:nvPr/>
          </p:nvSpPr>
          <p:spPr>
            <a:xfrm>
              <a:off x="0" y="0"/>
              <a:ext cx="712929" cy="668520"/>
            </a:xfrm>
            <a:custGeom>
              <a:rect b="b" l="l" r="r" t="t"/>
              <a:pathLst>
                <a:path extrusionOk="0" h="668520" w="712929">
                  <a:moveTo>
                    <a:pt x="0" y="0"/>
                  </a:moveTo>
                  <a:lnTo>
                    <a:pt x="712929" y="0"/>
                  </a:lnTo>
                  <a:lnTo>
                    <a:pt x="712929" y="668520"/>
                  </a:lnTo>
                  <a:lnTo>
                    <a:pt x="0" y="668520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384" name="Google Shape;384;p24"/>
            <p:cNvSpPr txBox="1"/>
            <p:nvPr/>
          </p:nvSpPr>
          <p:spPr>
            <a:xfrm>
              <a:off x="0" y="-47625"/>
              <a:ext cx="712929" cy="716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4"/>
          <p:cNvSpPr txBox="1"/>
          <p:nvPr/>
        </p:nvSpPr>
        <p:spPr>
          <a:xfrm>
            <a:off x="1028700" y="1028700"/>
            <a:ext cx="16230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Timeline and Milestones</a:t>
            </a:r>
            <a:endParaRPr/>
          </a:p>
        </p:txBody>
      </p:sp>
      <p:sp>
        <p:nvSpPr>
          <p:cNvPr id="386" name="Google Shape;386;p24"/>
          <p:cNvSpPr txBox="1"/>
          <p:nvPr/>
        </p:nvSpPr>
        <p:spPr>
          <a:xfrm>
            <a:off x="1028700" y="6549539"/>
            <a:ext cx="33649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87" name="Google Shape;387;p24"/>
          <p:cNvSpPr txBox="1"/>
          <p:nvPr/>
        </p:nvSpPr>
        <p:spPr>
          <a:xfrm>
            <a:off x="1345021" y="7238768"/>
            <a:ext cx="2732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388" name="Google Shape;388;p24"/>
          <p:cNvSpPr txBox="1"/>
          <p:nvPr/>
        </p:nvSpPr>
        <p:spPr>
          <a:xfrm>
            <a:off x="5301833" y="6549539"/>
            <a:ext cx="33649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89" name="Google Shape;389;p24"/>
          <p:cNvSpPr txBox="1"/>
          <p:nvPr/>
        </p:nvSpPr>
        <p:spPr>
          <a:xfrm>
            <a:off x="5603828" y="7238768"/>
            <a:ext cx="2760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390" name="Google Shape;390;p24"/>
          <p:cNvSpPr txBox="1"/>
          <p:nvPr/>
        </p:nvSpPr>
        <p:spPr>
          <a:xfrm>
            <a:off x="13670881" y="6549539"/>
            <a:ext cx="33649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91" name="Google Shape;391;p24"/>
          <p:cNvSpPr txBox="1"/>
          <p:nvPr/>
        </p:nvSpPr>
        <p:spPr>
          <a:xfrm>
            <a:off x="13782628" y="7238768"/>
            <a:ext cx="31413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392" name="Google Shape;392;p24"/>
          <p:cNvSpPr txBox="1"/>
          <p:nvPr/>
        </p:nvSpPr>
        <p:spPr>
          <a:xfrm>
            <a:off x="9605817" y="6549539"/>
            <a:ext cx="33649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a main point</a:t>
            </a:r>
            <a:endParaRPr/>
          </a:p>
        </p:txBody>
      </p:sp>
      <p:sp>
        <p:nvSpPr>
          <p:cNvPr id="393" name="Google Shape;393;p24"/>
          <p:cNvSpPr txBox="1"/>
          <p:nvPr/>
        </p:nvSpPr>
        <p:spPr>
          <a:xfrm>
            <a:off x="9876888" y="7238768"/>
            <a:ext cx="2822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grpSp>
        <p:nvGrpSpPr>
          <p:cNvPr id="394" name="Google Shape;394;p24"/>
          <p:cNvGrpSpPr/>
          <p:nvPr/>
        </p:nvGrpSpPr>
        <p:grpSpPr>
          <a:xfrm>
            <a:off x="0" y="9426321"/>
            <a:ext cx="18288000" cy="860679"/>
            <a:chOff x="0" y="-38100"/>
            <a:chExt cx="6128839" cy="288439"/>
          </a:xfrm>
        </p:grpSpPr>
        <p:sp>
          <p:nvSpPr>
            <p:cNvPr id="395" name="Google Shape;395;p24"/>
            <p:cNvSpPr/>
            <p:nvPr/>
          </p:nvSpPr>
          <p:spPr>
            <a:xfrm>
              <a:off x="0" y="0"/>
              <a:ext cx="6128839" cy="250339"/>
            </a:xfrm>
            <a:custGeom>
              <a:rect b="b" l="l" r="r" t="t"/>
              <a:pathLst>
                <a:path extrusionOk="0" h="250339" w="6128839">
                  <a:moveTo>
                    <a:pt x="0" y="0"/>
                  </a:moveTo>
                  <a:lnTo>
                    <a:pt x="6128839" y="0"/>
                  </a:lnTo>
                  <a:lnTo>
                    <a:pt x="6128839" y="250339"/>
                  </a:lnTo>
                  <a:lnTo>
                    <a:pt x="0" y="250339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396" name="Google Shape;396;p24"/>
            <p:cNvSpPr txBox="1"/>
            <p:nvPr/>
          </p:nvSpPr>
          <p:spPr>
            <a:xfrm>
              <a:off x="0" y="-38100"/>
              <a:ext cx="6128839" cy="288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7" name="Google Shape;3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75" y="410074"/>
            <a:ext cx="353625" cy="245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4050" y="2870075"/>
            <a:ext cx="616625" cy="56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37625" y="9273925"/>
            <a:ext cx="7332975" cy="4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1646" y="450448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1200" y="4586575"/>
            <a:ext cx="1289488" cy="128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93675" y="4544100"/>
            <a:ext cx="1325850" cy="133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49376" y="4579550"/>
            <a:ext cx="1289500" cy="1296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92357"/>
            <a:ext cx="18288000" cy="7974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25"/>
          <p:cNvGrpSpPr/>
          <p:nvPr/>
        </p:nvGrpSpPr>
        <p:grpSpPr>
          <a:xfrm>
            <a:off x="0" y="2355749"/>
            <a:ext cx="18288000" cy="438767"/>
            <a:chOff x="0" y="-38100"/>
            <a:chExt cx="6128839" cy="147044"/>
          </a:xfrm>
        </p:grpSpPr>
        <p:sp>
          <p:nvSpPr>
            <p:cNvPr id="410" name="Google Shape;410;p25"/>
            <p:cNvSpPr/>
            <p:nvPr/>
          </p:nvSpPr>
          <p:spPr>
            <a:xfrm>
              <a:off x="0" y="0"/>
              <a:ext cx="6128839" cy="108944"/>
            </a:xfrm>
            <a:custGeom>
              <a:rect b="b" l="l" r="r" t="t"/>
              <a:pathLst>
                <a:path extrusionOk="0" h="108944" w="6128839">
                  <a:moveTo>
                    <a:pt x="0" y="0"/>
                  </a:moveTo>
                  <a:lnTo>
                    <a:pt x="6128839" y="0"/>
                  </a:lnTo>
                  <a:lnTo>
                    <a:pt x="6128839" y="108944"/>
                  </a:lnTo>
                  <a:lnTo>
                    <a:pt x="0" y="108944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411" name="Google Shape;411;p25"/>
            <p:cNvSpPr txBox="1"/>
            <p:nvPr/>
          </p:nvSpPr>
          <p:spPr>
            <a:xfrm>
              <a:off x="0" y="-38100"/>
              <a:ext cx="6128839" cy="147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25"/>
          <p:cNvSpPr txBox="1"/>
          <p:nvPr/>
        </p:nvSpPr>
        <p:spPr>
          <a:xfrm>
            <a:off x="827469" y="736046"/>
            <a:ext cx="16633062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A picture is worth a thousand words</a:t>
            </a:r>
            <a:endParaRPr/>
          </a:p>
        </p:txBody>
      </p:sp>
      <p:pic>
        <p:nvPicPr>
          <p:cNvPr id="413" name="Google Shape;41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81750" y="2213213"/>
            <a:ext cx="558000" cy="5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75" y="366325"/>
            <a:ext cx="558000" cy="5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26" y="1871525"/>
            <a:ext cx="4735425" cy="653939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6"/>
          <p:cNvSpPr txBox="1"/>
          <p:nvPr/>
        </p:nvSpPr>
        <p:spPr>
          <a:xfrm>
            <a:off x="5892831" y="1871537"/>
            <a:ext cx="111633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Write an original statement or inspiring quote</a:t>
            </a:r>
            <a:endParaRPr/>
          </a:p>
        </p:txBody>
      </p:sp>
      <p:grpSp>
        <p:nvGrpSpPr>
          <p:cNvPr id="421" name="Google Shape;421;p26"/>
          <p:cNvGrpSpPr/>
          <p:nvPr/>
        </p:nvGrpSpPr>
        <p:grpSpPr>
          <a:xfrm>
            <a:off x="0" y="9154859"/>
            <a:ext cx="18287952" cy="1132139"/>
            <a:chOff x="0" y="-38100"/>
            <a:chExt cx="6735894" cy="416994"/>
          </a:xfrm>
        </p:grpSpPr>
        <p:sp>
          <p:nvSpPr>
            <p:cNvPr id="422" name="Google Shape;422;p26"/>
            <p:cNvSpPr/>
            <p:nvPr/>
          </p:nvSpPr>
          <p:spPr>
            <a:xfrm>
              <a:off x="0" y="0"/>
              <a:ext cx="6735894" cy="378894"/>
            </a:xfrm>
            <a:custGeom>
              <a:rect b="b" l="l" r="r" t="t"/>
              <a:pathLst>
                <a:path extrusionOk="0" h="378894" w="6735894">
                  <a:moveTo>
                    <a:pt x="0" y="0"/>
                  </a:moveTo>
                  <a:lnTo>
                    <a:pt x="6735894" y="0"/>
                  </a:lnTo>
                  <a:lnTo>
                    <a:pt x="6735894" y="378894"/>
                  </a:lnTo>
                  <a:lnTo>
                    <a:pt x="0" y="378894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423" name="Google Shape;423;p26"/>
            <p:cNvSpPr txBox="1"/>
            <p:nvPr/>
          </p:nvSpPr>
          <p:spPr>
            <a:xfrm>
              <a:off x="0" y="-38100"/>
              <a:ext cx="6735894" cy="416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26"/>
          <p:cNvSpPr txBox="1"/>
          <p:nvPr/>
        </p:nvSpPr>
        <p:spPr>
          <a:xfrm>
            <a:off x="7406405" y="6790454"/>
            <a:ext cx="8136057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— Include a credit, citation, or supporting message</a:t>
            </a:r>
            <a:endParaRPr/>
          </a:p>
        </p:txBody>
      </p:sp>
      <p:pic>
        <p:nvPicPr>
          <p:cNvPr id="425" name="Google Shape;4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927" y="294302"/>
            <a:ext cx="423675" cy="2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53754" y="727334"/>
            <a:ext cx="1354900" cy="79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17100" y="9014175"/>
            <a:ext cx="7332975" cy="4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2300" y="1845201"/>
            <a:ext cx="6387001" cy="743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7"/>
          <p:cNvGrpSpPr/>
          <p:nvPr/>
        </p:nvGrpSpPr>
        <p:grpSpPr>
          <a:xfrm>
            <a:off x="6637004" y="9564979"/>
            <a:ext cx="11650996" cy="887561"/>
            <a:chOff x="0" y="-38100"/>
            <a:chExt cx="3904587" cy="297447"/>
          </a:xfrm>
        </p:grpSpPr>
        <p:sp>
          <p:nvSpPr>
            <p:cNvPr id="434" name="Google Shape;434;p27"/>
            <p:cNvSpPr/>
            <p:nvPr/>
          </p:nvSpPr>
          <p:spPr>
            <a:xfrm>
              <a:off x="0" y="0"/>
              <a:ext cx="3904586" cy="259347"/>
            </a:xfrm>
            <a:custGeom>
              <a:rect b="b" l="l" r="r" t="t"/>
              <a:pathLst>
                <a:path extrusionOk="0" h="259347" w="3904586">
                  <a:moveTo>
                    <a:pt x="0" y="0"/>
                  </a:moveTo>
                  <a:lnTo>
                    <a:pt x="3904586" y="0"/>
                  </a:lnTo>
                  <a:lnTo>
                    <a:pt x="3904586" y="259347"/>
                  </a:lnTo>
                  <a:lnTo>
                    <a:pt x="0" y="259347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435" name="Google Shape;435;p27"/>
            <p:cNvSpPr txBox="1"/>
            <p:nvPr/>
          </p:nvSpPr>
          <p:spPr>
            <a:xfrm>
              <a:off x="0" y="-38100"/>
              <a:ext cx="3904587" cy="297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27"/>
          <p:cNvSpPr txBox="1"/>
          <p:nvPr/>
        </p:nvSpPr>
        <p:spPr>
          <a:xfrm>
            <a:off x="1028700" y="1154940"/>
            <a:ext cx="846476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/>
          </a:p>
        </p:txBody>
      </p:sp>
      <p:sp>
        <p:nvSpPr>
          <p:cNvPr id="437" name="Google Shape;437;p27"/>
          <p:cNvSpPr/>
          <p:nvPr/>
        </p:nvSpPr>
        <p:spPr>
          <a:xfrm>
            <a:off x="2328612" y="4122173"/>
            <a:ext cx="210121" cy="300173"/>
          </a:xfrm>
          <a:custGeom>
            <a:rect b="b" l="l" r="r" t="t"/>
            <a:pathLst>
              <a:path extrusionOk="0" h="300173" w="210121">
                <a:moveTo>
                  <a:pt x="0" y="0"/>
                </a:moveTo>
                <a:lnTo>
                  <a:pt x="210121" y="0"/>
                </a:lnTo>
                <a:lnTo>
                  <a:pt x="210121" y="300173"/>
                </a:lnTo>
                <a:lnTo>
                  <a:pt x="0" y="300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8" name="Google Shape;438;p27"/>
          <p:cNvSpPr/>
          <p:nvPr/>
        </p:nvSpPr>
        <p:spPr>
          <a:xfrm>
            <a:off x="2301989" y="5073739"/>
            <a:ext cx="263367" cy="263367"/>
          </a:xfrm>
          <a:custGeom>
            <a:rect b="b" l="l" r="r" t="t"/>
            <a:pathLst>
              <a:path extrusionOk="0" h="263367" w="263367">
                <a:moveTo>
                  <a:pt x="0" y="0"/>
                </a:moveTo>
                <a:lnTo>
                  <a:pt x="263367" y="0"/>
                </a:lnTo>
                <a:lnTo>
                  <a:pt x="263367" y="263367"/>
                </a:lnTo>
                <a:lnTo>
                  <a:pt x="0" y="263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27"/>
          <p:cNvSpPr/>
          <p:nvPr/>
        </p:nvSpPr>
        <p:spPr>
          <a:xfrm>
            <a:off x="2310608" y="6023734"/>
            <a:ext cx="246129" cy="169214"/>
          </a:xfrm>
          <a:custGeom>
            <a:rect b="b" l="l" r="r" t="t"/>
            <a:pathLst>
              <a:path extrusionOk="0" h="169214" w="246129">
                <a:moveTo>
                  <a:pt x="0" y="0"/>
                </a:moveTo>
                <a:lnTo>
                  <a:pt x="246129" y="0"/>
                </a:lnTo>
                <a:lnTo>
                  <a:pt x="246129" y="169214"/>
                </a:lnTo>
                <a:lnTo>
                  <a:pt x="0" y="169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27"/>
          <p:cNvSpPr/>
          <p:nvPr/>
        </p:nvSpPr>
        <p:spPr>
          <a:xfrm>
            <a:off x="2297155" y="7767414"/>
            <a:ext cx="273035" cy="273035"/>
          </a:xfrm>
          <a:custGeom>
            <a:rect b="b" l="l" r="r" t="t"/>
            <a:pathLst>
              <a:path extrusionOk="0" h="273035" w="273035">
                <a:moveTo>
                  <a:pt x="0" y="0"/>
                </a:moveTo>
                <a:lnTo>
                  <a:pt x="273035" y="0"/>
                </a:lnTo>
                <a:lnTo>
                  <a:pt x="273035" y="273035"/>
                </a:lnTo>
                <a:lnTo>
                  <a:pt x="0" y="273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27"/>
          <p:cNvSpPr/>
          <p:nvPr/>
        </p:nvSpPr>
        <p:spPr>
          <a:xfrm>
            <a:off x="2279298" y="6860692"/>
            <a:ext cx="308750" cy="277875"/>
          </a:xfrm>
          <a:custGeom>
            <a:rect b="b" l="l" r="r" t="t"/>
            <a:pathLst>
              <a:path extrusionOk="0" h="277875" w="308750">
                <a:moveTo>
                  <a:pt x="0" y="0"/>
                </a:moveTo>
                <a:lnTo>
                  <a:pt x="308750" y="0"/>
                </a:lnTo>
                <a:lnTo>
                  <a:pt x="308750" y="277875"/>
                </a:lnTo>
                <a:lnTo>
                  <a:pt x="0" y="277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27"/>
          <p:cNvSpPr txBox="1"/>
          <p:nvPr/>
        </p:nvSpPr>
        <p:spPr>
          <a:xfrm>
            <a:off x="2966731" y="4081442"/>
            <a:ext cx="5801458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123 Anywhere St., Any City,ST 12345</a:t>
            </a:r>
            <a:endParaRPr/>
          </a:p>
        </p:txBody>
      </p:sp>
      <p:sp>
        <p:nvSpPr>
          <p:cNvPr id="443" name="Google Shape;443;p27"/>
          <p:cNvSpPr txBox="1"/>
          <p:nvPr/>
        </p:nvSpPr>
        <p:spPr>
          <a:xfrm>
            <a:off x="2966731" y="5007064"/>
            <a:ext cx="48929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123-456-7890</a:t>
            </a:r>
            <a:endParaRPr/>
          </a:p>
        </p:txBody>
      </p:sp>
      <p:sp>
        <p:nvSpPr>
          <p:cNvPr id="444" name="Google Shape;444;p27"/>
          <p:cNvSpPr txBox="1"/>
          <p:nvPr/>
        </p:nvSpPr>
        <p:spPr>
          <a:xfrm>
            <a:off x="2966731" y="5895623"/>
            <a:ext cx="48929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hello@reallygreatsite.com</a:t>
            </a:r>
            <a:endParaRPr/>
          </a:p>
        </p:txBody>
      </p:sp>
      <p:sp>
        <p:nvSpPr>
          <p:cNvPr id="445" name="Google Shape;445;p27"/>
          <p:cNvSpPr txBox="1"/>
          <p:nvPr/>
        </p:nvSpPr>
        <p:spPr>
          <a:xfrm>
            <a:off x="2966731" y="7677269"/>
            <a:ext cx="48929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reallygreatsite.com</a:t>
            </a:r>
            <a:endParaRPr/>
          </a:p>
        </p:txBody>
      </p:sp>
      <p:sp>
        <p:nvSpPr>
          <p:cNvPr id="446" name="Google Shape;446;p27"/>
          <p:cNvSpPr txBox="1"/>
          <p:nvPr/>
        </p:nvSpPr>
        <p:spPr>
          <a:xfrm>
            <a:off x="2966731" y="6772968"/>
            <a:ext cx="489295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@reallygreatsite</a:t>
            </a:r>
            <a:endParaRPr/>
          </a:p>
        </p:txBody>
      </p:sp>
      <p:pic>
        <p:nvPicPr>
          <p:cNvPr id="447" name="Google Shape;44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91775" y="9458900"/>
            <a:ext cx="7332975" cy="4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36987" y="871801"/>
            <a:ext cx="1028675" cy="10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743" y="2859264"/>
            <a:ext cx="8014625" cy="539672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8"/>
          <p:cNvSpPr txBox="1"/>
          <p:nvPr/>
        </p:nvSpPr>
        <p:spPr>
          <a:xfrm>
            <a:off x="1028700" y="1038225"/>
            <a:ext cx="1092655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/>
          </a:p>
        </p:txBody>
      </p:sp>
      <p:sp>
        <p:nvSpPr>
          <p:cNvPr id="455" name="Google Shape;455;p28"/>
          <p:cNvSpPr txBox="1"/>
          <p:nvPr/>
        </p:nvSpPr>
        <p:spPr>
          <a:xfrm>
            <a:off x="1181123" y="2932141"/>
            <a:ext cx="44649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Don't forget to delete this page before presenting. </a:t>
            </a:r>
            <a:endParaRPr/>
          </a:p>
        </p:txBody>
      </p:sp>
      <p:sp>
        <p:nvSpPr>
          <p:cNvPr id="456" name="Google Shape;456;p28"/>
          <p:cNvSpPr txBox="1"/>
          <p:nvPr/>
        </p:nvSpPr>
        <p:spPr>
          <a:xfrm>
            <a:off x="1185015" y="4082978"/>
            <a:ext cx="467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uses the following free fonts:</a:t>
            </a:r>
            <a:endParaRPr/>
          </a:p>
        </p:txBody>
      </p:sp>
      <p:sp>
        <p:nvSpPr>
          <p:cNvPr id="457" name="Google Shape;457;p28"/>
          <p:cNvSpPr txBox="1"/>
          <p:nvPr/>
        </p:nvSpPr>
        <p:spPr>
          <a:xfrm>
            <a:off x="1181123" y="5228619"/>
            <a:ext cx="5059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Titles: Montserrat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Headers: Inter</a:t>
            </a:r>
            <a:endParaRPr/>
          </a:p>
          <a:p>
            <a:pPr indent="-259079" lvl="1" marL="518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Body Copy: Lato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250" y="2929826"/>
            <a:ext cx="6025501" cy="15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9"/>
          <p:cNvSpPr txBox="1"/>
          <p:nvPr/>
        </p:nvSpPr>
        <p:spPr>
          <a:xfrm>
            <a:off x="5280936" y="1204706"/>
            <a:ext cx="77261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endParaRPr/>
          </a:p>
        </p:txBody>
      </p:sp>
      <p:sp>
        <p:nvSpPr>
          <p:cNvPr id="464" name="Google Shape;464;p29"/>
          <p:cNvSpPr txBox="1"/>
          <p:nvPr/>
        </p:nvSpPr>
        <p:spPr>
          <a:xfrm>
            <a:off x="3143698" y="5102950"/>
            <a:ext cx="11810379" cy="1393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65" name="Google Shape;465;p29"/>
          <p:cNvSpPr txBox="1"/>
          <p:nvPr/>
        </p:nvSpPr>
        <p:spPr>
          <a:xfrm>
            <a:off x="2818025" y="7261888"/>
            <a:ext cx="12651949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Pexels for the photos</a:t>
            </a:r>
            <a:endParaRPr/>
          </a:p>
        </p:txBody>
      </p:sp>
      <p:sp>
        <p:nvSpPr>
          <p:cNvPr id="466" name="Google Shape;466;p29"/>
          <p:cNvSpPr txBox="1"/>
          <p:nvPr/>
        </p:nvSpPr>
        <p:spPr>
          <a:xfrm>
            <a:off x="2818025" y="8681113"/>
            <a:ext cx="12651949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100F0D"/>
                </a:solidFill>
                <a:latin typeface="Inter"/>
                <a:ea typeface="Inter"/>
                <a:cs typeface="Inter"/>
                <a:sym typeface="Inter"/>
              </a:rPr>
              <a:t>Happy designing! </a:t>
            </a:r>
            <a:endParaRPr/>
          </a:p>
        </p:txBody>
      </p:sp>
      <p:pic>
        <p:nvPicPr>
          <p:cNvPr id="467" name="Google Shape;4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275" y="1416558"/>
            <a:ext cx="292600" cy="213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24343" y="1118100"/>
            <a:ext cx="2947304" cy="4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54063" y="7532275"/>
            <a:ext cx="993600" cy="11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2"/>
          <p:cNvGrpSpPr/>
          <p:nvPr/>
        </p:nvGrpSpPr>
        <p:grpSpPr>
          <a:xfrm>
            <a:off x="-47228" y="9645045"/>
            <a:ext cx="18313417" cy="641232"/>
            <a:chOff x="0" y="-38100"/>
            <a:chExt cx="6137357" cy="214895"/>
          </a:xfrm>
        </p:grpSpPr>
        <p:sp>
          <p:nvSpPr>
            <p:cNvPr id="84" name="Google Shape;84;p12"/>
            <p:cNvSpPr/>
            <p:nvPr/>
          </p:nvSpPr>
          <p:spPr>
            <a:xfrm>
              <a:off x="0" y="0"/>
              <a:ext cx="6137357" cy="176795"/>
            </a:xfrm>
            <a:custGeom>
              <a:rect b="b" l="l" r="r" t="t"/>
              <a:pathLst>
                <a:path extrusionOk="0" h="176795" w="6137357">
                  <a:moveTo>
                    <a:pt x="0" y="0"/>
                  </a:moveTo>
                  <a:lnTo>
                    <a:pt x="6137357" y="0"/>
                  </a:lnTo>
                  <a:lnTo>
                    <a:pt x="6137357" y="176795"/>
                  </a:lnTo>
                  <a:lnTo>
                    <a:pt x="0" y="176795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85" name="Google Shape;85;p12"/>
            <p:cNvSpPr txBox="1"/>
            <p:nvPr/>
          </p:nvSpPr>
          <p:spPr>
            <a:xfrm>
              <a:off x="0" y="-38100"/>
              <a:ext cx="6137357" cy="214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12"/>
          <p:cNvGrpSpPr/>
          <p:nvPr/>
        </p:nvGrpSpPr>
        <p:grpSpPr>
          <a:xfrm>
            <a:off x="7154863" y="3263978"/>
            <a:ext cx="3909235" cy="5685130"/>
            <a:chOff x="0" y="-38100"/>
            <a:chExt cx="1310098" cy="1905252"/>
          </a:xfrm>
        </p:grpSpPr>
        <p:sp>
          <p:nvSpPr>
            <p:cNvPr id="87" name="Google Shape;87;p12"/>
            <p:cNvSpPr/>
            <p:nvPr/>
          </p:nvSpPr>
          <p:spPr>
            <a:xfrm>
              <a:off x="0" y="0"/>
              <a:ext cx="1310098" cy="1867152"/>
            </a:xfrm>
            <a:custGeom>
              <a:rect b="b" l="l" r="r" t="t"/>
              <a:pathLst>
                <a:path extrusionOk="0" h="1867152" w="1310098">
                  <a:moveTo>
                    <a:pt x="0" y="0"/>
                  </a:moveTo>
                  <a:lnTo>
                    <a:pt x="1310098" y="0"/>
                  </a:lnTo>
                  <a:lnTo>
                    <a:pt x="1310098" y="1867152"/>
                  </a:lnTo>
                  <a:lnTo>
                    <a:pt x="0" y="18671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8" name="Google Shape;88;p12"/>
            <p:cNvSpPr txBox="1"/>
            <p:nvPr/>
          </p:nvSpPr>
          <p:spPr>
            <a:xfrm>
              <a:off x="0" y="-38100"/>
              <a:ext cx="1310098" cy="1905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2"/>
          <p:cNvGrpSpPr/>
          <p:nvPr/>
        </p:nvGrpSpPr>
        <p:grpSpPr>
          <a:xfrm>
            <a:off x="11963426" y="3263978"/>
            <a:ext cx="3909235" cy="5685130"/>
            <a:chOff x="0" y="-38100"/>
            <a:chExt cx="1310098" cy="1905252"/>
          </a:xfrm>
        </p:grpSpPr>
        <p:sp>
          <p:nvSpPr>
            <p:cNvPr id="90" name="Google Shape;90;p12"/>
            <p:cNvSpPr/>
            <p:nvPr/>
          </p:nvSpPr>
          <p:spPr>
            <a:xfrm>
              <a:off x="0" y="0"/>
              <a:ext cx="1310098" cy="1867152"/>
            </a:xfrm>
            <a:custGeom>
              <a:rect b="b" l="l" r="r" t="t"/>
              <a:pathLst>
                <a:path extrusionOk="0" h="1867152" w="1310098">
                  <a:moveTo>
                    <a:pt x="0" y="0"/>
                  </a:moveTo>
                  <a:lnTo>
                    <a:pt x="1310098" y="0"/>
                  </a:lnTo>
                  <a:lnTo>
                    <a:pt x="1310098" y="1867152"/>
                  </a:lnTo>
                  <a:lnTo>
                    <a:pt x="0" y="18671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1" name="Google Shape;91;p12"/>
            <p:cNvSpPr txBox="1"/>
            <p:nvPr/>
          </p:nvSpPr>
          <p:spPr>
            <a:xfrm>
              <a:off x="0" y="-38100"/>
              <a:ext cx="1310098" cy="1905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2"/>
          <p:cNvGrpSpPr/>
          <p:nvPr/>
        </p:nvGrpSpPr>
        <p:grpSpPr>
          <a:xfrm>
            <a:off x="2346299" y="3263978"/>
            <a:ext cx="3909235" cy="5685130"/>
            <a:chOff x="0" y="-38100"/>
            <a:chExt cx="1310098" cy="1905252"/>
          </a:xfrm>
        </p:grpSpPr>
        <p:sp>
          <p:nvSpPr>
            <p:cNvPr id="93" name="Google Shape;93;p12"/>
            <p:cNvSpPr/>
            <p:nvPr/>
          </p:nvSpPr>
          <p:spPr>
            <a:xfrm>
              <a:off x="0" y="0"/>
              <a:ext cx="1310098" cy="1867152"/>
            </a:xfrm>
            <a:custGeom>
              <a:rect b="b" l="l" r="r" t="t"/>
              <a:pathLst>
                <a:path extrusionOk="0" h="1867152" w="1310098">
                  <a:moveTo>
                    <a:pt x="0" y="0"/>
                  </a:moveTo>
                  <a:lnTo>
                    <a:pt x="1310098" y="0"/>
                  </a:lnTo>
                  <a:lnTo>
                    <a:pt x="1310098" y="1867152"/>
                  </a:lnTo>
                  <a:lnTo>
                    <a:pt x="0" y="18671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4" name="Google Shape;94;p12"/>
            <p:cNvSpPr txBox="1"/>
            <p:nvPr/>
          </p:nvSpPr>
          <p:spPr>
            <a:xfrm>
              <a:off x="0" y="-38100"/>
              <a:ext cx="1310098" cy="1905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2"/>
          <p:cNvGrpSpPr/>
          <p:nvPr/>
        </p:nvGrpSpPr>
        <p:grpSpPr>
          <a:xfrm>
            <a:off x="3267583" y="3799236"/>
            <a:ext cx="2066668" cy="2047038"/>
            <a:chOff x="0" y="-38100"/>
            <a:chExt cx="692600" cy="686022"/>
          </a:xfrm>
        </p:grpSpPr>
        <p:sp>
          <p:nvSpPr>
            <p:cNvPr id="96" name="Google Shape;96;p12"/>
            <p:cNvSpPr/>
            <p:nvPr/>
          </p:nvSpPr>
          <p:spPr>
            <a:xfrm>
              <a:off x="0" y="0"/>
              <a:ext cx="692600" cy="647922"/>
            </a:xfrm>
            <a:custGeom>
              <a:rect b="b" l="l" r="r" t="t"/>
              <a:pathLst>
                <a:path extrusionOk="0" h="647922" w="692600">
                  <a:moveTo>
                    <a:pt x="0" y="0"/>
                  </a:moveTo>
                  <a:lnTo>
                    <a:pt x="692600" y="0"/>
                  </a:lnTo>
                  <a:lnTo>
                    <a:pt x="692600" y="647922"/>
                  </a:lnTo>
                  <a:lnTo>
                    <a:pt x="0" y="647922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97" name="Google Shape;97;p12"/>
            <p:cNvSpPr txBox="1"/>
            <p:nvPr/>
          </p:nvSpPr>
          <p:spPr>
            <a:xfrm>
              <a:off x="0" y="-38100"/>
              <a:ext cx="692600" cy="686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2"/>
          <p:cNvGrpSpPr/>
          <p:nvPr/>
        </p:nvGrpSpPr>
        <p:grpSpPr>
          <a:xfrm>
            <a:off x="8076146" y="3799236"/>
            <a:ext cx="2066668" cy="2047038"/>
            <a:chOff x="0" y="-38100"/>
            <a:chExt cx="692600" cy="686022"/>
          </a:xfrm>
        </p:grpSpPr>
        <p:sp>
          <p:nvSpPr>
            <p:cNvPr id="99" name="Google Shape;99;p12"/>
            <p:cNvSpPr/>
            <p:nvPr/>
          </p:nvSpPr>
          <p:spPr>
            <a:xfrm>
              <a:off x="0" y="0"/>
              <a:ext cx="692600" cy="647922"/>
            </a:xfrm>
            <a:custGeom>
              <a:rect b="b" l="l" r="r" t="t"/>
              <a:pathLst>
                <a:path extrusionOk="0" h="647922" w="692600">
                  <a:moveTo>
                    <a:pt x="0" y="0"/>
                  </a:moveTo>
                  <a:lnTo>
                    <a:pt x="692600" y="0"/>
                  </a:lnTo>
                  <a:lnTo>
                    <a:pt x="692600" y="647922"/>
                  </a:lnTo>
                  <a:lnTo>
                    <a:pt x="0" y="647922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100" name="Google Shape;100;p12"/>
            <p:cNvSpPr txBox="1"/>
            <p:nvPr/>
          </p:nvSpPr>
          <p:spPr>
            <a:xfrm>
              <a:off x="0" y="-38100"/>
              <a:ext cx="692600" cy="686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2"/>
          <p:cNvGrpSpPr/>
          <p:nvPr/>
        </p:nvGrpSpPr>
        <p:grpSpPr>
          <a:xfrm>
            <a:off x="12884710" y="3799236"/>
            <a:ext cx="2066668" cy="2047038"/>
            <a:chOff x="0" y="-38100"/>
            <a:chExt cx="692600" cy="686022"/>
          </a:xfrm>
        </p:grpSpPr>
        <p:sp>
          <p:nvSpPr>
            <p:cNvPr id="102" name="Google Shape;102;p12"/>
            <p:cNvSpPr/>
            <p:nvPr/>
          </p:nvSpPr>
          <p:spPr>
            <a:xfrm>
              <a:off x="0" y="0"/>
              <a:ext cx="692600" cy="647922"/>
            </a:xfrm>
            <a:custGeom>
              <a:rect b="b" l="l" r="r" t="t"/>
              <a:pathLst>
                <a:path extrusionOk="0" h="647922" w="692600">
                  <a:moveTo>
                    <a:pt x="0" y="0"/>
                  </a:moveTo>
                  <a:lnTo>
                    <a:pt x="692600" y="0"/>
                  </a:lnTo>
                  <a:lnTo>
                    <a:pt x="692600" y="647922"/>
                  </a:lnTo>
                  <a:lnTo>
                    <a:pt x="0" y="647922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103" name="Google Shape;103;p12"/>
            <p:cNvSpPr txBox="1"/>
            <p:nvPr/>
          </p:nvSpPr>
          <p:spPr>
            <a:xfrm>
              <a:off x="0" y="-38100"/>
              <a:ext cx="692600" cy="686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2"/>
          <p:cNvSpPr txBox="1"/>
          <p:nvPr/>
        </p:nvSpPr>
        <p:spPr>
          <a:xfrm>
            <a:off x="1028700" y="1047750"/>
            <a:ext cx="1650755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Table Of Contents</a:t>
            </a:r>
            <a:endParaRPr/>
          </a:p>
        </p:txBody>
      </p:sp>
      <p:sp>
        <p:nvSpPr>
          <p:cNvPr id="105" name="Google Shape;105;p12"/>
          <p:cNvSpPr txBox="1"/>
          <p:nvPr/>
        </p:nvSpPr>
        <p:spPr>
          <a:xfrm>
            <a:off x="7456444" y="6365687"/>
            <a:ext cx="3306074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Our Projects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7637325" y="7040951"/>
            <a:ext cx="29442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2647880" y="6365687"/>
            <a:ext cx="3306074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2803694" y="7040951"/>
            <a:ext cx="297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12020805" y="6365687"/>
            <a:ext cx="3794478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About Us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12383373" y="7040951"/>
            <a:ext cx="2969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111" name="Google Shape;111;p12"/>
          <p:cNvSpPr txBox="1"/>
          <p:nvPr/>
        </p:nvSpPr>
        <p:spPr>
          <a:xfrm>
            <a:off x="4029931" y="4022349"/>
            <a:ext cx="541973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/>
          </a:p>
        </p:txBody>
      </p:sp>
      <p:sp>
        <p:nvSpPr>
          <p:cNvPr id="112" name="Google Shape;112;p12"/>
          <p:cNvSpPr txBox="1"/>
          <p:nvPr/>
        </p:nvSpPr>
        <p:spPr>
          <a:xfrm>
            <a:off x="8749435" y="4022349"/>
            <a:ext cx="72009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/>
          </a:p>
        </p:txBody>
      </p:sp>
      <p:sp>
        <p:nvSpPr>
          <p:cNvPr id="113" name="Google Shape;113;p12"/>
          <p:cNvSpPr txBox="1"/>
          <p:nvPr/>
        </p:nvSpPr>
        <p:spPr>
          <a:xfrm>
            <a:off x="13541151" y="4022349"/>
            <a:ext cx="753785" cy="154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pic>
        <p:nvPicPr>
          <p:cNvPr id="114" name="Google Shape;11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9507" y="9362000"/>
            <a:ext cx="2526742" cy="6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675" y="478996"/>
            <a:ext cx="1097625" cy="101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3"/>
          <p:cNvGrpSpPr/>
          <p:nvPr/>
        </p:nvGrpSpPr>
        <p:grpSpPr>
          <a:xfrm>
            <a:off x="8696112" y="8188624"/>
            <a:ext cx="9591888" cy="2098376"/>
            <a:chOff x="0" y="-38100"/>
            <a:chExt cx="3214520" cy="703226"/>
          </a:xfrm>
        </p:grpSpPr>
        <p:sp>
          <p:nvSpPr>
            <p:cNvPr id="121" name="Google Shape;121;p13"/>
            <p:cNvSpPr/>
            <p:nvPr/>
          </p:nvSpPr>
          <p:spPr>
            <a:xfrm>
              <a:off x="0" y="0"/>
              <a:ext cx="3214520" cy="665126"/>
            </a:xfrm>
            <a:custGeom>
              <a:rect b="b" l="l" r="r" t="t"/>
              <a:pathLst>
                <a:path extrusionOk="0" h="665126" w="3214520">
                  <a:moveTo>
                    <a:pt x="0" y="0"/>
                  </a:moveTo>
                  <a:lnTo>
                    <a:pt x="3214520" y="0"/>
                  </a:lnTo>
                  <a:lnTo>
                    <a:pt x="3214520" y="665126"/>
                  </a:lnTo>
                  <a:lnTo>
                    <a:pt x="0" y="665126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122" name="Google Shape;122;p13"/>
            <p:cNvSpPr txBox="1"/>
            <p:nvPr/>
          </p:nvSpPr>
          <p:spPr>
            <a:xfrm>
              <a:off x="0" y="-38100"/>
              <a:ext cx="3214520" cy="703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" name="Google Shape;12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247" y="9331625"/>
            <a:ext cx="7333203" cy="4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3113" y="2627214"/>
            <a:ext cx="7315199" cy="62545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3"/>
          <p:cNvGrpSpPr/>
          <p:nvPr/>
        </p:nvGrpSpPr>
        <p:grpSpPr>
          <a:xfrm>
            <a:off x="0" y="-113688"/>
            <a:ext cx="4725014" cy="1142388"/>
            <a:chOff x="0" y="-38100"/>
            <a:chExt cx="1583489" cy="382847"/>
          </a:xfrm>
        </p:grpSpPr>
        <p:sp>
          <p:nvSpPr>
            <p:cNvPr id="126" name="Google Shape;126;p13"/>
            <p:cNvSpPr/>
            <p:nvPr/>
          </p:nvSpPr>
          <p:spPr>
            <a:xfrm>
              <a:off x="0" y="0"/>
              <a:ext cx="1583489" cy="344747"/>
            </a:xfrm>
            <a:custGeom>
              <a:rect b="b" l="l" r="r" t="t"/>
              <a:pathLst>
                <a:path extrusionOk="0" h="344747" w="1583489">
                  <a:moveTo>
                    <a:pt x="0" y="0"/>
                  </a:moveTo>
                  <a:lnTo>
                    <a:pt x="1583489" y="0"/>
                  </a:lnTo>
                  <a:lnTo>
                    <a:pt x="1583489" y="344747"/>
                  </a:lnTo>
                  <a:lnTo>
                    <a:pt x="0" y="344747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127" name="Google Shape;127;p13"/>
            <p:cNvSpPr txBox="1"/>
            <p:nvPr/>
          </p:nvSpPr>
          <p:spPr>
            <a:xfrm>
              <a:off x="0" y="-38100"/>
              <a:ext cx="1583489" cy="382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-249595" y="400662"/>
            <a:ext cx="5607178" cy="1108329"/>
            <a:chOff x="0" y="-38100"/>
            <a:chExt cx="1879128" cy="371433"/>
          </a:xfrm>
        </p:grpSpPr>
        <p:sp>
          <p:nvSpPr>
            <p:cNvPr id="129" name="Google Shape;129;p13"/>
            <p:cNvSpPr/>
            <p:nvPr/>
          </p:nvSpPr>
          <p:spPr>
            <a:xfrm>
              <a:off x="0" y="0"/>
              <a:ext cx="1879128" cy="333333"/>
            </a:xfrm>
            <a:custGeom>
              <a:rect b="b" l="l" r="r" t="t"/>
              <a:pathLst>
                <a:path extrusionOk="0" h="333333" w="1879128">
                  <a:moveTo>
                    <a:pt x="0" y="0"/>
                  </a:moveTo>
                  <a:lnTo>
                    <a:pt x="1879128" y="0"/>
                  </a:lnTo>
                  <a:lnTo>
                    <a:pt x="1879128" y="333333"/>
                  </a:lnTo>
                  <a:lnTo>
                    <a:pt x="0" y="333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3E5BB2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0" name="Google Shape;130;p13"/>
            <p:cNvSpPr txBox="1"/>
            <p:nvPr/>
          </p:nvSpPr>
          <p:spPr>
            <a:xfrm>
              <a:off x="0" y="-38100"/>
              <a:ext cx="1879128" cy="37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3"/>
          <p:cNvSpPr txBox="1"/>
          <p:nvPr/>
        </p:nvSpPr>
        <p:spPr>
          <a:xfrm>
            <a:off x="1131326" y="4229432"/>
            <a:ext cx="84525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2332103" y="5858207"/>
            <a:ext cx="6050961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4493735" y="2429218"/>
            <a:ext cx="1727697" cy="1698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87004" y="1028708"/>
            <a:ext cx="761350" cy="70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19150" y="524365"/>
            <a:ext cx="423675" cy="2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93" y="9383075"/>
            <a:ext cx="7332981" cy="4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675" y="1844800"/>
            <a:ext cx="5885650" cy="77743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/>
        </p:nvSpPr>
        <p:spPr>
          <a:xfrm>
            <a:off x="8122353" y="1312852"/>
            <a:ext cx="8175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Welcome to Presentation</a:t>
            </a:r>
            <a:endParaRPr/>
          </a:p>
        </p:txBody>
      </p:sp>
      <p:grpSp>
        <p:nvGrpSpPr>
          <p:cNvPr id="143" name="Google Shape;143;p14"/>
          <p:cNvGrpSpPr/>
          <p:nvPr/>
        </p:nvGrpSpPr>
        <p:grpSpPr>
          <a:xfrm>
            <a:off x="0" y="-113688"/>
            <a:ext cx="3750498" cy="736991"/>
            <a:chOff x="0" y="-38100"/>
            <a:chExt cx="1256901" cy="246987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1256901" cy="208887"/>
            </a:xfrm>
            <a:custGeom>
              <a:rect b="b" l="l" r="r" t="t"/>
              <a:pathLst>
                <a:path extrusionOk="0" h="208887" w="1256901">
                  <a:moveTo>
                    <a:pt x="0" y="0"/>
                  </a:moveTo>
                  <a:lnTo>
                    <a:pt x="1256901" y="0"/>
                  </a:lnTo>
                  <a:lnTo>
                    <a:pt x="1256901" y="208887"/>
                  </a:lnTo>
                  <a:lnTo>
                    <a:pt x="0" y="208887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145" name="Google Shape;145;p14"/>
            <p:cNvSpPr txBox="1"/>
            <p:nvPr/>
          </p:nvSpPr>
          <p:spPr>
            <a:xfrm>
              <a:off x="0" y="-38100"/>
              <a:ext cx="1256901" cy="246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7189383" y="5337449"/>
            <a:ext cx="11696917" cy="2940047"/>
            <a:chOff x="0" y="-38100"/>
            <a:chExt cx="3919976" cy="985295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3919976" cy="947195"/>
            </a:xfrm>
            <a:custGeom>
              <a:rect b="b" l="l" r="r" t="t"/>
              <a:pathLst>
                <a:path extrusionOk="0" h="947195" w="3919976">
                  <a:moveTo>
                    <a:pt x="0" y="0"/>
                  </a:moveTo>
                  <a:lnTo>
                    <a:pt x="3919976" y="0"/>
                  </a:lnTo>
                  <a:lnTo>
                    <a:pt x="3919976" y="947195"/>
                  </a:lnTo>
                  <a:lnTo>
                    <a:pt x="0" y="9471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8" name="Google Shape;148;p14"/>
            <p:cNvSpPr txBox="1"/>
            <p:nvPr/>
          </p:nvSpPr>
          <p:spPr>
            <a:xfrm>
              <a:off x="0" y="-38100"/>
              <a:ext cx="3919976" cy="985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7457290" y="5864344"/>
            <a:ext cx="11167622" cy="1886256"/>
            <a:chOff x="0" y="-38100"/>
            <a:chExt cx="3742594" cy="632139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3742594" cy="594039"/>
            </a:xfrm>
            <a:custGeom>
              <a:rect b="b" l="l" r="r" t="t"/>
              <a:pathLst>
                <a:path extrusionOk="0" h="594039" w="3742594">
                  <a:moveTo>
                    <a:pt x="0" y="0"/>
                  </a:moveTo>
                  <a:lnTo>
                    <a:pt x="3742594" y="0"/>
                  </a:lnTo>
                  <a:lnTo>
                    <a:pt x="3742594" y="594039"/>
                  </a:lnTo>
                  <a:lnTo>
                    <a:pt x="0" y="594039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151" name="Google Shape;151;p14"/>
            <p:cNvSpPr txBox="1"/>
            <p:nvPr/>
          </p:nvSpPr>
          <p:spPr>
            <a:xfrm>
              <a:off x="0" y="-38100"/>
              <a:ext cx="3742594" cy="632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14"/>
          <p:cNvSpPr txBox="1"/>
          <p:nvPr/>
        </p:nvSpPr>
        <p:spPr>
          <a:xfrm>
            <a:off x="8358942" y="6460456"/>
            <a:ext cx="770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I'm Rain, and I'll be sharing with you my beautiful ideas.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Follow me at @reallygreatsite to learn more. </a:t>
            </a:r>
            <a:endParaRPr/>
          </a:p>
        </p:txBody>
      </p:sp>
      <p:pic>
        <p:nvPicPr>
          <p:cNvPr id="153" name="Google Shape;15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18100" y="-460028"/>
            <a:ext cx="315975" cy="216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21283" y="5642875"/>
            <a:ext cx="698617" cy="6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1001" y="3262662"/>
            <a:ext cx="7004649" cy="5645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15"/>
          <p:cNvGrpSpPr/>
          <p:nvPr/>
        </p:nvGrpSpPr>
        <p:grpSpPr>
          <a:xfrm>
            <a:off x="2537847" y="6258842"/>
            <a:ext cx="7585322" cy="2999458"/>
            <a:chOff x="0" y="-38100"/>
            <a:chExt cx="2542061" cy="1005205"/>
          </a:xfrm>
        </p:grpSpPr>
        <p:sp>
          <p:nvSpPr>
            <p:cNvPr id="161" name="Google Shape;161;p15"/>
            <p:cNvSpPr/>
            <p:nvPr/>
          </p:nvSpPr>
          <p:spPr>
            <a:xfrm>
              <a:off x="0" y="0"/>
              <a:ext cx="2542061" cy="967105"/>
            </a:xfrm>
            <a:custGeom>
              <a:rect b="b" l="l" r="r" t="t"/>
              <a:pathLst>
                <a:path extrusionOk="0" h="967105" w="2542061">
                  <a:moveTo>
                    <a:pt x="0" y="0"/>
                  </a:moveTo>
                  <a:lnTo>
                    <a:pt x="2542061" y="0"/>
                  </a:lnTo>
                  <a:lnTo>
                    <a:pt x="2542061" y="967105"/>
                  </a:lnTo>
                  <a:lnTo>
                    <a:pt x="0" y="9671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2" name="Google Shape;162;p15"/>
            <p:cNvSpPr txBox="1"/>
            <p:nvPr/>
          </p:nvSpPr>
          <p:spPr>
            <a:xfrm>
              <a:off x="0" y="-38100"/>
              <a:ext cx="2542061" cy="100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5"/>
          <p:cNvGrpSpPr/>
          <p:nvPr/>
        </p:nvGrpSpPr>
        <p:grpSpPr>
          <a:xfrm>
            <a:off x="2537847" y="3064593"/>
            <a:ext cx="7585322" cy="2999458"/>
            <a:chOff x="0" y="-38100"/>
            <a:chExt cx="2542061" cy="1005205"/>
          </a:xfrm>
        </p:grpSpPr>
        <p:sp>
          <p:nvSpPr>
            <p:cNvPr id="164" name="Google Shape;164;p15"/>
            <p:cNvSpPr/>
            <p:nvPr/>
          </p:nvSpPr>
          <p:spPr>
            <a:xfrm>
              <a:off x="0" y="0"/>
              <a:ext cx="2542061" cy="967105"/>
            </a:xfrm>
            <a:custGeom>
              <a:rect b="b" l="l" r="r" t="t"/>
              <a:pathLst>
                <a:path extrusionOk="0" h="967105" w="2542061">
                  <a:moveTo>
                    <a:pt x="0" y="0"/>
                  </a:moveTo>
                  <a:lnTo>
                    <a:pt x="2542061" y="0"/>
                  </a:lnTo>
                  <a:lnTo>
                    <a:pt x="2542061" y="967105"/>
                  </a:lnTo>
                  <a:lnTo>
                    <a:pt x="0" y="9671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5" name="Google Shape;165;p15"/>
            <p:cNvSpPr txBox="1"/>
            <p:nvPr/>
          </p:nvSpPr>
          <p:spPr>
            <a:xfrm>
              <a:off x="0" y="-38100"/>
              <a:ext cx="2542061" cy="1005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5"/>
          <p:cNvGrpSpPr/>
          <p:nvPr/>
        </p:nvGrpSpPr>
        <p:grpSpPr>
          <a:xfrm>
            <a:off x="3061235" y="3369059"/>
            <a:ext cx="6538545" cy="1342777"/>
            <a:chOff x="0" y="-38100"/>
            <a:chExt cx="2191256" cy="450003"/>
          </a:xfrm>
        </p:grpSpPr>
        <p:sp>
          <p:nvSpPr>
            <p:cNvPr id="167" name="Google Shape;167;p15"/>
            <p:cNvSpPr/>
            <p:nvPr/>
          </p:nvSpPr>
          <p:spPr>
            <a:xfrm>
              <a:off x="0" y="0"/>
              <a:ext cx="2191256" cy="411903"/>
            </a:xfrm>
            <a:custGeom>
              <a:rect b="b" l="l" r="r" t="t"/>
              <a:pathLst>
                <a:path extrusionOk="0" h="411903" w="2191256">
                  <a:moveTo>
                    <a:pt x="0" y="0"/>
                  </a:moveTo>
                  <a:lnTo>
                    <a:pt x="2191256" y="0"/>
                  </a:lnTo>
                  <a:lnTo>
                    <a:pt x="2191256" y="411903"/>
                  </a:lnTo>
                  <a:lnTo>
                    <a:pt x="0" y="411903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168" name="Google Shape;168;p15"/>
            <p:cNvSpPr txBox="1"/>
            <p:nvPr/>
          </p:nvSpPr>
          <p:spPr>
            <a:xfrm>
              <a:off x="0" y="-38100"/>
              <a:ext cx="2191256" cy="450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15"/>
          <p:cNvSpPr txBox="1"/>
          <p:nvPr/>
        </p:nvSpPr>
        <p:spPr>
          <a:xfrm>
            <a:off x="1789272" y="1028700"/>
            <a:ext cx="1470945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Employee Development</a:t>
            </a:r>
            <a:endParaRPr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061235" y="6702826"/>
            <a:ext cx="6538545" cy="1342777"/>
            <a:chOff x="0" y="-38100"/>
            <a:chExt cx="2191256" cy="450003"/>
          </a:xfrm>
        </p:grpSpPr>
        <p:sp>
          <p:nvSpPr>
            <p:cNvPr id="171" name="Google Shape;171;p15"/>
            <p:cNvSpPr/>
            <p:nvPr/>
          </p:nvSpPr>
          <p:spPr>
            <a:xfrm>
              <a:off x="0" y="0"/>
              <a:ext cx="2191256" cy="411903"/>
            </a:xfrm>
            <a:custGeom>
              <a:rect b="b" l="l" r="r" t="t"/>
              <a:pathLst>
                <a:path extrusionOk="0" h="411903" w="2191256">
                  <a:moveTo>
                    <a:pt x="0" y="0"/>
                  </a:moveTo>
                  <a:lnTo>
                    <a:pt x="2191256" y="0"/>
                  </a:lnTo>
                  <a:lnTo>
                    <a:pt x="2191256" y="411903"/>
                  </a:lnTo>
                  <a:lnTo>
                    <a:pt x="0" y="411903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172" name="Google Shape;172;p15"/>
            <p:cNvSpPr txBox="1"/>
            <p:nvPr/>
          </p:nvSpPr>
          <p:spPr>
            <a:xfrm>
              <a:off x="0" y="-38100"/>
              <a:ext cx="2191256" cy="450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5"/>
          <p:cNvSpPr txBox="1"/>
          <p:nvPr/>
        </p:nvSpPr>
        <p:spPr>
          <a:xfrm>
            <a:off x="3777730" y="7169121"/>
            <a:ext cx="510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Responsibility Matrix</a:t>
            </a:r>
            <a:endParaRPr/>
          </a:p>
        </p:txBody>
      </p:sp>
      <p:sp>
        <p:nvSpPr>
          <p:cNvPr id="174" name="Google Shape;174;p15"/>
          <p:cNvSpPr txBox="1"/>
          <p:nvPr/>
        </p:nvSpPr>
        <p:spPr>
          <a:xfrm>
            <a:off x="3656289" y="3573416"/>
            <a:ext cx="5348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Determination of key performance indicators</a:t>
            </a:r>
            <a:endParaRPr/>
          </a:p>
        </p:txBody>
      </p:sp>
      <p:sp>
        <p:nvSpPr>
          <p:cNvPr id="175" name="Google Shape;175;p15"/>
          <p:cNvSpPr txBox="1"/>
          <p:nvPr/>
        </p:nvSpPr>
        <p:spPr>
          <a:xfrm>
            <a:off x="4217971" y="5004740"/>
            <a:ext cx="4225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</a:t>
            </a:r>
            <a:endParaRPr/>
          </a:p>
        </p:txBody>
      </p:sp>
      <p:sp>
        <p:nvSpPr>
          <p:cNvPr id="176" name="Google Shape;176;p15"/>
          <p:cNvSpPr txBox="1"/>
          <p:nvPr/>
        </p:nvSpPr>
        <p:spPr>
          <a:xfrm>
            <a:off x="4217971" y="8240630"/>
            <a:ext cx="4225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</a:t>
            </a:r>
            <a:endParaRPr/>
          </a:p>
        </p:txBody>
      </p:sp>
      <p:pic>
        <p:nvPicPr>
          <p:cNvPr id="177" name="Google Shape;1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9445" y="8906200"/>
            <a:ext cx="698618" cy="6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279" y="3539646"/>
            <a:ext cx="761350" cy="70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8963" y="466425"/>
            <a:ext cx="2905200" cy="4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6"/>
          <p:cNvGrpSpPr/>
          <p:nvPr/>
        </p:nvGrpSpPr>
        <p:grpSpPr>
          <a:xfrm>
            <a:off x="2268200" y="4232467"/>
            <a:ext cx="6247744" cy="5229085"/>
            <a:chOff x="0" y="-38100"/>
            <a:chExt cx="1923917" cy="1610234"/>
          </a:xfrm>
        </p:grpSpPr>
        <p:sp>
          <p:nvSpPr>
            <p:cNvPr id="185" name="Google Shape;185;p16"/>
            <p:cNvSpPr/>
            <p:nvPr/>
          </p:nvSpPr>
          <p:spPr>
            <a:xfrm>
              <a:off x="0" y="0"/>
              <a:ext cx="1923917" cy="1572134"/>
            </a:xfrm>
            <a:custGeom>
              <a:rect b="b" l="l" r="r" t="t"/>
              <a:pathLst>
                <a:path extrusionOk="0" h="1572134" w="1923917">
                  <a:moveTo>
                    <a:pt x="0" y="0"/>
                  </a:moveTo>
                  <a:lnTo>
                    <a:pt x="1923917" y="0"/>
                  </a:lnTo>
                  <a:lnTo>
                    <a:pt x="1923917" y="1572134"/>
                  </a:lnTo>
                  <a:lnTo>
                    <a:pt x="0" y="15721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6" name="Google Shape;186;p16"/>
            <p:cNvSpPr txBox="1"/>
            <p:nvPr/>
          </p:nvSpPr>
          <p:spPr>
            <a:xfrm>
              <a:off x="0" y="-38100"/>
              <a:ext cx="1923917" cy="161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6"/>
          <p:cNvGrpSpPr/>
          <p:nvPr/>
        </p:nvGrpSpPr>
        <p:grpSpPr>
          <a:xfrm>
            <a:off x="9772056" y="4232467"/>
            <a:ext cx="6247744" cy="5229085"/>
            <a:chOff x="0" y="-38100"/>
            <a:chExt cx="1923917" cy="1610234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1923917" cy="1572134"/>
            </a:xfrm>
            <a:custGeom>
              <a:rect b="b" l="l" r="r" t="t"/>
              <a:pathLst>
                <a:path extrusionOk="0" h="1572134" w="1923917">
                  <a:moveTo>
                    <a:pt x="0" y="0"/>
                  </a:moveTo>
                  <a:lnTo>
                    <a:pt x="1923917" y="0"/>
                  </a:lnTo>
                  <a:lnTo>
                    <a:pt x="1923917" y="1572134"/>
                  </a:lnTo>
                  <a:lnTo>
                    <a:pt x="0" y="15721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9" name="Google Shape;189;p16"/>
            <p:cNvSpPr txBox="1"/>
            <p:nvPr/>
          </p:nvSpPr>
          <p:spPr>
            <a:xfrm>
              <a:off x="0" y="-38100"/>
              <a:ext cx="1923917" cy="161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11244452" y="4722948"/>
            <a:ext cx="3302951" cy="2185925"/>
            <a:chOff x="0" y="-38100"/>
            <a:chExt cx="1017104" cy="673129"/>
          </a:xfrm>
        </p:grpSpPr>
        <p:sp>
          <p:nvSpPr>
            <p:cNvPr id="191" name="Google Shape;191;p16"/>
            <p:cNvSpPr/>
            <p:nvPr/>
          </p:nvSpPr>
          <p:spPr>
            <a:xfrm>
              <a:off x="0" y="0"/>
              <a:ext cx="1017104" cy="635029"/>
            </a:xfrm>
            <a:custGeom>
              <a:rect b="b" l="l" r="r" t="t"/>
              <a:pathLst>
                <a:path extrusionOk="0" h="635029" w="1017104">
                  <a:moveTo>
                    <a:pt x="0" y="0"/>
                  </a:moveTo>
                  <a:lnTo>
                    <a:pt x="1017104" y="0"/>
                  </a:lnTo>
                  <a:lnTo>
                    <a:pt x="1017104" y="635029"/>
                  </a:lnTo>
                  <a:lnTo>
                    <a:pt x="0" y="635029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192" name="Google Shape;192;p16"/>
            <p:cNvSpPr txBox="1"/>
            <p:nvPr/>
          </p:nvSpPr>
          <p:spPr>
            <a:xfrm>
              <a:off x="0" y="-38100"/>
              <a:ext cx="1017104" cy="673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6"/>
          <p:cNvGrpSpPr/>
          <p:nvPr/>
        </p:nvGrpSpPr>
        <p:grpSpPr>
          <a:xfrm>
            <a:off x="3740597" y="4722948"/>
            <a:ext cx="3302951" cy="2185925"/>
            <a:chOff x="0" y="-38100"/>
            <a:chExt cx="1017104" cy="673129"/>
          </a:xfrm>
        </p:grpSpPr>
        <p:sp>
          <p:nvSpPr>
            <p:cNvPr id="194" name="Google Shape;194;p16"/>
            <p:cNvSpPr/>
            <p:nvPr/>
          </p:nvSpPr>
          <p:spPr>
            <a:xfrm>
              <a:off x="0" y="0"/>
              <a:ext cx="1017104" cy="635029"/>
            </a:xfrm>
            <a:custGeom>
              <a:rect b="b" l="l" r="r" t="t"/>
              <a:pathLst>
                <a:path extrusionOk="0" h="635029" w="1017104">
                  <a:moveTo>
                    <a:pt x="0" y="0"/>
                  </a:moveTo>
                  <a:lnTo>
                    <a:pt x="1017104" y="0"/>
                  </a:lnTo>
                  <a:lnTo>
                    <a:pt x="1017104" y="635029"/>
                  </a:lnTo>
                  <a:lnTo>
                    <a:pt x="0" y="635029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195" name="Google Shape;195;p16"/>
            <p:cNvSpPr txBox="1"/>
            <p:nvPr/>
          </p:nvSpPr>
          <p:spPr>
            <a:xfrm>
              <a:off x="0" y="-38100"/>
              <a:ext cx="1017104" cy="673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6"/>
          <p:cNvSpPr txBox="1"/>
          <p:nvPr/>
        </p:nvSpPr>
        <p:spPr>
          <a:xfrm>
            <a:off x="3100010" y="7171514"/>
            <a:ext cx="458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0F0D"/>
                </a:solidFill>
                <a:latin typeface="Inter"/>
                <a:ea typeface="Inter"/>
                <a:cs typeface="Inter"/>
                <a:sym typeface="Inter"/>
              </a:rPr>
              <a:t>Action plan and resources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3951605" y="8435887"/>
            <a:ext cx="2880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Enter your grand vision statement!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10355484" y="7171514"/>
            <a:ext cx="5080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100F0D"/>
                </a:solidFill>
                <a:latin typeface="Inter"/>
                <a:ea typeface="Inter"/>
                <a:cs typeface="Inter"/>
                <a:sym typeface="Inter"/>
              </a:rPr>
              <a:t>Concrete steps for implementation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11455460" y="8435887"/>
            <a:ext cx="2880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Enter your grand vision statement!</a:t>
            </a:r>
            <a:endParaRPr/>
          </a:p>
        </p:txBody>
      </p:sp>
      <p:sp>
        <p:nvSpPr>
          <p:cNvPr id="200" name="Google Shape;200;p16"/>
          <p:cNvSpPr txBox="1"/>
          <p:nvPr/>
        </p:nvSpPr>
        <p:spPr>
          <a:xfrm>
            <a:off x="1496788" y="1028700"/>
            <a:ext cx="15789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Action Steps and Implementation Strategy</a:t>
            </a:r>
            <a:endParaRPr/>
          </a:p>
        </p:txBody>
      </p:sp>
      <p:pic>
        <p:nvPicPr>
          <p:cNvPr id="201" name="Google Shape;2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7550" y="397975"/>
            <a:ext cx="423675" cy="2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3554" y="4609496"/>
            <a:ext cx="761350" cy="70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58157" y="8484563"/>
            <a:ext cx="2526742" cy="6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4237" y="5140007"/>
            <a:ext cx="1475525" cy="147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58161" y="5140014"/>
            <a:ext cx="1475525" cy="147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7"/>
          <p:cNvGrpSpPr/>
          <p:nvPr/>
        </p:nvGrpSpPr>
        <p:grpSpPr>
          <a:xfrm>
            <a:off x="-597409" y="8881112"/>
            <a:ext cx="18996740" cy="1136059"/>
            <a:chOff x="0" y="-38100"/>
            <a:chExt cx="6366358" cy="380726"/>
          </a:xfrm>
        </p:grpSpPr>
        <p:sp>
          <p:nvSpPr>
            <p:cNvPr id="211" name="Google Shape;211;p17"/>
            <p:cNvSpPr/>
            <p:nvPr/>
          </p:nvSpPr>
          <p:spPr>
            <a:xfrm>
              <a:off x="0" y="0"/>
              <a:ext cx="6366358" cy="342626"/>
            </a:xfrm>
            <a:custGeom>
              <a:rect b="b" l="l" r="r" t="t"/>
              <a:pathLst>
                <a:path extrusionOk="0" h="342626" w="6366358">
                  <a:moveTo>
                    <a:pt x="0" y="0"/>
                  </a:moveTo>
                  <a:lnTo>
                    <a:pt x="6366358" y="0"/>
                  </a:lnTo>
                  <a:lnTo>
                    <a:pt x="6366358" y="342626"/>
                  </a:lnTo>
                  <a:lnTo>
                    <a:pt x="0" y="342626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212" name="Google Shape;212;p17"/>
            <p:cNvSpPr txBox="1"/>
            <p:nvPr/>
          </p:nvSpPr>
          <p:spPr>
            <a:xfrm>
              <a:off x="0" y="-38100"/>
              <a:ext cx="6366358" cy="380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760" y="1030375"/>
            <a:ext cx="6746124" cy="866573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7"/>
          <p:cNvSpPr txBox="1"/>
          <p:nvPr/>
        </p:nvSpPr>
        <p:spPr>
          <a:xfrm>
            <a:off x="8486489" y="4477281"/>
            <a:ext cx="8560968" cy="150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Our Projects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9968829" y="6163206"/>
            <a:ext cx="5596289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>
            <a:off x="11463545" y="2555694"/>
            <a:ext cx="2606857" cy="1698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pic>
        <p:nvPicPr>
          <p:cNvPr id="217" name="Google Shape;2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9675" y="7996454"/>
            <a:ext cx="423700" cy="290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8255" y="7779613"/>
            <a:ext cx="2526742" cy="6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12379" y="643300"/>
            <a:ext cx="940575" cy="8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3075" y="2945240"/>
            <a:ext cx="6216950" cy="57777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 txBox="1"/>
          <p:nvPr/>
        </p:nvSpPr>
        <p:spPr>
          <a:xfrm>
            <a:off x="1028700" y="1028700"/>
            <a:ext cx="16230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Pathways to Excellence</a:t>
            </a: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1583050" y="2874386"/>
            <a:ext cx="8893751" cy="2940047"/>
            <a:chOff x="0" y="-38100"/>
            <a:chExt cx="2980554" cy="985295"/>
          </a:xfrm>
        </p:grpSpPr>
        <p:sp>
          <p:nvSpPr>
            <p:cNvPr id="227" name="Google Shape;227;p18"/>
            <p:cNvSpPr/>
            <p:nvPr/>
          </p:nvSpPr>
          <p:spPr>
            <a:xfrm>
              <a:off x="0" y="0"/>
              <a:ext cx="2980554" cy="947195"/>
            </a:xfrm>
            <a:custGeom>
              <a:rect b="b" l="l" r="r" t="t"/>
              <a:pathLst>
                <a:path extrusionOk="0" h="947195" w="2980554">
                  <a:moveTo>
                    <a:pt x="0" y="0"/>
                  </a:moveTo>
                  <a:lnTo>
                    <a:pt x="2980554" y="0"/>
                  </a:lnTo>
                  <a:lnTo>
                    <a:pt x="2980554" y="947195"/>
                  </a:lnTo>
                  <a:lnTo>
                    <a:pt x="0" y="9471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8" name="Google Shape;228;p18"/>
            <p:cNvSpPr txBox="1"/>
            <p:nvPr/>
          </p:nvSpPr>
          <p:spPr>
            <a:xfrm>
              <a:off x="0" y="-38100"/>
              <a:ext cx="2980554" cy="985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8"/>
          <p:cNvGrpSpPr/>
          <p:nvPr/>
        </p:nvGrpSpPr>
        <p:grpSpPr>
          <a:xfrm>
            <a:off x="1583050" y="6062695"/>
            <a:ext cx="8893751" cy="2940047"/>
            <a:chOff x="0" y="-38100"/>
            <a:chExt cx="2980554" cy="985295"/>
          </a:xfrm>
        </p:grpSpPr>
        <p:sp>
          <p:nvSpPr>
            <p:cNvPr id="230" name="Google Shape;230;p18"/>
            <p:cNvSpPr/>
            <p:nvPr/>
          </p:nvSpPr>
          <p:spPr>
            <a:xfrm>
              <a:off x="0" y="0"/>
              <a:ext cx="2980554" cy="947195"/>
            </a:xfrm>
            <a:custGeom>
              <a:rect b="b" l="l" r="r" t="t"/>
              <a:pathLst>
                <a:path extrusionOk="0" h="947195" w="2980554">
                  <a:moveTo>
                    <a:pt x="0" y="0"/>
                  </a:moveTo>
                  <a:lnTo>
                    <a:pt x="2980554" y="0"/>
                  </a:lnTo>
                  <a:lnTo>
                    <a:pt x="2980554" y="947195"/>
                  </a:lnTo>
                  <a:lnTo>
                    <a:pt x="0" y="9471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7574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1" name="Google Shape;231;p18"/>
            <p:cNvSpPr txBox="1"/>
            <p:nvPr/>
          </p:nvSpPr>
          <p:spPr>
            <a:xfrm>
              <a:off x="0" y="-38100"/>
              <a:ext cx="2980554" cy="985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6580163" y="3234455"/>
            <a:ext cx="3095960" cy="1001028"/>
            <a:chOff x="0" y="-38100"/>
            <a:chExt cx="1037546" cy="335474"/>
          </a:xfrm>
        </p:grpSpPr>
        <p:sp>
          <p:nvSpPr>
            <p:cNvPr id="233" name="Google Shape;233;p18"/>
            <p:cNvSpPr/>
            <p:nvPr/>
          </p:nvSpPr>
          <p:spPr>
            <a:xfrm>
              <a:off x="0" y="0"/>
              <a:ext cx="1037546" cy="297374"/>
            </a:xfrm>
            <a:custGeom>
              <a:rect b="b" l="l" r="r" t="t"/>
              <a:pathLst>
                <a:path extrusionOk="0" h="297374" w="1037546">
                  <a:moveTo>
                    <a:pt x="0" y="0"/>
                  </a:moveTo>
                  <a:lnTo>
                    <a:pt x="1037546" y="0"/>
                  </a:lnTo>
                  <a:lnTo>
                    <a:pt x="1037546" y="297374"/>
                  </a:lnTo>
                  <a:lnTo>
                    <a:pt x="0" y="297374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234" name="Google Shape;234;p18"/>
            <p:cNvSpPr txBox="1"/>
            <p:nvPr/>
          </p:nvSpPr>
          <p:spPr>
            <a:xfrm>
              <a:off x="0" y="-38100"/>
              <a:ext cx="1037546" cy="33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8"/>
          <p:cNvGrpSpPr/>
          <p:nvPr/>
        </p:nvGrpSpPr>
        <p:grpSpPr>
          <a:xfrm>
            <a:off x="6580163" y="6467422"/>
            <a:ext cx="3095960" cy="1001028"/>
            <a:chOff x="0" y="-38100"/>
            <a:chExt cx="1037546" cy="335474"/>
          </a:xfrm>
        </p:grpSpPr>
        <p:sp>
          <p:nvSpPr>
            <p:cNvPr id="236" name="Google Shape;236;p18"/>
            <p:cNvSpPr/>
            <p:nvPr/>
          </p:nvSpPr>
          <p:spPr>
            <a:xfrm>
              <a:off x="0" y="0"/>
              <a:ext cx="1037546" cy="297374"/>
            </a:xfrm>
            <a:custGeom>
              <a:rect b="b" l="l" r="r" t="t"/>
              <a:pathLst>
                <a:path extrusionOk="0" h="297374" w="1037546">
                  <a:moveTo>
                    <a:pt x="0" y="0"/>
                  </a:moveTo>
                  <a:lnTo>
                    <a:pt x="1037546" y="0"/>
                  </a:lnTo>
                  <a:lnTo>
                    <a:pt x="1037546" y="297374"/>
                  </a:lnTo>
                  <a:lnTo>
                    <a:pt x="0" y="297374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237" name="Google Shape;237;p18"/>
            <p:cNvSpPr txBox="1"/>
            <p:nvPr/>
          </p:nvSpPr>
          <p:spPr>
            <a:xfrm>
              <a:off x="0" y="-38100"/>
              <a:ext cx="1037546" cy="33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2129296" y="3234455"/>
            <a:ext cx="3095960" cy="1001028"/>
            <a:chOff x="0" y="-38100"/>
            <a:chExt cx="1037546" cy="335474"/>
          </a:xfrm>
        </p:grpSpPr>
        <p:sp>
          <p:nvSpPr>
            <p:cNvPr id="239" name="Google Shape;239;p18"/>
            <p:cNvSpPr/>
            <p:nvPr/>
          </p:nvSpPr>
          <p:spPr>
            <a:xfrm>
              <a:off x="0" y="0"/>
              <a:ext cx="1037546" cy="297374"/>
            </a:xfrm>
            <a:custGeom>
              <a:rect b="b" l="l" r="r" t="t"/>
              <a:pathLst>
                <a:path extrusionOk="0" h="297374" w="1037546">
                  <a:moveTo>
                    <a:pt x="0" y="0"/>
                  </a:moveTo>
                  <a:lnTo>
                    <a:pt x="1037546" y="0"/>
                  </a:lnTo>
                  <a:lnTo>
                    <a:pt x="1037546" y="297374"/>
                  </a:lnTo>
                  <a:lnTo>
                    <a:pt x="0" y="297374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240" name="Google Shape;240;p18"/>
            <p:cNvSpPr txBox="1"/>
            <p:nvPr/>
          </p:nvSpPr>
          <p:spPr>
            <a:xfrm>
              <a:off x="0" y="-38100"/>
              <a:ext cx="1037546" cy="33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8"/>
          <p:cNvSpPr txBox="1"/>
          <p:nvPr/>
        </p:nvSpPr>
        <p:spPr>
          <a:xfrm>
            <a:off x="1952241" y="3529875"/>
            <a:ext cx="345006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One</a:t>
            </a:r>
            <a:endParaRPr/>
          </a:p>
        </p:txBody>
      </p:sp>
      <p:sp>
        <p:nvSpPr>
          <p:cNvPr id="242" name="Google Shape;242;p18"/>
          <p:cNvSpPr txBox="1"/>
          <p:nvPr/>
        </p:nvSpPr>
        <p:spPr>
          <a:xfrm>
            <a:off x="6330912" y="3529875"/>
            <a:ext cx="35944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Two</a:t>
            </a:r>
            <a:endParaRPr/>
          </a:p>
        </p:txBody>
      </p:sp>
      <p:grpSp>
        <p:nvGrpSpPr>
          <p:cNvPr id="243" name="Google Shape;243;p18"/>
          <p:cNvGrpSpPr/>
          <p:nvPr/>
        </p:nvGrpSpPr>
        <p:grpSpPr>
          <a:xfrm>
            <a:off x="2129296" y="6467422"/>
            <a:ext cx="3095960" cy="1001028"/>
            <a:chOff x="0" y="-38100"/>
            <a:chExt cx="1037546" cy="335474"/>
          </a:xfrm>
        </p:grpSpPr>
        <p:sp>
          <p:nvSpPr>
            <p:cNvPr id="244" name="Google Shape;244;p18"/>
            <p:cNvSpPr/>
            <p:nvPr/>
          </p:nvSpPr>
          <p:spPr>
            <a:xfrm>
              <a:off x="0" y="0"/>
              <a:ext cx="1037546" cy="297374"/>
            </a:xfrm>
            <a:custGeom>
              <a:rect b="b" l="l" r="r" t="t"/>
              <a:pathLst>
                <a:path extrusionOk="0" h="297374" w="1037546">
                  <a:moveTo>
                    <a:pt x="0" y="0"/>
                  </a:moveTo>
                  <a:lnTo>
                    <a:pt x="1037546" y="0"/>
                  </a:lnTo>
                  <a:lnTo>
                    <a:pt x="1037546" y="297374"/>
                  </a:lnTo>
                  <a:lnTo>
                    <a:pt x="0" y="297374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245" name="Google Shape;245;p18"/>
            <p:cNvSpPr txBox="1"/>
            <p:nvPr/>
          </p:nvSpPr>
          <p:spPr>
            <a:xfrm>
              <a:off x="0" y="-38100"/>
              <a:ext cx="1037546" cy="33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8"/>
          <p:cNvSpPr txBox="1"/>
          <p:nvPr/>
        </p:nvSpPr>
        <p:spPr>
          <a:xfrm>
            <a:off x="1952241" y="6762842"/>
            <a:ext cx="345006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Three</a:t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6330912" y="6762842"/>
            <a:ext cx="35944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Four</a:t>
            </a:r>
            <a:endParaRPr/>
          </a:p>
        </p:txBody>
      </p:sp>
      <p:sp>
        <p:nvSpPr>
          <p:cNvPr id="248" name="Google Shape;248;p18"/>
          <p:cNvSpPr txBox="1"/>
          <p:nvPr/>
        </p:nvSpPr>
        <p:spPr>
          <a:xfrm>
            <a:off x="2148617" y="4396599"/>
            <a:ext cx="305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249" name="Google Shape;249;p18"/>
          <p:cNvSpPr txBox="1"/>
          <p:nvPr/>
        </p:nvSpPr>
        <p:spPr>
          <a:xfrm>
            <a:off x="6555965" y="4396599"/>
            <a:ext cx="314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250" name="Google Shape;250;p18"/>
          <p:cNvSpPr txBox="1"/>
          <p:nvPr/>
        </p:nvSpPr>
        <p:spPr>
          <a:xfrm>
            <a:off x="2140888" y="7646553"/>
            <a:ext cx="307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251" name="Google Shape;251;p18"/>
          <p:cNvSpPr txBox="1"/>
          <p:nvPr/>
        </p:nvSpPr>
        <p:spPr>
          <a:xfrm>
            <a:off x="6545421" y="7646553"/>
            <a:ext cx="3165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pic>
        <p:nvPicPr>
          <p:cNvPr id="252" name="Google Shape;25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44624" y="523250"/>
            <a:ext cx="1490251" cy="37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59935" y="8669070"/>
            <a:ext cx="765435" cy="7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948" y="3514308"/>
            <a:ext cx="479700" cy="441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4E9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9"/>
          <p:cNvGrpSpPr/>
          <p:nvPr/>
        </p:nvGrpSpPr>
        <p:grpSpPr>
          <a:xfrm>
            <a:off x="0" y="6744312"/>
            <a:ext cx="5727292" cy="3542688"/>
            <a:chOff x="0" y="-38100"/>
            <a:chExt cx="1919381" cy="1187257"/>
          </a:xfrm>
        </p:grpSpPr>
        <p:sp>
          <p:nvSpPr>
            <p:cNvPr id="260" name="Google Shape;260;p19"/>
            <p:cNvSpPr/>
            <p:nvPr/>
          </p:nvSpPr>
          <p:spPr>
            <a:xfrm>
              <a:off x="0" y="0"/>
              <a:ext cx="1919381" cy="1149157"/>
            </a:xfrm>
            <a:custGeom>
              <a:rect b="b" l="l" r="r" t="t"/>
              <a:pathLst>
                <a:path extrusionOk="0" h="1149157" w="1919381">
                  <a:moveTo>
                    <a:pt x="0" y="0"/>
                  </a:moveTo>
                  <a:lnTo>
                    <a:pt x="1919381" y="0"/>
                  </a:lnTo>
                  <a:lnTo>
                    <a:pt x="1919381" y="1149157"/>
                  </a:lnTo>
                  <a:lnTo>
                    <a:pt x="0" y="1149157"/>
                  </a:lnTo>
                  <a:close/>
                </a:path>
              </a:pathLst>
            </a:custGeom>
            <a:solidFill>
              <a:srgbClr val="F7574B"/>
            </a:solidFill>
            <a:ln>
              <a:noFill/>
            </a:ln>
          </p:spPr>
        </p:sp>
        <p:sp>
          <p:nvSpPr>
            <p:cNvPr id="261" name="Google Shape;261;p19"/>
            <p:cNvSpPr txBox="1"/>
            <p:nvPr/>
          </p:nvSpPr>
          <p:spPr>
            <a:xfrm>
              <a:off x="0" y="-38100"/>
              <a:ext cx="1919381" cy="1187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9"/>
          <p:cNvGrpSpPr/>
          <p:nvPr/>
        </p:nvGrpSpPr>
        <p:grpSpPr>
          <a:xfrm>
            <a:off x="3642305" y="4204082"/>
            <a:ext cx="14645695" cy="4687768"/>
            <a:chOff x="0" y="-38100"/>
            <a:chExt cx="6456532" cy="2066595"/>
          </a:xfrm>
        </p:grpSpPr>
        <p:sp>
          <p:nvSpPr>
            <p:cNvPr id="263" name="Google Shape;263;p19"/>
            <p:cNvSpPr/>
            <p:nvPr/>
          </p:nvSpPr>
          <p:spPr>
            <a:xfrm>
              <a:off x="0" y="0"/>
              <a:ext cx="6456532" cy="2028495"/>
            </a:xfrm>
            <a:custGeom>
              <a:rect b="b" l="l" r="r" t="t"/>
              <a:pathLst>
                <a:path extrusionOk="0" h="2028495" w="6456532">
                  <a:moveTo>
                    <a:pt x="0" y="0"/>
                  </a:moveTo>
                  <a:lnTo>
                    <a:pt x="6456532" y="0"/>
                  </a:lnTo>
                  <a:lnTo>
                    <a:pt x="6456532" y="2028495"/>
                  </a:lnTo>
                  <a:lnTo>
                    <a:pt x="0" y="2028495"/>
                  </a:lnTo>
                  <a:close/>
                </a:path>
              </a:pathLst>
            </a:custGeom>
            <a:solidFill>
              <a:srgbClr val="3E5BB2"/>
            </a:solidFill>
            <a:ln>
              <a:noFill/>
            </a:ln>
          </p:spPr>
        </p:sp>
        <p:sp>
          <p:nvSpPr>
            <p:cNvPr id="264" name="Google Shape;264;p19"/>
            <p:cNvSpPr txBox="1"/>
            <p:nvPr/>
          </p:nvSpPr>
          <p:spPr>
            <a:xfrm>
              <a:off x="0" y="-38100"/>
              <a:ext cx="6456532" cy="2066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0975" y="4682476"/>
            <a:ext cx="4782861" cy="317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5600" y="4709975"/>
            <a:ext cx="4779550" cy="317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51" y="3248949"/>
            <a:ext cx="4579025" cy="609115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9"/>
          <p:cNvSpPr txBox="1"/>
          <p:nvPr/>
        </p:nvSpPr>
        <p:spPr>
          <a:xfrm>
            <a:off x="1825017" y="1028700"/>
            <a:ext cx="14637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This is our </a:t>
            </a:r>
            <a:r>
              <a:rPr b="1" lang="en-US" sz="90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Gallery</a:t>
            </a:r>
            <a:endParaRPr/>
          </a:p>
        </p:txBody>
      </p:sp>
      <p:sp>
        <p:nvSpPr>
          <p:cNvPr id="269" name="Google Shape;269;p19"/>
          <p:cNvSpPr txBox="1"/>
          <p:nvPr/>
        </p:nvSpPr>
        <p:spPr>
          <a:xfrm>
            <a:off x="3897218" y="2584087"/>
            <a:ext cx="10493564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can you say about your projects? Share it here!</a:t>
            </a:r>
            <a:endParaRPr/>
          </a:p>
        </p:txBody>
      </p:sp>
      <p:pic>
        <p:nvPicPr>
          <p:cNvPr id="270" name="Google Shape;27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73600" y="8419425"/>
            <a:ext cx="2136300" cy="16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025" y="4709975"/>
            <a:ext cx="292600" cy="21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0721" y="-1473741"/>
            <a:ext cx="423700" cy="2947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5BB2"/>
      </a:dk2>
      <a:lt2>
        <a:srgbClr val="100F0D"/>
      </a:lt2>
      <a:accent1>
        <a:srgbClr val="FBF4E9"/>
      </a:accent1>
      <a:accent2>
        <a:srgbClr val="F7574B"/>
      </a:accent2>
      <a:accent3>
        <a:srgbClr val="888888"/>
      </a:accent3>
      <a:accent4>
        <a:srgbClr val="FFFFFF"/>
      </a:accent4>
      <a:accent5>
        <a:srgbClr val="3E5BB2"/>
      </a:accent5>
      <a:accent6>
        <a:srgbClr val="100F0D"/>
      </a:accent6>
      <a:hlink>
        <a:srgbClr val="FBF4E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