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Play"/>
      <p:regular r:id="rId25"/>
      <p:bold r:id="rId26"/>
    </p:embeddedFont>
    <p:embeddedFont>
      <p:font typeface="Sarabun"/>
      <p:regular r:id="rId27"/>
      <p:bold r:id="rId28"/>
      <p:italic r:id="rId29"/>
      <p:boldItalic r:id="rId30"/>
    </p:embeddedFont>
    <p:embeddedFont>
      <p:font typeface="Inria Serif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Fira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-bold.fntdata"/><Relationship Id="rId20" Type="http://schemas.openxmlformats.org/officeDocument/2006/relationships/slide" Target="slides/slide15.xml"/><Relationship Id="rId42" Type="http://schemas.openxmlformats.org/officeDocument/2006/relationships/font" Target="fonts/FiraSans-boldItalic.fntdata"/><Relationship Id="rId41" Type="http://schemas.openxmlformats.org/officeDocument/2006/relationships/font" Target="fonts/Fira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28" Type="http://schemas.openxmlformats.org/officeDocument/2006/relationships/font" Target="fonts/Sarabun-bold.fntdata"/><Relationship Id="rId27" Type="http://schemas.openxmlformats.org/officeDocument/2006/relationships/font" Target="fonts/Sarabun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arabun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riaSerif-regular.fntdata"/><Relationship Id="rId30" Type="http://schemas.openxmlformats.org/officeDocument/2006/relationships/font" Target="fonts/Sarabun-boldItalic.fntdata"/><Relationship Id="rId11" Type="http://schemas.openxmlformats.org/officeDocument/2006/relationships/slide" Target="slides/slide6.xml"/><Relationship Id="rId33" Type="http://schemas.openxmlformats.org/officeDocument/2006/relationships/font" Target="fonts/InriaSerif-italic.fntdata"/><Relationship Id="rId10" Type="http://schemas.openxmlformats.org/officeDocument/2006/relationships/slide" Target="slides/slide5.xml"/><Relationship Id="rId32" Type="http://schemas.openxmlformats.org/officeDocument/2006/relationships/font" Target="fonts/InriaSerif-bold.fntdata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font" Target="fonts/InriaSerif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FiraSans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4804650" y="4267200"/>
            <a:ext cx="86787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1" name="Google Shape;11;p3"/>
          <p:cNvGrpSpPr/>
          <p:nvPr/>
        </p:nvGrpSpPr>
        <p:grpSpPr>
          <a:xfrm>
            <a:off x="-2539432" y="1342877"/>
            <a:ext cx="3632241" cy="3632241"/>
            <a:chOff x="0" y="0"/>
            <a:chExt cx="812800" cy="812800"/>
          </a:xfrm>
        </p:grpSpPr>
        <p:sp>
          <p:nvSpPr>
            <p:cNvPr id="12" name="Google Shape;12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3" name="Google Shape;13;p3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4;p3"/>
          <p:cNvGrpSpPr/>
          <p:nvPr/>
        </p:nvGrpSpPr>
        <p:grpSpPr>
          <a:xfrm>
            <a:off x="17338561" y="3139771"/>
            <a:ext cx="2313716" cy="2313716"/>
            <a:chOff x="0" y="0"/>
            <a:chExt cx="812800" cy="812800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>
            <a:off x="363673" y="1589141"/>
            <a:ext cx="1330066" cy="1330066"/>
            <a:chOff x="0" y="0"/>
            <a:chExt cx="812800" cy="812800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32120" y="474237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295" y="259462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750" y="8845527"/>
            <a:ext cx="1145700" cy="62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98551" y="1589157"/>
            <a:ext cx="1350600" cy="247503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Play"/>
              <a:buNone/>
              <a:defRPr i="0" sz="9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372425" y="4457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8" name="Google Shape;28;p4"/>
          <p:cNvGrpSpPr/>
          <p:nvPr/>
        </p:nvGrpSpPr>
        <p:grpSpPr>
          <a:xfrm>
            <a:off x="-544664" y="7945185"/>
            <a:ext cx="1661851" cy="1661851"/>
            <a:chOff x="0" y="0"/>
            <a:chExt cx="812800" cy="812800"/>
          </a:xfrm>
        </p:grpSpPr>
        <p:sp>
          <p:nvSpPr>
            <p:cNvPr id="29" name="Google Shape;2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0" name="Google Shape;30;p4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4"/>
          <p:cNvGrpSpPr/>
          <p:nvPr/>
        </p:nvGrpSpPr>
        <p:grpSpPr>
          <a:xfrm>
            <a:off x="15617497" y="3081972"/>
            <a:ext cx="890097" cy="890097"/>
            <a:chOff x="0" y="0"/>
            <a:chExt cx="812800" cy="812800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" name="Google Shape;33;p4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41426" y="7010032"/>
            <a:ext cx="1350600" cy="24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2333" y="664732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95" y="7754856"/>
            <a:ext cx="1040125" cy="98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787" y="1043277"/>
            <a:ext cx="1334150" cy="7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" type="body"/>
          </p:nvPr>
        </p:nvSpPr>
        <p:spPr>
          <a:xfrm>
            <a:off x="4590038" y="66589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40" name="Google Shape;40;p5"/>
          <p:cNvGrpSpPr/>
          <p:nvPr/>
        </p:nvGrpSpPr>
        <p:grpSpPr>
          <a:xfrm>
            <a:off x="16922663" y="375332"/>
            <a:ext cx="3632241" cy="3632241"/>
            <a:chOff x="0" y="0"/>
            <a:chExt cx="812800" cy="81280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5"/>
          <p:cNvGrpSpPr/>
          <p:nvPr/>
        </p:nvGrpSpPr>
        <p:grpSpPr>
          <a:xfrm>
            <a:off x="17095661" y="2265369"/>
            <a:ext cx="1742156" cy="1742156"/>
            <a:chOff x="0" y="0"/>
            <a:chExt cx="812800" cy="812800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" name="Google Shape;45;p5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400" y="5440492"/>
            <a:ext cx="1790500" cy="97774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Play"/>
              <a:buNone/>
              <a:defRPr i="0" sz="9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2881725" y="4313375"/>
            <a:ext cx="5812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8913634" y="4313375"/>
            <a:ext cx="5812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52" name="Google Shape;52;p6"/>
          <p:cNvGrpSpPr/>
          <p:nvPr/>
        </p:nvGrpSpPr>
        <p:grpSpPr>
          <a:xfrm>
            <a:off x="16102457" y="-374200"/>
            <a:ext cx="2805786" cy="2805786"/>
            <a:chOff x="0" y="0"/>
            <a:chExt cx="812800" cy="812800"/>
          </a:xfrm>
        </p:grpSpPr>
        <p:sp>
          <p:nvSpPr>
            <p:cNvPr id="53" name="Google Shape;53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4" name="Google Shape;54;p6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" name="Google Shape;5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493046" y="1410051"/>
            <a:ext cx="1117700" cy="105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6"/>
          <p:cNvGrpSpPr/>
          <p:nvPr/>
        </p:nvGrpSpPr>
        <p:grpSpPr>
          <a:xfrm>
            <a:off x="-3351588" y="2420502"/>
            <a:ext cx="4380260" cy="4380260"/>
            <a:chOff x="0" y="0"/>
            <a:chExt cx="812800" cy="812800"/>
          </a:xfrm>
        </p:grpSpPr>
        <p:sp>
          <p:nvSpPr>
            <p:cNvPr id="57" name="Google Shape;5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8" name="Google Shape;58;p6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6"/>
          <p:cNvGrpSpPr/>
          <p:nvPr/>
        </p:nvGrpSpPr>
        <p:grpSpPr>
          <a:xfrm>
            <a:off x="-946577" y="4691720"/>
            <a:ext cx="1893174" cy="1893174"/>
            <a:chOff x="0" y="0"/>
            <a:chExt cx="812800" cy="812800"/>
          </a:xfrm>
        </p:grpSpPr>
        <p:sp>
          <p:nvSpPr>
            <p:cNvPr id="60" name="Google Shape;60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1" name="Google Shape;61;p6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" name="Google Shape;6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7217" y="8961225"/>
            <a:ext cx="1611454" cy="8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2921025" y="4859200"/>
            <a:ext cx="5469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8590457" y="4859200"/>
            <a:ext cx="5472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67" name="Google Shape;67;p7"/>
          <p:cNvGrpSpPr/>
          <p:nvPr/>
        </p:nvGrpSpPr>
        <p:grpSpPr>
          <a:xfrm>
            <a:off x="17238622" y="4501867"/>
            <a:ext cx="1678595" cy="1678595"/>
            <a:chOff x="0" y="0"/>
            <a:chExt cx="812800" cy="812800"/>
          </a:xfrm>
        </p:grpSpPr>
        <p:sp>
          <p:nvSpPr>
            <p:cNvPr id="68" name="Google Shape;68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9" name="Google Shape;69;p7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7"/>
          <p:cNvGrpSpPr/>
          <p:nvPr/>
        </p:nvGrpSpPr>
        <p:grpSpPr>
          <a:xfrm>
            <a:off x="-2190144" y="-1354958"/>
            <a:ext cx="4380260" cy="4380260"/>
            <a:chOff x="0" y="0"/>
            <a:chExt cx="812800" cy="812800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72" name="Google Shape;72;p7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7"/>
          <p:cNvGrpSpPr/>
          <p:nvPr/>
        </p:nvGrpSpPr>
        <p:grpSpPr>
          <a:xfrm>
            <a:off x="920489" y="1283157"/>
            <a:ext cx="1406957" cy="1406957"/>
            <a:chOff x="0" y="0"/>
            <a:chExt cx="812800" cy="812800"/>
          </a:xfrm>
        </p:grpSpPr>
        <p:sp>
          <p:nvSpPr>
            <p:cNvPr id="74" name="Google Shape;7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5" name="Google Shape;75;p7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" name="Google Shape;7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621" y="2107125"/>
            <a:ext cx="1154950" cy="109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88496" y="4235825"/>
            <a:ext cx="1154950" cy="109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8050" y="577638"/>
            <a:ext cx="856400" cy="15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495" y="7704435"/>
            <a:ext cx="838075" cy="154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2" name="Google Shape;82;p8"/>
          <p:cNvGrpSpPr/>
          <p:nvPr/>
        </p:nvGrpSpPr>
        <p:grpSpPr>
          <a:xfrm>
            <a:off x="16283451" y="-1381909"/>
            <a:ext cx="4380260" cy="4380260"/>
            <a:chOff x="0" y="0"/>
            <a:chExt cx="812800" cy="812800"/>
          </a:xfrm>
        </p:grpSpPr>
        <p:sp>
          <p:nvSpPr>
            <p:cNvPr id="83" name="Google Shape;83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84" name="Google Shape;84;p8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8"/>
          <p:cNvGrpSpPr/>
          <p:nvPr/>
        </p:nvGrpSpPr>
        <p:grpSpPr>
          <a:xfrm>
            <a:off x="17517468" y="1256207"/>
            <a:ext cx="1742156" cy="1742156"/>
            <a:chOff x="0" y="0"/>
            <a:chExt cx="812800" cy="812800"/>
          </a:xfrm>
        </p:grpSpPr>
        <p:sp>
          <p:nvSpPr>
            <p:cNvPr id="86" name="Google Shape;8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" name="Google Shape;87;p8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8"/>
          <p:cNvGrpSpPr/>
          <p:nvPr/>
        </p:nvGrpSpPr>
        <p:grpSpPr>
          <a:xfrm>
            <a:off x="10154746" y="9258300"/>
            <a:ext cx="1742156" cy="1742156"/>
            <a:chOff x="0" y="0"/>
            <a:chExt cx="812800" cy="812800"/>
          </a:xfrm>
        </p:grpSpPr>
        <p:sp>
          <p:nvSpPr>
            <p:cNvPr id="89" name="Google Shape;8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0" name="Google Shape;90;p8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8"/>
          <p:cNvGrpSpPr/>
          <p:nvPr/>
        </p:nvGrpSpPr>
        <p:grpSpPr>
          <a:xfrm>
            <a:off x="9683147" y="9615658"/>
            <a:ext cx="1342664" cy="1342664"/>
            <a:chOff x="0" y="0"/>
            <a:chExt cx="812800" cy="812800"/>
          </a:xfrm>
        </p:grpSpPr>
        <p:sp>
          <p:nvSpPr>
            <p:cNvPr id="92" name="Google Shape;92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93" name="Google Shape;93;p8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Google Shape;9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1774" y="9405848"/>
            <a:ext cx="1145700" cy="10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00" y="2498101"/>
            <a:ext cx="982923" cy="9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/>
          <p:nvPr>
            <p:ph idx="1" type="body"/>
          </p:nvPr>
        </p:nvSpPr>
        <p:spPr>
          <a:xfrm>
            <a:off x="7743825" y="4263750"/>
            <a:ext cx="5775900" cy="4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2" type="body"/>
          </p:nvPr>
        </p:nvSpPr>
        <p:spPr>
          <a:xfrm>
            <a:off x="2112825" y="4263750"/>
            <a:ext cx="5631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Play"/>
              <a:buNone/>
              <a:defRPr i="0" sz="9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0" name="Google Shape;100;p9"/>
          <p:cNvGrpSpPr/>
          <p:nvPr/>
        </p:nvGrpSpPr>
        <p:grpSpPr>
          <a:xfrm>
            <a:off x="17238622" y="1629527"/>
            <a:ext cx="1678595" cy="1678595"/>
            <a:chOff x="0" y="0"/>
            <a:chExt cx="812800" cy="812800"/>
          </a:xfrm>
        </p:grpSpPr>
        <p:sp>
          <p:nvSpPr>
            <p:cNvPr id="101" name="Google Shape;10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02" name="Google Shape;102;p9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9"/>
          <p:cNvGrpSpPr/>
          <p:nvPr/>
        </p:nvGrpSpPr>
        <p:grpSpPr>
          <a:xfrm>
            <a:off x="-971719" y="8573339"/>
            <a:ext cx="3159435" cy="3159435"/>
            <a:chOff x="0" y="0"/>
            <a:chExt cx="812800" cy="812800"/>
          </a:xfrm>
        </p:grpSpPr>
        <p:sp>
          <p:nvSpPr>
            <p:cNvPr id="104" name="Google Shape;10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05" name="Google Shape;105;p9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9"/>
          <p:cNvGrpSpPr/>
          <p:nvPr/>
        </p:nvGrpSpPr>
        <p:grpSpPr>
          <a:xfrm>
            <a:off x="157614" y="8008241"/>
            <a:ext cx="1742156" cy="1742156"/>
            <a:chOff x="0" y="0"/>
            <a:chExt cx="812800" cy="812800"/>
          </a:xfrm>
        </p:grpSpPr>
        <p:sp>
          <p:nvSpPr>
            <p:cNvPr id="107" name="Google Shape;10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8" name="Google Shape;108;p9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" name="Google Shape;10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26980" y="843085"/>
            <a:ext cx="838075" cy="154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9925" y="7784225"/>
            <a:ext cx="856400" cy="15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9927" y="1301818"/>
            <a:ext cx="1154475" cy="108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6615" y="8008250"/>
            <a:ext cx="2008830" cy="15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/>
          <p:nvPr>
            <p:ph idx="2" type="pic"/>
          </p:nvPr>
        </p:nvSpPr>
        <p:spPr>
          <a:xfrm>
            <a:off x="10152199" y="4876650"/>
            <a:ext cx="3939000" cy="29541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0"/>
          <p:cNvSpPr txBox="1"/>
          <p:nvPr>
            <p:ph idx="1" type="body"/>
          </p:nvPr>
        </p:nvSpPr>
        <p:spPr>
          <a:xfrm>
            <a:off x="2311813" y="45591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116" name="Google Shape;116;p10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Play"/>
              <a:buNone/>
              <a:defRPr i="0" sz="9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7" name="Google Shape;117;p10"/>
          <p:cNvGrpSpPr/>
          <p:nvPr/>
        </p:nvGrpSpPr>
        <p:grpSpPr>
          <a:xfrm>
            <a:off x="-544664" y="7945185"/>
            <a:ext cx="1661851" cy="1661851"/>
            <a:chOff x="0" y="0"/>
            <a:chExt cx="812800" cy="812800"/>
          </a:xfrm>
        </p:grpSpPr>
        <p:sp>
          <p:nvSpPr>
            <p:cNvPr id="118" name="Google Shape;11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119" name="Google Shape;119;p10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0"/>
          <p:cNvGrpSpPr/>
          <p:nvPr/>
        </p:nvGrpSpPr>
        <p:grpSpPr>
          <a:xfrm>
            <a:off x="16246400" y="8247549"/>
            <a:ext cx="3324027" cy="3324027"/>
            <a:chOff x="0" y="0"/>
            <a:chExt cx="812800" cy="812800"/>
          </a:xfrm>
        </p:grpSpPr>
        <p:sp>
          <p:nvSpPr>
            <p:cNvPr id="121" name="Google Shape;12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22" name="Google Shape;122;p10"/>
            <p:cNvSpPr txBox="1"/>
            <p:nvPr/>
          </p:nvSpPr>
          <p:spPr>
            <a:xfrm>
              <a:off x="152400" y="104775"/>
              <a:ext cx="5079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0"/>
          <p:cNvGrpSpPr/>
          <p:nvPr/>
        </p:nvGrpSpPr>
        <p:grpSpPr>
          <a:xfrm>
            <a:off x="15806822" y="8984212"/>
            <a:ext cx="1241715" cy="1241715"/>
            <a:chOff x="0" y="0"/>
            <a:chExt cx="812800" cy="812800"/>
          </a:xfrm>
        </p:grpSpPr>
        <p:sp>
          <p:nvSpPr>
            <p:cNvPr id="124" name="Google Shape;12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5" name="Google Shape;125;p10"/>
            <p:cNvSpPr txBox="1"/>
            <p:nvPr/>
          </p:nvSpPr>
          <p:spPr>
            <a:xfrm>
              <a:off x="88900" y="41275"/>
              <a:ext cx="6351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" name="Google Shape;12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04697" y="3191185"/>
            <a:ext cx="1241700" cy="13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249" y="595126"/>
            <a:ext cx="622950" cy="1148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88850" y="1400325"/>
            <a:ext cx="15510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Play"/>
              <a:buNone/>
              <a:defRPr i="0" sz="90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372425" y="4457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–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–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»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Char char="•"/>
              <a:defRPr i="0" sz="2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6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11" Type="http://schemas.openxmlformats.org/officeDocument/2006/relationships/image" Target="../media/image13.png"/><Relationship Id="rId10" Type="http://schemas.openxmlformats.org/officeDocument/2006/relationships/image" Target="../media/image10.png"/><Relationship Id="rId9" Type="http://schemas.openxmlformats.org/officeDocument/2006/relationships/image" Target="../media/image48.png"/><Relationship Id="rId5" Type="http://schemas.openxmlformats.org/officeDocument/2006/relationships/image" Target="../media/image43.png"/><Relationship Id="rId6" Type="http://schemas.openxmlformats.org/officeDocument/2006/relationships/image" Target="../media/image55.png"/><Relationship Id="rId7" Type="http://schemas.openxmlformats.org/officeDocument/2006/relationships/image" Target="../media/image49.png"/><Relationship Id="rId8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71.png"/><Relationship Id="rId8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67.png"/><Relationship Id="rId9" Type="http://schemas.openxmlformats.org/officeDocument/2006/relationships/image" Target="../media/image57.png"/><Relationship Id="rId5" Type="http://schemas.openxmlformats.org/officeDocument/2006/relationships/image" Target="../media/image7.png"/><Relationship Id="rId6" Type="http://schemas.openxmlformats.org/officeDocument/2006/relationships/image" Target="../media/image62.png"/><Relationship Id="rId7" Type="http://schemas.openxmlformats.org/officeDocument/2006/relationships/image" Target="../media/image66.png"/><Relationship Id="rId8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Relationship Id="rId4" Type="http://schemas.openxmlformats.org/officeDocument/2006/relationships/image" Target="../media/image1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63.png"/><Relationship Id="rId6" Type="http://schemas.openxmlformats.org/officeDocument/2006/relationships/image" Target="../media/image79.png"/><Relationship Id="rId7" Type="http://schemas.openxmlformats.org/officeDocument/2006/relationships/image" Target="../media/image70.png"/><Relationship Id="rId8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4" Type="http://schemas.openxmlformats.org/officeDocument/2006/relationships/image" Target="../media/image2.png"/><Relationship Id="rId5" Type="http://schemas.openxmlformats.org/officeDocument/2006/relationships/image" Target="../media/image78.png"/><Relationship Id="rId6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.png"/><Relationship Id="rId7" Type="http://schemas.openxmlformats.org/officeDocument/2006/relationships/image" Target="../media/image19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Relationship Id="rId6" Type="http://schemas.openxmlformats.org/officeDocument/2006/relationships/image" Target="../media/image27.png"/><Relationship Id="rId7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46.png"/><Relationship Id="rId10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image" Target="../media/image37.png"/><Relationship Id="rId6" Type="http://schemas.openxmlformats.org/officeDocument/2006/relationships/image" Target="../media/image68.png"/><Relationship Id="rId7" Type="http://schemas.openxmlformats.org/officeDocument/2006/relationships/image" Target="../media/image35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1"/>
          <p:cNvGrpSpPr/>
          <p:nvPr/>
        </p:nvGrpSpPr>
        <p:grpSpPr>
          <a:xfrm>
            <a:off x="-187690" y="-345984"/>
            <a:ext cx="13556607" cy="7897710"/>
            <a:chOff x="0" y="-47625"/>
            <a:chExt cx="3570464" cy="2080055"/>
          </a:xfrm>
        </p:grpSpPr>
        <p:sp>
          <p:nvSpPr>
            <p:cNvPr id="133" name="Google Shape;133;p11"/>
            <p:cNvSpPr/>
            <p:nvPr/>
          </p:nvSpPr>
          <p:spPr>
            <a:xfrm>
              <a:off x="0" y="0"/>
              <a:ext cx="3570464" cy="2032430"/>
            </a:xfrm>
            <a:custGeom>
              <a:rect b="b" l="l" r="r" t="t"/>
              <a:pathLst>
                <a:path extrusionOk="0" h="2032430" w="3570464">
                  <a:moveTo>
                    <a:pt x="5711" y="0"/>
                  </a:moveTo>
                  <a:lnTo>
                    <a:pt x="3564753" y="0"/>
                  </a:lnTo>
                  <a:cubicBezTo>
                    <a:pt x="3566268" y="0"/>
                    <a:pt x="3567721" y="602"/>
                    <a:pt x="3568791" y="1673"/>
                  </a:cubicBezTo>
                  <a:cubicBezTo>
                    <a:pt x="3569863" y="2744"/>
                    <a:pt x="3570464" y="4196"/>
                    <a:pt x="3570464" y="5711"/>
                  </a:cubicBezTo>
                  <a:lnTo>
                    <a:pt x="3570464" y="2026720"/>
                  </a:lnTo>
                  <a:cubicBezTo>
                    <a:pt x="3570464" y="2029874"/>
                    <a:pt x="3567907" y="2032430"/>
                    <a:pt x="3564753" y="2032430"/>
                  </a:cubicBezTo>
                  <a:lnTo>
                    <a:pt x="5711" y="2032430"/>
                  </a:lnTo>
                  <a:cubicBezTo>
                    <a:pt x="2557" y="2032430"/>
                    <a:pt x="0" y="2029874"/>
                    <a:pt x="0" y="2026720"/>
                  </a:cubicBezTo>
                  <a:lnTo>
                    <a:pt x="0" y="5711"/>
                  </a:lnTo>
                  <a:cubicBezTo>
                    <a:pt x="0" y="2557"/>
                    <a:pt x="2557" y="0"/>
                    <a:pt x="57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1"/>
            <p:cNvSpPr txBox="1"/>
            <p:nvPr/>
          </p:nvSpPr>
          <p:spPr>
            <a:xfrm>
              <a:off x="0" y="-47625"/>
              <a:ext cx="3570464" cy="208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11"/>
          <p:cNvGrpSpPr/>
          <p:nvPr/>
        </p:nvGrpSpPr>
        <p:grpSpPr>
          <a:xfrm>
            <a:off x="9706831" y="4353618"/>
            <a:ext cx="5877646" cy="3756721"/>
            <a:chOff x="0" y="-47625"/>
            <a:chExt cx="1548022" cy="989424"/>
          </a:xfrm>
        </p:grpSpPr>
        <p:sp>
          <p:nvSpPr>
            <p:cNvPr id="136" name="Google Shape;136;p11"/>
            <p:cNvSpPr/>
            <p:nvPr/>
          </p:nvSpPr>
          <p:spPr>
            <a:xfrm>
              <a:off x="0" y="0"/>
              <a:ext cx="1548022" cy="941799"/>
            </a:xfrm>
            <a:custGeom>
              <a:rect b="b" l="l" r="r" t="t"/>
              <a:pathLst>
                <a:path extrusionOk="0" h="941799" w="1548022">
                  <a:moveTo>
                    <a:pt x="13172" y="0"/>
                  </a:moveTo>
                  <a:lnTo>
                    <a:pt x="1534850" y="0"/>
                  </a:lnTo>
                  <a:cubicBezTo>
                    <a:pt x="1542125" y="0"/>
                    <a:pt x="1548022" y="5897"/>
                    <a:pt x="1548022" y="13172"/>
                  </a:cubicBezTo>
                  <a:lnTo>
                    <a:pt x="1548022" y="928628"/>
                  </a:lnTo>
                  <a:cubicBezTo>
                    <a:pt x="1548022" y="932121"/>
                    <a:pt x="1546634" y="935471"/>
                    <a:pt x="1544164" y="937942"/>
                  </a:cubicBezTo>
                  <a:cubicBezTo>
                    <a:pt x="1541694" y="940412"/>
                    <a:pt x="1538344" y="941799"/>
                    <a:pt x="1534850" y="941799"/>
                  </a:cubicBezTo>
                  <a:lnTo>
                    <a:pt x="13172" y="941799"/>
                  </a:lnTo>
                  <a:cubicBezTo>
                    <a:pt x="5897" y="941799"/>
                    <a:pt x="0" y="935902"/>
                    <a:pt x="0" y="928628"/>
                  </a:cubicBezTo>
                  <a:lnTo>
                    <a:pt x="0" y="13172"/>
                  </a:lnTo>
                  <a:cubicBezTo>
                    <a:pt x="0" y="5897"/>
                    <a:pt x="5897" y="0"/>
                    <a:pt x="13172" y="0"/>
                  </a:cubicBez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1"/>
            <p:cNvSpPr txBox="1"/>
            <p:nvPr/>
          </p:nvSpPr>
          <p:spPr>
            <a:xfrm>
              <a:off x="0" y="-47625"/>
              <a:ext cx="1548022" cy="9894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8" name="Google Shape;13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2780" y="5012926"/>
            <a:ext cx="8207598" cy="537219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1"/>
          <p:cNvSpPr txBox="1"/>
          <p:nvPr/>
        </p:nvSpPr>
        <p:spPr>
          <a:xfrm>
            <a:off x="1236123" y="1779377"/>
            <a:ext cx="8844300" cy="44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77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PROJECT ACTION PLAN </a:t>
            </a:r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3257845" y="8491760"/>
            <a:ext cx="4311253" cy="63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Presentation Slides </a:t>
            </a:r>
            <a:endParaRPr/>
          </a:p>
        </p:txBody>
      </p:sp>
      <p:grpSp>
        <p:nvGrpSpPr>
          <p:cNvPr id="141" name="Google Shape;141;p11"/>
          <p:cNvGrpSpPr/>
          <p:nvPr/>
        </p:nvGrpSpPr>
        <p:grpSpPr>
          <a:xfrm>
            <a:off x="16101668" y="-1211505"/>
            <a:ext cx="3632209" cy="3632209"/>
            <a:chOff x="0" y="0"/>
            <a:chExt cx="812800" cy="812800"/>
          </a:xfrm>
        </p:grpSpPr>
        <p:sp>
          <p:nvSpPr>
            <p:cNvPr id="142" name="Google Shape;142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43" name="Google Shape;143;p11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1"/>
          <p:cNvGrpSpPr/>
          <p:nvPr/>
        </p:nvGrpSpPr>
        <p:grpSpPr>
          <a:xfrm>
            <a:off x="12645654" y="-165158"/>
            <a:ext cx="1128727" cy="1128727"/>
            <a:chOff x="0" y="0"/>
            <a:chExt cx="812800" cy="812800"/>
          </a:xfrm>
        </p:grpSpPr>
        <p:sp>
          <p:nvSpPr>
            <p:cNvPr id="145" name="Google Shape;145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6" name="Google Shape;146;p11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1"/>
          <p:cNvGrpSpPr/>
          <p:nvPr/>
        </p:nvGrpSpPr>
        <p:grpSpPr>
          <a:xfrm>
            <a:off x="469978" y="9321177"/>
            <a:ext cx="3632209" cy="3632209"/>
            <a:chOff x="0" y="0"/>
            <a:chExt cx="812800" cy="812800"/>
          </a:xfrm>
        </p:grpSpPr>
        <p:sp>
          <p:nvSpPr>
            <p:cNvPr id="148" name="Google Shape;148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49" name="Google Shape;149;p11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0" name="Google Shape;15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76" y="8045913"/>
            <a:ext cx="1724900" cy="19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5595" y="136422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1500" y="2205263"/>
            <a:ext cx="2882125" cy="1565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20"/>
          <p:cNvGrpSpPr/>
          <p:nvPr/>
        </p:nvGrpSpPr>
        <p:grpSpPr>
          <a:xfrm>
            <a:off x="1105022" y="5763132"/>
            <a:ext cx="4748418" cy="2966541"/>
            <a:chOff x="0" y="-47625"/>
            <a:chExt cx="1250612" cy="781311"/>
          </a:xfrm>
        </p:grpSpPr>
        <p:sp>
          <p:nvSpPr>
            <p:cNvPr id="407" name="Google Shape;407;p20"/>
            <p:cNvSpPr/>
            <p:nvPr/>
          </p:nvSpPr>
          <p:spPr>
            <a:xfrm>
              <a:off x="0" y="0"/>
              <a:ext cx="1250612" cy="733686"/>
            </a:xfrm>
            <a:custGeom>
              <a:rect b="b" l="l" r="r" t="t"/>
              <a:pathLst>
                <a:path extrusionOk="0" h="733686" w="1250612">
                  <a:moveTo>
                    <a:pt x="16304" y="0"/>
                  </a:moveTo>
                  <a:lnTo>
                    <a:pt x="1234308" y="0"/>
                  </a:lnTo>
                  <a:cubicBezTo>
                    <a:pt x="1243313" y="0"/>
                    <a:pt x="1250612" y="7300"/>
                    <a:pt x="1250612" y="16304"/>
                  </a:cubicBezTo>
                  <a:lnTo>
                    <a:pt x="1250612" y="717382"/>
                  </a:lnTo>
                  <a:cubicBezTo>
                    <a:pt x="1250612" y="726387"/>
                    <a:pt x="1243313" y="733686"/>
                    <a:pt x="1234308" y="733686"/>
                  </a:cubicBezTo>
                  <a:lnTo>
                    <a:pt x="16304" y="733686"/>
                  </a:lnTo>
                  <a:cubicBezTo>
                    <a:pt x="7300" y="733686"/>
                    <a:pt x="0" y="726387"/>
                    <a:pt x="0" y="717382"/>
                  </a:cubicBezTo>
                  <a:lnTo>
                    <a:pt x="0" y="16304"/>
                  </a:lnTo>
                  <a:cubicBezTo>
                    <a:pt x="0" y="7300"/>
                    <a:pt x="7300" y="0"/>
                    <a:pt x="16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0"/>
            <p:cNvSpPr txBox="1"/>
            <p:nvPr/>
          </p:nvSpPr>
          <p:spPr>
            <a:xfrm>
              <a:off x="0" y="-47625"/>
              <a:ext cx="1250612" cy="781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455149" y="4763244"/>
            <a:ext cx="4048163" cy="2361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0"/>
          <p:cNvGrpSpPr/>
          <p:nvPr/>
        </p:nvGrpSpPr>
        <p:grpSpPr>
          <a:xfrm>
            <a:off x="2713466" y="3737689"/>
            <a:ext cx="1531530" cy="1531530"/>
            <a:chOff x="0" y="0"/>
            <a:chExt cx="812800" cy="812800"/>
          </a:xfrm>
        </p:grpSpPr>
        <p:sp>
          <p:nvSpPr>
            <p:cNvPr id="411" name="Google Shape;41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12" name="Google Shape;412;p20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3" name="Google Shape;4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1554395" y="4637530"/>
            <a:ext cx="3849673" cy="2245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20"/>
          <p:cNvGrpSpPr/>
          <p:nvPr/>
        </p:nvGrpSpPr>
        <p:grpSpPr>
          <a:xfrm>
            <a:off x="6767840" y="5763132"/>
            <a:ext cx="4748418" cy="2966541"/>
            <a:chOff x="0" y="-47625"/>
            <a:chExt cx="1250612" cy="781311"/>
          </a:xfrm>
        </p:grpSpPr>
        <p:sp>
          <p:nvSpPr>
            <p:cNvPr id="415" name="Google Shape;415;p20"/>
            <p:cNvSpPr/>
            <p:nvPr/>
          </p:nvSpPr>
          <p:spPr>
            <a:xfrm>
              <a:off x="0" y="0"/>
              <a:ext cx="1250612" cy="733686"/>
            </a:xfrm>
            <a:custGeom>
              <a:rect b="b" l="l" r="r" t="t"/>
              <a:pathLst>
                <a:path extrusionOk="0" h="733686" w="1250612">
                  <a:moveTo>
                    <a:pt x="16304" y="0"/>
                  </a:moveTo>
                  <a:lnTo>
                    <a:pt x="1234308" y="0"/>
                  </a:lnTo>
                  <a:cubicBezTo>
                    <a:pt x="1243313" y="0"/>
                    <a:pt x="1250612" y="7300"/>
                    <a:pt x="1250612" y="16304"/>
                  </a:cubicBezTo>
                  <a:lnTo>
                    <a:pt x="1250612" y="717382"/>
                  </a:lnTo>
                  <a:cubicBezTo>
                    <a:pt x="1250612" y="726387"/>
                    <a:pt x="1243313" y="733686"/>
                    <a:pt x="1234308" y="733686"/>
                  </a:cubicBezTo>
                  <a:lnTo>
                    <a:pt x="16304" y="733686"/>
                  </a:lnTo>
                  <a:cubicBezTo>
                    <a:pt x="7300" y="733686"/>
                    <a:pt x="0" y="726387"/>
                    <a:pt x="0" y="717382"/>
                  </a:cubicBezTo>
                  <a:lnTo>
                    <a:pt x="0" y="16304"/>
                  </a:lnTo>
                  <a:cubicBezTo>
                    <a:pt x="0" y="7300"/>
                    <a:pt x="7300" y="0"/>
                    <a:pt x="16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0"/>
            <p:cNvSpPr txBox="1"/>
            <p:nvPr/>
          </p:nvSpPr>
          <p:spPr>
            <a:xfrm>
              <a:off x="0" y="-47625"/>
              <a:ext cx="1250612" cy="781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0"/>
          <p:cNvGrpSpPr/>
          <p:nvPr/>
        </p:nvGrpSpPr>
        <p:grpSpPr>
          <a:xfrm>
            <a:off x="8376284" y="3737689"/>
            <a:ext cx="1531530" cy="1531530"/>
            <a:chOff x="0" y="0"/>
            <a:chExt cx="812800" cy="812800"/>
          </a:xfrm>
        </p:grpSpPr>
        <p:sp>
          <p:nvSpPr>
            <p:cNvPr id="418" name="Google Shape;41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19" name="Google Shape;419;p20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0" name="Google Shape;420;p20"/>
          <p:cNvGrpSpPr/>
          <p:nvPr/>
        </p:nvGrpSpPr>
        <p:grpSpPr>
          <a:xfrm>
            <a:off x="14043004" y="3737689"/>
            <a:ext cx="1531530" cy="1531530"/>
            <a:chOff x="0" y="0"/>
            <a:chExt cx="812800" cy="812800"/>
          </a:xfrm>
        </p:grpSpPr>
        <p:sp>
          <p:nvSpPr>
            <p:cNvPr id="421" name="Google Shape;42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22" name="Google Shape;422;p20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3" name="Google Shape;42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117968" y="4763244"/>
            <a:ext cx="4048163" cy="236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7217213" y="4637530"/>
            <a:ext cx="3849673" cy="2245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20"/>
          <p:cNvGrpSpPr/>
          <p:nvPr/>
        </p:nvGrpSpPr>
        <p:grpSpPr>
          <a:xfrm>
            <a:off x="12434560" y="5763132"/>
            <a:ext cx="4748418" cy="2966541"/>
            <a:chOff x="0" y="-47625"/>
            <a:chExt cx="1250612" cy="781311"/>
          </a:xfrm>
        </p:grpSpPr>
        <p:sp>
          <p:nvSpPr>
            <p:cNvPr id="426" name="Google Shape;426;p20"/>
            <p:cNvSpPr/>
            <p:nvPr/>
          </p:nvSpPr>
          <p:spPr>
            <a:xfrm>
              <a:off x="0" y="0"/>
              <a:ext cx="1250612" cy="733686"/>
            </a:xfrm>
            <a:custGeom>
              <a:rect b="b" l="l" r="r" t="t"/>
              <a:pathLst>
                <a:path extrusionOk="0" h="733686" w="1250612">
                  <a:moveTo>
                    <a:pt x="16304" y="0"/>
                  </a:moveTo>
                  <a:lnTo>
                    <a:pt x="1234308" y="0"/>
                  </a:lnTo>
                  <a:cubicBezTo>
                    <a:pt x="1243313" y="0"/>
                    <a:pt x="1250612" y="7300"/>
                    <a:pt x="1250612" y="16304"/>
                  </a:cubicBezTo>
                  <a:lnTo>
                    <a:pt x="1250612" y="717382"/>
                  </a:lnTo>
                  <a:cubicBezTo>
                    <a:pt x="1250612" y="726387"/>
                    <a:pt x="1243313" y="733686"/>
                    <a:pt x="1234308" y="733686"/>
                  </a:cubicBezTo>
                  <a:lnTo>
                    <a:pt x="16304" y="733686"/>
                  </a:lnTo>
                  <a:cubicBezTo>
                    <a:pt x="7300" y="733686"/>
                    <a:pt x="0" y="726387"/>
                    <a:pt x="0" y="717382"/>
                  </a:cubicBezTo>
                  <a:lnTo>
                    <a:pt x="0" y="16304"/>
                  </a:lnTo>
                  <a:cubicBezTo>
                    <a:pt x="0" y="7300"/>
                    <a:pt x="7300" y="0"/>
                    <a:pt x="16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0"/>
            <p:cNvSpPr txBox="1"/>
            <p:nvPr/>
          </p:nvSpPr>
          <p:spPr>
            <a:xfrm>
              <a:off x="0" y="-47625"/>
              <a:ext cx="1250612" cy="7813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8" name="Google Shape;42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12784687" y="4763244"/>
            <a:ext cx="4048163" cy="236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12883932" y="4637530"/>
            <a:ext cx="3849673" cy="224564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0"/>
          <p:cNvSpPr txBox="1"/>
          <p:nvPr/>
        </p:nvSpPr>
        <p:spPr>
          <a:xfrm>
            <a:off x="1792496" y="7168325"/>
            <a:ext cx="337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431" name="Google Shape;431;p20"/>
          <p:cNvSpPr txBox="1"/>
          <p:nvPr/>
        </p:nvSpPr>
        <p:spPr>
          <a:xfrm>
            <a:off x="13248850" y="7168325"/>
            <a:ext cx="3119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432" name="Google Shape;432;p20"/>
          <p:cNvSpPr txBox="1"/>
          <p:nvPr/>
        </p:nvSpPr>
        <p:spPr>
          <a:xfrm>
            <a:off x="7455315" y="7168325"/>
            <a:ext cx="337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statistic.</a:t>
            </a:r>
            <a:endParaRPr/>
          </a:p>
        </p:txBody>
      </p:sp>
      <p:sp>
        <p:nvSpPr>
          <p:cNvPr id="433" name="Google Shape;433;p20"/>
          <p:cNvSpPr txBox="1"/>
          <p:nvPr/>
        </p:nvSpPr>
        <p:spPr>
          <a:xfrm>
            <a:off x="2171684" y="1019175"/>
            <a:ext cx="1394463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Action Plan Process</a:t>
            </a:r>
            <a:endParaRPr/>
          </a:p>
        </p:txBody>
      </p:sp>
      <p:sp>
        <p:nvSpPr>
          <p:cNvPr id="434" name="Google Shape;434;p20"/>
          <p:cNvSpPr txBox="1"/>
          <p:nvPr/>
        </p:nvSpPr>
        <p:spPr>
          <a:xfrm>
            <a:off x="2982803" y="2457407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the featured statistic</a:t>
            </a:r>
            <a:endParaRPr/>
          </a:p>
        </p:txBody>
      </p:sp>
      <p:sp>
        <p:nvSpPr>
          <p:cNvPr id="435" name="Google Shape;435;p20"/>
          <p:cNvSpPr txBox="1"/>
          <p:nvPr/>
        </p:nvSpPr>
        <p:spPr>
          <a:xfrm>
            <a:off x="2683157" y="4152617"/>
            <a:ext cx="1592148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43%</a:t>
            </a:r>
            <a:endParaRPr/>
          </a:p>
        </p:txBody>
      </p:sp>
      <p:sp>
        <p:nvSpPr>
          <p:cNvPr id="436" name="Google Shape;436;p20"/>
          <p:cNvSpPr txBox="1"/>
          <p:nvPr/>
        </p:nvSpPr>
        <p:spPr>
          <a:xfrm>
            <a:off x="8345975" y="4152617"/>
            <a:ext cx="1592148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endParaRPr/>
          </a:p>
        </p:txBody>
      </p:sp>
      <p:sp>
        <p:nvSpPr>
          <p:cNvPr id="437" name="Google Shape;437;p20"/>
          <p:cNvSpPr txBox="1"/>
          <p:nvPr/>
        </p:nvSpPr>
        <p:spPr>
          <a:xfrm>
            <a:off x="14012695" y="4152617"/>
            <a:ext cx="1592148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35%</a:t>
            </a:r>
            <a:endParaRPr/>
          </a:p>
        </p:txBody>
      </p:sp>
      <p:grpSp>
        <p:nvGrpSpPr>
          <p:cNvPr id="438" name="Google Shape;438;p20"/>
          <p:cNvGrpSpPr/>
          <p:nvPr/>
        </p:nvGrpSpPr>
        <p:grpSpPr>
          <a:xfrm>
            <a:off x="-1029099" y="-756725"/>
            <a:ext cx="2821596" cy="2821596"/>
            <a:chOff x="0" y="0"/>
            <a:chExt cx="812800" cy="812800"/>
          </a:xfrm>
        </p:grpSpPr>
        <p:sp>
          <p:nvSpPr>
            <p:cNvPr id="439" name="Google Shape;43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40" name="Google Shape;440;p20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1" name="Google Shape;44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122142" y="9223575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80240" y="844575"/>
            <a:ext cx="1487585" cy="18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97350" y="451539"/>
            <a:ext cx="1154375" cy="109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3071" y="1068662"/>
            <a:ext cx="74428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1"/>
          <p:cNvGrpSpPr/>
          <p:nvPr/>
        </p:nvGrpSpPr>
        <p:grpSpPr>
          <a:xfrm>
            <a:off x="307303" y="4929113"/>
            <a:ext cx="17673395" cy="4552679"/>
            <a:chOff x="0" y="-47625"/>
            <a:chExt cx="4654721" cy="1199060"/>
          </a:xfrm>
        </p:grpSpPr>
        <p:sp>
          <p:nvSpPr>
            <p:cNvPr id="450" name="Google Shape;450;p21"/>
            <p:cNvSpPr/>
            <p:nvPr/>
          </p:nvSpPr>
          <p:spPr>
            <a:xfrm>
              <a:off x="0" y="0"/>
              <a:ext cx="4654721" cy="1151435"/>
            </a:xfrm>
            <a:custGeom>
              <a:rect b="b" l="l" r="r" t="t"/>
              <a:pathLst>
                <a:path extrusionOk="0" h="1151435" w="4654721">
                  <a:moveTo>
                    <a:pt x="4381" y="0"/>
                  </a:moveTo>
                  <a:lnTo>
                    <a:pt x="4650341" y="0"/>
                  </a:lnTo>
                  <a:cubicBezTo>
                    <a:pt x="4652760" y="0"/>
                    <a:pt x="4654721" y="1961"/>
                    <a:pt x="4654721" y="4381"/>
                  </a:cubicBezTo>
                  <a:lnTo>
                    <a:pt x="4654721" y="1147054"/>
                  </a:lnTo>
                  <a:cubicBezTo>
                    <a:pt x="4654721" y="1149473"/>
                    <a:pt x="4652760" y="1151435"/>
                    <a:pt x="4650341" y="1151435"/>
                  </a:cubicBezTo>
                  <a:lnTo>
                    <a:pt x="4381" y="1151435"/>
                  </a:lnTo>
                  <a:cubicBezTo>
                    <a:pt x="1961" y="1151435"/>
                    <a:pt x="0" y="1149473"/>
                    <a:pt x="0" y="1147054"/>
                  </a:cubicBezTo>
                  <a:lnTo>
                    <a:pt x="0" y="4381"/>
                  </a:lnTo>
                  <a:cubicBezTo>
                    <a:pt x="0" y="1961"/>
                    <a:pt x="1961" y="0"/>
                    <a:pt x="4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1"/>
            <p:cNvSpPr txBox="1"/>
            <p:nvPr/>
          </p:nvSpPr>
          <p:spPr>
            <a:xfrm>
              <a:off x="0" y="-47625"/>
              <a:ext cx="4654721" cy="11990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1"/>
          <p:cNvGrpSpPr/>
          <p:nvPr/>
        </p:nvGrpSpPr>
        <p:grpSpPr>
          <a:xfrm>
            <a:off x="1613299" y="4637242"/>
            <a:ext cx="3495642" cy="1745760"/>
            <a:chOff x="0" y="-47625"/>
            <a:chExt cx="920663" cy="459789"/>
          </a:xfrm>
        </p:grpSpPr>
        <p:sp>
          <p:nvSpPr>
            <p:cNvPr id="453" name="Google Shape;453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22147" y="0"/>
                  </a:moveTo>
                  <a:lnTo>
                    <a:pt x="898516" y="0"/>
                  </a:lnTo>
                  <a:cubicBezTo>
                    <a:pt x="910747" y="0"/>
                    <a:pt x="920663" y="9916"/>
                    <a:pt x="920663" y="22147"/>
                  </a:cubicBezTo>
                  <a:lnTo>
                    <a:pt x="920663" y="390016"/>
                  </a:lnTo>
                  <a:cubicBezTo>
                    <a:pt x="920663" y="402248"/>
                    <a:pt x="910747" y="412164"/>
                    <a:pt x="898516" y="412164"/>
                  </a:cubicBezTo>
                  <a:lnTo>
                    <a:pt x="22147" y="412164"/>
                  </a:lnTo>
                  <a:cubicBezTo>
                    <a:pt x="9916" y="412164"/>
                    <a:pt x="0" y="402248"/>
                    <a:pt x="0" y="390016"/>
                  </a:cubicBezTo>
                  <a:lnTo>
                    <a:pt x="0" y="22147"/>
                  </a:lnTo>
                  <a:cubicBezTo>
                    <a:pt x="0" y="9916"/>
                    <a:pt x="9916" y="0"/>
                    <a:pt x="22147" y="0"/>
                  </a:cubicBez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21"/>
          <p:cNvGrpSpPr/>
          <p:nvPr/>
        </p:nvGrpSpPr>
        <p:grpSpPr>
          <a:xfrm>
            <a:off x="7490963" y="4637242"/>
            <a:ext cx="3495642" cy="1745760"/>
            <a:chOff x="0" y="-47625"/>
            <a:chExt cx="920663" cy="459789"/>
          </a:xfrm>
        </p:grpSpPr>
        <p:sp>
          <p:nvSpPr>
            <p:cNvPr id="456" name="Google Shape;456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22147" y="0"/>
                  </a:moveTo>
                  <a:lnTo>
                    <a:pt x="898516" y="0"/>
                  </a:lnTo>
                  <a:cubicBezTo>
                    <a:pt x="910747" y="0"/>
                    <a:pt x="920663" y="9916"/>
                    <a:pt x="920663" y="22147"/>
                  </a:cubicBezTo>
                  <a:lnTo>
                    <a:pt x="920663" y="390016"/>
                  </a:lnTo>
                  <a:cubicBezTo>
                    <a:pt x="920663" y="402248"/>
                    <a:pt x="910747" y="412164"/>
                    <a:pt x="898516" y="412164"/>
                  </a:cubicBezTo>
                  <a:lnTo>
                    <a:pt x="22147" y="412164"/>
                  </a:lnTo>
                  <a:cubicBezTo>
                    <a:pt x="9916" y="412164"/>
                    <a:pt x="0" y="402248"/>
                    <a:pt x="0" y="390016"/>
                  </a:cubicBezTo>
                  <a:lnTo>
                    <a:pt x="0" y="22147"/>
                  </a:lnTo>
                  <a:cubicBezTo>
                    <a:pt x="0" y="9916"/>
                    <a:pt x="9916" y="0"/>
                    <a:pt x="22147" y="0"/>
                  </a:cubicBez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1"/>
          <p:cNvGrpSpPr/>
          <p:nvPr/>
        </p:nvGrpSpPr>
        <p:grpSpPr>
          <a:xfrm>
            <a:off x="13368628" y="4637242"/>
            <a:ext cx="3495642" cy="1745760"/>
            <a:chOff x="0" y="-47625"/>
            <a:chExt cx="920663" cy="459789"/>
          </a:xfrm>
        </p:grpSpPr>
        <p:sp>
          <p:nvSpPr>
            <p:cNvPr id="459" name="Google Shape;459;p21"/>
            <p:cNvSpPr/>
            <p:nvPr/>
          </p:nvSpPr>
          <p:spPr>
            <a:xfrm>
              <a:off x="0" y="0"/>
              <a:ext cx="920663" cy="412164"/>
            </a:xfrm>
            <a:custGeom>
              <a:rect b="b" l="l" r="r" t="t"/>
              <a:pathLst>
                <a:path extrusionOk="0" h="412164" w="920663">
                  <a:moveTo>
                    <a:pt x="22147" y="0"/>
                  </a:moveTo>
                  <a:lnTo>
                    <a:pt x="898516" y="0"/>
                  </a:lnTo>
                  <a:cubicBezTo>
                    <a:pt x="910747" y="0"/>
                    <a:pt x="920663" y="9916"/>
                    <a:pt x="920663" y="22147"/>
                  </a:cubicBezTo>
                  <a:lnTo>
                    <a:pt x="920663" y="390016"/>
                  </a:lnTo>
                  <a:cubicBezTo>
                    <a:pt x="920663" y="402248"/>
                    <a:pt x="910747" y="412164"/>
                    <a:pt x="898516" y="412164"/>
                  </a:cubicBezTo>
                  <a:lnTo>
                    <a:pt x="22147" y="412164"/>
                  </a:lnTo>
                  <a:cubicBezTo>
                    <a:pt x="9916" y="412164"/>
                    <a:pt x="0" y="402248"/>
                    <a:pt x="0" y="390016"/>
                  </a:cubicBezTo>
                  <a:lnTo>
                    <a:pt x="0" y="22147"/>
                  </a:lnTo>
                  <a:cubicBezTo>
                    <a:pt x="0" y="9916"/>
                    <a:pt x="9916" y="0"/>
                    <a:pt x="22147" y="0"/>
                  </a:cubicBez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1"/>
            <p:cNvSpPr txBox="1"/>
            <p:nvPr/>
          </p:nvSpPr>
          <p:spPr>
            <a:xfrm>
              <a:off x="0" y="-47625"/>
              <a:ext cx="920663" cy="4597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1"/>
          <p:cNvSpPr txBox="1"/>
          <p:nvPr/>
        </p:nvSpPr>
        <p:spPr>
          <a:xfrm>
            <a:off x="7490963" y="7043132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Mary Smith</a:t>
            </a:r>
            <a:endParaRPr/>
          </a:p>
        </p:txBody>
      </p:sp>
      <p:sp>
        <p:nvSpPr>
          <p:cNvPr id="462" name="Google Shape;462;p21"/>
          <p:cNvSpPr txBox="1"/>
          <p:nvPr/>
        </p:nvSpPr>
        <p:spPr>
          <a:xfrm>
            <a:off x="7490963" y="7833793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463" name="Google Shape;463;p21"/>
          <p:cNvSpPr txBox="1"/>
          <p:nvPr/>
        </p:nvSpPr>
        <p:spPr>
          <a:xfrm>
            <a:off x="1613299" y="7043132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Jane Doe</a:t>
            </a:r>
            <a:endParaRPr/>
          </a:p>
        </p:txBody>
      </p:sp>
      <p:sp>
        <p:nvSpPr>
          <p:cNvPr id="464" name="Google Shape;464;p21"/>
          <p:cNvSpPr txBox="1"/>
          <p:nvPr/>
        </p:nvSpPr>
        <p:spPr>
          <a:xfrm>
            <a:off x="1613299" y="7833793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465" name="Google Shape;465;p21"/>
          <p:cNvSpPr txBox="1"/>
          <p:nvPr/>
        </p:nvSpPr>
        <p:spPr>
          <a:xfrm>
            <a:off x="13368628" y="7043132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John Doe</a:t>
            </a:r>
            <a:endParaRPr/>
          </a:p>
        </p:txBody>
      </p:sp>
      <p:sp>
        <p:nvSpPr>
          <p:cNvPr id="466" name="Google Shape;466;p21"/>
          <p:cNvSpPr txBox="1"/>
          <p:nvPr/>
        </p:nvSpPr>
        <p:spPr>
          <a:xfrm>
            <a:off x="13368628" y="7833793"/>
            <a:ext cx="330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467" name="Google Shape;467;p21"/>
          <p:cNvSpPr txBox="1"/>
          <p:nvPr/>
        </p:nvSpPr>
        <p:spPr>
          <a:xfrm>
            <a:off x="890224" y="1009650"/>
            <a:ext cx="16507551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Meet Our Team</a:t>
            </a:r>
            <a:endParaRPr/>
          </a:p>
        </p:txBody>
      </p:sp>
      <p:grpSp>
        <p:nvGrpSpPr>
          <p:cNvPr id="468" name="Google Shape;468;p21"/>
          <p:cNvGrpSpPr/>
          <p:nvPr/>
        </p:nvGrpSpPr>
        <p:grpSpPr>
          <a:xfrm>
            <a:off x="16674701" y="0"/>
            <a:ext cx="2313686" cy="2313686"/>
            <a:chOff x="0" y="0"/>
            <a:chExt cx="812800" cy="812800"/>
          </a:xfrm>
        </p:grpSpPr>
        <p:sp>
          <p:nvSpPr>
            <p:cNvPr id="469" name="Google Shape;46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70" name="Google Shape;470;p21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21"/>
          <p:cNvGrpSpPr/>
          <p:nvPr/>
        </p:nvGrpSpPr>
        <p:grpSpPr>
          <a:xfrm>
            <a:off x="16232987" y="571514"/>
            <a:ext cx="1742172" cy="1742172"/>
            <a:chOff x="0" y="0"/>
            <a:chExt cx="812800" cy="812800"/>
          </a:xfrm>
        </p:grpSpPr>
        <p:sp>
          <p:nvSpPr>
            <p:cNvPr id="472" name="Google Shape;47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3" name="Google Shape;473;p21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4" name="Google Shape;4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9775" y="1874961"/>
            <a:ext cx="1040125" cy="98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31213" y="8619973"/>
            <a:ext cx="1145700" cy="62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913" y="2319148"/>
            <a:ext cx="1145700" cy="62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08" y="744434"/>
            <a:ext cx="871042" cy="8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1701" y="3550150"/>
            <a:ext cx="2843700" cy="253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9974" y="3564850"/>
            <a:ext cx="2843700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2195" y="3551491"/>
            <a:ext cx="2843700" cy="253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2"/>
          <p:cNvGrpSpPr/>
          <p:nvPr/>
        </p:nvGrpSpPr>
        <p:grpSpPr>
          <a:xfrm>
            <a:off x="6115753" y="1968030"/>
            <a:ext cx="12297729" cy="8318970"/>
            <a:chOff x="0" y="-47625"/>
            <a:chExt cx="3238908" cy="2191004"/>
          </a:xfrm>
        </p:grpSpPr>
        <p:sp>
          <p:nvSpPr>
            <p:cNvPr id="486" name="Google Shape;486;p22"/>
            <p:cNvSpPr/>
            <p:nvPr/>
          </p:nvSpPr>
          <p:spPr>
            <a:xfrm>
              <a:off x="0" y="0"/>
              <a:ext cx="3238908" cy="2143379"/>
            </a:xfrm>
            <a:custGeom>
              <a:rect b="b" l="l" r="r" t="t"/>
              <a:pathLst>
                <a:path extrusionOk="0" h="2143379" w="3238908">
                  <a:moveTo>
                    <a:pt x="0" y="0"/>
                  </a:moveTo>
                  <a:lnTo>
                    <a:pt x="3238908" y="0"/>
                  </a:lnTo>
                  <a:lnTo>
                    <a:pt x="3238908" y="2143379"/>
                  </a:lnTo>
                  <a:lnTo>
                    <a:pt x="0" y="2143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7" name="Google Shape;487;p22"/>
            <p:cNvSpPr txBox="1"/>
            <p:nvPr/>
          </p:nvSpPr>
          <p:spPr>
            <a:xfrm>
              <a:off x="0" y="-47625"/>
              <a:ext cx="3238908" cy="2191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8" name="Google Shape;4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" y="2148836"/>
            <a:ext cx="8732912" cy="642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22"/>
          <p:cNvGrpSpPr/>
          <p:nvPr/>
        </p:nvGrpSpPr>
        <p:grpSpPr>
          <a:xfrm>
            <a:off x="11748520" y="3336518"/>
            <a:ext cx="2722814" cy="2722814"/>
            <a:chOff x="0" y="0"/>
            <a:chExt cx="812800" cy="812800"/>
          </a:xfrm>
        </p:grpSpPr>
        <p:sp>
          <p:nvSpPr>
            <p:cNvPr id="490" name="Google Shape;49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91" name="Google Shape;491;p22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p22"/>
          <p:cNvSpPr txBox="1"/>
          <p:nvPr/>
        </p:nvSpPr>
        <p:spPr>
          <a:xfrm>
            <a:off x="12320111" y="3466293"/>
            <a:ext cx="1579632" cy="2232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3</a:t>
            </a:r>
            <a:endParaRPr/>
          </a:p>
        </p:txBody>
      </p:sp>
      <p:sp>
        <p:nvSpPr>
          <p:cNvPr id="493" name="Google Shape;493;p22"/>
          <p:cNvSpPr txBox="1"/>
          <p:nvPr/>
        </p:nvSpPr>
        <p:spPr>
          <a:xfrm>
            <a:off x="9420889" y="6282918"/>
            <a:ext cx="7378075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About Us</a:t>
            </a:r>
            <a:endParaRPr/>
          </a:p>
        </p:txBody>
      </p:sp>
      <p:sp>
        <p:nvSpPr>
          <p:cNvPr id="494" name="Google Shape;494;p22"/>
          <p:cNvSpPr txBox="1"/>
          <p:nvPr/>
        </p:nvSpPr>
        <p:spPr>
          <a:xfrm>
            <a:off x="10053000" y="7714278"/>
            <a:ext cx="611385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495" name="Google Shape;495;p22"/>
          <p:cNvGrpSpPr/>
          <p:nvPr/>
        </p:nvGrpSpPr>
        <p:grpSpPr>
          <a:xfrm>
            <a:off x="-1617524" y="-679588"/>
            <a:ext cx="3632209" cy="3632209"/>
            <a:chOff x="0" y="0"/>
            <a:chExt cx="812800" cy="812800"/>
          </a:xfrm>
        </p:grpSpPr>
        <p:sp>
          <p:nvSpPr>
            <p:cNvPr id="496" name="Google Shape;49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497" name="Google Shape;497;p22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22"/>
          <p:cNvGrpSpPr/>
          <p:nvPr/>
        </p:nvGrpSpPr>
        <p:grpSpPr>
          <a:xfrm>
            <a:off x="296126" y="1691890"/>
            <a:ext cx="1477008" cy="1477008"/>
            <a:chOff x="0" y="0"/>
            <a:chExt cx="812800" cy="812800"/>
          </a:xfrm>
        </p:grpSpPr>
        <p:sp>
          <p:nvSpPr>
            <p:cNvPr id="499" name="Google Shape;49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0" name="Google Shape;500;p22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1" name="Google Shape;5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3599" y="3643043"/>
            <a:ext cx="1142250" cy="107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0017" y="8818813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8427" y="1691898"/>
            <a:ext cx="1142250" cy="107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25683" y="1219660"/>
            <a:ext cx="838075" cy="154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1" y="3693348"/>
            <a:ext cx="7391000" cy="4921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0" name="Google Shape;510;p23"/>
          <p:cNvGrpSpPr/>
          <p:nvPr/>
        </p:nvGrpSpPr>
        <p:grpSpPr>
          <a:xfrm>
            <a:off x="9018518" y="3468257"/>
            <a:ext cx="8240782" cy="5105083"/>
            <a:chOff x="0" y="-47625"/>
            <a:chExt cx="2170412" cy="1344549"/>
          </a:xfrm>
        </p:grpSpPr>
        <p:sp>
          <p:nvSpPr>
            <p:cNvPr id="511" name="Google Shape;511;p23"/>
            <p:cNvSpPr/>
            <p:nvPr/>
          </p:nvSpPr>
          <p:spPr>
            <a:xfrm>
              <a:off x="0" y="0"/>
              <a:ext cx="2170412" cy="1296924"/>
            </a:xfrm>
            <a:custGeom>
              <a:rect b="b" l="l" r="r" t="t"/>
              <a:pathLst>
                <a:path extrusionOk="0" h="1296924" w="2170412">
                  <a:moveTo>
                    <a:pt x="9395" y="0"/>
                  </a:moveTo>
                  <a:lnTo>
                    <a:pt x="2161017" y="0"/>
                  </a:lnTo>
                  <a:cubicBezTo>
                    <a:pt x="2163509" y="0"/>
                    <a:pt x="2165898" y="990"/>
                    <a:pt x="2167660" y="2752"/>
                  </a:cubicBezTo>
                  <a:cubicBezTo>
                    <a:pt x="2169422" y="4513"/>
                    <a:pt x="2170412" y="6903"/>
                    <a:pt x="2170412" y="9395"/>
                  </a:cubicBezTo>
                  <a:lnTo>
                    <a:pt x="2170412" y="1287529"/>
                  </a:lnTo>
                  <a:cubicBezTo>
                    <a:pt x="2170412" y="1290021"/>
                    <a:pt x="2169422" y="1292410"/>
                    <a:pt x="2167660" y="1294172"/>
                  </a:cubicBezTo>
                  <a:cubicBezTo>
                    <a:pt x="2165898" y="1295934"/>
                    <a:pt x="2163509" y="1296924"/>
                    <a:pt x="2161017" y="1296924"/>
                  </a:cubicBezTo>
                  <a:lnTo>
                    <a:pt x="9395" y="1296924"/>
                  </a:lnTo>
                  <a:cubicBezTo>
                    <a:pt x="6903" y="1296924"/>
                    <a:pt x="4513" y="1295934"/>
                    <a:pt x="2752" y="1294172"/>
                  </a:cubicBezTo>
                  <a:cubicBezTo>
                    <a:pt x="990" y="1292410"/>
                    <a:pt x="0" y="1290021"/>
                    <a:pt x="0" y="1287529"/>
                  </a:cubicBezTo>
                  <a:lnTo>
                    <a:pt x="0" y="9395"/>
                  </a:lnTo>
                  <a:cubicBezTo>
                    <a:pt x="0" y="6903"/>
                    <a:pt x="990" y="4513"/>
                    <a:pt x="2752" y="2752"/>
                  </a:cubicBezTo>
                  <a:cubicBezTo>
                    <a:pt x="4513" y="990"/>
                    <a:pt x="6903" y="0"/>
                    <a:pt x="9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3"/>
            <p:cNvSpPr txBox="1"/>
            <p:nvPr/>
          </p:nvSpPr>
          <p:spPr>
            <a:xfrm>
              <a:off x="0" y="-47625"/>
              <a:ext cx="2170412" cy="1344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3"/>
          <p:cNvSpPr txBox="1"/>
          <p:nvPr/>
        </p:nvSpPr>
        <p:spPr>
          <a:xfrm>
            <a:off x="1028700" y="1019175"/>
            <a:ext cx="16230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Future Growth Action Plan </a:t>
            </a:r>
            <a:endParaRPr/>
          </a:p>
        </p:txBody>
      </p:sp>
      <p:sp>
        <p:nvSpPr>
          <p:cNvPr id="514" name="Google Shape;514;p23"/>
          <p:cNvSpPr txBox="1"/>
          <p:nvPr/>
        </p:nvSpPr>
        <p:spPr>
          <a:xfrm>
            <a:off x="10037477" y="5255868"/>
            <a:ext cx="6202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515" name="Google Shape;515;p23"/>
          <p:cNvGrpSpPr/>
          <p:nvPr/>
        </p:nvGrpSpPr>
        <p:grpSpPr>
          <a:xfrm>
            <a:off x="17238622" y="1629527"/>
            <a:ext cx="1678596" cy="1678596"/>
            <a:chOff x="0" y="0"/>
            <a:chExt cx="812800" cy="812800"/>
          </a:xfrm>
        </p:grpSpPr>
        <p:sp>
          <p:nvSpPr>
            <p:cNvPr id="516" name="Google Shape;51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17" name="Google Shape;517;p23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23"/>
          <p:cNvGrpSpPr/>
          <p:nvPr/>
        </p:nvGrpSpPr>
        <p:grpSpPr>
          <a:xfrm>
            <a:off x="-971719" y="8573339"/>
            <a:ext cx="3159458" cy="3159458"/>
            <a:chOff x="0" y="0"/>
            <a:chExt cx="812800" cy="812800"/>
          </a:xfrm>
        </p:grpSpPr>
        <p:sp>
          <p:nvSpPr>
            <p:cNvPr id="519" name="Google Shape;51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20" name="Google Shape;520;p23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23"/>
          <p:cNvGrpSpPr/>
          <p:nvPr/>
        </p:nvGrpSpPr>
        <p:grpSpPr>
          <a:xfrm>
            <a:off x="157614" y="8008241"/>
            <a:ext cx="1742172" cy="1742172"/>
            <a:chOff x="0" y="0"/>
            <a:chExt cx="812800" cy="812800"/>
          </a:xfrm>
        </p:grpSpPr>
        <p:sp>
          <p:nvSpPr>
            <p:cNvPr id="522" name="Google Shape;52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23" name="Google Shape;523;p23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4" name="Google Shape;5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26980" y="843085"/>
            <a:ext cx="838075" cy="154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29925" y="7784225"/>
            <a:ext cx="856400" cy="15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29927" y="1301818"/>
            <a:ext cx="1154475" cy="108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6615" y="8008250"/>
            <a:ext cx="2008830" cy="15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24"/>
          <p:cNvGrpSpPr/>
          <p:nvPr/>
        </p:nvGrpSpPr>
        <p:grpSpPr>
          <a:xfrm>
            <a:off x="2032392" y="4958399"/>
            <a:ext cx="1897395" cy="2053292"/>
            <a:chOff x="0" y="-47625"/>
            <a:chExt cx="579634" cy="627259"/>
          </a:xfrm>
        </p:grpSpPr>
        <p:sp>
          <p:nvSpPr>
            <p:cNvPr id="533" name="Google Shape;533;p24"/>
            <p:cNvSpPr/>
            <p:nvPr/>
          </p:nvSpPr>
          <p:spPr>
            <a:xfrm>
              <a:off x="0" y="0"/>
              <a:ext cx="579634" cy="579634"/>
            </a:xfrm>
            <a:custGeom>
              <a:rect b="b" l="l" r="r" t="t"/>
              <a:pathLst>
                <a:path extrusionOk="0" h="579634" w="579634">
                  <a:moveTo>
                    <a:pt x="40803" y="0"/>
                  </a:moveTo>
                  <a:lnTo>
                    <a:pt x="538831" y="0"/>
                  </a:lnTo>
                  <a:cubicBezTo>
                    <a:pt x="549652" y="0"/>
                    <a:pt x="560031" y="4299"/>
                    <a:pt x="567683" y="11951"/>
                  </a:cubicBezTo>
                  <a:cubicBezTo>
                    <a:pt x="575335" y="19603"/>
                    <a:pt x="579634" y="29981"/>
                    <a:pt x="579634" y="40803"/>
                  </a:cubicBezTo>
                  <a:lnTo>
                    <a:pt x="579634" y="538831"/>
                  </a:lnTo>
                  <a:cubicBezTo>
                    <a:pt x="579634" y="549652"/>
                    <a:pt x="575335" y="560031"/>
                    <a:pt x="567683" y="567683"/>
                  </a:cubicBezTo>
                  <a:cubicBezTo>
                    <a:pt x="560031" y="575335"/>
                    <a:pt x="549652" y="579634"/>
                    <a:pt x="538831" y="579634"/>
                  </a:cubicBezTo>
                  <a:lnTo>
                    <a:pt x="40803" y="579634"/>
                  </a:lnTo>
                  <a:cubicBezTo>
                    <a:pt x="29981" y="579634"/>
                    <a:pt x="19603" y="575335"/>
                    <a:pt x="11951" y="567683"/>
                  </a:cubicBezTo>
                  <a:cubicBezTo>
                    <a:pt x="4299" y="560031"/>
                    <a:pt x="0" y="549652"/>
                    <a:pt x="0" y="538831"/>
                  </a:cubicBezTo>
                  <a:lnTo>
                    <a:pt x="0" y="40803"/>
                  </a:lnTo>
                  <a:cubicBezTo>
                    <a:pt x="0" y="29981"/>
                    <a:pt x="4299" y="19603"/>
                    <a:pt x="11951" y="11951"/>
                  </a:cubicBezTo>
                  <a:cubicBezTo>
                    <a:pt x="19603" y="4299"/>
                    <a:pt x="29981" y="0"/>
                    <a:pt x="40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4"/>
            <p:cNvSpPr txBox="1"/>
            <p:nvPr/>
          </p:nvSpPr>
          <p:spPr>
            <a:xfrm>
              <a:off x="0" y="-47625"/>
              <a:ext cx="579634" cy="627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24"/>
          <p:cNvGrpSpPr/>
          <p:nvPr/>
        </p:nvGrpSpPr>
        <p:grpSpPr>
          <a:xfrm>
            <a:off x="14628140" y="4958399"/>
            <a:ext cx="1897395" cy="2053292"/>
            <a:chOff x="0" y="-47625"/>
            <a:chExt cx="579634" cy="627259"/>
          </a:xfrm>
        </p:grpSpPr>
        <p:sp>
          <p:nvSpPr>
            <p:cNvPr id="536" name="Google Shape;536;p24"/>
            <p:cNvSpPr/>
            <p:nvPr/>
          </p:nvSpPr>
          <p:spPr>
            <a:xfrm>
              <a:off x="0" y="0"/>
              <a:ext cx="579634" cy="579634"/>
            </a:xfrm>
            <a:custGeom>
              <a:rect b="b" l="l" r="r" t="t"/>
              <a:pathLst>
                <a:path extrusionOk="0" h="579634" w="579634">
                  <a:moveTo>
                    <a:pt x="40803" y="0"/>
                  </a:moveTo>
                  <a:lnTo>
                    <a:pt x="538831" y="0"/>
                  </a:lnTo>
                  <a:cubicBezTo>
                    <a:pt x="549652" y="0"/>
                    <a:pt x="560031" y="4299"/>
                    <a:pt x="567683" y="11951"/>
                  </a:cubicBezTo>
                  <a:cubicBezTo>
                    <a:pt x="575335" y="19603"/>
                    <a:pt x="579634" y="29981"/>
                    <a:pt x="579634" y="40803"/>
                  </a:cubicBezTo>
                  <a:lnTo>
                    <a:pt x="579634" y="538831"/>
                  </a:lnTo>
                  <a:cubicBezTo>
                    <a:pt x="579634" y="549652"/>
                    <a:pt x="575335" y="560031"/>
                    <a:pt x="567683" y="567683"/>
                  </a:cubicBezTo>
                  <a:cubicBezTo>
                    <a:pt x="560031" y="575335"/>
                    <a:pt x="549652" y="579634"/>
                    <a:pt x="538831" y="579634"/>
                  </a:cubicBezTo>
                  <a:lnTo>
                    <a:pt x="40803" y="579634"/>
                  </a:lnTo>
                  <a:cubicBezTo>
                    <a:pt x="29981" y="579634"/>
                    <a:pt x="19603" y="575335"/>
                    <a:pt x="11951" y="567683"/>
                  </a:cubicBezTo>
                  <a:cubicBezTo>
                    <a:pt x="4299" y="560031"/>
                    <a:pt x="0" y="549652"/>
                    <a:pt x="0" y="538831"/>
                  </a:cubicBezTo>
                  <a:lnTo>
                    <a:pt x="0" y="40803"/>
                  </a:lnTo>
                  <a:cubicBezTo>
                    <a:pt x="0" y="29981"/>
                    <a:pt x="4299" y="19603"/>
                    <a:pt x="11951" y="11951"/>
                  </a:cubicBezTo>
                  <a:cubicBezTo>
                    <a:pt x="19603" y="4299"/>
                    <a:pt x="29981" y="0"/>
                    <a:pt x="40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4"/>
            <p:cNvSpPr txBox="1"/>
            <p:nvPr/>
          </p:nvSpPr>
          <p:spPr>
            <a:xfrm>
              <a:off x="0" y="-47625"/>
              <a:ext cx="579634" cy="627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24"/>
          <p:cNvGrpSpPr/>
          <p:nvPr/>
        </p:nvGrpSpPr>
        <p:grpSpPr>
          <a:xfrm>
            <a:off x="6214494" y="4958399"/>
            <a:ext cx="1897395" cy="2053292"/>
            <a:chOff x="0" y="-47625"/>
            <a:chExt cx="579634" cy="627259"/>
          </a:xfrm>
        </p:grpSpPr>
        <p:sp>
          <p:nvSpPr>
            <p:cNvPr id="539" name="Google Shape;539;p24"/>
            <p:cNvSpPr/>
            <p:nvPr/>
          </p:nvSpPr>
          <p:spPr>
            <a:xfrm>
              <a:off x="0" y="0"/>
              <a:ext cx="579634" cy="579634"/>
            </a:xfrm>
            <a:custGeom>
              <a:rect b="b" l="l" r="r" t="t"/>
              <a:pathLst>
                <a:path extrusionOk="0" h="579634" w="579634">
                  <a:moveTo>
                    <a:pt x="40803" y="0"/>
                  </a:moveTo>
                  <a:lnTo>
                    <a:pt x="538831" y="0"/>
                  </a:lnTo>
                  <a:cubicBezTo>
                    <a:pt x="549652" y="0"/>
                    <a:pt x="560031" y="4299"/>
                    <a:pt x="567683" y="11951"/>
                  </a:cubicBezTo>
                  <a:cubicBezTo>
                    <a:pt x="575335" y="19603"/>
                    <a:pt x="579634" y="29981"/>
                    <a:pt x="579634" y="40803"/>
                  </a:cubicBezTo>
                  <a:lnTo>
                    <a:pt x="579634" y="538831"/>
                  </a:lnTo>
                  <a:cubicBezTo>
                    <a:pt x="579634" y="549652"/>
                    <a:pt x="575335" y="560031"/>
                    <a:pt x="567683" y="567683"/>
                  </a:cubicBezTo>
                  <a:cubicBezTo>
                    <a:pt x="560031" y="575335"/>
                    <a:pt x="549652" y="579634"/>
                    <a:pt x="538831" y="579634"/>
                  </a:cubicBezTo>
                  <a:lnTo>
                    <a:pt x="40803" y="579634"/>
                  </a:lnTo>
                  <a:cubicBezTo>
                    <a:pt x="29981" y="579634"/>
                    <a:pt x="19603" y="575335"/>
                    <a:pt x="11951" y="567683"/>
                  </a:cubicBezTo>
                  <a:cubicBezTo>
                    <a:pt x="4299" y="560031"/>
                    <a:pt x="0" y="549652"/>
                    <a:pt x="0" y="538831"/>
                  </a:cubicBezTo>
                  <a:lnTo>
                    <a:pt x="0" y="40803"/>
                  </a:lnTo>
                  <a:cubicBezTo>
                    <a:pt x="0" y="29981"/>
                    <a:pt x="4299" y="19603"/>
                    <a:pt x="11951" y="11951"/>
                  </a:cubicBezTo>
                  <a:cubicBezTo>
                    <a:pt x="19603" y="4299"/>
                    <a:pt x="29981" y="0"/>
                    <a:pt x="40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 txBox="1"/>
            <p:nvPr/>
          </p:nvSpPr>
          <p:spPr>
            <a:xfrm>
              <a:off x="0" y="-47625"/>
              <a:ext cx="579634" cy="627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41" name="Google Shape;541;p24"/>
          <p:cNvCxnSpPr/>
          <p:nvPr/>
        </p:nvCxnSpPr>
        <p:spPr>
          <a:xfrm>
            <a:off x="1028700" y="6192265"/>
            <a:ext cx="5957684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2" name="Google Shape;542;p24"/>
          <p:cNvSpPr/>
          <p:nvPr/>
        </p:nvSpPr>
        <p:spPr>
          <a:xfrm>
            <a:off x="2804282" y="601545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4"/>
          <p:cNvSpPr/>
          <p:nvPr/>
        </p:nvSpPr>
        <p:spPr>
          <a:xfrm>
            <a:off x="6986384" y="601545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4"/>
          <p:cNvSpPr/>
          <p:nvPr/>
        </p:nvSpPr>
        <p:spPr>
          <a:xfrm>
            <a:off x="11170458" y="59962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5" name="Google Shape;545;p24"/>
          <p:cNvCxnSpPr/>
          <p:nvPr/>
        </p:nvCxnSpPr>
        <p:spPr>
          <a:xfrm flipH="1" rot="10800000">
            <a:off x="7339998" y="6173830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p24"/>
          <p:cNvCxnSpPr/>
          <p:nvPr/>
        </p:nvCxnSpPr>
        <p:spPr>
          <a:xfrm>
            <a:off x="11524074" y="6173034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p24"/>
          <p:cNvCxnSpPr/>
          <p:nvPr/>
        </p:nvCxnSpPr>
        <p:spPr>
          <a:xfrm>
            <a:off x="14265519" y="6173017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8" name="Google Shape;548;p24"/>
          <p:cNvSpPr/>
          <p:nvPr/>
        </p:nvSpPr>
        <p:spPr>
          <a:xfrm>
            <a:off x="15400030" y="599620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9" name="Google Shape;549;p24"/>
          <p:cNvGrpSpPr/>
          <p:nvPr/>
        </p:nvGrpSpPr>
        <p:grpSpPr>
          <a:xfrm>
            <a:off x="10398569" y="4958399"/>
            <a:ext cx="1897395" cy="2053292"/>
            <a:chOff x="0" y="-47625"/>
            <a:chExt cx="579634" cy="627259"/>
          </a:xfrm>
        </p:grpSpPr>
        <p:sp>
          <p:nvSpPr>
            <p:cNvPr id="550" name="Google Shape;550;p24"/>
            <p:cNvSpPr/>
            <p:nvPr/>
          </p:nvSpPr>
          <p:spPr>
            <a:xfrm>
              <a:off x="0" y="0"/>
              <a:ext cx="579634" cy="579634"/>
            </a:xfrm>
            <a:custGeom>
              <a:rect b="b" l="l" r="r" t="t"/>
              <a:pathLst>
                <a:path extrusionOk="0" h="579634" w="579634">
                  <a:moveTo>
                    <a:pt x="40803" y="0"/>
                  </a:moveTo>
                  <a:lnTo>
                    <a:pt x="538831" y="0"/>
                  </a:lnTo>
                  <a:cubicBezTo>
                    <a:pt x="549652" y="0"/>
                    <a:pt x="560031" y="4299"/>
                    <a:pt x="567683" y="11951"/>
                  </a:cubicBezTo>
                  <a:cubicBezTo>
                    <a:pt x="575335" y="19603"/>
                    <a:pt x="579634" y="29981"/>
                    <a:pt x="579634" y="40803"/>
                  </a:cubicBezTo>
                  <a:lnTo>
                    <a:pt x="579634" y="538831"/>
                  </a:lnTo>
                  <a:cubicBezTo>
                    <a:pt x="579634" y="549652"/>
                    <a:pt x="575335" y="560031"/>
                    <a:pt x="567683" y="567683"/>
                  </a:cubicBezTo>
                  <a:cubicBezTo>
                    <a:pt x="560031" y="575335"/>
                    <a:pt x="549652" y="579634"/>
                    <a:pt x="538831" y="579634"/>
                  </a:cubicBezTo>
                  <a:lnTo>
                    <a:pt x="40803" y="579634"/>
                  </a:lnTo>
                  <a:cubicBezTo>
                    <a:pt x="29981" y="579634"/>
                    <a:pt x="19603" y="575335"/>
                    <a:pt x="11951" y="567683"/>
                  </a:cubicBezTo>
                  <a:cubicBezTo>
                    <a:pt x="4299" y="560031"/>
                    <a:pt x="0" y="549652"/>
                    <a:pt x="0" y="538831"/>
                  </a:cubicBezTo>
                  <a:lnTo>
                    <a:pt x="0" y="40803"/>
                  </a:lnTo>
                  <a:cubicBezTo>
                    <a:pt x="0" y="29981"/>
                    <a:pt x="4299" y="19603"/>
                    <a:pt x="11951" y="11951"/>
                  </a:cubicBezTo>
                  <a:cubicBezTo>
                    <a:pt x="19603" y="4299"/>
                    <a:pt x="29981" y="0"/>
                    <a:pt x="40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4"/>
            <p:cNvSpPr txBox="1"/>
            <p:nvPr/>
          </p:nvSpPr>
          <p:spPr>
            <a:xfrm>
              <a:off x="0" y="-47625"/>
              <a:ext cx="579634" cy="627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24"/>
          <p:cNvSpPr txBox="1"/>
          <p:nvPr/>
        </p:nvSpPr>
        <p:spPr>
          <a:xfrm>
            <a:off x="1028700" y="1019175"/>
            <a:ext cx="16230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Timeline and Milestones</a:t>
            </a:r>
            <a:endParaRPr/>
          </a:p>
        </p:txBody>
      </p:sp>
      <p:sp>
        <p:nvSpPr>
          <p:cNvPr id="553" name="Google Shape;553;p24"/>
          <p:cNvSpPr txBox="1"/>
          <p:nvPr/>
        </p:nvSpPr>
        <p:spPr>
          <a:xfrm>
            <a:off x="1298627" y="7328701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554" name="Google Shape;554;p24"/>
          <p:cNvSpPr txBox="1"/>
          <p:nvPr/>
        </p:nvSpPr>
        <p:spPr>
          <a:xfrm>
            <a:off x="13894375" y="314558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555" name="Google Shape;555;p24"/>
          <p:cNvSpPr txBox="1"/>
          <p:nvPr/>
        </p:nvSpPr>
        <p:spPr>
          <a:xfrm>
            <a:off x="13894375" y="3878611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want to discuss. </a:t>
            </a:r>
            <a:endParaRPr/>
          </a:p>
        </p:txBody>
      </p:sp>
      <p:sp>
        <p:nvSpPr>
          <p:cNvPr id="556" name="Google Shape;556;p24"/>
          <p:cNvSpPr txBox="1"/>
          <p:nvPr/>
        </p:nvSpPr>
        <p:spPr>
          <a:xfrm>
            <a:off x="1298627" y="8014127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want to discuss. </a:t>
            </a:r>
            <a:endParaRPr/>
          </a:p>
        </p:txBody>
      </p:sp>
      <p:sp>
        <p:nvSpPr>
          <p:cNvPr id="557" name="Google Shape;557;p24"/>
          <p:cNvSpPr txBox="1"/>
          <p:nvPr/>
        </p:nvSpPr>
        <p:spPr>
          <a:xfrm>
            <a:off x="5480729" y="314558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558" name="Google Shape;558;p24"/>
          <p:cNvSpPr txBox="1"/>
          <p:nvPr/>
        </p:nvSpPr>
        <p:spPr>
          <a:xfrm>
            <a:off x="5480729" y="3878611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want to discuss. </a:t>
            </a:r>
            <a:endParaRPr/>
          </a:p>
        </p:txBody>
      </p:sp>
      <p:sp>
        <p:nvSpPr>
          <p:cNvPr id="559" name="Google Shape;559;p24"/>
          <p:cNvSpPr txBox="1"/>
          <p:nvPr/>
        </p:nvSpPr>
        <p:spPr>
          <a:xfrm>
            <a:off x="9664804" y="7328701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Add a main point</a:t>
            </a:r>
            <a:endParaRPr/>
          </a:p>
        </p:txBody>
      </p:sp>
      <p:sp>
        <p:nvSpPr>
          <p:cNvPr id="560" name="Google Shape;560;p24"/>
          <p:cNvSpPr txBox="1"/>
          <p:nvPr/>
        </p:nvSpPr>
        <p:spPr>
          <a:xfrm>
            <a:off x="9664804" y="8014127"/>
            <a:ext cx="336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want to discuss. </a:t>
            </a:r>
            <a:endParaRPr/>
          </a:p>
        </p:txBody>
      </p:sp>
      <p:grpSp>
        <p:nvGrpSpPr>
          <p:cNvPr id="561" name="Google Shape;561;p24"/>
          <p:cNvGrpSpPr/>
          <p:nvPr/>
        </p:nvGrpSpPr>
        <p:grpSpPr>
          <a:xfrm>
            <a:off x="-2170560" y="717213"/>
            <a:ext cx="3469187" cy="3552828"/>
            <a:chOff x="0" y="0"/>
            <a:chExt cx="812800" cy="832396"/>
          </a:xfrm>
        </p:grpSpPr>
        <p:sp>
          <p:nvSpPr>
            <p:cNvPr id="562" name="Google Shape;562;p24"/>
            <p:cNvSpPr/>
            <p:nvPr/>
          </p:nvSpPr>
          <p:spPr>
            <a:xfrm>
              <a:off x="0" y="0"/>
              <a:ext cx="812800" cy="832396"/>
            </a:xfrm>
            <a:custGeom>
              <a:rect b="b" l="l" r="r" t="t"/>
              <a:pathLst>
                <a:path extrusionOk="0" h="832396" w="812800">
                  <a:moveTo>
                    <a:pt x="406400" y="0"/>
                  </a:moveTo>
                  <a:lnTo>
                    <a:pt x="445826" y="34152"/>
                  </a:lnTo>
                  <a:lnTo>
                    <a:pt x="491360" y="9095"/>
                  </a:lnTo>
                  <a:lnTo>
                    <a:pt x="522953" y="50849"/>
                  </a:lnTo>
                  <a:lnTo>
                    <a:pt x="572609" y="35982"/>
                  </a:lnTo>
                  <a:lnTo>
                    <a:pt x="594986" y="83514"/>
                  </a:lnTo>
                  <a:lnTo>
                    <a:pt x="646591" y="79487"/>
                  </a:lnTo>
                  <a:lnTo>
                    <a:pt x="658778" y="130719"/>
                  </a:lnTo>
                  <a:lnTo>
                    <a:pt x="710077" y="137707"/>
                  </a:lnTo>
                  <a:lnTo>
                    <a:pt x="711539" y="190400"/>
                  </a:lnTo>
                  <a:lnTo>
                    <a:pt x="760292" y="208099"/>
                  </a:lnTo>
                  <a:lnTo>
                    <a:pt x="750965" y="259950"/>
                  </a:lnTo>
                  <a:lnTo>
                    <a:pt x="795038" y="287586"/>
                  </a:lnTo>
                  <a:lnTo>
                    <a:pt x="775331" y="336328"/>
                  </a:lnTo>
                  <a:lnTo>
                    <a:pt x="812800" y="372694"/>
                  </a:lnTo>
                  <a:lnTo>
                    <a:pt x="783573" y="416198"/>
                  </a:lnTo>
                  <a:lnTo>
                    <a:pt x="812800" y="459703"/>
                  </a:lnTo>
                  <a:lnTo>
                    <a:pt x="775331" y="496068"/>
                  </a:lnTo>
                  <a:lnTo>
                    <a:pt x="795038" y="544810"/>
                  </a:lnTo>
                  <a:lnTo>
                    <a:pt x="750965" y="572447"/>
                  </a:lnTo>
                  <a:lnTo>
                    <a:pt x="760292" y="624297"/>
                  </a:lnTo>
                  <a:lnTo>
                    <a:pt x="711539" y="641996"/>
                  </a:lnTo>
                  <a:lnTo>
                    <a:pt x="710077" y="694689"/>
                  </a:lnTo>
                  <a:lnTo>
                    <a:pt x="658778" y="701678"/>
                  </a:lnTo>
                  <a:lnTo>
                    <a:pt x="646591" y="752909"/>
                  </a:lnTo>
                  <a:lnTo>
                    <a:pt x="594986" y="748882"/>
                  </a:lnTo>
                  <a:lnTo>
                    <a:pt x="572609" y="796415"/>
                  </a:lnTo>
                  <a:lnTo>
                    <a:pt x="522953" y="781547"/>
                  </a:lnTo>
                  <a:lnTo>
                    <a:pt x="491360" y="823301"/>
                  </a:lnTo>
                  <a:lnTo>
                    <a:pt x="445826" y="798245"/>
                  </a:lnTo>
                  <a:lnTo>
                    <a:pt x="406400" y="832396"/>
                  </a:lnTo>
                  <a:lnTo>
                    <a:pt x="366974" y="798245"/>
                  </a:lnTo>
                  <a:lnTo>
                    <a:pt x="321440" y="823301"/>
                  </a:lnTo>
                  <a:lnTo>
                    <a:pt x="289847" y="781547"/>
                  </a:lnTo>
                  <a:lnTo>
                    <a:pt x="240191" y="796415"/>
                  </a:lnTo>
                  <a:lnTo>
                    <a:pt x="217814" y="748882"/>
                  </a:lnTo>
                  <a:lnTo>
                    <a:pt x="166209" y="752909"/>
                  </a:lnTo>
                  <a:lnTo>
                    <a:pt x="154022" y="701678"/>
                  </a:lnTo>
                  <a:lnTo>
                    <a:pt x="102722" y="694689"/>
                  </a:lnTo>
                  <a:lnTo>
                    <a:pt x="101260" y="641996"/>
                  </a:lnTo>
                  <a:lnTo>
                    <a:pt x="52509" y="624297"/>
                  </a:lnTo>
                  <a:lnTo>
                    <a:pt x="61835" y="572447"/>
                  </a:lnTo>
                  <a:lnTo>
                    <a:pt x="17762" y="544810"/>
                  </a:lnTo>
                  <a:lnTo>
                    <a:pt x="37469" y="496068"/>
                  </a:lnTo>
                  <a:lnTo>
                    <a:pt x="0" y="459703"/>
                  </a:lnTo>
                  <a:lnTo>
                    <a:pt x="29227" y="416198"/>
                  </a:lnTo>
                  <a:lnTo>
                    <a:pt x="0" y="372694"/>
                  </a:lnTo>
                  <a:lnTo>
                    <a:pt x="37469" y="336328"/>
                  </a:lnTo>
                  <a:lnTo>
                    <a:pt x="17762" y="287586"/>
                  </a:lnTo>
                  <a:lnTo>
                    <a:pt x="61835" y="259950"/>
                  </a:lnTo>
                  <a:lnTo>
                    <a:pt x="52509" y="208099"/>
                  </a:lnTo>
                  <a:lnTo>
                    <a:pt x="101260" y="190400"/>
                  </a:lnTo>
                  <a:lnTo>
                    <a:pt x="102722" y="137707"/>
                  </a:lnTo>
                  <a:lnTo>
                    <a:pt x="154022" y="130719"/>
                  </a:lnTo>
                  <a:lnTo>
                    <a:pt x="166209" y="79487"/>
                  </a:lnTo>
                  <a:lnTo>
                    <a:pt x="217814" y="83514"/>
                  </a:lnTo>
                  <a:lnTo>
                    <a:pt x="240191" y="35982"/>
                  </a:lnTo>
                  <a:lnTo>
                    <a:pt x="289847" y="50849"/>
                  </a:lnTo>
                  <a:lnTo>
                    <a:pt x="321440" y="9095"/>
                  </a:lnTo>
                  <a:lnTo>
                    <a:pt x="366974" y="3415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63" name="Google Shape;563;p24"/>
            <p:cNvSpPr txBox="1"/>
            <p:nvPr/>
          </p:nvSpPr>
          <p:spPr>
            <a:xfrm>
              <a:off x="152400" y="108449"/>
              <a:ext cx="508000" cy="5678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24"/>
          <p:cNvGrpSpPr/>
          <p:nvPr/>
        </p:nvGrpSpPr>
        <p:grpSpPr>
          <a:xfrm>
            <a:off x="17016203" y="8657642"/>
            <a:ext cx="2313686" cy="2313686"/>
            <a:chOff x="0" y="0"/>
            <a:chExt cx="812800" cy="812800"/>
          </a:xfrm>
        </p:grpSpPr>
        <p:sp>
          <p:nvSpPr>
            <p:cNvPr id="565" name="Google Shape;56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66" name="Google Shape;566;p24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24"/>
          <p:cNvGrpSpPr/>
          <p:nvPr/>
        </p:nvGrpSpPr>
        <p:grpSpPr>
          <a:xfrm>
            <a:off x="449145" y="2128838"/>
            <a:ext cx="1278689" cy="1278689"/>
            <a:chOff x="0" y="0"/>
            <a:chExt cx="812800" cy="812800"/>
          </a:xfrm>
        </p:grpSpPr>
        <p:sp>
          <p:nvSpPr>
            <p:cNvPr id="568" name="Google Shape;56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9" name="Google Shape;569;p24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0" name="Google Shape;5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45" y="2967973"/>
            <a:ext cx="921875" cy="87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8531" y="8468475"/>
            <a:ext cx="1680519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80600" y="646412"/>
            <a:ext cx="1278700" cy="69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6425" y="5391408"/>
            <a:ext cx="1349325" cy="13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4824" y="5426468"/>
            <a:ext cx="1278700" cy="128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30663" y="5429626"/>
            <a:ext cx="1278700" cy="12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90995" y="5429620"/>
            <a:ext cx="1278700" cy="12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50" y="280427"/>
            <a:ext cx="17655301" cy="7362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25"/>
          <p:cNvGrpSpPr/>
          <p:nvPr/>
        </p:nvGrpSpPr>
        <p:grpSpPr>
          <a:xfrm>
            <a:off x="0" y="7683761"/>
            <a:ext cx="18288000" cy="1848950"/>
            <a:chOff x="0" y="-47625"/>
            <a:chExt cx="4816593" cy="486966"/>
          </a:xfrm>
        </p:grpSpPr>
        <p:sp>
          <p:nvSpPr>
            <p:cNvPr id="583" name="Google Shape;583;p25"/>
            <p:cNvSpPr/>
            <p:nvPr/>
          </p:nvSpPr>
          <p:spPr>
            <a:xfrm>
              <a:off x="0" y="0"/>
              <a:ext cx="4816592" cy="439341"/>
            </a:xfrm>
            <a:custGeom>
              <a:rect b="b" l="l" r="r" t="t"/>
              <a:pathLst>
                <a:path extrusionOk="0" h="43934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39341"/>
                  </a:lnTo>
                  <a:lnTo>
                    <a:pt x="0" y="4393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84" name="Google Shape;584;p25"/>
            <p:cNvSpPr txBox="1"/>
            <p:nvPr/>
          </p:nvSpPr>
          <p:spPr>
            <a:xfrm>
              <a:off x="0" y="-47625"/>
              <a:ext cx="4816593" cy="486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25"/>
          <p:cNvSpPr txBox="1"/>
          <p:nvPr/>
        </p:nvSpPr>
        <p:spPr>
          <a:xfrm>
            <a:off x="162709" y="8117624"/>
            <a:ext cx="17962582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A picture is worth a thousand words</a:t>
            </a:r>
            <a:endParaRPr/>
          </a:p>
        </p:txBody>
      </p:sp>
      <p:grpSp>
        <p:nvGrpSpPr>
          <p:cNvPr id="586" name="Google Shape;586;p25"/>
          <p:cNvGrpSpPr/>
          <p:nvPr/>
        </p:nvGrpSpPr>
        <p:grpSpPr>
          <a:xfrm>
            <a:off x="17000981" y="0"/>
            <a:ext cx="3209595" cy="3209595"/>
            <a:chOff x="0" y="0"/>
            <a:chExt cx="812800" cy="812800"/>
          </a:xfrm>
        </p:grpSpPr>
        <p:sp>
          <p:nvSpPr>
            <p:cNvPr id="587" name="Google Shape;58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588" name="Google Shape;588;p25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9" name="Google Shape;58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92" y="620563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7617" y="7425088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65525" y="520225"/>
            <a:ext cx="1106125" cy="104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26"/>
          <p:cNvGrpSpPr/>
          <p:nvPr/>
        </p:nvGrpSpPr>
        <p:grpSpPr>
          <a:xfrm>
            <a:off x="0" y="937573"/>
            <a:ext cx="18736771" cy="5778240"/>
            <a:chOff x="0" y="-47625"/>
            <a:chExt cx="4934788" cy="1521841"/>
          </a:xfrm>
        </p:grpSpPr>
        <p:sp>
          <p:nvSpPr>
            <p:cNvPr id="597" name="Google Shape;597;p26"/>
            <p:cNvSpPr/>
            <p:nvPr/>
          </p:nvSpPr>
          <p:spPr>
            <a:xfrm>
              <a:off x="0" y="0"/>
              <a:ext cx="4934788" cy="1474216"/>
            </a:xfrm>
            <a:custGeom>
              <a:rect b="b" l="l" r="r" t="t"/>
              <a:pathLst>
                <a:path extrusionOk="0" h="1474216" w="4934788">
                  <a:moveTo>
                    <a:pt x="0" y="0"/>
                  </a:moveTo>
                  <a:lnTo>
                    <a:pt x="4934788" y="0"/>
                  </a:lnTo>
                  <a:lnTo>
                    <a:pt x="4934788" y="1474216"/>
                  </a:lnTo>
                  <a:lnTo>
                    <a:pt x="0" y="1474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98" name="Google Shape;598;p26"/>
            <p:cNvSpPr txBox="1"/>
            <p:nvPr/>
          </p:nvSpPr>
          <p:spPr>
            <a:xfrm>
              <a:off x="0" y="-47625"/>
              <a:ext cx="4934788" cy="1521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26"/>
          <p:cNvSpPr txBox="1"/>
          <p:nvPr/>
        </p:nvSpPr>
        <p:spPr>
          <a:xfrm>
            <a:off x="3649558" y="2034158"/>
            <a:ext cx="10989000" cy="41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Write an original statement or inspiring quote</a:t>
            </a:r>
            <a:endParaRPr/>
          </a:p>
        </p:txBody>
      </p:sp>
      <p:sp>
        <p:nvSpPr>
          <p:cNvPr id="600" name="Google Shape;600;p26"/>
          <p:cNvSpPr txBox="1"/>
          <p:nvPr/>
        </p:nvSpPr>
        <p:spPr>
          <a:xfrm>
            <a:off x="2741618" y="7496180"/>
            <a:ext cx="1280476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— Include a credit, citation, or supporting message</a:t>
            </a:r>
            <a:endParaRPr/>
          </a:p>
        </p:txBody>
      </p:sp>
      <p:grpSp>
        <p:nvGrpSpPr>
          <p:cNvPr id="601" name="Google Shape;601;p26"/>
          <p:cNvGrpSpPr/>
          <p:nvPr/>
        </p:nvGrpSpPr>
        <p:grpSpPr>
          <a:xfrm>
            <a:off x="-1816105" y="28135"/>
            <a:ext cx="3632209" cy="3632209"/>
            <a:chOff x="0" y="0"/>
            <a:chExt cx="812800" cy="812800"/>
          </a:xfrm>
        </p:grpSpPr>
        <p:sp>
          <p:nvSpPr>
            <p:cNvPr id="602" name="Google Shape;602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03" name="Google Shape;603;p26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26"/>
          <p:cNvGrpSpPr/>
          <p:nvPr/>
        </p:nvGrpSpPr>
        <p:grpSpPr>
          <a:xfrm>
            <a:off x="17052506" y="5635613"/>
            <a:ext cx="2313686" cy="2313686"/>
            <a:chOff x="0" y="0"/>
            <a:chExt cx="812800" cy="812800"/>
          </a:xfrm>
        </p:grpSpPr>
        <p:sp>
          <p:nvSpPr>
            <p:cNvPr id="605" name="Google Shape;60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06" name="Google Shape;606;p26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26"/>
          <p:cNvGrpSpPr/>
          <p:nvPr/>
        </p:nvGrpSpPr>
        <p:grpSpPr>
          <a:xfrm>
            <a:off x="384986" y="1339474"/>
            <a:ext cx="1742172" cy="1742172"/>
            <a:chOff x="0" y="0"/>
            <a:chExt cx="812800" cy="812800"/>
          </a:xfrm>
        </p:grpSpPr>
        <p:sp>
          <p:nvSpPr>
            <p:cNvPr id="608" name="Google Shape;60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09" name="Google Shape;609;p26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0" name="Google Shape;6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7175" y="5635613"/>
            <a:ext cx="1106125" cy="104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75" y="2618938"/>
            <a:ext cx="1106125" cy="104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1800" y="8976375"/>
            <a:ext cx="1278700" cy="69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591" y="7148786"/>
            <a:ext cx="622950" cy="1148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-273194" y="2853983"/>
            <a:ext cx="11794364" cy="5778240"/>
            <a:chOff x="0" y="-47625"/>
            <a:chExt cx="3106335" cy="1521841"/>
          </a:xfrm>
        </p:grpSpPr>
        <p:sp>
          <p:nvSpPr>
            <p:cNvPr id="619" name="Google Shape;619;p27"/>
            <p:cNvSpPr/>
            <p:nvPr/>
          </p:nvSpPr>
          <p:spPr>
            <a:xfrm>
              <a:off x="0" y="0"/>
              <a:ext cx="3106335" cy="1474216"/>
            </a:xfrm>
            <a:custGeom>
              <a:rect b="b" l="l" r="r" t="t"/>
              <a:pathLst>
                <a:path extrusionOk="0" h="1474216" w="3106335">
                  <a:moveTo>
                    <a:pt x="6564" y="0"/>
                  </a:moveTo>
                  <a:lnTo>
                    <a:pt x="3099770" y="0"/>
                  </a:lnTo>
                  <a:cubicBezTo>
                    <a:pt x="3103396" y="0"/>
                    <a:pt x="3106335" y="2939"/>
                    <a:pt x="3106335" y="6564"/>
                  </a:cubicBezTo>
                  <a:lnTo>
                    <a:pt x="3106335" y="1467652"/>
                  </a:lnTo>
                  <a:cubicBezTo>
                    <a:pt x="3106335" y="1471277"/>
                    <a:pt x="3103396" y="1474216"/>
                    <a:pt x="3099770" y="1474216"/>
                  </a:cubicBezTo>
                  <a:lnTo>
                    <a:pt x="6564" y="1474216"/>
                  </a:lnTo>
                  <a:cubicBezTo>
                    <a:pt x="2939" y="1474216"/>
                    <a:pt x="0" y="1471277"/>
                    <a:pt x="0" y="1467652"/>
                  </a:cubicBezTo>
                  <a:lnTo>
                    <a:pt x="0" y="6564"/>
                  </a:lnTo>
                  <a:cubicBezTo>
                    <a:pt x="0" y="2939"/>
                    <a:pt x="2939" y="0"/>
                    <a:pt x="6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7"/>
            <p:cNvSpPr txBox="1"/>
            <p:nvPr/>
          </p:nvSpPr>
          <p:spPr>
            <a:xfrm>
              <a:off x="0" y="-47625"/>
              <a:ext cx="3106335" cy="1521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6725" y="1743275"/>
            <a:ext cx="6851775" cy="7863676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7"/>
          <p:cNvSpPr/>
          <p:nvPr/>
        </p:nvSpPr>
        <p:spPr>
          <a:xfrm>
            <a:off x="2428857" y="3853085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27"/>
          <p:cNvSpPr/>
          <p:nvPr/>
        </p:nvSpPr>
        <p:spPr>
          <a:xfrm>
            <a:off x="2402234" y="4804652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4" name="Google Shape;624;p27"/>
          <p:cNvSpPr/>
          <p:nvPr/>
        </p:nvSpPr>
        <p:spPr>
          <a:xfrm>
            <a:off x="2410853" y="5754647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27"/>
          <p:cNvSpPr/>
          <p:nvPr/>
        </p:nvSpPr>
        <p:spPr>
          <a:xfrm>
            <a:off x="2397400" y="7498326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27"/>
          <p:cNvSpPr/>
          <p:nvPr/>
        </p:nvSpPr>
        <p:spPr>
          <a:xfrm>
            <a:off x="2379542" y="6591605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7" name="Google Shape;627;p27"/>
          <p:cNvSpPr txBox="1"/>
          <p:nvPr/>
        </p:nvSpPr>
        <p:spPr>
          <a:xfrm>
            <a:off x="1851297" y="1053609"/>
            <a:ext cx="754538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Contact Us</a:t>
            </a:r>
            <a:endParaRPr/>
          </a:p>
        </p:txBody>
      </p:sp>
      <p:sp>
        <p:nvSpPr>
          <p:cNvPr id="628" name="Google Shape;628;p27"/>
          <p:cNvSpPr txBox="1"/>
          <p:nvPr/>
        </p:nvSpPr>
        <p:spPr>
          <a:xfrm>
            <a:off x="3066976" y="3812354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123 Anywhere St., Any City,ST 12345</a:t>
            </a:r>
            <a:endParaRPr/>
          </a:p>
        </p:txBody>
      </p:sp>
      <p:sp>
        <p:nvSpPr>
          <p:cNvPr id="629" name="Google Shape;629;p27"/>
          <p:cNvSpPr txBox="1"/>
          <p:nvPr/>
        </p:nvSpPr>
        <p:spPr>
          <a:xfrm>
            <a:off x="3066976" y="4737977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123-456-7890</a:t>
            </a:r>
            <a:endParaRPr/>
          </a:p>
        </p:txBody>
      </p:sp>
      <p:sp>
        <p:nvSpPr>
          <p:cNvPr id="630" name="Google Shape;630;p27"/>
          <p:cNvSpPr txBox="1"/>
          <p:nvPr/>
        </p:nvSpPr>
        <p:spPr>
          <a:xfrm>
            <a:off x="3066976" y="5626536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hello@reallygreatsite.com</a:t>
            </a:r>
            <a:endParaRPr/>
          </a:p>
        </p:txBody>
      </p:sp>
      <p:sp>
        <p:nvSpPr>
          <p:cNvPr id="631" name="Google Shape;631;p27"/>
          <p:cNvSpPr txBox="1"/>
          <p:nvPr/>
        </p:nvSpPr>
        <p:spPr>
          <a:xfrm>
            <a:off x="3066976" y="7408182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reallygreatsite.com</a:t>
            </a:r>
            <a:endParaRPr/>
          </a:p>
        </p:txBody>
      </p:sp>
      <p:sp>
        <p:nvSpPr>
          <p:cNvPr id="632" name="Google Shape;632;p27"/>
          <p:cNvSpPr txBox="1"/>
          <p:nvPr/>
        </p:nvSpPr>
        <p:spPr>
          <a:xfrm>
            <a:off x="3066976" y="6503880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@reallygreatsite</a:t>
            </a:r>
            <a:endParaRPr/>
          </a:p>
        </p:txBody>
      </p:sp>
      <p:grpSp>
        <p:nvGrpSpPr>
          <p:cNvPr id="633" name="Google Shape;633;p27"/>
          <p:cNvGrpSpPr/>
          <p:nvPr/>
        </p:nvGrpSpPr>
        <p:grpSpPr>
          <a:xfrm>
            <a:off x="-544664" y="7945185"/>
            <a:ext cx="1661834" cy="1661834"/>
            <a:chOff x="0" y="0"/>
            <a:chExt cx="812800" cy="812800"/>
          </a:xfrm>
        </p:grpSpPr>
        <p:sp>
          <p:nvSpPr>
            <p:cNvPr id="634" name="Google Shape;63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635" name="Google Shape;635;p27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27"/>
          <p:cNvGrpSpPr/>
          <p:nvPr/>
        </p:nvGrpSpPr>
        <p:grpSpPr>
          <a:xfrm>
            <a:off x="16246400" y="8247549"/>
            <a:ext cx="3324062" cy="3324062"/>
            <a:chOff x="0" y="0"/>
            <a:chExt cx="812800" cy="812800"/>
          </a:xfrm>
        </p:grpSpPr>
        <p:sp>
          <p:nvSpPr>
            <p:cNvPr id="637" name="Google Shape;63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38" name="Google Shape;638;p27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27"/>
          <p:cNvGrpSpPr/>
          <p:nvPr/>
        </p:nvGrpSpPr>
        <p:grpSpPr>
          <a:xfrm>
            <a:off x="15806822" y="8984212"/>
            <a:ext cx="1241690" cy="1241690"/>
            <a:chOff x="0" y="0"/>
            <a:chExt cx="812800" cy="812800"/>
          </a:xfrm>
        </p:grpSpPr>
        <p:sp>
          <p:nvSpPr>
            <p:cNvPr id="640" name="Google Shape;64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1" name="Google Shape;641;p27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2" name="Google Shape;64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2950" y="7945175"/>
            <a:ext cx="1106125" cy="104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42297" y="901210"/>
            <a:ext cx="1241700" cy="13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992249" y="595126"/>
            <a:ext cx="622950" cy="1148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7450" y="1438244"/>
            <a:ext cx="6080626" cy="7654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0" name="Google Shape;650;p28"/>
          <p:cNvGrpSpPr/>
          <p:nvPr/>
        </p:nvGrpSpPr>
        <p:grpSpPr>
          <a:xfrm>
            <a:off x="-341855" y="-408977"/>
            <a:ext cx="9485855" cy="10924127"/>
            <a:chOff x="0" y="-47625"/>
            <a:chExt cx="2498332" cy="2877136"/>
          </a:xfrm>
        </p:grpSpPr>
        <p:sp>
          <p:nvSpPr>
            <p:cNvPr id="651" name="Google Shape;651;p28"/>
            <p:cNvSpPr/>
            <p:nvPr/>
          </p:nvSpPr>
          <p:spPr>
            <a:xfrm>
              <a:off x="0" y="0"/>
              <a:ext cx="2498332" cy="2829511"/>
            </a:xfrm>
            <a:custGeom>
              <a:rect b="b" l="l" r="r" t="t"/>
              <a:pathLst>
                <a:path extrusionOk="0" h="2829511" w="2498332">
                  <a:moveTo>
                    <a:pt x="0" y="0"/>
                  </a:moveTo>
                  <a:lnTo>
                    <a:pt x="2498332" y="0"/>
                  </a:lnTo>
                  <a:lnTo>
                    <a:pt x="2498332" y="2829511"/>
                  </a:lnTo>
                  <a:lnTo>
                    <a:pt x="0" y="28295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52" name="Google Shape;652;p28"/>
            <p:cNvSpPr txBox="1"/>
            <p:nvPr/>
          </p:nvSpPr>
          <p:spPr>
            <a:xfrm>
              <a:off x="0" y="-47625"/>
              <a:ext cx="2498332" cy="28771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28"/>
          <p:cNvSpPr txBox="1"/>
          <p:nvPr/>
        </p:nvSpPr>
        <p:spPr>
          <a:xfrm>
            <a:off x="1028700" y="765751"/>
            <a:ext cx="833973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Resource Page</a:t>
            </a:r>
            <a:endParaRPr/>
          </a:p>
        </p:txBody>
      </p:sp>
      <p:sp>
        <p:nvSpPr>
          <p:cNvPr id="654" name="Google Shape;654;p28"/>
          <p:cNvSpPr txBox="1"/>
          <p:nvPr/>
        </p:nvSpPr>
        <p:spPr>
          <a:xfrm>
            <a:off x="1028700" y="2645268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Don't forget to delete this page before presenting. </a:t>
            </a:r>
            <a:endParaRPr/>
          </a:p>
        </p:txBody>
      </p:sp>
      <p:sp>
        <p:nvSpPr>
          <p:cNvPr id="655" name="Google Shape;655;p28"/>
          <p:cNvSpPr txBox="1"/>
          <p:nvPr/>
        </p:nvSpPr>
        <p:spPr>
          <a:xfrm>
            <a:off x="1028700" y="3815631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This presentation template uses the following free fonts:</a:t>
            </a:r>
            <a:endParaRPr/>
          </a:p>
        </p:txBody>
      </p:sp>
      <p:sp>
        <p:nvSpPr>
          <p:cNvPr id="656" name="Google Shape;656;p28"/>
          <p:cNvSpPr txBox="1"/>
          <p:nvPr/>
        </p:nvSpPr>
        <p:spPr>
          <a:xfrm>
            <a:off x="1028700" y="4941746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Titles: Play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Headers: Roboto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Sarabun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Body Copy: Sarabun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250" y="2924950"/>
            <a:ext cx="6025501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29"/>
          <p:cNvSpPr txBox="1"/>
          <p:nvPr/>
        </p:nvSpPr>
        <p:spPr>
          <a:xfrm>
            <a:off x="5280936" y="1195181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Credits</a:t>
            </a:r>
            <a:endParaRPr/>
          </a:p>
        </p:txBody>
      </p:sp>
      <p:sp>
        <p:nvSpPr>
          <p:cNvPr id="663" name="Google Shape;663;p29"/>
          <p:cNvSpPr txBox="1"/>
          <p:nvPr/>
        </p:nvSpPr>
        <p:spPr>
          <a:xfrm>
            <a:off x="3143698" y="5093425"/>
            <a:ext cx="11810379" cy="1311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64" name="Google Shape;664;p29"/>
          <p:cNvSpPr txBox="1"/>
          <p:nvPr/>
        </p:nvSpPr>
        <p:spPr>
          <a:xfrm>
            <a:off x="2818025" y="7261888"/>
            <a:ext cx="12651949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Pexels for the photos</a:t>
            </a:r>
            <a:endParaRPr/>
          </a:p>
        </p:txBody>
      </p:sp>
      <p:sp>
        <p:nvSpPr>
          <p:cNvPr id="665" name="Google Shape;665;p29"/>
          <p:cNvSpPr txBox="1"/>
          <p:nvPr/>
        </p:nvSpPr>
        <p:spPr>
          <a:xfrm>
            <a:off x="2818025" y="8681113"/>
            <a:ext cx="12651949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Happy designing! </a:t>
            </a:r>
            <a:endParaRPr/>
          </a:p>
        </p:txBody>
      </p:sp>
      <p:grpSp>
        <p:nvGrpSpPr>
          <p:cNvPr id="666" name="Google Shape;666;p29"/>
          <p:cNvGrpSpPr/>
          <p:nvPr/>
        </p:nvGrpSpPr>
        <p:grpSpPr>
          <a:xfrm>
            <a:off x="17238622" y="3177677"/>
            <a:ext cx="1678596" cy="1678596"/>
            <a:chOff x="0" y="0"/>
            <a:chExt cx="812800" cy="812800"/>
          </a:xfrm>
        </p:grpSpPr>
        <p:sp>
          <p:nvSpPr>
            <p:cNvPr id="667" name="Google Shape;66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68" name="Google Shape;668;p29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669;p29"/>
          <p:cNvGrpSpPr/>
          <p:nvPr/>
        </p:nvGrpSpPr>
        <p:grpSpPr>
          <a:xfrm>
            <a:off x="-1840936" y="768296"/>
            <a:ext cx="3667904" cy="3667904"/>
            <a:chOff x="0" y="0"/>
            <a:chExt cx="812800" cy="812800"/>
          </a:xfrm>
        </p:grpSpPr>
        <p:sp>
          <p:nvSpPr>
            <p:cNvPr id="670" name="Google Shape;67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671" name="Google Shape;671;p29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29"/>
          <p:cNvGrpSpPr/>
          <p:nvPr/>
        </p:nvGrpSpPr>
        <p:grpSpPr>
          <a:xfrm>
            <a:off x="786834" y="2226362"/>
            <a:ext cx="1406933" cy="1406933"/>
            <a:chOff x="0" y="0"/>
            <a:chExt cx="812800" cy="812800"/>
          </a:xfrm>
        </p:grpSpPr>
        <p:sp>
          <p:nvSpPr>
            <p:cNvPr id="673" name="Google Shape;673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74" name="Google Shape;674;p29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5" name="Google Shape;6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238" y="3188098"/>
            <a:ext cx="1040150" cy="97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7625" y="2647682"/>
            <a:ext cx="1406975" cy="156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34796" y="8489841"/>
            <a:ext cx="1406975" cy="765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2"/>
          <p:cNvGrpSpPr/>
          <p:nvPr/>
        </p:nvGrpSpPr>
        <p:grpSpPr>
          <a:xfrm>
            <a:off x="2702656" y="3486224"/>
            <a:ext cx="1236228" cy="1417054"/>
            <a:chOff x="0" y="-47625"/>
            <a:chExt cx="325591" cy="373216"/>
          </a:xfrm>
        </p:grpSpPr>
        <p:sp>
          <p:nvSpPr>
            <p:cNvPr id="158" name="Google Shape;158;p12"/>
            <p:cNvSpPr/>
            <p:nvPr/>
          </p:nvSpPr>
          <p:spPr>
            <a:xfrm>
              <a:off x="0" y="0"/>
              <a:ext cx="325591" cy="325591"/>
            </a:xfrm>
            <a:custGeom>
              <a:rect b="b" l="l" r="r" t="t"/>
              <a:pathLst>
                <a:path extrusionOk="0" h="325591" w="325591">
                  <a:moveTo>
                    <a:pt x="62625" y="0"/>
                  </a:moveTo>
                  <a:lnTo>
                    <a:pt x="262966" y="0"/>
                  </a:lnTo>
                  <a:cubicBezTo>
                    <a:pt x="279575" y="0"/>
                    <a:pt x="295504" y="6598"/>
                    <a:pt x="307248" y="18343"/>
                  </a:cubicBezTo>
                  <a:cubicBezTo>
                    <a:pt x="318993" y="30087"/>
                    <a:pt x="325591" y="46016"/>
                    <a:pt x="325591" y="62625"/>
                  </a:cubicBezTo>
                  <a:lnTo>
                    <a:pt x="325591" y="262966"/>
                  </a:lnTo>
                  <a:cubicBezTo>
                    <a:pt x="325591" y="279575"/>
                    <a:pt x="318993" y="295504"/>
                    <a:pt x="307248" y="307248"/>
                  </a:cubicBezTo>
                  <a:cubicBezTo>
                    <a:pt x="295504" y="318993"/>
                    <a:pt x="279575" y="325591"/>
                    <a:pt x="262966" y="325591"/>
                  </a:cubicBezTo>
                  <a:lnTo>
                    <a:pt x="62625" y="325591"/>
                  </a:lnTo>
                  <a:cubicBezTo>
                    <a:pt x="46016" y="325591"/>
                    <a:pt x="30087" y="318993"/>
                    <a:pt x="18343" y="307248"/>
                  </a:cubicBezTo>
                  <a:cubicBezTo>
                    <a:pt x="6598" y="295504"/>
                    <a:pt x="0" y="279575"/>
                    <a:pt x="0" y="262966"/>
                  </a:cubicBezTo>
                  <a:lnTo>
                    <a:pt x="0" y="62625"/>
                  </a:lnTo>
                  <a:cubicBezTo>
                    <a:pt x="0" y="46016"/>
                    <a:pt x="6598" y="30087"/>
                    <a:pt x="18343" y="18343"/>
                  </a:cubicBezTo>
                  <a:cubicBezTo>
                    <a:pt x="30087" y="6598"/>
                    <a:pt x="46016" y="0"/>
                    <a:pt x="62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2"/>
            <p:cNvSpPr txBox="1"/>
            <p:nvPr/>
          </p:nvSpPr>
          <p:spPr>
            <a:xfrm>
              <a:off x="0" y="-47625"/>
              <a:ext cx="325591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12"/>
          <p:cNvGrpSpPr/>
          <p:nvPr/>
        </p:nvGrpSpPr>
        <p:grpSpPr>
          <a:xfrm>
            <a:off x="4341436" y="5354526"/>
            <a:ext cx="11243908" cy="1417054"/>
            <a:chOff x="0" y="-47625"/>
            <a:chExt cx="2961359" cy="373216"/>
          </a:xfrm>
        </p:grpSpPr>
        <p:sp>
          <p:nvSpPr>
            <p:cNvPr id="161" name="Google Shape;161;p12"/>
            <p:cNvSpPr/>
            <p:nvPr/>
          </p:nvSpPr>
          <p:spPr>
            <a:xfrm>
              <a:off x="0" y="0"/>
              <a:ext cx="2961359" cy="325591"/>
            </a:xfrm>
            <a:custGeom>
              <a:rect b="b" l="l" r="r" t="t"/>
              <a:pathLst>
                <a:path extrusionOk="0" h="325591" w="2961359">
                  <a:moveTo>
                    <a:pt x="6885" y="0"/>
                  </a:moveTo>
                  <a:lnTo>
                    <a:pt x="2954473" y="0"/>
                  </a:lnTo>
                  <a:cubicBezTo>
                    <a:pt x="2958276" y="0"/>
                    <a:pt x="2961359" y="3083"/>
                    <a:pt x="2961359" y="6885"/>
                  </a:cubicBezTo>
                  <a:lnTo>
                    <a:pt x="2961359" y="318705"/>
                  </a:lnTo>
                  <a:cubicBezTo>
                    <a:pt x="2961359" y="322508"/>
                    <a:pt x="2958276" y="325591"/>
                    <a:pt x="2954473" y="325591"/>
                  </a:cubicBezTo>
                  <a:lnTo>
                    <a:pt x="6885" y="325591"/>
                  </a:lnTo>
                  <a:cubicBezTo>
                    <a:pt x="3083" y="325591"/>
                    <a:pt x="0" y="322508"/>
                    <a:pt x="0" y="318705"/>
                  </a:cubicBezTo>
                  <a:lnTo>
                    <a:pt x="0" y="6885"/>
                  </a:lnTo>
                  <a:cubicBezTo>
                    <a:pt x="0" y="3083"/>
                    <a:pt x="3083" y="0"/>
                    <a:pt x="6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2"/>
            <p:cNvSpPr txBox="1"/>
            <p:nvPr/>
          </p:nvSpPr>
          <p:spPr>
            <a:xfrm>
              <a:off x="0" y="-47625"/>
              <a:ext cx="2961359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>
            <a:off x="4341436" y="7219404"/>
            <a:ext cx="11243908" cy="1417054"/>
            <a:chOff x="0" y="-47625"/>
            <a:chExt cx="2961359" cy="373216"/>
          </a:xfrm>
        </p:grpSpPr>
        <p:sp>
          <p:nvSpPr>
            <p:cNvPr id="164" name="Google Shape;164;p12"/>
            <p:cNvSpPr/>
            <p:nvPr/>
          </p:nvSpPr>
          <p:spPr>
            <a:xfrm>
              <a:off x="0" y="0"/>
              <a:ext cx="2961359" cy="325591"/>
            </a:xfrm>
            <a:custGeom>
              <a:rect b="b" l="l" r="r" t="t"/>
              <a:pathLst>
                <a:path extrusionOk="0" h="325591" w="2961359">
                  <a:moveTo>
                    <a:pt x="6885" y="0"/>
                  </a:moveTo>
                  <a:lnTo>
                    <a:pt x="2954473" y="0"/>
                  </a:lnTo>
                  <a:cubicBezTo>
                    <a:pt x="2958276" y="0"/>
                    <a:pt x="2961359" y="3083"/>
                    <a:pt x="2961359" y="6885"/>
                  </a:cubicBezTo>
                  <a:lnTo>
                    <a:pt x="2961359" y="318705"/>
                  </a:lnTo>
                  <a:cubicBezTo>
                    <a:pt x="2961359" y="322508"/>
                    <a:pt x="2958276" y="325591"/>
                    <a:pt x="2954473" y="325591"/>
                  </a:cubicBezTo>
                  <a:lnTo>
                    <a:pt x="6885" y="325591"/>
                  </a:lnTo>
                  <a:cubicBezTo>
                    <a:pt x="3083" y="325591"/>
                    <a:pt x="0" y="322508"/>
                    <a:pt x="0" y="318705"/>
                  </a:cubicBezTo>
                  <a:lnTo>
                    <a:pt x="0" y="6885"/>
                  </a:lnTo>
                  <a:cubicBezTo>
                    <a:pt x="0" y="3083"/>
                    <a:pt x="3083" y="0"/>
                    <a:pt x="6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2"/>
            <p:cNvSpPr txBox="1"/>
            <p:nvPr/>
          </p:nvSpPr>
          <p:spPr>
            <a:xfrm>
              <a:off x="0" y="-47625"/>
              <a:ext cx="2961359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12"/>
          <p:cNvGrpSpPr/>
          <p:nvPr/>
        </p:nvGrpSpPr>
        <p:grpSpPr>
          <a:xfrm>
            <a:off x="4341436" y="3486224"/>
            <a:ext cx="11243908" cy="1417054"/>
            <a:chOff x="0" y="-47625"/>
            <a:chExt cx="2961359" cy="373216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0"/>
              <a:ext cx="2961359" cy="325591"/>
            </a:xfrm>
            <a:custGeom>
              <a:rect b="b" l="l" r="r" t="t"/>
              <a:pathLst>
                <a:path extrusionOk="0" h="325591" w="2961359">
                  <a:moveTo>
                    <a:pt x="6885" y="0"/>
                  </a:moveTo>
                  <a:lnTo>
                    <a:pt x="2954473" y="0"/>
                  </a:lnTo>
                  <a:cubicBezTo>
                    <a:pt x="2958276" y="0"/>
                    <a:pt x="2961359" y="3083"/>
                    <a:pt x="2961359" y="6885"/>
                  </a:cubicBezTo>
                  <a:lnTo>
                    <a:pt x="2961359" y="318705"/>
                  </a:lnTo>
                  <a:cubicBezTo>
                    <a:pt x="2961359" y="322508"/>
                    <a:pt x="2958276" y="325591"/>
                    <a:pt x="2954473" y="325591"/>
                  </a:cubicBezTo>
                  <a:lnTo>
                    <a:pt x="6885" y="325591"/>
                  </a:lnTo>
                  <a:cubicBezTo>
                    <a:pt x="3083" y="325591"/>
                    <a:pt x="0" y="322508"/>
                    <a:pt x="0" y="318705"/>
                  </a:cubicBezTo>
                  <a:lnTo>
                    <a:pt x="0" y="6885"/>
                  </a:lnTo>
                  <a:cubicBezTo>
                    <a:pt x="0" y="3083"/>
                    <a:pt x="3083" y="0"/>
                    <a:pt x="6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 txBox="1"/>
            <p:nvPr/>
          </p:nvSpPr>
          <p:spPr>
            <a:xfrm>
              <a:off x="0" y="-47625"/>
              <a:ext cx="2961359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2"/>
          <p:cNvGrpSpPr/>
          <p:nvPr/>
        </p:nvGrpSpPr>
        <p:grpSpPr>
          <a:xfrm>
            <a:off x="2702656" y="5354526"/>
            <a:ext cx="1236228" cy="1417054"/>
            <a:chOff x="0" y="-47625"/>
            <a:chExt cx="325591" cy="373216"/>
          </a:xfrm>
        </p:grpSpPr>
        <p:sp>
          <p:nvSpPr>
            <p:cNvPr id="170" name="Google Shape;170;p12"/>
            <p:cNvSpPr/>
            <p:nvPr/>
          </p:nvSpPr>
          <p:spPr>
            <a:xfrm>
              <a:off x="0" y="0"/>
              <a:ext cx="325591" cy="325591"/>
            </a:xfrm>
            <a:custGeom>
              <a:rect b="b" l="l" r="r" t="t"/>
              <a:pathLst>
                <a:path extrusionOk="0" h="325591" w="325591">
                  <a:moveTo>
                    <a:pt x="62625" y="0"/>
                  </a:moveTo>
                  <a:lnTo>
                    <a:pt x="262966" y="0"/>
                  </a:lnTo>
                  <a:cubicBezTo>
                    <a:pt x="279575" y="0"/>
                    <a:pt x="295504" y="6598"/>
                    <a:pt x="307248" y="18343"/>
                  </a:cubicBezTo>
                  <a:cubicBezTo>
                    <a:pt x="318993" y="30087"/>
                    <a:pt x="325591" y="46016"/>
                    <a:pt x="325591" y="62625"/>
                  </a:cubicBezTo>
                  <a:lnTo>
                    <a:pt x="325591" y="262966"/>
                  </a:lnTo>
                  <a:cubicBezTo>
                    <a:pt x="325591" y="279575"/>
                    <a:pt x="318993" y="295504"/>
                    <a:pt x="307248" y="307248"/>
                  </a:cubicBezTo>
                  <a:cubicBezTo>
                    <a:pt x="295504" y="318993"/>
                    <a:pt x="279575" y="325591"/>
                    <a:pt x="262966" y="325591"/>
                  </a:cubicBezTo>
                  <a:lnTo>
                    <a:pt x="62625" y="325591"/>
                  </a:lnTo>
                  <a:cubicBezTo>
                    <a:pt x="46016" y="325591"/>
                    <a:pt x="30087" y="318993"/>
                    <a:pt x="18343" y="307248"/>
                  </a:cubicBezTo>
                  <a:cubicBezTo>
                    <a:pt x="6598" y="295504"/>
                    <a:pt x="0" y="279575"/>
                    <a:pt x="0" y="262966"/>
                  </a:cubicBezTo>
                  <a:lnTo>
                    <a:pt x="0" y="62625"/>
                  </a:lnTo>
                  <a:cubicBezTo>
                    <a:pt x="0" y="46016"/>
                    <a:pt x="6598" y="30087"/>
                    <a:pt x="18343" y="18343"/>
                  </a:cubicBezTo>
                  <a:cubicBezTo>
                    <a:pt x="30087" y="6598"/>
                    <a:pt x="46016" y="0"/>
                    <a:pt x="62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2"/>
            <p:cNvSpPr txBox="1"/>
            <p:nvPr/>
          </p:nvSpPr>
          <p:spPr>
            <a:xfrm>
              <a:off x="0" y="-47625"/>
              <a:ext cx="325591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2"/>
          <p:cNvGrpSpPr/>
          <p:nvPr/>
        </p:nvGrpSpPr>
        <p:grpSpPr>
          <a:xfrm>
            <a:off x="2702656" y="7219404"/>
            <a:ext cx="1236228" cy="1417054"/>
            <a:chOff x="0" y="-47625"/>
            <a:chExt cx="325591" cy="373216"/>
          </a:xfrm>
        </p:grpSpPr>
        <p:sp>
          <p:nvSpPr>
            <p:cNvPr id="173" name="Google Shape;173;p12"/>
            <p:cNvSpPr/>
            <p:nvPr/>
          </p:nvSpPr>
          <p:spPr>
            <a:xfrm>
              <a:off x="0" y="0"/>
              <a:ext cx="325591" cy="325591"/>
            </a:xfrm>
            <a:custGeom>
              <a:rect b="b" l="l" r="r" t="t"/>
              <a:pathLst>
                <a:path extrusionOk="0" h="325591" w="325591">
                  <a:moveTo>
                    <a:pt x="62625" y="0"/>
                  </a:moveTo>
                  <a:lnTo>
                    <a:pt x="262966" y="0"/>
                  </a:lnTo>
                  <a:cubicBezTo>
                    <a:pt x="279575" y="0"/>
                    <a:pt x="295504" y="6598"/>
                    <a:pt x="307248" y="18343"/>
                  </a:cubicBezTo>
                  <a:cubicBezTo>
                    <a:pt x="318993" y="30087"/>
                    <a:pt x="325591" y="46016"/>
                    <a:pt x="325591" y="62625"/>
                  </a:cubicBezTo>
                  <a:lnTo>
                    <a:pt x="325591" y="262966"/>
                  </a:lnTo>
                  <a:cubicBezTo>
                    <a:pt x="325591" y="279575"/>
                    <a:pt x="318993" y="295504"/>
                    <a:pt x="307248" y="307248"/>
                  </a:cubicBezTo>
                  <a:cubicBezTo>
                    <a:pt x="295504" y="318993"/>
                    <a:pt x="279575" y="325591"/>
                    <a:pt x="262966" y="325591"/>
                  </a:cubicBezTo>
                  <a:lnTo>
                    <a:pt x="62625" y="325591"/>
                  </a:lnTo>
                  <a:cubicBezTo>
                    <a:pt x="46016" y="325591"/>
                    <a:pt x="30087" y="318993"/>
                    <a:pt x="18343" y="307248"/>
                  </a:cubicBezTo>
                  <a:cubicBezTo>
                    <a:pt x="6598" y="295504"/>
                    <a:pt x="0" y="279575"/>
                    <a:pt x="0" y="262966"/>
                  </a:cubicBezTo>
                  <a:lnTo>
                    <a:pt x="0" y="62625"/>
                  </a:lnTo>
                  <a:cubicBezTo>
                    <a:pt x="0" y="46016"/>
                    <a:pt x="6598" y="30087"/>
                    <a:pt x="18343" y="18343"/>
                  </a:cubicBezTo>
                  <a:cubicBezTo>
                    <a:pt x="30087" y="6598"/>
                    <a:pt x="46016" y="0"/>
                    <a:pt x="62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2"/>
            <p:cNvSpPr txBox="1"/>
            <p:nvPr/>
          </p:nvSpPr>
          <p:spPr>
            <a:xfrm>
              <a:off x="0" y="-47625"/>
              <a:ext cx="325591" cy="373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12"/>
          <p:cNvGrpSpPr/>
          <p:nvPr/>
        </p:nvGrpSpPr>
        <p:grpSpPr>
          <a:xfrm>
            <a:off x="-2539432" y="1342877"/>
            <a:ext cx="3632209" cy="3632209"/>
            <a:chOff x="0" y="0"/>
            <a:chExt cx="812800" cy="812800"/>
          </a:xfrm>
        </p:grpSpPr>
        <p:sp>
          <p:nvSpPr>
            <p:cNvPr id="176" name="Google Shape;17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77" name="Google Shape;177;p12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2"/>
          <p:cNvSpPr txBox="1"/>
          <p:nvPr/>
        </p:nvSpPr>
        <p:spPr>
          <a:xfrm>
            <a:off x="751749" y="1061030"/>
            <a:ext cx="16507551" cy="1365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Table Of Contents</a:t>
            </a:r>
            <a:endParaRPr/>
          </a:p>
        </p:txBody>
      </p:sp>
      <p:grpSp>
        <p:nvGrpSpPr>
          <p:cNvPr id="179" name="Google Shape;179;p12"/>
          <p:cNvGrpSpPr/>
          <p:nvPr/>
        </p:nvGrpSpPr>
        <p:grpSpPr>
          <a:xfrm>
            <a:off x="17338561" y="3139771"/>
            <a:ext cx="2313686" cy="2313686"/>
            <a:chOff x="0" y="0"/>
            <a:chExt cx="812800" cy="812800"/>
          </a:xfrm>
        </p:grpSpPr>
        <p:sp>
          <p:nvSpPr>
            <p:cNvPr id="180" name="Google Shape;18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181" name="Google Shape;181;p12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2"/>
          <p:cNvGrpSpPr/>
          <p:nvPr/>
        </p:nvGrpSpPr>
        <p:grpSpPr>
          <a:xfrm>
            <a:off x="363673" y="1589141"/>
            <a:ext cx="1330053" cy="1330053"/>
            <a:chOff x="0" y="0"/>
            <a:chExt cx="812800" cy="812800"/>
          </a:xfrm>
        </p:grpSpPr>
        <p:sp>
          <p:nvSpPr>
            <p:cNvPr id="183" name="Google Shape;18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p12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2"/>
          <p:cNvSpPr txBox="1"/>
          <p:nvPr/>
        </p:nvSpPr>
        <p:spPr>
          <a:xfrm>
            <a:off x="4791844" y="589152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Projects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8497968" y="5926771"/>
            <a:ext cx="6241840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87" name="Google Shape;187;p12"/>
          <p:cNvSpPr txBox="1"/>
          <p:nvPr/>
        </p:nvSpPr>
        <p:spPr>
          <a:xfrm>
            <a:off x="4791844" y="4023226"/>
            <a:ext cx="3306074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/>
          </a:p>
        </p:txBody>
      </p:sp>
      <p:sp>
        <p:nvSpPr>
          <p:cNvPr id="188" name="Google Shape;188;p12"/>
          <p:cNvSpPr txBox="1"/>
          <p:nvPr/>
        </p:nvSpPr>
        <p:spPr>
          <a:xfrm>
            <a:off x="8500113" y="4058469"/>
            <a:ext cx="6237550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4547642" y="7756406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About Us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8497968" y="7791649"/>
            <a:ext cx="6241840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sp>
        <p:nvSpPr>
          <p:cNvPr id="191" name="Google Shape;191;p12"/>
          <p:cNvSpPr txBox="1"/>
          <p:nvPr/>
        </p:nvSpPr>
        <p:spPr>
          <a:xfrm>
            <a:off x="3106815" y="3694614"/>
            <a:ext cx="4279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3106815" y="5562916"/>
            <a:ext cx="4279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/>
          </a:p>
        </p:txBody>
      </p:sp>
      <p:sp>
        <p:nvSpPr>
          <p:cNvPr id="193" name="Google Shape;193;p12"/>
          <p:cNvSpPr txBox="1"/>
          <p:nvPr/>
        </p:nvSpPr>
        <p:spPr>
          <a:xfrm>
            <a:off x="3106815" y="7427794"/>
            <a:ext cx="427911" cy="10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2120" y="474237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95" y="259462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50" y="8845527"/>
            <a:ext cx="1145700" cy="62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98551" y="1589157"/>
            <a:ext cx="1350600" cy="2475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3"/>
          <p:cNvGrpSpPr/>
          <p:nvPr/>
        </p:nvGrpSpPr>
        <p:grpSpPr>
          <a:xfrm>
            <a:off x="286253" y="1159361"/>
            <a:ext cx="14200052" cy="8098939"/>
            <a:chOff x="0" y="-47625"/>
            <a:chExt cx="3739931" cy="2133054"/>
          </a:xfrm>
        </p:grpSpPr>
        <p:sp>
          <p:nvSpPr>
            <p:cNvPr id="203" name="Google Shape;203;p13"/>
            <p:cNvSpPr/>
            <p:nvPr/>
          </p:nvSpPr>
          <p:spPr>
            <a:xfrm>
              <a:off x="0" y="0"/>
              <a:ext cx="3739931" cy="2085429"/>
            </a:xfrm>
            <a:custGeom>
              <a:rect b="b" l="l" r="r" t="t"/>
              <a:pathLst>
                <a:path extrusionOk="0" h="2085429" w="3739931">
                  <a:moveTo>
                    <a:pt x="5452" y="0"/>
                  </a:moveTo>
                  <a:lnTo>
                    <a:pt x="3734479" y="0"/>
                  </a:lnTo>
                  <a:cubicBezTo>
                    <a:pt x="3735925" y="0"/>
                    <a:pt x="3737312" y="574"/>
                    <a:pt x="3738335" y="1597"/>
                  </a:cubicBezTo>
                  <a:cubicBezTo>
                    <a:pt x="3739357" y="2619"/>
                    <a:pt x="3739931" y="4006"/>
                    <a:pt x="3739931" y="5452"/>
                  </a:cubicBezTo>
                  <a:lnTo>
                    <a:pt x="3739931" y="2079977"/>
                  </a:lnTo>
                  <a:cubicBezTo>
                    <a:pt x="3739931" y="2081423"/>
                    <a:pt x="3739357" y="2082810"/>
                    <a:pt x="3738335" y="2083832"/>
                  </a:cubicBezTo>
                  <a:cubicBezTo>
                    <a:pt x="3737312" y="2084855"/>
                    <a:pt x="3735925" y="2085429"/>
                    <a:pt x="3734479" y="2085429"/>
                  </a:cubicBezTo>
                  <a:lnTo>
                    <a:pt x="5452" y="2085429"/>
                  </a:lnTo>
                  <a:cubicBezTo>
                    <a:pt x="4006" y="2085429"/>
                    <a:pt x="2619" y="2084855"/>
                    <a:pt x="1597" y="2083832"/>
                  </a:cubicBezTo>
                  <a:cubicBezTo>
                    <a:pt x="574" y="2082810"/>
                    <a:pt x="0" y="2081423"/>
                    <a:pt x="0" y="2079977"/>
                  </a:cubicBezTo>
                  <a:lnTo>
                    <a:pt x="0" y="5452"/>
                  </a:lnTo>
                  <a:cubicBezTo>
                    <a:pt x="0" y="4006"/>
                    <a:pt x="574" y="2619"/>
                    <a:pt x="1597" y="1597"/>
                  </a:cubicBezTo>
                  <a:cubicBezTo>
                    <a:pt x="2619" y="574"/>
                    <a:pt x="4006" y="0"/>
                    <a:pt x="5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3"/>
            <p:cNvSpPr txBox="1"/>
            <p:nvPr/>
          </p:nvSpPr>
          <p:spPr>
            <a:xfrm>
              <a:off x="0" y="-47625"/>
              <a:ext cx="3739931" cy="21330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" name="Google Shape;20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8450" y="761456"/>
            <a:ext cx="5043226" cy="802524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/>
          <p:nvPr/>
        </p:nvSpPr>
        <p:spPr>
          <a:xfrm>
            <a:off x="1794406" y="5256663"/>
            <a:ext cx="9376809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2B2B"/>
                </a:solidFill>
                <a:latin typeface="Play"/>
                <a:ea typeface="Play"/>
                <a:cs typeface="Play"/>
                <a:sym typeface="Play"/>
              </a:rPr>
              <a:t>Introduction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2556575" y="6918548"/>
            <a:ext cx="785247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208" name="Google Shape;208;p13"/>
          <p:cNvGrpSpPr/>
          <p:nvPr/>
        </p:nvGrpSpPr>
        <p:grpSpPr>
          <a:xfrm>
            <a:off x="5121403" y="2552899"/>
            <a:ext cx="2722814" cy="2722814"/>
            <a:chOff x="0" y="0"/>
            <a:chExt cx="812800" cy="812800"/>
          </a:xfrm>
        </p:grpSpPr>
        <p:sp>
          <p:nvSpPr>
            <p:cNvPr id="209" name="Google Shape;20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10" name="Google Shape;210;p13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3"/>
          <p:cNvSpPr txBox="1"/>
          <p:nvPr/>
        </p:nvSpPr>
        <p:spPr>
          <a:xfrm>
            <a:off x="6004000" y="2648930"/>
            <a:ext cx="957620" cy="2232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1</a:t>
            </a:r>
            <a:endParaRPr/>
          </a:p>
        </p:txBody>
      </p:sp>
      <p:grpSp>
        <p:nvGrpSpPr>
          <p:cNvPr id="212" name="Google Shape;212;p13"/>
          <p:cNvGrpSpPr/>
          <p:nvPr/>
        </p:nvGrpSpPr>
        <p:grpSpPr>
          <a:xfrm>
            <a:off x="-544664" y="7945185"/>
            <a:ext cx="1661834" cy="1661834"/>
            <a:chOff x="0" y="0"/>
            <a:chExt cx="812800" cy="812800"/>
          </a:xfrm>
        </p:grpSpPr>
        <p:sp>
          <p:nvSpPr>
            <p:cNvPr id="213" name="Google Shape;21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214" name="Google Shape;214;p13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3"/>
          <p:cNvGrpSpPr/>
          <p:nvPr/>
        </p:nvGrpSpPr>
        <p:grpSpPr>
          <a:xfrm>
            <a:off x="11403397" y="583647"/>
            <a:ext cx="890106" cy="890106"/>
            <a:chOff x="0" y="0"/>
            <a:chExt cx="812800" cy="812800"/>
          </a:xfrm>
        </p:grpSpPr>
        <p:sp>
          <p:nvSpPr>
            <p:cNvPr id="216" name="Google Shape;21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7" name="Google Shape;217;p13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Google Shape;21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41426" y="7010032"/>
            <a:ext cx="1350600" cy="24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12333" y="6647328"/>
            <a:ext cx="1198832" cy="11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195" y="7754856"/>
            <a:ext cx="1040125" cy="98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8970" y="2413418"/>
            <a:ext cx="1040125" cy="98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1337" y="927827"/>
            <a:ext cx="1334150" cy="7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955"/>
            <a:ext cx="18288000" cy="5973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4"/>
          <p:cNvGrpSpPr/>
          <p:nvPr/>
        </p:nvGrpSpPr>
        <p:grpSpPr>
          <a:xfrm>
            <a:off x="1712406" y="7878921"/>
            <a:ext cx="14863188" cy="1379379"/>
            <a:chOff x="0" y="-47625"/>
            <a:chExt cx="3914585" cy="363293"/>
          </a:xfrm>
        </p:grpSpPr>
        <p:sp>
          <p:nvSpPr>
            <p:cNvPr id="229" name="Google Shape;229;p14"/>
            <p:cNvSpPr/>
            <p:nvPr/>
          </p:nvSpPr>
          <p:spPr>
            <a:xfrm>
              <a:off x="0" y="0"/>
              <a:ext cx="3914585" cy="315668"/>
            </a:xfrm>
            <a:custGeom>
              <a:rect b="b" l="l" r="r" t="t"/>
              <a:pathLst>
                <a:path extrusionOk="0" h="315668" w="3914585">
                  <a:moveTo>
                    <a:pt x="5209" y="0"/>
                  </a:moveTo>
                  <a:lnTo>
                    <a:pt x="3909376" y="0"/>
                  </a:lnTo>
                  <a:cubicBezTo>
                    <a:pt x="3912253" y="0"/>
                    <a:pt x="3914585" y="2332"/>
                    <a:pt x="3914585" y="5209"/>
                  </a:cubicBezTo>
                  <a:lnTo>
                    <a:pt x="3914585" y="310459"/>
                  </a:lnTo>
                  <a:cubicBezTo>
                    <a:pt x="3914585" y="311841"/>
                    <a:pt x="3914036" y="313166"/>
                    <a:pt x="3913059" y="314143"/>
                  </a:cubicBezTo>
                  <a:cubicBezTo>
                    <a:pt x="3912082" y="315119"/>
                    <a:pt x="3910757" y="315668"/>
                    <a:pt x="3909376" y="315668"/>
                  </a:cubicBezTo>
                  <a:lnTo>
                    <a:pt x="5209" y="315668"/>
                  </a:lnTo>
                  <a:cubicBezTo>
                    <a:pt x="2332" y="315668"/>
                    <a:pt x="0" y="313336"/>
                    <a:pt x="0" y="310459"/>
                  </a:cubicBezTo>
                  <a:lnTo>
                    <a:pt x="0" y="5209"/>
                  </a:lnTo>
                  <a:cubicBezTo>
                    <a:pt x="0" y="2332"/>
                    <a:pt x="2332" y="0"/>
                    <a:pt x="52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4"/>
            <p:cNvSpPr txBox="1"/>
            <p:nvPr/>
          </p:nvSpPr>
          <p:spPr>
            <a:xfrm>
              <a:off x="0" y="-47625"/>
              <a:ext cx="3914585" cy="363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4"/>
          <p:cNvSpPr txBox="1"/>
          <p:nvPr/>
        </p:nvSpPr>
        <p:spPr>
          <a:xfrm>
            <a:off x="1365337" y="6303991"/>
            <a:ext cx="1555732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Welcome To Presentation</a:t>
            </a:r>
            <a:endParaRPr/>
          </a:p>
        </p:txBody>
      </p:sp>
      <p:sp>
        <p:nvSpPr>
          <p:cNvPr id="232" name="Google Shape;232;p14"/>
          <p:cNvSpPr txBox="1"/>
          <p:nvPr/>
        </p:nvSpPr>
        <p:spPr>
          <a:xfrm>
            <a:off x="2074307" y="8450426"/>
            <a:ext cx="14139385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I'm Rain, and I'll be sharing with you my beautiful ideas. Follow me at @reallygreatsite to learn more. </a:t>
            </a:r>
            <a:endParaRPr/>
          </a:p>
        </p:txBody>
      </p:sp>
      <p:grpSp>
        <p:nvGrpSpPr>
          <p:cNvPr id="233" name="Google Shape;233;p14"/>
          <p:cNvGrpSpPr/>
          <p:nvPr/>
        </p:nvGrpSpPr>
        <p:grpSpPr>
          <a:xfrm>
            <a:off x="16922663" y="375332"/>
            <a:ext cx="3632209" cy="3632209"/>
            <a:chOff x="0" y="0"/>
            <a:chExt cx="812800" cy="812800"/>
          </a:xfrm>
        </p:grpSpPr>
        <p:sp>
          <p:nvSpPr>
            <p:cNvPr id="234" name="Google Shape;234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35" name="Google Shape;235;p14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4"/>
          <p:cNvGrpSpPr/>
          <p:nvPr/>
        </p:nvGrpSpPr>
        <p:grpSpPr>
          <a:xfrm>
            <a:off x="17095661" y="2265369"/>
            <a:ext cx="1742172" cy="1742172"/>
            <a:chOff x="0" y="0"/>
            <a:chExt cx="812800" cy="812800"/>
          </a:xfrm>
        </p:grpSpPr>
        <p:sp>
          <p:nvSpPr>
            <p:cNvPr id="237" name="Google Shape;237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8" name="Google Shape;238;p14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9" name="Google Shape;2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5701" y="2373854"/>
            <a:ext cx="1203675" cy="114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00" y="5440492"/>
            <a:ext cx="1790500" cy="977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5"/>
          <p:cNvGrpSpPr/>
          <p:nvPr/>
        </p:nvGrpSpPr>
        <p:grpSpPr>
          <a:xfrm>
            <a:off x="10538987" y="-364891"/>
            <a:ext cx="8044179" cy="10836727"/>
            <a:chOff x="0" y="-47625"/>
            <a:chExt cx="2118631" cy="2854117"/>
          </a:xfrm>
        </p:grpSpPr>
        <p:sp>
          <p:nvSpPr>
            <p:cNvPr id="246" name="Google Shape;246;p15"/>
            <p:cNvSpPr/>
            <p:nvPr/>
          </p:nvSpPr>
          <p:spPr>
            <a:xfrm>
              <a:off x="0" y="0"/>
              <a:ext cx="2118631" cy="2806492"/>
            </a:xfrm>
            <a:custGeom>
              <a:rect b="b" l="l" r="r" t="t"/>
              <a:pathLst>
                <a:path extrusionOk="0" h="2806492" w="2118631">
                  <a:moveTo>
                    <a:pt x="9624" y="0"/>
                  </a:moveTo>
                  <a:lnTo>
                    <a:pt x="2109006" y="0"/>
                  </a:lnTo>
                  <a:cubicBezTo>
                    <a:pt x="2111559" y="0"/>
                    <a:pt x="2114007" y="1014"/>
                    <a:pt x="2115812" y="2819"/>
                  </a:cubicBezTo>
                  <a:cubicBezTo>
                    <a:pt x="2117617" y="4624"/>
                    <a:pt x="2118631" y="7072"/>
                    <a:pt x="2118631" y="9624"/>
                  </a:cubicBezTo>
                  <a:lnTo>
                    <a:pt x="2118631" y="2796868"/>
                  </a:lnTo>
                  <a:cubicBezTo>
                    <a:pt x="2118631" y="2799421"/>
                    <a:pt x="2117617" y="2801869"/>
                    <a:pt x="2115812" y="2803673"/>
                  </a:cubicBezTo>
                  <a:cubicBezTo>
                    <a:pt x="2114007" y="2805478"/>
                    <a:pt x="2111559" y="2806492"/>
                    <a:pt x="2109006" y="2806492"/>
                  </a:cubicBezTo>
                  <a:lnTo>
                    <a:pt x="9624" y="2806492"/>
                  </a:lnTo>
                  <a:cubicBezTo>
                    <a:pt x="7072" y="2806492"/>
                    <a:pt x="4624" y="2805478"/>
                    <a:pt x="2819" y="2803673"/>
                  </a:cubicBezTo>
                  <a:cubicBezTo>
                    <a:pt x="1014" y="2801869"/>
                    <a:pt x="0" y="2799421"/>
                    <a:pt x="0" y="2796868"/>
                  </a:cubicBezTo>
                  <a:lnTo>
                    <a:pt x="0" y="9624"/>
                  </a:lnTo>
                  <a:cubicBezTo>
                    <a:pt x="0" y="7072"/>
                    <a:pt x="1014" y="4624"/>
                    <a:pt x="2819" y="2819"/>
                  </a:cubicBezTo>
                  <a:cubicBezTo>
                    <a:pt x="4624" y="1014"/>
                    <a:pt x="7072" y="0"/>
                    <a:pt x="9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5"/>
            <p:cNvSpPr txBox="1"/>
            <p:nvPr/>
          </p:nvSpPr>
          <p:spPr>
            <a:xfrm>
              <a:off x="0" y="-47625"/>
              <a:ext cx="2118630" cy="2854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8" name="Google Shape;2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3347" y="813921"/>
            <a:ext cx="6188300" cy="8901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5"/>
          <p:cNvGrpSpPr/>
          <p:nvPr/>
        </p:nvGrpSpPr>
        <p:grpSpPr>
          <a:xfrm>
            <a:off x="16102457" y="-374200"/>
            <a:ext cx="2805799" cy="2805799"/>
            <a:chOff x="0" y="0"/>
            <a:chExt cx="812800" cy="812800"/>
          </a:xfrm>
        </p:grpSpPr>
        <p:sp>
          <p:nvSpPr>
            <p:cNvPr id="250" name="Google Shape;250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51" name="Google Shape;251;p15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2" name="Google Shape;25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3046" y="1410051"/>
            <a:ext cx="1117700" cy="1058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5"/>
          <p:cNvGrpSpPr/>
          <p:nvPr/>
        </p:nvGrpSpPr>
        <p:grpSpPr>
          <a:xfrm>
            <a:off x="2562756" y="3597085"/>
            <a:ext cx="1117694" cy="1298520"/>
            <a:chOff x="0" y="-47625"/>
            <a:chExt cx="294372" cy="341997"/>
          </a:xfrm>
        </p:grpSpPr>
        <p:sp>
          <p:nvSpPr>
            <p:cNvPr id="254" name="Google Shape;254;p15"/>
            <p:cNvSpPr/>
            <p:nvPr/>
          </p:nvSpPr>
          <p:spPr>
            <a:xfrm>
              <a:off x="0" y="0"/>
              <a:ext cx="294372" cy="294372"/>
            </a:xfrm>
            <a:custGeom>
              <a:rect b="b" l="l" r="r" t="t"/>
              <a:pathLst>
                <a:path extrusionOk="0" h="294372" w="294372">
                  <a:moveTo>
                    <a:pt x="69267" y="0"/>
                  </a:moveTo>
                  <a:lnTo>
                    <a:pt x="225105" y="0"/>
                  </a:lnTo>
                  <a:cubicBezTo>
                    <a:pt x="243476" y="0"/>
                    <a:pt x="261094" y="7298"/>
                    <a:pt x="274084" y="20288"/>
                  </a:cubicBezTo>
                  <a:cubicBezTo>
                    <a:pt x="287074" y="33278"/>
                    <a:pt x="294372" y="50896"/>
                    <a:pt x="294372" y="69267"/>
                  </a:cubicBezTo>
                  <a:lnTo>
                    <a:pt x="294372" y="225105"/>
                  </a:lnTo>
                  <a:cubicBezTo>
                    <a:pt x="294372" y="263360"/>
                    <a:pt x="263360" y="294372"/>
                    <a:pt x="225105" y="294372"/>
                  </a:cubicBezTo>
                  <a:lnTo>
                    <a:pt x="69267" y="294372"/>
                  </a:lnTo>
                  <a:cubicBezTo>
                    <a:pt x="31012" y="294372"/>
                    <a:pt x="0" y="263360"/>
                    <a:pt x="0" y="225105"/>
                  </a:cubicBezTo>
                  <a:lnTo>
                    <a:pt x="0" y="69267"/>
                  </a:lnTo>
                  <a:cubicBezTo>
                    <a:pt x="0" y="31012"/>
                    <a:pt x="31012" y="0"/>
                    <a:pt x="69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5"/>
            <p:cNvSpPr txBox="1"/>
            <p:nvPr/>
          </p:nvSpPr>
          <p:spPr>
            <a:xfrm>
              <a:off x="0" y="-47625"/>
              <a:ext cx="294372" cy="341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5"/>
          <p:cNvGrpSpPr/>
          <p:nvPr/>
        </p:nvGrpSpPr>
        <p:grpSpPr>
          <a:xfrm>
            <a:off x="2562756" y="6322974"/>
            <a:ext cx="1117694" cy="1298520"/>
            <a:chOff x="0" y="-47625"/>
            <a:chExt cx="294372" cy="341997"/>
          </a:xfrm>
        </p:grpSpPr>
        <p:sp>
          <p:nvSpPr>
            <p:cNvPr id="257" name="Google Shape;257;p15"/>
            <p:cNvSpPr/>
            <p:nvPr/>
          </p:nvSpPr>
          <p:spPr>
            <a:xfrm>
              <a:off x="0" y="0"/>
              <a:ext cx="294372" cy="294372"/>
            </a:xfrm>
            <a:custGeom>
              <a:rect b="b" l="l" r="r" t="t"/>
              <a:pathLst>
                <a:path extrusionOk="0" h="294372" w="294372">
                  <a:moveTo>
                    <a:pt x="69267" y="0"/>
                  </a:moveTo>
                  <a:lnTo>
                    <a:pt x="225105" y="0"/>
                  </a:lnTo>
                  <a:cubicBezTo>
                    <a:pt x="243476" y="0"/>
                    <a:pt x="261094" y="7298"/>
                    <a:pt x="274084" y="20288"/>
                  </a:cubicBezTo>
                  <a:cubicBezTo>
                    <a:pt x="287074" y="33278"/>
                    <a:pt x="294372" y="50896"/>
                    <a:pt x="294372" y="69267"/>
                  </a:cubicBezTo>
                  <a:lnTo>
                    <a:pt x="294372" y="225105"/>
                  </a:lnTo>
                  <a:cubicBezTo>
                    <a:pt x="294372" y="263360"/>
                    <a:pt x="263360" y="294372"/>
                    <a:pt x="225105" y="294372"/>
                  </a:cubicBezTo>
                  <a:lnTo>
                    <a:pt x="69267" y="294372"/>
                  </a:lnTo>
                  <a:cubicBezTo>
                    <a:pt x="31012" y="294372"/>
                    <a:pt x="0" y="263360"/>
                    <a:pt x="0" y="225105"/>
                  </a:cubicBezTo>
                  <a:lnTo>
                    <a:pt x="0" y="69267"/>
                  </a:lnTo>
                  <a:cubicBezTo>
                    <a:pt x="0" y="31012"/>
                    <a:pt x="31012" y="0"/>
                    <a:pt x="69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5"/>
            <p:cNvSpPr txBox="1"/>
            <p:nvPr/>
          </p:nvSpPr>
          <p:spPr>
            <a:xfrm>
              <a:off x="0" y="-47625"/>
              <a:ext cx="294372" cy="341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5"/>
          <p:cNvSpPr txBox="1"/>
          <p:nvPr/>
        </p:nvSpPr>
        <p:spPr>
          <a:xfrm>
            <a:off x="1691152" y="1019175"/>
            <a:ext cx="836053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Key Features</a:t>
            </a:r>
            <a:endParaRPr/>
          </a:p>
        </p:txBody>
      </p:sp>
      <p:sp>
        <p:nvSpPr>
          <p:cNvPr id="260" name="Google Shape;260;p15"/>
          <p:cNvSpPr txBox="1"/>
          <p:nvPr/>
        </p:nvSpPr>
        <p:spPr>
          <a:xfrm>
            <a:off x="4309412" y="6503800"/>
            <a:ext cx="4584125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we do? </a:t>
            </a:r>
            <a:endParaRPr/>
          </a:p>
        </p:txBody>
      </p:sp>
      <p:sp>
        <p:nvSpPr>
          <p:cNvPr id="261" name="Google Shape;261;p15"/>
          <p:cNvSpPr txBox="1"/>
          <p:nvPr/>
        </p:nvSpPr>
        <p:spPr>
          <a:xfrm>
            <a:off x="4309412" y="3760534"/>
            <a:ext cx="4584125" cy="5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Who we are?</a:t>
            </a:r>
            <a:endParaRPr/>
          </a:p>
        </p:txBody>
      </p:sp>
      <p:sp>
        <p:nvSpPr>
          <p:cNvPr id="262" name="Google Shape;262;p15"/>
          <p:cNvSpPr txBox="1"/>
          <p:nvPr/>
        </p:nvSpPr>
        <p:spPr>
          <a:xfrm>
            <a:off x="4309412" y="4563021"/>
            <a:ext cx="395321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Briefly elaborate on what you want to discuss. </a:t>
            </a:r>
            <a:endParaRPr/>
          </a:p>
        </p:txBody>
      </p:sp>
      <p:sp>
        <p:nvSpPr>
          <p:cNvPr id="263" name="Google Shape;263;p15"/>
          <p:cNvSpPr txBox="1"/>
          <p:nvPr/>
        </p:nvSpPr>
        <p:spPr>
          <a:xfrm>
            <a:off x="4309412" y="7297804"/>
            <a:ext cx="395321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Briefly elaborate on what you want to discuss. </a:t>
            </a:r>
            <a:endParaRPr/>
          </a:p>
        </p:txBody>
      </p:sp>
      <p:grpSp>
        <p:nvGrpSpPr>
          <p:cNvPr id="264" name="Google Shape;264;p15"/>
          <p:cNvGrpSpPr/>
          <p:nvPr/>
        </p:nvGrpSpPr>
        <p:grpSpPr>
          <a:xfrm>
            <a:off x="-3351588" y="2420502"/>
            <a:ext cx="4380288" cy="4380288"/>
            <a:chOff x="0" y="0"/>
            <a:chExt cx="812800" cy="812800"/>
          </a:xfrm>
        </p:grpSpPr>
        <p:sp>
          <p:nvSpPr>
            <p:cNvPr id="265" name="Google Shape;26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66" name="Google Shape;266;p15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5"/>
          <p:cNvGrpSpPr/>
          <p:nvPr/>
        </p:nvGrpSpPr>
        <p:grpSpPr>
          <a:xfrm>
            <a:off x="-946577" y="4691720"/>
            <a:ext cx="1893154" cy="1893154"/>
            <a:chOff x="0" y="0"/>
            <a:chExt cx="812800" cy="812800"/>
          </a:xfrm>
        </p:grpSpPr>
        <p:sp>
          <p:nvSpPr>
            <p:cNvPr id="268" name="Google Shape;26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9" name="Google Shape;269;p15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87295" y="8818813"/>
            <a:ext cx="929930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7217" y="8961225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2754" y="6478734"/>
            <a:ext cx="1205200" cy="12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4100" y="3882298"/>
            <a:ext cx="802507" cy="8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6"/>
          <p:cNvGrpSpPr/>
          <p:nvPr/>
        </p:nvGrpSpPr>
        <p:grpSpPr>
          <a:xfrm>
            <a:off x="2662662" y="5499625"/>
            <a:ext cx="5947277" cy="3985271"/>
            <a:chOff x="0" y="-47625"/>
            <a:chExt cx="1566361" cy="1049619"/>
          </a:xfrm>
        </p:grpSpPr>
        <p:sp>
          <p:nvSpPr>
            <p:cNvPr id="279" name="Google Shape;279;p16"/>
            <p:cNvSpPr/>
            <p:nvPr/>
          </p:nvSpPr>
          <p:spPr>
            <a:xfrm>
              <a:off x="0" y="0"/>
              <a:ext cx="1566361" cy="1001994"/>
            </a:xfrm>
            <a:custGeom>
              <a:rect b="b" l="l" r="r" t="t"/>
              <a:pathLst>
                <a:path extrusionOk="0" h="1001994" w="1566361">
                  <a:moveTo>
                    <a:pt x="13018" y="0"/>
                  </a:moveTo>
                  <a:lnTo>
                    <a:pt x="1553343" y="0"/>
                  </a:lnTo>
                  <a:cubicBezTo>
                    <a:pt x="1560533" y="0"/>
                    <a:pt x="1566361" y="5828"/>
                    <a:pt x="1566361" y="13018"/>
                  </a:cubicBezTo>
                  <a:lnTo>
                    <a:pt x="1566361" y="988976"/>
                  </a:lnTo>
                  <a:cubicBezTo>
                    <a:pt x="1566361" y="996166"/>
                    <a:pt x="1560533" y="1001994"/>
                    <a:pt x="1553343" y="1001994"/>
                  </a:cubicBezTo>
                  <a:lnTo>
                    <a:pt x="13018" y="1001994"/>
                  </a:lnTo>
                  <a:cubicBezTo>
                    <a:pt x="5828" y="1001994"/>
                    <a:pt x="0" y="996166"/>
                    <a:pt x="0" y="988976"/>
                  </a:cubicBezTo>
                  <a:lnTo>
                    <a:pt x="0" y="13018"/>
                  </a:lnTo>
                  <a:cubicBezTo>
                    <a:pt x="0" y="5828"/>
                    <a:pt x="5828" y="0"/>
                    <a:pt x="13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6"/>
            <p:cNvSpPr txBox="1"/>
            <p:nvPr/>
          </p:nvSpPr>
          <p:spPr>
            <a:xfrm>
              <a:off x="0" y="-47625"/>
              <a:ext cx="1566361" cy="1049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6"/>
          <p:cNvGrpSpPr/>
          <p:nvPr/>
        </p:nvGrpSpPr>
        <p:grpSpPr>
          <a:xfrm>
            <a:off x="9678062" y="5499625"/>
            <a:ext cx="5947277" cy="3985271"/>
            <a:chOff x="0" y="-47625"/>
            <a:chExt cx="1566361" cy="1049619"/>
          </a:xfrm>
        </p:grpSpPr>
        <p:sp>
          <p:nvSpPr>
            <p:cNvPr id="282" name="Google Shape;282;p16"/>
            <p:cNvSpPr/>
            <p:nvPr/>
          </p:nvSpPr>
          <p:spPr>
            <a:xfrm>
              <a:off x="0" y="0"/>
              <a:ext cx="1566361" cy="1001994"/>
            </a:xfrm>
            <a:custGeom>
              <a:rect b="b" l="l" r="r" t="t"/>
              <a:pathLst>
                <a:path extrusionOk="0" h="1001994" w="1566361">
                  <a:moveTo>
                    <a:pt x="13018" y="0"/>
                  </a:moveTo>
                  <a:lnTo>
                    <a:pt x="1553343" y="0"/>
                  </a:lnTo>
                  <a:cubicBezTo>
                    <a:pt x="1560533" y="0"/>
                    <a:pt x="1566361" y="5828"/>
                    <a:pt x="1566361" y="13018"/>
                  </a:cubicBezTo>
                  <a:lnTo>
                    <a:pt x="1566361" y="988976"/>
                  </a:lnTo>
                  <a:cubicBezTo>
                    <a:pt x="1566361" y="996166"/>
                    <a:pt x="1560533" y="1001994"/>
                    <a:pt x="1553343" y="1001994"/>
                  </a:cubicBezTo>
                  <a:lnTo>
                    <a:pt x="13018" y="1001994"/>
                  </a:lnTo>
                  <a:cubicBezTo>
                    <a:pt x="5828" y="1001994"/>
                    <a:pt x="0" y="996166"/>
                    <a:pt x="0" y="988976"/>
                  </a:cubicBezTo>
                  <a:lnTo>
                    <a:pt x="0" y="13018"/>
                  </a:lnTo>
                  <a:cubicBezTo>
                    <a:pt x="0" y="5828"/>
                    <a:pt x="5828" y="0"/>
                    <a:pt x="13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 txBox="1"/>
            <p:nvPr/>
          </p:nvSpPr>
          <p:spPr>
            <a:xfrm>
              <a:off x="0" y="-47625"/>
              <a:ext cx="1566361" cy="10496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6"/>
          <p:cNvGrpSpPr/>
          <p:nvPr/>
        </p:nvGrpSpPr>
        <p:grpSpPr>
          <a:xfrm>
            <a:off x="4360904" y="3821030"/>
            <a:ext cx="2550792" cy="2775075"/>
            <a:chOff x="0" y="-47625"/>
            <a:chExt cx="671814" cy="730884"/>
          </a:xfrm>
        </p:grpSpPr>
        <p:sp>
          <p:nvSpPr>
            <p:cNvPr id="285" name="Google Shape;285;p16"/>
            <p:cNvSpPr/>
            <p:nvPr/>
          </p:nvSpPr>
          <p:spPr>
            <a:xfrm>
              <a:off x="0" y="0"/>
              <a:ext cx="671814" cy="683259"/>
            </a:xfrm>
            <a:custGeom>
              <a:rect b="b" l="l" r="r" t="t"/>
              <a:pathLst>
                <a:path extrusionOk="0" h="683259" w="671814">
                  <a:moveTo>
                    <a:pt x="0" y="0"/>
                  </a:moveTo>
                  <a:lnTo>
                    <a:pt x="671814" y="0"/>
                  </a:lnTo>
                  <a:lnTo>
                    <a:pt x="671814" y="683259"/>
                  </a:lnTo>
                  <a:lnTo>
                    <a:pt x="0" y="683259"/>
                  </a:ln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</p:sp>
        <p:sp>
          <p:nvSpPr>
            <p:cNvPr id="286" name="Google Shape;286;p16"/>
            <p:cNvSpPr txBox="1"/>
            <p:nvPr/>
          </p:nvSpPr>
          <p:spPr>
            <a:xfrm>
              <a:off x="0" y="-47625"/>
              <a:ext cx="671814" cy="7308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6"/>
          <p:cNvGrpSpPr/>
          <p:nvPr/>
        </p:nvGrpSpPr>
        <p:grpSpPr>
          <a:xfrm>
            <a:off x="11376304" y="3821030"/>
            <a:ext cx="2550792" cy="2775075"/>
            <a:chOff x="0" y="-47625"/>
            <a:chExt cx="671814" cy="730884"/>
          </a:xfrm>
        </p:grpSpPr>
        <p:sp>
          <p:nvSpPr>
            <p:cNvPr id="288" name="Google Shape;288;p16"/>
            <p:cNvSpPr/>
            <p:nvPr/>
          </p:nvSpPr>
          <p:spPr>
            <a:xfrm>
              <a:off x="0" y="0"/>
              <a:ext cx="671814" cy="683259"/>
            </a:xfrm>
            <a:custGeom>
              <a:rect b="b" l="l" r="r" t="t"/>
              <a:pathLst>
                <a:path extrusionOk="0" h="683259" w="671814">
                  <a:moveTo>
                    <a:pt x="0" y="0"/>
                  </a:moveTo>
                  <a:lnTo>
                    <a:pt x="671814" y="0"/>
                  </a:lnTo>
                  <a:lnTo>
                    <a:pt x="671814" y="683259"/>
                  </a:lnTo>
                  <a:lnTo>
                    <a:pt x="0" y="683259"/>
                  </a:lnTo>
                  <a:close/>
                </a:path>
              </a:pathLst>
            </a:custGeom>
            <a:solidFill>
              <a:srgbClr val="80280C"/>
            </a:solidFill>
            <a:ln>
              <a:noFill/>
            </a:ln>
          </p:spPr>
        </p:sp>
        <p:sp>
          <p:nvSpPr>
            <p:cNvPr id="289" name="Google Shape;289;p16"/>
            <p:cNvSpPr txBox="1"/>
            <p:nvPr/>
          </p:nvSpPr>
          <p:spPr>
            <a:xfrm>
              <a:off x="0" y="-47625"/>
              <a:ext cx="671814" cy="7308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6"/>
          <p:cNvSpPr txBox="1"/>
          <p:nvPr/>
        </p:nvSpPr>
        <p:spPr>
          <a:xfrm>
            <a:off x="3344238" y="6910430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Risks </a:t>
            </a:r>
            <a:endParaRPr/>
          </a:p>
        </p:txBody>
      </p:sp>
      <p:sp>
        <p:nvSpPr>
          <p:cNvPr id="291" name="Google Shape;291;p16"/>
          <p:cNvSpPr txBox="1"/>
          <p:nvPr/>
        </p:nvSpPr>
        <p:spPr>
          <a:xfrm>
            <a:off x="3428047" y="7704434"/>
            <a:ext cx="44166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Enter your grand vision statement! Enter your grand vision statement!</a:t>
            </a:r>
            <a:endParaRPr/>
          </a:p>
        </p:txBody>
      </p:sp>
      <p:sp>
        <p:nvSpPr>
          <p:cNvPr id="292" name="Google Shape;292;p16"/>
          <p:cNvSpPr txBox="1"/>
          <p:nvPr/>
        </p:nvSpPr>
        <p:spPr>
          <a:xfrm>
            <a:off x="10359638" y="6910430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Handling Issues</a:t>
            </a:r>
            <a:endParaRPr/>
          </a:p>
        </p:txBody>
      </p:sp>
      <p:sp>
        <p:nvSpPr>
          <p:cNvPr id="293" name="Google Shape;293;p16"/>
          <p:cNvSpPr txBox="1"/>
          <p:nvPr/>
        </p:nvSpPr>
        <p:spPr>
          <a:xfrm>
            <a:off x="3679010" y="1009650"/>
            <a:ext cx="10929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Mitigating Risks and Handling Issues</a:t>
            </a:r>
            <a:endParaRPr/>
          </a:p>
        </p:txBody>
      </p:sp>
      <p:grpSp>
        <p:nvGrpSpPr>
          <p:cNvPr id="294" name="Google Shape;294;p16"/>
          <p:cNvGrpSpPr/>
          <p:nvPr/>
        </p:nvGrpSpPr>
        <p:grpSpPr>
          <a:xfrm>
            <a:off x="17238622" y="4501867"/>
            <a:ext cx="1678596" cy="1678596"/>
            <a:chOff x="0" y="0"/>
            <a:chExt cx="812800" cy="812800"/>
          </a:xfrm>
        </p:grpSpPr>
        <p:sp>
          <p:nvSpPr>
            <p:cNvPr id="295" name="Google Shape;29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96" name="Google Shape;296;p16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6"/>
          <p:cNvGrpSpPr/>
          <p:nvPr/>
        </p:nvGrpSpPr>
        <p:grpSpPr>
          <a:xfrm>
            <a:off x="-2190144" y="-1354958"/>
            <a:ext cx="4380288" cy="4380288"/>
            <a:chOff x="0" y="0"/>
            <a:chExt cx="812800" cy="812800"/>
          </a:xfrm>
        </p:grpSpPr>
        <p:sp>
          <p:nvSpPr>
            <p:cNvPr id="298" name="Google Shape;29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299" name="Google Shape;299;p16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6"/>
          <p:cNvGrpSpPr/>
          <p:nvPr/>
        </p:nvGrpSpPr>
        <p:grpSpPr>
          <a:xfrm>
            <a:off x="920489" y="1283157"/>
            <a:ext cx="1406933" cy="1406933"/>
            <a:chOff x="0" y="0"/>
            <a:chExt cx="812800" cy="812800"/>
          </a:xfrm>
        </p:grpSpPr>
        <p:sp>
          <p:nvSpPr>
            <p:cNvPr id="301" name="Google Shape;30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2" name="Google Shape;302;p16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16"/>
          <p:cNvSpPr txBox="1"/>
          <p:nvPr/>
        </p:nvSpPr>
        <p:spPr>
          <a:xfrm>
            <a:off x="10443448" y="7704434"/>
            <a:ext cx="44166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Enter your grand vision statement! Enter your grand vision statement!</a:t>
            </a:r>
            <a:endParaRPr/>
          </a:p>
        </p:txBody>
      </p:sp>
      <p:pic>
        <p:nvPicPr>
          <p:cNvPr id="304" name="Google Shape;3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21" y="2107125"/>
            <a:ext cx="1154950" cy="109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8496" y="4235825"/>
            <a:ext cx="1154950" cy="109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78050" y="577638"/>
            <a:ext cx="856400" cy="15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14312" y="4471176"/>
            <a:ext cx="1474800" cy="14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8913" y="4471175"/>
            <a:ext cx="1474800" cy="14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495" y="7704435"/>
            <a:ext cx="838075" cy="154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7"/>
          <p:cNvGrpSpPr/>
          <p:nvPr/>
        </p:nvGrpSpPr>
        <p:grpSpPr>
          <a:xfrm>
            <a:off x="661491" y="337812"/>
            <a:ext cx="9764115" cy="5584553"/>
            <a:chOff x="0" y="-47625"/>
            <a:chExt cx="2571619" cy="1470829"/>
          </a:xfrm>
        </p:grpSpPr>
        <p:sp>
          <p:nvSpPr>
            <p:cNvPr id="315" name="Google Shape;315;p17"/>
            <p:cNvSpPr/>
            <p:nvPr/>
          </p:nvSpPr>
          <p:spPr>
            <a:xfrm>
              <a:off x="0" y="0"/>
              <a:ext cx="2571619" cy="1423204"/>
            </a:xfrm>
            <a:custGeom>
              <a:rect b="b" l="l" r="r" t="t"/>
              <a:pathLst>
                <a:path extrusionOk="0" h="1423204" w="2571619">
                  <a:moveTo>
                    <a:pt x="7929" y="0"/>
                  </a:moveTo>
                  <a:lnTo>
                    <a:pt x="2563690" y="0"/>
                  </a:lnTo>
                  <a:cubicBezTo>
                    <a:pt x="2565793" y="0"/>
                    <a:pt x="2567810" y="835"/>
                    <a:pt x="2569296" y="2322"/>
                  </a:cubicBezTo>
                  <a:cubicBezTo>
                    <a:pt x="2570783" y="3809"/>
                    <a:pt x="2571619" y="5826"/>
                    <a:pt x="2571619" y="7929"/>
                  </a:cubicBezTo>
                  <a:lnTo>
                    <a:pt x="2571619" y="1415275"/>
                  </a:lnTo>
                  <a:cubicBezTo>
                    <a:pt x="2571619" y="1417378"/>
                    <a:pt x="2570783" y="1419394"/>
                    <a:pt x="2569296" y="1420881"/>
                  </a:cubicBezTo>
                  <a:cubicBezTo>
                    <a:pt x="2567810" y="1422368"/>
                    <a:pt x="2565793" y="1423204"/>
                    <a:pt x="2563690" y="1423204"/>
                  </a:cubicBezTo>
                  <a:lnTo>
                    <a:pt x="7929" y="1423204"/>
                  </a:lnTo>
                  <a:cubicBezTo>
                    <a:pt x="5826" y="1423204"/>
                    <a:pt x="3809" y="1422368"/>
                    <a:pt x="2322" y="1420881"/>
                  </a:cubicBezTo>
                  <a:cubicBezTo>
                    <a:pt x="835" y="1419394"/>
                    <a:pt x="0" y="1417378"/>
                    <a:pt x="0" y="1415275"/>
                  </a:cubicBezTo>
                  <a:lnTo>
                    <a:pt x="0" y="7929"/>
                  </a:lnTo>
                  <a:cubicBezTo>
                    <a:pt x="0" y="5826"/>
                    <a:pt x="835" y="3809"/>
                    <a:pt x="2322" y="2322"/>
                  </a:cubicBezTo>
                  <a:cubicBezTo>
                    <a:pt x="3809" y="835"/>
                    <a:pt x="5826" y="0"/>
                    <a:pt x="7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7"/>
            <p:cNvSpPr txBox="1"/>
            <p:nvPr/>
          </p:nvSpPr>
          <p:spPr>
            <a:xfrm>
              <a:off x="0" y="-47625"/>
              <a:ext cx="2571619" cy="1470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7" name="Google Shape;3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138" y="518641"/>
            <a:ext cx="7501324" cy="80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7"/>
          <p:cNvSpPr txBox="1"/>
          <p:nvPr/>
        </p:nvSpPr>
        <p:spPr>
          <a:xfrm>
            <a:off x="845095" y="6215108"/>
            <a:ext cx="9396906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Our Projects</a:t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1824312" y="7605758"/>
            <a:ext cx="743847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you want to discuss. </a:t>
            </a:r>
            <a:endParaRPr/>
          </a:p>
        </p:txBody>
      </p:sp>
      <p:grpSp>
        <p:nvGrpSpPr>
          <p:cNvPr id="320" name="Google Shape;320;p17"/>
          <p:cNvGrpSpPr/>
          <p:nvPr/>
        </p:nvGrpSpPr>
        <p:grpSpPr>
          <a:xfrm>
            <a:off x="4182142" y="2732415"/>
            <a:ext cx="2722814" cy="2722814"/>
            <a:chOff x="0" y="0"/>
            <a:chExt cx="812800" cy="812800"/>
          </a:xfrm>
        </p:grpSpPr>
        <p:sp>
          <p:nvSpPr>
            <p:cNvPr id="321" name="Google Shape;32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322" name="Google Shape;322;p17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17"/>
          <p:cNvSpPr txBox="1"/>
          <p:nvPr/>
        </p:nvSpPr>
        <p:spPr>
          <a:xfrm>
            <a:off x="5064739" y="2849222"/>
            <a:ext cx="957620" cy="2232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2</a:t>
            </a:r>
            <a:endParaRPr/>
          </a:p>
        </p:txBody>
      </p:sp>
      <p:grpSp>
        <p:nvGrpSpPr>
          <p:cNvPr id="324" name="Google Shape;324;p17"/>
          <p:cNvGrpSpPr/>
          <p:nvPr/>
        </p:nvGrpSpPr>
        <p:grpSpPr>
          <a:xfrm>
            <a:off x="-587594" y="8259408"/>
            <a:ext cx="1661834" cy="1661834"/>
            <a:chOff x="0" y="0"/>
            <a:chExt cx="812800" cy="812800"/>
          </a:xfrm>
        </p:grpSpPr>
        <p:sp>
          <p:nvSpPr>
            <p:cNvPr id="325" name="Google Shape;32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26" name="Google Shape;326;p17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17"/>
          <p:cNvGrpSpPr/>
          <p:nvPr/>
        </p:nvGrpSpPr>
        <p:grpSpPr>
          <a:xfrm>
            <a:off x="184134" y="7814355"/>
            <a:ext cx="890106" cy="890106"/>
            <a:chOff x="0" y="0"/>
            <a:chExt cx="812800" cy="812800"/>
          </a:xfrm>
        </p:grpSpPr>
        <p:sp>
          <p:nvSpPr>
            <p:cNvPr id="328" name="Google Shape;32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57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9" name="Google Shape;329;p17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0" name="Google Shape;3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23167" y="8082513"/>
            <a:ext cx="1611454" cy="8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32507" y="7259000"/>
            <a:ext cx="1142240" cy="10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507" y="8913050"/>
            <a:ext cx="1142240" cy="10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4949" y="1436456"/>
            <a:ext cx="1142250" cy="107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18"/>
          <p:cNvGrpSpPr/>
          <p:nvPr/>
        </p:nvGrpSpPr>
        <p:grpSpPr>
          <a:xfrm>
            <a:off x="10707017" y="-180826"/>
            <a:ext cx="6258001" cy="10467826"/>
            <a:chOff x="0" y="-47625"/>
            <a:chExt cx="1648198" cy="2756958"/>
          </a:xfrm>
        </p:grpSpPr>
        <p:sp>
          <p:nvSpPr>
            <p:cNvPr id="339" name="Google Shape;339;p18"/>
            <p:cNvSpPr/>
            <p:nvPr/>
          </p:nvSpPr>
          <p:spPr>
            <a:xfrm>
              <a:off x="0" y="0"/>
              <a:ext cx="1648198" cy="2709333"/>
            </a:xfrm>
            <a:custGeom>
              <a:rect b="b" l="l" r="r" t="t"/>
              <a:pathLst>
                <a:path extrusionOk="0" h="2709333" w="1648198">
                  <a:moveTo>
                    <a:pt x="0" y="0"/>
                  </a:moveTo>
                  <a:lnTo>
                    <a:pt x="1648198" y="0"/>
                  </a:lnTo>
                  <a:lnTo>
                    <a:pt x="16481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0" name="Google Shape;340;p18"/>
            <p:cNvSpPr txBox="1"/>
            <p:nvPr/>
          </p:nvSpPr>
          <p:spPr>
            <a:xfrm>
              <a:off x="0" y="-47625"/>
              <a:ext cx="1648198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" name="Google Shape;3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3803" y="1959125"/>
            <a:ext cx="6033751" cy="833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18"/>
          <p:cNvGrpSpPr/>
          <p:nvPr/>
        </p:nvGrpSpPr>
        <p:grpSpPr>
          <a:xfrm>
            <a:off x="923925" y="4553217"/>
            <a:ext cx="687926" cy="522580"/>
            <a:chOff x="0" y="0"/>
            <a:chExt cx="1069974" cy="812800"/>
          </a:xfrm>
        </p:grpSpPr>
        <p:sp>
          <p:nvSpPr>
            <p:cNvPr id="343" name="Google Shape;343;p18"/>
            <p:cNvSpPr/>
            <p:nvPr/>
          </p:nvSpPr>
          <p:spPr>
            <a:xfrm>
              <a:off x="0" y="0"/>
              <a:ext cx="1069974" cy="812800"/>
            </a:xfrm>
            <a:custGeom>
              <a:rect b="b" l="l" r="r" t="t"/>
              <a:pathLst>
                <a:path extrusionOk="0" h="812800" w="1069974">
                  <a:moveTo>
                    <a:pt x="1069974" y="406400"/>
                  </a:moveTo>
                  <a:lnTo>
                    <a:pt x="663574" y="0"/>
                  </a:lnTo>
                  <a:lnTo>
                    <a:pt x="66357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3574" y="609600"/>
                  </a:lnTo>
                  <a:lnTo>
                    <a:pt x="663574" y="812800"/>
                  </a:lnTo>
                  <a:lnTo>
                    <a:pt x="1069974" y="40640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44" name="Google Shape;344;p18"/>
            <p:cNvSpPr txBox="1"/>
            <p:nvPr/>
          </p:nvSpPr>
          <p:spPr>
            <a:xfrm>
              <a:off x="0" y="155575"/>
              <a:ext cx="96837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8"/>
          <p:cNvSpPr txBox="1"/>
          <p:nvPr/>
        </p:nvSpPr>
        <p:spPr>
          <a:xfrm>
            <a:off x="1028700" y="1009650"/>
            <a:ext cx="9126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Project Overview And Objectives</a:t>
            </a:r>
            <a:endParaRPr/>
          </a:p>
        </p:txBody>
      </p:sp>
      <p:sp>
        <p:nvSpPr>
          <p:cNvPr id="346" name="Google Shape;346;p18"/>
          <p:cNvSpPr txBox="1"/>
          <p:nvPr/>
        </p:nvSpPr>
        <p:spPr>
          <a:xfrm>
            <a:off x="1928509" y="4552570"/>
            <a:ext cx="3870752" cy="500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One</a:t>
            </a:r>
            <a:endParaRPr/>
          </a:p>
        </p:txBody>
      </p:sp>
      <p:sp>
        <p:nvSpPr>
          <p:cNvPr id="347" name="Google Shape;347;p18"/>
          <p:cNvSpPr txBox="1"/>
          <p:nvPr/>
        </p:nvSpPr>
        <p:spPr>
          <a:xfrm>
            <a:off x="6779039" y="4552570"/>
            <a:ext cx="4032753" cy="500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Two</a:t>
            </a:r>
            <a:endParaRPr/>
          </a:p>
        </p:txBody>
      </p:sp>
      <p:sp>
        <p:nvSpPr>
          <p:cNvPr id="348" name="Google Shape;348;p18"/>
          <p:cNvSpPr txBox="1"/>
          <p:nvPr/>
        </p:nvSpPr>
        <p:spPr>
          <a:xfrm>
            <a:off x="1928509" y="7093139"/>
            <a:ext cx="3870752" cy="500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Three</a:t>
            </a:r>
            <a:endParaRPr/>
          </a:p>
        </p:txBody>
      </p:sp>
      <p:sp>
        <p:nvSpPr>
          <p:cNvPr id="349" name="Google Shape;349;p18"/>
          <p:cNvSpPr txBox="1"/>
          <p:nvPr/>
        </p:nvSpPr>
        <p:spPr>
          <a:xfrm>
            <a:off x="6779039" y="7093139"/>
            <a:ext cx="4032753" cy="500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Four</a:t>
            </a:r>
            <a:endParaRPr/>
          </a:p>
        </p:txBody>
      </p:sp>
      <p:sp>
        <p:nvSpPr>
          <p:cNvPr id="350" name="Google Shape;350;p18"/>
          <p:cNvSpPr txBox="1"/>
          <p:nvPr/>
        </p:nvSpPr>
        <p:spPr>
          <a:xfrm>
            <a:off x="1928509" y="5289918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you want to discuss. </a:t>
            </a:r>
            <a:endParaRPr/>
          </a:p>
        </p:txBody>
      </p:sp>
      <p:sp>
        <p:nvSpPr>
          <p:cNvPr id="351" name="Google Shape;351;p18"/>
          <p:cNvSpPr txBox="1"/>
          <p:nvPr/>
        </p:nvSpPr>
        <p:spPr>
          <a:xfrm>
            <a:off x="6779039" y="5289918"/>
            <a:ext cx="387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you want to discuss. </a:t>
            </a:r>
            <a:endParaRPr/>
          </a:p>
        </p:txBody>
      </p:sp>
      <p:sp>
        <p:nvSpPr>
          <p:cNvPr id="352" name="Google Shape;352;p18"/>
          <p:cNvSpPr txBox="1"/>
          <p:nvPr/>
        </p:nvSpPr>
        <p:spPr>
          <a:xfrm>
            <a:off x="1928509" y="7812148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you want to discuss. </a:t>
            </a:r>
            <a:endParaRPr/>
          </a:p>
        </p:txBody>
      </p:sp>
      <p:sp>
        <p:nvSpPr>
          <p:cNvPr id="353" name="Google Shape;353;p18"/>
          <p:cNvSpPr txBox="1"/>
          <p:nvPr/>
        </p:nvSpPr>
        <p:spPr>
          <a:xfrm>
            <a:off x="6779039" y="7812148"/>
            <a:ext cx="398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Elaborate on what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you want to discuss. </a:t>
            </a:r>
            <a:endParaRPr/>
          </a:p>
        </p:txBody>
      </p:sp>
      <p:grpSp>
        <p:nvGrpSpPr>
          <p:cNvPr id="354" name="Google Shape;354;p18"/>
          <p:cNvGrpSpPr/>
          <p:nvPr/>
        </p:nvGrpSpPr>
        <p:grpSpPr>
          <a:xfrm>
            <a:off x="923925" y="7093787"/>
            <a:ext cx="687926" cy="522580"/>
            <a:chOff x="0" y="0"/>
            <a:chExt cx="1069974" cy="812800"/>
          </a:xfrm>
        </p:grpSpPr>
        <p:sp>
          <p:nvSpPr>
            <p:cNvPr id="355" name="Google Shape;355;p18"/>
            <p:cNvSpPr/>
            <p:nvPr/>
          </p:nvSpPr>
          <p:spPr>
            <a:xfrm>
              <a:off x="0" y="0"/>
              <a:ext cx="1069974" cy="812800"/>
            </a:xfrm>
            <a:custGeom>
              <a:rect b="b" l="l" r="r" t="t"/>
              <a:pathLst>
                <a:path extrusionOk="0" h="812800" w="1069974">
                  <a:moveTo>
                    <a:pt x="1069974" y="406400"/>
                  </a:moveTo>
                  <a:lnTo>
                    <a:pt x="663574" y="0"/>
                  </a:lnTo>
                  <a:lnTo>
                    <a:pt x="66357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3574" y="609600"/>
                  </a:lnTo>
                  <a:lnTo>
                    <a:pt x="663574" y="812800"/>
                  </a:lnTo>
                  <a:lnTo>
                    <a:pt x="1069974" y="40640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56" name="Google Shape;356;p18"/>
            <p:cNvSpPr txBox="1"/>
            <p:nvPr/>
          </p:nvSpPr>
          <p:spPr>
            <a:xfrm>
              <a:off x="0" y="155575"/>
              <a:ext cx="96837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8"/>
          <p:cNvGrpSpPr/>
          <p:nvPr/>
        </p:nvGrpSpPr>
        <p:grpSpPr>
          <a:xfrm>
            <a:off x="5694486" y="4553217"/>
            <a:ext cx="687926" cy="522580"/>
            <a:chOff x="0" y="0"/>
            <a:chExt cx="1069974" cy="812800"/>
          </a:xfrm>
        </p:grpSpPr>
        <p:sp>
          <p:nvSpPr>
            <p:cNvPr id="358" name="Google Shape;358;p18"/>
            <p:cNvSpPr/>
            <p:nvPr/>
          </p:nvSpPr>
          <p:spPr>
            <a:xfrm>
              <a:off x="0" y="0"/>
              <a:ext cx="1069974" cy="812800"/>
            </a:xfrm>
            <a:custGeom>
              <a:rect b="b" l="l" r="r" t="t"/>
              <a:pathLst>
                <a:path extrusionOk="0" h="812800" w="1069974">
                  <a:moveTo>
                    <a:pt x="1069974" y="406400"/>
                  </a:moveTo>
                  <a:lnTo>
                    <a:pt x="663574" y="0"/>
                  </a:lnTo>
                  <a:lnTo>
                    <a:pt x="66357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3574" y="609600"/>
                  </a:lnTo>
                  <a:lnTo>
                    <a:pt x="663574" y="812800"/>
                  </a:lnTo>
                  <a:lnTo>
                    <a:pt x="1069974" y="40640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59" name="Google Shape;359;p18"/>
            <p:cNvSpPr txBox="1"/>
            <p:nvPr/>
          </p:nvSpPr>
          <p:spPr>
            <a:xfrm>
              <a:off x="0" y="155575"/>
              <a:ext cx="96837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8"/>
          <p:cNvGrpSpPr/>
          <p:nvPr/>
        </p:nvGrpSpPr>
        <p:grpSpPr>
          <a:xfrm>
            <a:off x="5694486" y="7093787"/>
            <a:ext cx="687926" cy="522580"/>
            <a:chOff x="0" y="0"/>
            <a:chExt cx="1069974" cy="812800"/>
          </a:xfrm>
        </p:grpSpPr>
        <p:sp>
          <p:nvSpPr>
            <p:cNvPr id="361" name="Google Shape;361;p18"/>
            <p:cNvSpPr/>
            <p:nvPr/>
          </p:nvSpPr>
          <p:spPr>
            <a:xfrm>
              <a:off x="0" y="0"/>
              <a:ext cx="1069974" cy="812800"/>
            </a:xfrm>
            <a:custGeom>
              <a:rect b="b" l="l" r="r" t="t"/>
              <a:pathLst>
                <a:path extrusionOk="0" h="812800" w="1069974">
                  <a:moveTo>
                    <a:pt x="1069974" y="406400"/>
                  </a:moveTo>
                  <a:lnTo>
                    <a:pt x="663574" y="0"/>
                  </a:lnTo>
                  <a:lnTo>
                    <a:pt x="663574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3574" y="609600"/>
                  </a:lnTo>
                  <a:lnTo>
                    <a:pt x="663574" y="812800"/>
                  </a:lnTo>
                  <a:lnTo>
                    <a:pt x="1069974" y="406400"/>
                  </a:lnTo>
                  <a:close/>
                </a:path>
              </a:pathLst>
            </a:custGeom>
            <a:solidFill>
              <a:srgbClr val="FFA357"/>
            </a:solidFill>
            <a:ln>
              <a:noFill/>
            </a:ln>
          </p:spPr>
        </p:sp>
        <p:sp>
          <p:nvSpPr>
            <p:cNvPr id="362" name="Google Shape;362;p18"/>
            <p:cNvSpPr txBox="1"/>
            <p:nvPr/>
          </p:nvSpPr>
          <p:spPr>
            <a:xfrm>
              <a:off x="0" y="155575"/>
              <a:ext cx="968374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8"/>
          <p:cNvGrpSpPr/>
          <p:nvPr/>
        </p:nvGrpSpPr>
        <p:grpSpPr>
          <a:xfrm>
            <a:off x="16283451" y="-1381909"/>
            <a:ext cx="4380288" cy="4380288"/>
            <a:chOff x="0" y="0"/>
            <a:chExt cx="812800" cy="812800"/>
          </a:xfrm>
        </p:grpSpPr>
        <p:sp>
          <p:nvSpPr>
            <p:cNvPr id="364" name="Google Shape;364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365" name="Google Shape;365;p18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8"/>
          <p:cNvGrpSpPr/>
          <p:nvPr/>
        </p:nvGrpSpPr>
        <p:grpSpPr>
          <a:xfrm>
            <a:off x="17517468" y="1256207"/>
            <a:ext cx="1742172" cy="1742172"/>
            <a:chOff x="0" y="0"/>
            <a:chExt cx="812800" cy="812800"/>
          </a:xfrm>
        </p:grpSpPr>
        <p:sp>
          <p:nvSpPr>
            <p:cNvPr id="367" name="Google Shape;36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8" name="Google Shape;368;p18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8"/>
          <p:cNvGrpSpPr/>
          <p:nvPr/>
        </p:nvGrpSpPr>
        <p:grpSpPr>
          <a:xfrm>
            <a:off x="10154746" y="9258300"/>
            <a:ext cx="1742172" cy="1742172"/>
            <a:chOff x="0" y="0"/>
            <a:chExt cx="812800" cy="812800"/>
          </a:xfrm>
        </p:grpSpPr>
        <p:sp>
          <p:nvSpPr>
            <p:cNvPr id="370" name="Google Shape;370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1" name="Google Shape;371;p18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8"/>
          <p:cNvGrpSpPr/>
          <p:nvPr/>
        </p:nvGrpSpPr>
        <p:grpSpPr>
          <a:xfrm>
            <a:off x="9683147" y="9615658"/>
            <a:ext cx="1342685" cy="1342685"/>
            <a:chOff x="0" y="0"/>
            <a:chExt cx="812800" cy="812800"/>
          </a:xfrm>
        </p:grpSpPr>
        <p:sp>
          <p:nvSpPr>
            <p:cNvPr id="373" name="Google Shape;37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374" name="Google Shape;374;p18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5" name="Google Shape;3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1774" y="9405848"/>
            <a:ext cx="1145700" cy="10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6900" y="633224"/>
            <a:ext cx="1148243" cy="6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7225" y="143724"/>
            <a:ext cx="1148243" cy="6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20100" y="2498101"/>
            <a:ext cx="982923" cy="9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280C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19"/>
          <p:cNvGrpSpPr/>
          <p:nvPr/>
        </p:nvGrpSpPr>
        <p:grpSpPr>
          <a:xfrm>
            <a:off x="-335239" y="-180826"/>
            <a:ext cx="8840054" cy="10467826"/>
            <a:chOff x="0" y="-47625"/>
            <a:chExt cx="2328245" cy="2756958"/>
          </a:xfrm>
        </p:grpSpPr>
        <p:sp>
          <p:nvSpPr>
            <p:cNvPr id="384" name="Google Shape;384;p19"/>
            <p:cNvSpPr/>
            <p:nvPr/>
          </p:nvSpPr>
          <p:spPr>
            <a:xfrm>
              <a:off x="0" y="0"/>
              <a:ext cx="2328245" cy="2709333"/>
            </a:xfrm>
            <a:custGeom>
              <a:rect b="b" l="l" r="r" t="t"/>
              <a:pathLst>
                <a:path extrusionOk="0" h="2709333" w="2328245">
                  <a:moveTo>
                    <a:pt x="8758" y="0"/>
                  </a:moveTo>
                  <a:lnTo>
                    <a:pt x="2319487" y="0"/>
                  </a:lnTo>
                  <a:cubicBezTo>
                    <a:pt x="2321810" y="0"/>
                    <a:pt x="2324037" y="923"/>
                    <a:pt x="2325680" y="2565"/>
                  </a:cubicBezTo>
                  <a:cubicBezTo>
                    <a:pt x="2327322" y="4207"/>
                    <a:pt x="2328245" y="6435"/>
                    <a:pt x="2328245" y="8758"/>
                  </a:cubicBezTo>
                  <a:lnTo>
                    <a:pt x="2328245" y="2700575"/>
                  </a:lnTo>
                  <a:cubicBezTo>
                    <a:pt x="2328245" y="2702898"/>
                    <a:pt x="2327322" y="2705126"/>
                    <a:pt x="2325680" y="2706768"/>
                  </a:cubicBezTo>
                  <a:cubicBezTo>
                    <a:pt x="2324037" y="2708411"/>
                    <a:pt x="2321810" y="2709333"/>
                    <a:pt x="2319487" y="2709333"/>
                  </a:cubicBezTo>
                  <a:lnTo>
                    <a:pt x="8758" y="2709333"/>
                  </a:lnTo>
                  <a:cubicBezTo>
                    <a:pt x="3921" y="2709333"/>
                    <a:pt x="0" y="2705412"/>
                    <a:pt x="0" y="2700575"/>
                  </a:cubicBezTo>
                  <a:lnTo>
                    <a:pt x="0" y="8758"/>
                  </a:lnTo>
                  <a:cubicBezTo>
                    <a:pt x="0" y="6435"/>
                    <a:pt x="923" y="4207"/>
                    <a:pt x="2565" y="2565"/>
                  </a:cubicBezTo>
                  <a:cubicBezTo>
                    <a:pt x="4207" y="923"/>
                    <a:pt x="6435" y="0"/>
                    <a:pt x="8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9"/>
            <p:cNvSpPr txBox="1"/>
            <p:nvPr/>
          </p:nvSpPr>
          <p:spPr>
            <a:xfrm>
              <a:off x="0" y="-47625"/>
              <a:ext cx="2328245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6" name="Google Shape;3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1725" y="7101250"/>
            <a:ext cx="3684476" cy="245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1725" y="3874900"/>
            <a:ext cx="3684475" cy="24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725" y="729425"/>
            <a:ext cx="3684475" cy="245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893" y="744306"/>
            <a:ext cx="5666399" cy="881026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9"/>
          <p:cNvSpPr txBox="1"/>
          <p:nvPr/>
        </p:nvSpPr>
        <p:spPr>
          <a:xfrm>
            <a:off x="11109952" y="3538512"/>
            <a:ext cx="635911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9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Gallery 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1493706" y="5168975"/>
            <a:ext cx="5591603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What can you say about your projects? Share it here!</a:t>
            </a:r>
            <a:endParaRPr/>
          </a:p>
        </p:txBody>
      </p:sp>
      <p:grpSp>
        <p:nvGrpSpPr>
          <p:cNvPr id="392" name="Google Shape;392;p19"/>
          <p:cNvGrpSpPr/>
          <p:nvPr/>
        </p:nvGrpSpPr>
        <p:grpSpPr>
          <a:xfrm>
            <a:off x="16142189" y="323743"/>
            <a:ext cx="1500864" cy="1500864"/>
            <a:chOff x="0" y="0"/>
            <a:chExt cx="812800" cy="812800"/>
          </a:xfrm>
        </p:grpSpPr>
        <p:sp>
          <p:nvSpPr>
            <p:cNvPr id="393" name="Google Shape;39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</p:sp>
        <p:sp>
          <p:nvSpPr>
            <p:cNvPr id="394" name="Google Shape;394;p19"/>
            <p:cNvSpPr txBox="1"/>
            <p:nvPr/>
          </p:nvSpPr>
          <p:spPr>
            <a:xfrm>
              <a:off x="152400" y="104775"/>
              <a:ext cx="508000" cy="55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19"/>
          <p:cNvGrpSpPr/>
          <p:nvPr/>
        </p:nvGrpSpPr>
        <p:grpSpPr>
          <a:xfrm>
            <a:off x="15726890" y="-547343"/>
            <a:ext cx="1742172" cy="1742172"/>
            <a:chOff x="0" y="0"/>
            <a:chExt cx="812800" cy="812800"/>
          </a:xfrm>
        </p:grpSpPr>
        <p:sp>
          <p:nvSpPr>
            <p:cNvPr id="396" name="Google Shape;39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57150">
              <a:solidFill>
                <a:srgbClr val="FFA357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7" name="Google Shape;397;p19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8" name="Google Shape;3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0927" y="303273"/>
            <a:ext cx="1742150" cy="95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8300" y="9061626"/>
            <a:ext cx="1040125" cy="99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69200" y="584510"/>
            <a:ext cx="1040125" cy="97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92242" y="8648838"/>
            <a:ext cx="1611454" cy="8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oject Action Plan Slides">
  <a:themeElements>
    <a:clrScheme name="Office">
      <a:dk1>
        <a:srgbClr val="000000"/>
      </a:dk1>
      <a:lt1>
        <a:srgbClr val="FFFFFF"/>
      </a:lt1>
      <a:dk2>
        <a:srgbClr val="FFA357"/>
      </a:dk2>
      <a:lt2>
        <a:srgbClr val="80280C"/>
      </a:lt2>
      <a:accent1>
        <a:srgbClr val="FF5757"/>
      </a:accent1>
      <a:accent2>
        <a:srgbClr val="2E2B2B"/>
      </a:accent2>
      <a:accent3>
        <a:srgbClr val="888888"/>
      </a:accent3>
      <a:accent4>
        <a:srgbClr val="FFFFFF"/>
      </a:accent4>
      <a:accent5>
        <a:srgbClr val="FFA357"/>
      </a:accent5>
      <a:accent6>
        <a:srgbClr val="80280C"/>
      </a:accent6>
      <a:hlink>
        <a:srgbClr val="FF575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