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10287000" cx="18288000"/>
  <p:notesSz cx="6858000" cy="9144000"/>
  <p:embeddedFontLst>
    <p:embeddedFont>
      <p:font typeface="IBM Plex Mono Medium"/>
      <p:regular r:id="rId30"/>
      <p:bold r:id="rId31"/>
      <p:italic r:id="rId32"/>
      <p:boldItalic r:id="rId33"/>
    </p:embeddedFont>
    <p:embeddedFont>
      <p:font typeface="Teko"/>
      <p:regular r:id="rId34"/>
      <p:bold r:id="rId35"/>
    </p:embeddedFont>
    <p:embeddedFont>
      <p:font typeface="IBM Plex Mono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IBMPlexMonoMedium-bold.fntdata"/><Relationship Id="rId30" Type="http://schemas.openxmlformats.org/officeDocument/2006/relationships/font" Target="fonts/IBMPlexMonoMedium-regular.fntdata"/><Relationship Id="rId11" Type="http://schemas.openxmlformats.org/officeDocument/2006/relationships/slide" Target="slides/slide6.xml"/><Relationship Id="rId33" Type="http://schemas.openxmlformats.org/officeDocument/2006/relationships/font" Target="fonts/IBMPlexMonoMedium-boldItalic.fntdata"/><Relationship Id="rId10" Type="http://schemas.openxmlformats.org/officeDocument/2006/relationships/slide" Target="slides/slide5.xml"/><Relationship Id="rId32" Type="http://schemas.openxmlformats.org/officeDocument/2006/relationships/font" Target="fonts/IBMPlexMonoMedium-italic.fntdata"/><Relationship Id="rId13" Type="http://schemas.openxmlformats.org/officeDocument/2006/relationships/slide" Target="slides/slide8.xml"/><Relationship Id="rId35" Type="http://schemas.openxmlformats.org/officeDocument/2006/relationships/font" Target="fonts/Teko-bold.fntdata"/><Relationship Id="rId12" Type="http://schemas.openxmlformats.org/officeDocument/2006/relationships/slide" Target="slides/slide7.xml"/><Relationship Id="rId34" Type="http://schemas.openxmlformats.org/officeDocument/2006/relationships/font" Target="fonts/Teko-regular.fntdata"/><Relationship Id="rId15" Type="http://schemas.openxmlformats.org/officeDocument/2006/relationships/slide" Target="slides/slide10.xml"/><Relationship Id="rId37" Type="http://schemas.openxmlformats.org/officeDocument/2006/relationships/font" Target="fonts/IBMPlexMono-bold.fntdata"/><Relationship Id="rId14" Type="http://schemas.openxmlformats.org/officeDocument/2006/relationships/slide" Target="slides/slide9.xml"/><Relationship Id="rId36" Type="http://schemas.openxmlformats.org/officeDocument/2006/relationships/font" Target="fonts/IBMPlexMono-regular.fntdata"/><Relationship Id="rId17" Type="http://schemas.openxmlformats.org/officeDocument/2006/relationships/slide" Target="slides/slide12.xml"/><Relationship Id="rId39" Type="http://schemas.openxmlformats.org/officeDocument/2006/relationships/font" Target="fonts/IBMPlexMono-boldItalic.fntdata"/><Relationship Id="rId16" Type="http://schemas.openxmlformats.org/officeDocument/2006/relationships/slide" Target="slides/slide11.xml"/><Relationship Id="rId38" Type="http://schemas.openxmlformats.org/officeDocument/2006/relationships/font" Target="fonts/IBMPlexMono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5" name="Google Shape;605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" name="Google Shape;626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5" name="Google Shape;675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7" name="Google Shape;687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3" name="Google Shape;703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9" name="Google Shape;719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8" name="Google Shape;788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Relationship Id="rId3" Type="http://schemas.openxmlformats.org/officeDocument/2006/relationships/image" Target="../media/image10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28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Relationship Id="rId3" Type="http://schemas.openxmlformats.org/officeDocument/2006/relationships/image" Target="../media/image36.png"/><Relationship Id="rId4" Type="http://schemas.openxmlformats.org/officeDocument/2006/relationships/image" Target="../media/image29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4.png"/><Relationship Id="rId3" Type="http://schemas.openxmlformats.org/officeDocument/2006/relationships/image" Target="../media/image31.png"/><Relationship Id="rId4" Type="http://schemas.openxmlformats.org/officeDocument/2006/relationships/image" Target="../media/image33.png"/><Relationship Id="rId5" Type="http://schemas.openxmlformats.org/officeDocument/2006/relationships/image" Target="../media/image3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7.png"/><Relationship Id="rId3" Type="http://schemas.openxmlformats.org/officeDocument/2006/relationships/image" Target="../media/image30.png"/><Relationship Id="rId4" Type="http://schemas.openxmlformats.org/officeDocument/2006/relationships/image" Target="../media/image2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6.png"/><Relationship Id="rId4" Type="http://schemas.openxmlformats.org/officeDocument/2006/relationships/image" Target="../media/image4.png"/><Relationship Id="rId5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12.png"/><Relationship Id="rId4" Type="http://schemas.openxmlformats.org/officeDocument/2006/relationships/image" Target="../media/image22.png"/><Relationship Id="rId5" Type="http://schemas.openxmlformats.org/officeDocument/2006/relationships/image" Target="../media/image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Relationship Id="rId3" Type="http://schemas.openxmlformats.org/officeDocument/2006/relationships/image" Target="../media/image8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8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Relationship Id="rId3" Type="http://schemas.openxmlformats.org/officeDocument/2006/relationships/image" Target="../media/image9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9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dk2"/>
        </a:soli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Font typeface="IBM Plex Mono"/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Font typeface="IBM Plex Mono"/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Font typeface="IBM Plex Mono"/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Font typeface="IBM Plex Mono"/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Font typeface="IBM Plex Mono"/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Font typeface="IBM Plex Mono"/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Font typeface="IBM Plex Mono"/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Font typeface="IBM Plex Mono"/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Font typeface="IBM Plex Mono"/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Font typeface="IBM Plex Mono"/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Font typeface="IBM Plex Mono"/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Font typeface="IBM Plex Mono"/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Font typeface="IBM Plex Mono"/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Font typeface="IBM Plex Mono"/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Font typeface="IBM Plex Mono"/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Font typeface="IBM Plex Mono"/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Font typeface="IBM Plex Mono"/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Font typeface="IBM Plex Mono"/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1pPr>
            <a:lvl2pPr indent="0" lvl="1" marL="0" algn="r">
              <a:spcBef>
                <a:spcPts val="0"/>
              </a:spcBef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2pPr>
            <a:lvl3pPr indent="0" lvl="2" marL="0" algn="r">
              <a:spcBef>
                <a:spcPts val="0"/>
              </a:spcBef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3pPr>
            <a:lvl4pPr indent="0" lvl="3" marL="0" algn="r">
              <a:spcBef>
                <a:spcPts val="0"/>
              </a:spcBef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4pPr>
            <a:lvl5pPr indent="0" lvl="4" marL="0" algn="r">
              <a:spcBef>
                <a:spcPts val="0"/>
              </a:spcBef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5pPr>
            <a:lvl6pPr indent="0" lvl="5" marL="0" algn="r">
              <a:spcBef>
                <a:spcPts val="0"/>
              </a:spcBef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6pPr>
            <a:lvl7pPr indent="0" lvl="6" marL="0" algn="r">
              <a:spcBef>
                <a:spcPts val="0"/>
              </a:spcBef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7pPr>
            <a:lvl8pPr indent="0" lvl="7" marL="0" algn="r">
              <a:spcBef>
                <a:spcPts val="0"/>
              </a:spcBef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8pPr>
            <a:lvl9pPr indent="0" lvl="8" marL="0" algn="r">
              <a:spcBef>
                <a:spcPts val="0"/>
              </a:spcBef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1028700" y="634323"/>
            <a:ext cx="16203662" cy="230850"/>
            <a:chOff x="0" y="-28575"/>
            <a:chExt cx="21604883" cy="3078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2311400" y="179070"/>
              <a:ext cx="16022700" cy="0"/>
            </a:xfrm>
            <a:prstGeom prst="straightConnector1">
              <a:avLst/>
            </a:prstGeom>
            <a:noFill/>
            <a:ln cap="flat" cmpd="sng" w="254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7" name="Google Shape;17;p2"/>
            <p:cNvSpPr txBox="1"/>
            <p:nvPr/>
          </p:nvSpPr>
          <p:spPr>
            <a:xfrm>
              <a:off x="18556883" y="-28575"/>
              <a:ext cx="3048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0F1A38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First Name Last Name</a:t>
              </a:r>
              <a:endParaRPr/>
            </a:p>
          </p:txBody>
        </p:sp>
        <p:sp>
          <p:nvSpPr>
            <p:cNvPr id="18" name="Google Shape;18;p2"/>
            <p:cNvSpPr txBox="1"/>
            <p:nvPr/>
          </p:nvSpPr>
          <p:spPr>
            <a:xfrm>
              <a:off x="0" y="-28575"/>
              <a:ext cx="21336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0F1A38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2024 Portfolio</a:t>
              </a: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allery">
  <p:cSld name="CUSTOM_5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1"/>
          <p:cNvSpPr/>
          <p:nvPr>
            <p:ph idx="2" type="pic"/>
          </p:nvPr>
        </p:nvSpPr>
        <p:spPr>
          <a:xfrm>
            <a:off x="6110690" y="3747000"/>
            <a:ext cx="6075900" cy="5633700"/>
          </a:xfrm>
          <a:prstGeom prst="rect">
            <a:avLst/>
          </a:prstGeom>
          <a:noFill/>
          <a:ln>
            <a:noFill/>
          </a:ln>
        </p:spPr>
      </p:sp>
      <p:sp>
        <p:nvSpPr>
          <p:cNvPr id="146" name="Google Shape;146;p11"/>
          <p:cNvSpPr/>
          <p:nvPr>
            <p:ph idx="3" type="pic"/>
          </p:nvPr>
        </p:nvSpPr>
        <p:spPr>
          <a:xfrm>
            <a:off x="6085675" y="0"/>
            <a:ext cx="6101100" cy="3747000"/>
          </a:xfrm>
          <a:prstGeom prst="rect">
            <a:avLst/>
          </a:prstGeom>
          <a:noFill/>
          <a:ln>
            <a:noFill/>
          </a:ln>
        </p:spPr>
      </p:sp>
      <p:sp>
        <p:nvSpPr>
          <p:cNvPr id="147" name="Google Shape;147;p11"/>
          <p:cNvSpPr/>
          <p:nvPr>
            <p:ph idx="4" type="pic"/>
          </p:nvPr>
        </p:nvSpPr>
        <p:spPr>
          <a:xfrm>
            <a:off x="12130000" y="3747000"/>
            <a:ext cx="6158100" cy="56337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48" name="Google Shape;148;p11"/>
          <p:cNvGrpSpPr/>
          <p:nvPr/>
        </p:nvGrpSpPr>
        <p:grpSpPr>
          <a:xfrm>
            <a:off x="0" y="8755522"/>
            <a:ext cx="18287998" cy="1743198"/>
            <a:chOff x="0" y="0"/>
            <a:chExt cx="24383997" cy="2324264"/>
          </a:xfrm>
        </p:grpSpPr>
        <p:sp>
          <p:nvSpPr>
            <p:cNvPr id="149" name="Google Shape;149;p11"/>
            <p:cNvSpPr/>
            <p:nvPr/>
          </p:nvSpPr>
          <p:spPr>
            <a:xfrm>
              <a:off x="0" y="815381"/>
              <a:ext cx="24383997" cy="1508883"/>
            </a:xfrm>
            <a:custGeom>
              <a:rect b="b" l="l" r="r" t="t"/>
              <a:pathLst>
                <a:path extrusionOk="0" h="29805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98051"/>
                  </a:lnTo>
                  <a:lnTo>
                    <a:pt x="0" y="298051"/>
                  </a:lnTo>
                  <a:close/>
                </a:path>
              </a:pathLst>
            </a:custGeom>
            <a:solidFill>
              <a:srgbClr val="1A8B7D"/>
            </a:solidFill>
            <a:ln>
              <a:noFill/>
            </a:ln>
          </p:spPr>
        </p:sp>
        <p:sp>
          <p:nvSpPr>
            <p:cNvPr id="150" name="Google Shape;150;p11"/>
            <p:cNvSpPr/>
            <p:nvPr/>
          </p:nvSpPr>
          <p:spPr>
            <a:xfrm>
              <a:off x="8007358" y="0"/>
              <a:ext cx="8369284" cy="1637380"/>
            </a:xfrm>
            <a:custGeom>
              <a:rect b="b" l="l" r="r" t="t"/>
              <a:pathLst>
                <a:path extrusionOk="0" h="323433" w="1653192">
                  <a:moveTo>
                    <a:pt x="1449992" y="0"/>
                  </a:moveTo>
                  <a:lnTo>
                    <a:pt x="203200" y="0"/>
                  </a:lnTo>
                  <a:lnTo>
                    <a:pt x="0" y="161717"/>
                  </a:lnTo>
                  <a:lnTo>
                    <a:pt x="203200" y="323433"/>
                  </a:lnTo>
                  <a:lnTo>
                    <a:pt x="1449992" y="323433"/>
                  </a:lnTo>
                  <a:lnTo>
                    <a:pt x="1653192" y="161717"/>
                  </a:lnTo>
                  <a:lnTo>
                    <a:pt x="1449992" y="0"/>
                  </a:lnTo>
                  <a:close/>
                </a:path>
              </a:pathLst>
            </a:custGeom>
            <a:solidFill>
              <a:srgbClr val="1A8B7D"/>
            </a:solidFill>
            <a:ln>
              <a:noFill/>
            </a:ln>
          </p:spPr>
        </p:sp>
      </p:grpSp>
      <p:sp>
        <p:nvSpPr>
          <p:cNvPr id="151" name="Google Shape;151;p11"/>
          <p:cNvSpPr txBox="1"/>
          <p:nvPr>
            <p:ph idx="1" type="subTitle"/>
          </p:nvPr>
        </p:nvSpPr>
        <p:spPr>
          <a:xfrm>
            <a:off x="6862950" y="8806475"/>
            <a:ext cx="4562100" cy="108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BM Plex Mono Medium"/>
              <a:buNone/>
              <a:defRPr b="0" sz="5200">
                <a:solidFill>
                  <a:schemeClr val="lt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2" name="Google Shape;152;p11"/>
          <p:cNvSpPr/>
          <p:nvPr>
            <p:ph idx="5" type="pic"/>
          </p:nvPr>
        </p:nvSpPr>
        <p:spPr>
          <a:xfrm>
            <a:off x="56192" y="-35775"/>
            <a:ext cx="6045000" cy="3747000"/>
          </a:xfrm>
          <a:prstGeom prst="rect">
            <a:avLst/>
          </a:prstGeom>
          <a:noFill/>
          <a:ln>
            <a:noFill/>
          </a:ln>
        </p:spPr>
      </p:sp>
      <p:sp>
        <p:nvSpPr>
          <p:cNvPr id="153" name="Google Shape;153;p11"/>
          <p:cNvSpPr/>
          <p:nvPr>
            <p:ph idx="6" type="pic"/>
          </p:nvPr>
        </p:nvSpPr>
        <p:spPr>
          <a:xfrm>
            <a:off x="0" y="3711225"/>
            <a:ext cx="6101100" cy="5633700"/>
          </a:xfrm>
          <a:prstGeom prst="rect">
            <a:avLst/>
          </a:prstGeom>
          <a:noFill/>
          <a:ln>
            <a:noFill/>
          </a:ln>
        </p:spPr>
      </p:sp>
      <p:sp>
        <p:nvSpPr>
          <p:cNvPr id="154" name="Google Shape;154;p11"/>
          <p:cNvSpPr/>
          <p:nvPr>
            <p:ph idx="7" type="pic"/>
          </p:nvPr>
        </p:nvSpPr>
        <p:spPr>
          <a:xfrm>
            <a:off x="12186715" y="0"/>
            <a:ext cx="6101100" cy="3747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ft Content with 3 Photos">
  <p:cSld name="CUSTOM_6">
    <p:bg>
      <p:bgPr>
        <a:solidFill>
          <a:schemeClr val="dk2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2"/>
          <p:cNvSpPr/>
          <p:nvPr>
            <p:ph idx="2" type="pic"/>
          </p:nvPr>
        </p:nvSpPr>
        <p:spPr>
          <a:xfrm>
            <a:off x="8650" y="6458150"/>
            <a:ext cx="5443800" cy="3828900"/>
          </a:xfrm>
          <a:prstGeom prst="rect">
            <a:avLst/>
          </a:prstGeom>
          <a:noFill/>
          <a:ln>
            <a:noFill/>
          </a:ln>
        </p:spPr>
      </p:sp>
      <p:pic>
        <p:nvPicPr>
          <p:cNvPr id="157" name="Google Shape;157;p12"/>
          <p:cNvPicPr preferRelativeResize="0"/>
          <p:nvPr/>
        </p:nvPicPr>
        <p:blipFill rotWithShape="1">
          <a:blip r:embed="rId2">
            <a:alphaModFix/>
          </a:blip>
          <a:srcRect b="0" l="47036" r="0" t="0"/>
          <a:stretch/>
        </p:blipFill>
        <p:spPr>
          <a:xfrm>
            <a:off x="-1" y="4373975"/>
            <a:ext cx="1755825" cy="295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2"/>
          <p:cNvPicPr preferRelativeResize="0"/>
          <p:nvPr/>
        </p:nvPicPr>
        <p:blipFill rotWithShape="1">
          <a:blip r:embed="rId3">
            <a:alphaModFix/>
          </a:blip>
          <a:srcRect b="0" l="0" r="0" t="59726"/>
          <a:stretch/>
        </p:blipFill>
        <p:spPr>
          <a:xfrm>
            <a:off x="8879450" y="0"/>
            <a:ext cx="2554275" cy="1028699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2"/>
          <p:cNvSpPr/>
          <p:nvPr>
            <p:ph idx="3" type="pic"/>
          </p:nvPr>
        </p:nvSpPr>
        <p:spPr>
          <a:xfrm>
            <a:off x="11280200" y="-5400"/>
            <a:ext cx="6930600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160" name="Google Shape;160;p12"/>
          <p:cNvSpPr/>
          <p:nvPr>
            <p:ph idx="4" type="pic"/>
          </p:nvPr>
        </p:nvSpPr>
        <p:spPr>
          <a:xfrm>
            <a:off x="5644425" y="6458150"/>
            <a:ext cx="5443800" cy="3828900"/>
          </a:xfrm>
          <a:prstGeom prst="rect">
            <a:avLst/>
          </a:prstGeom>
          <a:noFill/>
          <a:ln>
            <a:noFill/>
          </a:ln>
        </p:spPr>
      </p:sp>
      <p:sp>
        <p:nvSpPr>
          <p:cNvPr id="161" name="Google Shape;161;p12"/>
          <p:cNvSpPr txBox="1"/>
          <p:nvPr>
            <p:ph idx="1" type="body"/>
          </p:nvPr>
        </p:nvSpPr>
        <p:spPr>
          <a:xfrm>
            <a:off x="2371500" y="3938025"/>
            <a:ext cx="8260800" cy="2242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>
              <a:spcBef>
                <a:spcPts val="64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68300" lvl="1" marL="914400" rtl="0">
              <a:spcBef>
                <a:spcPts val="560"/>
              </a:spcBef>
              <a:spcAft>
                <a:spcPts val="0"/>
              </a:spcAft>
              <a:buSzPts val="2200"/>
              <a:buChar char="–"/>
              <a:defRPr sz="2200"/>
            </a:lvl2pPr>
            <a:lvl3pPr indent="-368300" lvl="2" marL="1371600" rtl="0">
              <a:spcBef>
                <a:spcPts val="480"/>
              </a:spcBef>
              <a:spcAft>
                <a:spcPts val="0"/>
              </a:spcAft>
              <a:buSzPts val="2200"/>
              <a:buChar char="•"/>
              <a:defRPr sz="2200"/>
            </a:lvl3pPr>
            <a:lvl4pPr indent="-355600" lvl="3" marL="18288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4pPr>
            <a:lvl5pPr indent="-342900" lvl="4" marL="2286000" rtl="0">
              <a:spcBef>
                <a:spcPts val="400"/>
              </a:spcBef>
              <a:spcAft>
                <a:spcPts val="0"/>
              </a:spcAft>
              <a:buSzPts val="1800"/>
              <a:buChar char="»"/>
              <a:defRPr sz="1800"/>
            </a:lvl5pPr>
            <a:lvl6pPr indent="-330200" lvl="5" marL="27432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6pPr>
            <a:lvl7pPr indent="-317500" lvl="6" marL="32004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7pPr>
            <a:lvl8pPr indent="-304800" lvl="7" marL="36576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292100" lvl="8" marL="4114800" rtl="0">
              <a:spcBef>
                <a:spcPts val="400"/>
              </a:spcBef>
              <a:spcAft>
                <a:spcPts val="0"/>
              </a:spcAft>
              <a:buSzPts val="1000"/>
              <a:buChar char="•"/>
              <a:defRPr sz="1000"/>
            </a:lvl9pPr>
          </a:lstStyle>
          <a:p/>
        </p:txBody>
      </p:sp>
      <p:sp>
        <p:nvSpPr>
          <p:cNvPr id="162" name="Google Shape;162;p12"/>
          <p:cNvSpPr txBox="1"/>
          <p:nvPr>
            <p:ph idx="5" type="subTitle"/>
          </p:nvPr>
        </p:nvSpPr>
        <p:spPr>
          <a:xfrm>
            <a:off x="2371500" y="3249750"/>
            <a:ext cx="8049900" cy="688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000"/>
              <a:buFont typeface="IBM Plex Mono Medium"/>
              <a:buNone/>
              <a:defRPr b="0" sz="3000">
                <a:latin typeface="IBM Plex Mono Medium"/>
                <a:ea typeface="IBM Plex Mono Medium"/>
                <a:cs typeface="IBM Plex Mono Medium"/>
                <a:sym typeface="IBM Plex Mono Medium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3" name="Google Shape;163;p12"/>
          <p:cNvSpPr txBox="1"/>
          <p:nvPr>
            <p:ph type="title"/>
          </p:nvPr>
        </p:nvSpPr>
        <p:spPr>
          <a:xfrm>
            <a:off x="2371500" y="1734775"/>
            <a:ext cx="7982400" cy="1428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200"/>
              <a:buFont typeface="IBM Plex Mono"/>
              <a:buNone/>
              <a:defRPr sz="9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12"/>
          <p:cNvSpPr txBox="1"/>
          <p:nvPr>
            <p:ph idx="6" type="subTitle"/>
          </p:nvPr>
        </p:nvSpPr>
        <p:spPr>
          <a:xfrm>
            <a:off x="2371500" y="1176875"/>
            <a:ext cx="7837800" cy="830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4500"/>
              <a:buFont typeface="IBM Plex Mono Medium"/>
              <a:buNone/>
              <a:defRPr sz="4500">
                <a:solidFill>
                  <a:schemeClr val="lt2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ight Content with 2 Photos">
  <p:cSld name="CUSTOM_7">
    <p:bg>
      <p:bgPr>
        <a:solidFill>
          <a:schemeClr val="dk2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oogle Shape;166;p13"/>
          <p:cNvGrpSpPr/>
          <p:nvPr/>
        </p:nvGrpSpPr>
        <p:grpSpPr>
          <a:xfrm>
            <a:off x="1028700" y="634323"/>
            <a:ext cx="16203662" cy="230850"/>
            <a:chOff x="0" y="-28575"/>
            <a:chExt cx="21604883" cy="307800"/>
          </a:xfrm>
        </p:grpSpPr>
        <p:cxnSp>
          <p:nvCxnSpPr>
            <p:cNvPr id="167" name="Google Shape;167;p13"/>
            <p:cNvCxnSpPr/>
            <p:nvPr/>
          </p:nvCxnSpPr>
          <p:spPr>
            <a:xfrm>
              <a:off x="2311400" y="179070"/>
              <a:ext cx="16022700" cy="0"/>
            </a:xfrm>
            <a:prstGeom prst="straightConnector1">
              <a:avLst/>
            </a:prstGeom>
            <a:noFill/>
            <a:ln cap="flat" cmpd="sng" w="254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68" name="Google Shape;168;p13"/>
            <p:cNvSpPr txBox="1"/>
            <p:nvPr/>
          </p:nvSpPr>
          <p:spPr>
            <a:xfrm>
              <a:off x="18556883" y="-28575"/>
              <a:ext cx="3048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0F1A38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First Name Last Name</a:t>
              </a:r>
              <a:endParaRPr/>
            </a:p>
          </p:txBody>
        </p:sp>
        <p:sp>
          <p:nvSpPr>
            <p:cNvPr id="169" name="Google Shape;169;p13"/>
            <p:cNvSpPr txBox="1"/>
            <p:nvPr/>
          </p:nvSpPr>
          <p:spPr>
            <a:xfrm>
              <a:off x="0" y="-28575"/>
              <a:ext cx="21336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0F1A38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2024 Portfolio</a:t>
              </a:r>
              <a:endParaRPr/>
            </a:p>
          </p:txBody>
        </p:sp>
      </p:grpSp>
      <p:pic>
        <p:nvPicPr>
          <p:cNvPr id="170" name="Google Shape;170;p13"/>
          <p:cNvPicPr preferRelativeResize="0"/>
          <p:nvPr/>
        </p:nvPicPr>
        <p:blipFill rotWithShape="1">
          <a:blip r:embed="rId2">
            <a:alphaModFix/>
          </a:blip>
          <a:srcRect b="0" l="0" r="0" t="72209"/>
          <a:stretch/>
        </p:blipFill>
        <p:spPr>
          <a:xfrm>
            <a:off x="8309950" y="1"/>
            <a:ext cx="5974273" cy="1291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3"/>
          <p:cNvPicPr preferRelativeResize="0"/>
          <p:nvPr/>
        </p:nvPicPr>
        <p:blipFill rotWithShape="1">
          <a:blip r:embed="rId3">
            <a:alphaModFix/>
          </a:blip>
          <a:srcRect b="0" l="0" r="44249" t="0"/>
          <a:stretch/>
        </p:blipFill>
        <p:spPr>
          <a:xfrm>
            <a:off x="15813375" y="2364275"/>
            <a:ext cx="2554376" cy="4074924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3"/>
          <p:cNvSpPr txBox="1"/>
          <p:nvPr>
            <p:ph idx="1" type="body"/>
          </p:nvPr>
        </p:nvSpPr>
        <p:spPr>
          <a:xfrm>
            <a:off x="8971550" y="6816550"/>
            <a:ext cx="8260800" cy="2242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>
              <a:spcBef>
                <a:spcPts val="64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68300" lvl="1" marL="914400" rtl="0">
              <a:spcBef>
                <a:spcPts val="560"/>
              </a:spcBef>
              <a:spcAft>
                <a:spcPts val="0"/>
              </a:spcAft>
              <a:buSzPts val="2200"/>
              <a:buChar char="–"/>
              <a:defRPr sz="2200"/>
            </a:lvl2pPr>
            <a:lvl3pPr indent="-368300" lvl="2" marL="1371600" rtl="0">
              <a:spcBef>
                <a:spcPts val="480"/>
              </a:spcBef>
              <a:spcAft>
                <a:spcPts val="0"/>
              </a:spcAft>
              <a:buSzPts val="2200"/>
              <a:buChar char="•"/>
              <a:defRPr sz="2200"/>
            </a:lvl3pPr>
            <a:lvl4pPr indent="-355600" lvl="3" marL="18288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4pPr>
            <a:lvl5pPr indent="-342900" lvl="4" marL="2286000" rtl="0">
              <a:spcBef>
                <a:spcPts val="400"/>
              </a:spcBef>
              <a:spcAft>
                <a:spcPts val="0"/>
              </a:spcAft>
              <a:buSzPts val="1800"/>
              <a:buChar char="»"/>
              <a:defRPr sz="1800"/>
            </a:lvl5pPr>
            <a:lvl6pPr indent="-330200" lvl="5" marL="27432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6pPr>
            <a:lvl7pPr indent="-317500" lvl="6" marL="32004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7pPr>
            <a:lvl8pPr indent="-304800" lvl="7" marL="36576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292100" lvl="8" marL="4114800" rtl="0">
              <a:spcBef>
                <a:spcPts val="400"/>
              </a:spcBef>
              <a:spcAft>
                <a:spcPts val="0"/>
              </a:spcAft>
              <a:buSzPts val="1000"/>
              <a:buChar char="•"/>
              <a:defRPr sz="1000"/>
            </a:lvl9pPr>
          </a:lstStyle>
          <a:p/>
        </p:txBody>
      </p:sp>
      <p:sp>
        <p:nvSpPr>
          <p:cNvPr id="173" name="Google Shape;173;p13"/>
          <p:cNvSpPr txBox="1"/>
          <p:nvPr>
            <p:ph idx="2" type="subTitle"/>
          </p:nvPr>
        </p:nvSpPr>
        <p:spPr>
          <a:xfrm>
            <a:off x="8971550" y="6128275"/>
            <a:ext cx="7052700" cy="688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000"/>
              <a:buFont typeface="IBM Plex Mono Medium"/>
              <a:buNone/>
              <a:defRPr b="0" sz="3000">
                <a:latin typeface="IBM Plex Mono Medium"/>
                <a:ea typeface="IBM Plex Mono Medium"/>
                <a:cs typeface="IBM Plex Mono Medium"/>
                <a:sym typeface="IBM Plex Mono Medium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4" name="Google Shape;174;p13"/>
          <p:cNvSpPr txBox="1"/>
          <p:nvPr>
            <p:ph type="title"/>
          </p:nvPr>
        </p:nvSpPr>
        <p:spPr>
          <a:xfrm>
            <a:off x="8971550" y="4613300"/>
            <a:ext cx="6841800" cy="1428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9200"/>
              <a:buFont typeface="IBM Plex Mono"/>
              <a:buNone/>
              <a:defRPr sz="9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13"/>
          <p:cNvSpPr txBox="1"/>
          <p:nvPr>
            <p:ph idx="3" type="subTitle"/>
          </p:nvPr>
        </p:nvSpPr>
        <p:spPr>
          <a:xfrm>
            <a:off x="8971550" y="4055400"/>
            <a:ext cx="6585900" cy="830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4500"/>
              <a:buFont typeface="IBM Plex Mono Medium"/>
              <a:buNone/>
              <a:defRPr sz="4500">
                <a:solidFill>
                  <a:schemeClr val="lt2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76" name="Google Shape;176;p13"/>
          <p:cNvSpPr/>
          <p:nvPr>
            <p:ph idx="4" type="pic"/>
          </p:nvPr>
        </p:nvSpPr>
        <p:spPr>
          <a:xfrm>
            <a:off x="0" y="1325275"/>
            <a:ext cx="7899900" cy="4362600"/>
          </a:xfrm>
          <a:prstGeom prst="rect">
            <a:avLst/>
          </a:prstGeom>
          <a:noFill/>
          <a:ln>
            <a:noFill/>
          </a:ln>
        </p:spPr>
      </p:sp>
      <p:sp>
        <p:nvSpPr>
          <p:cNvPr id="177" name="Google Shape;177;p13"/>
          <p:cNvSpPr/>
          <p:nvPr>
            <p:ph idx="5" type="pic"/>
          </p:nvPr>
        </p:nvSpPr>
        <p:spPr>
          <a:xfrm>
            <a:off x="-75" y="5912938"/>
            <a:ext cx="7899900" cy="4362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lumns">
  <p:cSld name="CUSTOM_8">
    <p:bg>
      <p:bgPr>
        <a:solidFill>
          <a:schemeClr val="dk2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4"/>
          <p:cNvSpPr/>
          <p:nvPr/>
        </p:nvSpPr>
        <p:spPr>
          <a:xfrm>
            <a:off x="-642025" y="0"/>
            <a:ext cx="10091989" cy="10283836"/>
          </a:xfrm>
          <a:custGeom>
            <a:rect b="b" l="l" r="r" t="t"/>
            <a:pathLst>
              <a:path extrusionOk="0" h="2764472" w="2657535">
                <a:moveTo>
                  <a:pt x="0" y="0"/>
                </a:moveTo>
                <a:lnTo>
                  <a:pt x="2657535" y="0"/>
                </a:lnTo>
                <a:lnTo>
                  <a:pt x="2657535" y="2764472"/>
                </a:lnTo>
                <a:lnTo>
                  <a:pt x="0" y="2764472"/>
                </a:lnTo>
                <a:close/>
              </a:path>
            </a:pathLst>
          </a:custGeom>
          <a:solidFill>
            <a:srgbClr val="82BDCD"/>
          </a:solidFill>
          <a:ln>
            <a:noFill/>
          </a:ln>
        </p:spPr>
      </p:sp>
      <p:grpSp>
        <p:nvGrpSpPr>
          <p:cNvPr id="180" name="Google Shape;180;p14"/>
          <p:cNvGrpSpPr/>
          <p:nvPr/>
        </p:nvGrpSpPr>
        <p:grpSpPr>
          <a:xfrm>
            <a:off x="1028700" y="634323"/>
            <a:ext cx="16203662" cy="230850"/>
            <a:chOff x="0" y="-28575"/>
            <a:chExt cx="21604883" cy="307800"/>
          </a:xfrm>
        </p:grpSpPr>
        <p:cxnSp>
          <p:nvCxnSpPr>
            <p:cNvPr id="181" name="Google Shape;181;p14"/>
            <p:cNvCxnSpPr/>
            <p:nvPr/>
          </p:nvCxnSpPr>
          <p:spPr>
            <a:xfrm>
              <a:off x="2311400" y="179070"/>
              <a:ext cx="16022700" cy="0"/>
            </a:xfrm>
            <a:prstGeom prst="straightConnector1">
              <a:avLst/>
            </a:prstGeom>
            <a:noFill/>
            <a:ln cap="flat" cmpd="sng" w="254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82" name="Google Shape;182;p14"/>
            <p:cNvSpPr txBox="1"/>
            <p:nvPr/>
          </p:nvSpPr>
          <p:spPr>
            <a:xfrm>
              <a:off x="18556883" y="-28575"/>
              <a:ext cx="3048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0F1A38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First Name Last Name</a:t>
              </a:r>
              <a:endParaRPr/>
            </a:p>
          </p:txBody>
        </p:sp>
        <p:sp>
          <p:nvSpPr>
            <p:cNvPr id="183" name="Google Shape;183;p14"/>
            <p:cNvSpPr txBox="1"/>
            <p:nvPr/>
          </p:nvSpPr>
          <p:spPr>
            <a:xfrm>
              <a:off x="0" y="-28575"/>
              <a:ext cx="21336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0F1A38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2024 Portfolio</a:t>
              </a:r>
              <a:endParaRPr/>
            </a:p>
          </p:txBody>
        </p:sp>
      </p:grpSp>
      <p:sp>
        <p:nvSpPr>
          <p:cNvPr id="184" name="Google Shape;184;p14"/>
          <p:cNvSpPr/>
          <p:nvPr/>
        </p:nvSpPr>
        <p:spPr>
          <a:xfrm>
            <a:off x="-1683292" y="5929601"/>
            <a:ext cx="11135815" cy="4454144"/>
          </a:xfrm>
          <a:custGeom>
            <a:rect b="b" l="l" r="r" t="t"/>
            <a:pathLst>
              <a:path extrusionOk="0" h="812800" w="2032083">
                <a:moveTo>
                  <a:pt x="1872063" y="0"/>
                </a:moveTo>
                <a:lnTo>
                  <a:pt x="160020" y="0"/>
                </a:lnTo>
                <a:lnTo>
                  <a:pt x="0" y="160020"/>
                </a:lnTo>
                <a:lnTo>
                  <a:pt x="0" y="652780"/>
                </a:lnTo>
                <a:lnTo>
                  <a:pt x="160020" y="812800"/>
                </a:lnTo>
                <a:lnTo>
                  <a:pt x="1872063" y="812800"/>
                </a:lnTo>
                <a:lnTo>
                  <a:pt x="2032083" y="652780"/>
                </a:lnTo>
                <a:lnTo>
                  <a:pt x="2032083" y="160020"/>
                </a:lnTo>
                <a:lnTo>
                  <a:pt x="1872063" y="0"/>
                </a:lnTo>
                <a:close/>
              </a:path>
            </a:pathLst>
          </a:custGeom>
          <a:solidFill>
            <a:srgbClr val="1A8B7D"/>
          </a:solidFill>
          <a:ln>
            <a:noFill/>
          </a:ln>
        </p:spPr>
      </p:sp>
      <p:pic>
        <p:nvPicPr>
          <p:cNvPr id="185" name="Google Shape;185;p14"/>
          <p:cNvPicPr preferRelativeResize="0"/>
          <p:nvPr/>
        </p:nvPicPr>
        <p:blipFill rotWithShape="1">
          <a:blip r:embed="rId2">
            <a:alphaModFix/>
          </a:blip>
          <a:srcRect b="57961" l="0" r="35736" t="0"/>
          <a:stretch/>
        </p:blipFill>
        <p:spPr>
          <a:xfrm>
            <a:off x="15643675" y="8557225"/>
            <a:ext cx="2644327" cy="1729773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4"/>
          <p:cNvSpPr/>
          <p:nvPr>
            <p:ph idx="2" type="pic"/>
          </p:nvPr>
        </p:nvSpPr>
        <p:spPr>
          <a:xfrm>
            <a:off x="-105900" y="6807875"/>
            <a:ext cx="9555900" cy="3479100"/>
          </a:xfrm>
          <a:prstGeom prst="rect">
            <a:avLst/>
          </a:prstGeom>
          <a:noFill/>
          <a:ln>
            <a:noFill/>
          </a:ln>
        </p:spPr>
      </p:sp>
      <p:sp>
        <p:nvSpPr>
          <p:cNvPr id="187" name="Google Shape;187;p14"/>
          <p:cNvSpPr txBox="1"/>
          <p:nvPr>
            <p:ph idx="1" type="subTitle"/>
          </p:nvPr>
        </p:nvSpPr>
        <p:spPr>
          <a:xfrm>
            <a:off x="11638025" y="3453275"/>
            <a:ext cx="5549700" cy="1047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400"/>
              <a:buNone/>
              <a:defRPr b="1"/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88" name="Google Shape;188;p14"/>
          <p:cNvSpPr txBox="1"/>
          <p:nvPr>
            <p:ph idx="3" type="body"/>
          </p:nvPr>
        </p:nvSpPr>
        <p:spPr>
          <a:xfrm>
            <a:off x="11638025" y="4592300"/>
            <a:ext cx="5389200" cy="1498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>
              <a:spcBef>
                <a:spcPts val="64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68300" lvl="1" marL="914400" rtl="0">
              <a:spcBef>
                <a:spcPts val="560"/>
              </a:spcBef>
              <a:spcAft>
                <a:spcPts val="0"/>
              </a:spcAft>
              <a:buSzPts val="2200"/>
              <a:buChar char="–"/>
              <a:defRPr sz="2200"/>
            </a:lvl2pPr>
            <a:lvl3pPr indent="-368300" lvl="2" marL="1371600" rtl="0">
              <a:spcBef>
                <a:spcPts val="480"/>
              </a:spcBef>
              <a:spcAft>
                <a:spcPts val="0"/>
              </a:spcAft>
              <a:buSzPts val="2200"/>
              <a:buChar char="•"/>
              <a:defRPr sz="2200"/>
            </a:lvl3pPr>
            <a:lvl4pPr indent="-355600" lvl="3" marL="18288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4pPr>
            <a:lvl5pPr indent="-342900" lvl="4" marL="2286000" rtl="0">
              <a:spcBef>
                <a:spcPts val="400"/>
              </a:spcBef>
              <a:spcAft>
                <a:spcPts val="0"/>
              </a:spcAft>
              <a:buSzPts val="1800"/>
              <a:buChar char="»"/>
              <a:defRPr sz="1800"/>
            </a:lvl5pPr>
            <a:lvl6pPr indent="-330200" lvl="5" marL="27432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6pPr>
            <a:lvl7pPr indent="-317500" lvl="6" marL="32004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7pPr>
            <a:lvl8pPr indent="-304800" lvl="7" marL="36576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292100" lvl="8" marL="4114800" rtl="0">
              <a:spcBef>
                <a:spcPts val="400"/>
              </a:spcBef>
              <a:spcAft>
                <a:spcPts val="0"/>
              </a:spcAft>
              <a:buSzPts val="1000"/>
              <a:buChar char="•"/>
              <a:defRPr sz="1000"/>
            </a:lvl9pPr>
          </a:lstStyle>
          <a:p/>
        </p:txBody>
      </p:sp>
      <p:sp>
        <p:nvSpPr>
          <p:cNvPr id="189" name="Google Shape;189;p14"/>
          <p:cNvSpPr txBox="1"/>
          <p:nvPr>
            <p:ph idx="4" type="subTitle"/>
          </p:nvPr>
        </p:nvSpPr>
        <p:spPr>
          <a:xfrm>
            <a:off x="9976238" y="3453275"/>
            <a:ext cx="1444200" cy="371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r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IBM Plex Mono Medium"/>
              <a:buNone/>
              <a:defRPr sz="3000">
                <a:solidFill>
                  <a:schemeClr val="lt2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1pPr>
            <a:lvl2pPr lvl="1" rtl="0" algn="r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 algn="r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 algn="r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 rtl="0" algn="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 algn="r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6pPr>
            <a:lvl7pPr lvl="6" rtl="0" algn="r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7pPr>
            <a:lvl8pPr lvl="7" rtl="0" algn="r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90" name="Google Shape;190;p14"/>
          <p:cNvSpPr txBox="1"/>
          <p:nvPr>
            <p:ph idx="5" type="subTitle"/>
          </p:nvPr>
        </p:nvSpPr>
        <p:spPr>
          <a:xfrm>
            <a:off x="11682650" y="6736825"/>
            <a:ext cx="5549700" cy="1047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400"/>
              <a:buNone/>
              <a:defRPr b="1"/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91" name="Google Shape;191;p14"/>
          <p:cNvSpPr txBox="1"/>
          <p:nvPr>
            <p:ph idx="6" type="body"/>
          </p:nvPr>
        </p:nvSpPr>
        <p:spPr>
          <a:xfrm>
            <a:off x="11682650" y="7875850"/>
            <a:ext cx="3804900" cy="1498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>
              <a:spcBef>
                <a:spcPts val="64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68300" lvl="1" marL="914400" rtl="0">
              <a:spcBef>
                <a:spcPts val="560"/>
              </a:spcBef>
              <a:spcAft>
                <a:spcPts val="0"/>
              </a:spcAft>
              <a:buSzPts val="2200"/>
              <a:buChar char="–"/>
              <a:defRPr sz="2200"/>
            </a:lvl2pPr>
            <a:lvl3pPr indent="-368300" lvl="2" marL="1371600" rtl="0">
              <a:spcBef>
                <a:spcPts val="480"/>
              </a:spcBef>
              <a:spcAft>
                <a:spcPts val="0"/>
              </a:spcAft>
              <a:buSzPts val="2200"/>
              <a:buChar char="•"/>
              <a:defRPr sz="2200"/>
            </a:lvl3pPr>
            <a:lvl4pPr indent="-355600" lvl="3" marL="18288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4pPr>
            <a:lvl5pPr indent="-342900" lvl="4" marL="2286000" rtl="0">
              <a:spcBef>
                <a:spcPts val="400"/>
              </a:spcBef>
              <a:spcAft>
                <a:spcPts val="0"/>
              </a:spcAft>
              <a:buSzPts val="1800"/>
              <a:buChar char="»"/>
              <a:defRPr sz="1800"/>
            </a:lvl5pPr>
            <a:lvl6pPr indent="-330200" lvl="5" marL="27432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6pPr>
            <a:lvl7pPr indent="-317500" lvl="6" marL="32004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7pPr>
            <a:lvl8pPr indent="-304800" lvl="7" marL="36576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292100" lvl="8" marL="4114800" rtl="0">
              <a:spcBef>
                <a:spcPts val="400"/>
              </a:spcBef>
              <a:spcAft>
                <a:spcPts val="0"/>
              </a:spcAft>
              <a:buSzPts val="1000"/>
              <a:buChar char="•"/>
              <a:defRPr sz="1000"/>
            </a:lvl9pPr>
          </a:lstStyle>
          <a:p/>
        </p:txBody>
      </p:sp>
      <p:sp>
        <p:nvSpPr>
          <p:cNvPr id="192" name="Google Shape;192;p14"/>
          <p:cNvSpPr txBox="1"/>
          <p:nvPr>
            <p:ph idx="7" type="subTitle"/>
          </p:nvPr>
        </p:nvSpPr>
        <p:spPr>
          <a:xfrm>
            <a:off x="10020863" y="6743075"/>
            <a:ext cx="1444200" cy="371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r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IBM Plex Mono Medium"/>
              <a:buNone/>
              <a:defRPr sz="3000">
                <a:solidFill>
                  <a:schemeClr val="lt2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1pPr>
            <a:lvl2pPr lvl="1" rtl="0" algn="r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 algn="r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 algn="r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 rtl="0" algn="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 algn="r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6pPr>
            <a:lvl7pPr lvl="6" rtl="0" algn="r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7pPr>
            <a:lvl8pPr lvl="7" rtl="0" algn="r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93" name="Google Shape;193;p14"/>
          <p:cNvSpPr txBox="1"/>
          <p:nvPr>
            <p:ph idx="8" type="body"/>
          </p:nvPr>
        </p:nvSpPr>
        <p:spPr>
          <a:xfrm>
            <a:off x="1046700" y="3672200"/>
            <a:ext cx="7465200" cy="192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>
              <a:spcBef>
                <a:spcPts val="64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68300" lvl="1" marL="914400" rtl="0">
              <a:spcBef>
                <a:spcPts val="560"/>
              </a:spcBef>
              <a:spcAft>
                <a:spcPts val="0"/>
              </a:spcAft>
              <a:buSzPts val="2200"/>
              <a:buChar char="–"/>
              <a:defRPr sz="2200"/>
            </a:lvl2pPr>
            <a:lvl3pPr indent="-368300" lvl="2" marL="1371600" rtl="0">
              <a:spcBef>
                <a:spcPts val="480"/>
              </a:spcBef>
              <a:spcAft>
                <a:spcPts val="0"/>
              </a:spcAft>
              <a:buSzPts val="2200"/>
              <a:buChar char="•"/>
              <a:defRPr sz="2200"/>
            </a:lvl3pPr>
            <a:lvl4pPr indent="-355600" lvl="3" marL="18288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4pPr>
            <a:lvl5pPr indent="-342900" lvl="4" marL="2286000" rtl="0">
              <a:spcBef>
                <a:spcPts val="400"/>
              </a:spcBef>
              <a:spcAft>
                <a:spcPts val="0"/>
              </a:spcAft>
              <a:buSzPts val="1800"/>
              <a:buChar char="»"/>
              <a:defRPr sz="1800"/>
            </a:lvl5pPr>
            <a:lvl6pPr indent="-330200" lvl="5" marL="27432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6pPr>
            <a:lvl7pPr indent="-317500" lvl="6" marL="32004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7pPr>
            <a:lvl8pPr indent="-304800" lvl="7" marL="36576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292100" lvl="8" marL="4114800" rtl="0">
              <a:spcBef>
                <a:spcPts val="400"/>
              </a:spcBef>
              <a:spcAft>
                <a:spcPts val="0"/>
              </a:spcAft>
              <a:buSzPts val="1000"/>
              <a:buChar char="•"/>
              <a:defRPr sz="1000"/>
            </a:lvl9pPr>
          </a:lstStyle>
          <a:p/>
        </p:txBody>
      </p:sp>
      <p:sp>
        <p:nvSpPr>
          <p:cNvPr id="194" name="Google Shape;194;p14"/>
          <p:cNvSpPr txBox="1"/>
          <p:nvPr>
            <p:ph type="title"/>
          </p:nvPr>
        </p:nvSpPr>
        <p:spPr>
          <a:xfrm>
            <a:off x="1028700" y="1217675"/>
            <a:ext cx="7721100" cy="2306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 Points with 6 Photos">
  <p:cSld name="CUSTOM_9">
    <p:bg>
      <p:bgPr>
        <a:solidFill>
          <a:schemeClr val="dk2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5"/>
          <p:cNvSpPr/>
          <p:nvPr/>
        </p:nvSpPr>
        <p:spPr>
          <a:xfrm>
            <a:off x="1028700" y="3845160"/>
            <a:ext cx="337567" cy="523875"/>
          </a:xfrm>
          <a:custGeom>
            <a:rect b="b" l="l" r="r" t="t"/>
            <a:pathLst>
              <a:path extrusionOk="0" h="6350000" w="4355697">
                <a:moveTo>
                  <a:pt x="3807652" y="2884170"/>
                </a:moveTo>
                <a:lnTo>
                  <a:pt x="3807652" y="2307590"/>
                </a:lnTo>
                <a:lnTo>
                  <a:pt x="3275130" y="2307590"/>
                </a:lnTo>
                <a:lnTo>
                  <a:pt x="3275130" y="1731010"/>
                </a:lnTo>
                <a:lnTo>
                  <a:pt x="2723504" y="1731010"/>
                </a:lnTo>
                <a:lnTo>
                  <a:pt x="2723504" y="1154430"/>
                </a:lnTo>
                <a:lnTo>
                  <a:pt x="2190982" y="1154430"/>
                </a:lnTo>
                <a:lnTo>
                  <a:pt x="2190982" y="577850"/>
                </a:lnTo>
                <a:lnTo>
                  <a:pt x="1638162" y="577850"/>
                </a:lnTo>
                <a:lnTo>
                  <a:pt x="1638162" y="0"/>
                </a:lnTo>
                <a:lnTo>
                  <a:pt x="0" y="0"/>
                </a:lnTo>
                <a:lnTo>
                  <a:pt x="0" y="577850"/>
                </a:lnTo>
                <a:lnTo>
                  <a:pt x="552820" y="577850"/>
                </a:lnTo>
                <a:lnTo>
                  <a:pt x="552820" y="1155700"/>
                </a:lnTo>
                <a:lnTo>
                  <a:pt x="1085342" y="1155700"/>
                </a:lnTo>
                <a:lnTo>
                  <a:pt x="1085342" y="1732280"/>
                </a:lnTo>
                <a:lnTo>
                  <a:pt x="1636968" y="1732280"/>
                </a:lnTo>
                <a:lnTo>
                  <a:pt x="1636968" y="2310130"/>
                </a:lnTo>
                <a:lnTo>
                  <a:pt x="2169490" y="2310130"/>
                </a:lnTo>
                <a:lnTo>
                  <a:pt x="2169490" y="2886710"/>
                </a:lnTo>
                <a:lnTo>
                  <a:pt x="2717535" y="2886710"/>
                </a:lnTo>
                <a:lnTo>
                  <a:pt x="2717535" y="3460750"/>
                </a:lnTo>
                <a:lnTo>
                  <a:pt x="2169490" y="3460750"/>
                </a:lnTo>
                <a:lnTo>
                  <a:pt x="2169490" y="4039870"/>
                </a:lnTo>
                <a:lnTo>
                  <a:pt x="2170684" y="4039870"/>
                </a:lnTo>
                <a:lnTo>
                  <a:pt x="2169490" y="4039870"/>
                </a:lnTo>
                <a:lnTo>
                  <a:pt x="1636968" y="4039870"/>
                </a:lnTo>
                <a:lnTo>
                  <a:pt x="1636968" y="4617720"/>
                </a:lnTo>
                <a:lnTo>
                  <a:pt x="1084148" y="4617720"/>
                </a:lnTo>
                <a:lnTo>
                  <a:pt x="1084148" y="5194300"/>
                </a:lnTo>
                <a:lnTo>
                  <a:pt x="551626" y="5194300"/>
                </a:lnTo>
                <a:lnTo>
                  <a:pt x="551626" y="5772150"/>
                </a:lnTo>
                <a:lnTo>
                  <a:pt x="0" y="5772150"/>
                </a:lnTo>
                <a:lnTo>
                  <a:pt x="0" y="6350000"/>
                </a:lnTo>
                <a:lnTo>
                  <a:pt x="1638162" y="6350000"/>
                </a:lnTo>
                <a:lnTo>
                  <a:pt x="1638162" y="5772150"/>
                </a:lnTo>
                <a:lnTo>
                  <a:pt x="2189788" y="5772150"/>
                </a:lnTo>
                <a:lnTo>
                  <a:pt x="2189788" y="5195570"/>
                </a:lnTo>
                <a:lnTo>
                  <a:pt x="2722310" y="5195570"/>
                </a:lnTo>
                <a:lnTo>
                  <a:pt x="2722310" y="4618990"/>
                </a:lnTo>
                <a:lnTo>
                  <a:pt x="3275130" y="4618990"/>
                </a:lnTo>
                <a:lnTo>
                  <a:pt x="3275130" y="4039870"/>
                </a:lnTo>
                <a:lnTo>
                  <a:pt x="3807652" y="4039870"/>
                </a:lnTo>
                <a:lnTo>
                  <a:pt x="3807652" y="3462020"/>
                </a:lnTo>
                <a:lnTo>
                  <a:pt x="4355697" y="3462020"/>
                </a:lnTo>
                <a:lnTo>
                  <a:pt x="4355697" y="2884170"/>
                </a:lnTo>
                <a:close/>
              </a:path>
            </a:pathLst>
          </a:custGeom>
          <a:solidFill>
            <a:srgbClr val="0F1A38"/>
          </a:solidFill>
          <a:ln>
            <a:noFill/>
          </a:ln>
        </p:spPr>
      </p:sp>
      <p:sp>
        <p:nvSpPr>
          <p:cNvPr id="197" name="Google Shape;197;p15"/>
          <p:cNvSpPr/>
          <p:nvPr/>
        </p:nvSpPr>
        <p:spPr>
          <a:xfrm>
            <a:off x="1028700" y="5358634"/>
            <a:ext cx="337567" cy="523875"/>
          </a:xfrm>
          <a:custGeom>
            <a:rect b="b" l="l" r="r" t="t"/>
            <a:pathLst>
              <a:path extrusionOk="0" h="6350000" w="4355697">
                <a:moveTo>
                  <a:pt x="3807652" y="2884170"/>
                </a:moveTo>
                <a:lnTo>
                  <a:pt x="3807652" y="2307590"/>
                </a:lnTo>
                <a:lnTo>
                  <a:pt x="3275130" y="2307590"/>
                </a:lnTo>
                <a:lnTo>
                  <a:pt x="3275130" y="1731010"/>
                </a:lnTo>
                <a:lnTo>
                  <a:pt x="2723504" y="1731010"/>
                </a:lnTo>
                <a:lnTo>
                  <a:pt x="2723504" y="1154430"/>
                </a:lnTo>
                <a:lnTo>
                  <a:pt x="2190982" y="1154430"/>
                </a:lnTo>
                <a:lnTo>
                  <a:pt x="2190982" y="577850"/>
                </a:lnTo>
                <a:lnTo>
                  <a:pt x="1638162" y="577850"/>
                </a:lnTo>
                <a:lnTo>
                  <a:pt x="1638162" y="0"/>
                </a:lnTo>
                <a:lnTo>
                  <a:pt x="0" y="0"/>
                </a:lnTo>
                <a:lnTo>
                  <a:pt x="0" y="577850"/>
                </a:lnTo>
                <a:lnTo>
                  <a:pt x="552820" y="577850"/>
                </a:lnTo>
                <a:lnTo>
                  <a:pt x="552820" y="1155700"/>
                </a:lnTo>
                <a:lnTo>
                  <a:pt x="1085342" y="1155700"/>
                </a:lnTo>
                <a:lnTo>
                  <a:pt x="1085342" y="1732280"/>
                </a:lnTo>
                <a:lnTo>
                  <a:pt x="1636968" y="1732280"/>
                </a:lnTo>
                <a:lnTo>
                  <a:pt x="1636968" y="2310130"/>
                </a:lnTo>
                <a:lnTo>
                  <a:pt x="2169490" y="2310130"/>
                </a:lnTo>
                <a:lnTo>
                  <a:pt x="2169490" y="2886710"/>
                </a:lnTo>
                <a:lnTo>
                  <a:pt x="2717535" y="2886710"/>
                </a:lnTo>
                <a:lnTo>
                  <a:pt x="2717535" y="3460750"/>
                </a:lnTo>
                <a:lnTo>
                  <a:pt x="2169490" y="3460750"/>
                </a:lnTo>
                <a:lnTo>
                  <a:pt x="2169490" y="4039870"/>
                </a:lnTo>
                <a:lnTo>
                  <a:pt x="2170684" y="4039870"/>
                </a:lnTo>
                <a:lnTo>
                  <a:pt x="2169490" y="4039870"/>
                </a:lnTo>
                <a:lnTo>
                  <a:pt x="1636968" y="4039870"/>
                </a:lnTo>
                <a:lnTo>
                  <a:pt x="1636968" y="4617720"/>
                </a:lnTo>
                <a:lnTo>
                  <a:pt x="1084148" y="4617720"/>
                </a:lnTo>
                <a:lnTo>
                  <a:pt x="1084148" y="5194300"/>
                </a:lnTo>
                <a:lnTo>
                  <a:pt x="551626" y="5194300"/>
                </a:lnTo>
                <a:lnTo>
                  <a:pt x="551626" y="5772150"/>
                </a:lnTo>
                <a:lnTo>
                  <a:pt x="0" y="5772150"/>
                </a:lnTo>
                <a:lnTo>
                  <a:pt x="0" y="6350000"/>
                </a:lnTo>
                <a:lnTo>
                  <a:pt x="1638162" y="6350000"/>
                </a:lnTo>
                <a:lnTo>
                  <a:pt x="1638162" y="5772150"/>
                </a:lnTo>
                <a:lnTo>
                  <a:pt x="2189788" y="5772150"/>
                </a:lnTo>
                <a:lnTo>
                  <a:pt x="2189788" y="5195570"/>
                </a:lnTo>
                <a:lnTo>
                  <a:pt x="2722310" y="5195570"/>
                </a:lnTo>
                <a:lnTo>
                  <a:pt x="2722310" y="4618990"/>
                </a:lnTo>
                <a:lnTo>
                  <a:pt x="3275130" y="4618990"/>
                </a:lnTo>
                <a:lnTo>
                  <a:pt x="3275130" y="4039870"/>
                </a:lnTo>
                <a:lnTo>
                  <a:pt x="3807652" y="4039870"/>
                </a:lnTo>
                <a:lnTo>
                  <a:pt x="3807652" y="3462020"/>
                </a:lnTo>
                <a:lnTo>
                  <a:pt x="4355697" y="3462020"/>
                </a:lnTo>
                <a:lnTo>
                  <a:pt x="4355697" y="2884170"/>
                </a:lnTo>
                <a:close/>
              </a:path>
            </a:pathLst>
          </a:custGeom>
          <a:solidFill>
            <a:srgbClr val="0F1A38"/>
          </a:solidFill>
          <a:ln>
            <a:noFill/>
          </a:ln>
        </p:spPr>
      </p:sp>
      <p:sp>
        <p:nvSpPr>
          <p:cNvPr id="198" name="Google Shape;198;p15"/>
          <p:cNvSpPr/>
          <p:nvPr/>
        </p:nvSpPr>
        <p:spPr>
          <a:xfrm>
            <a:off x="1028700" y="6926637"/>
            <a:ext cx="337567" cy="523875"/>
          </a:xfrm>
          <a:custGeom>
            <a:rect b="b" l="l" r="r" t="t"/>
            <a:pathLst>
              <a:path extrusionOk="0" h="6350000" w="4355697">
                <a:moveTo>
                  <a:pt x="3807652" y="2884170"/>
                </a:moveTo>
                <a:lnTo>
                  <a:pt x="3807652" y="2307590"/>
                </a:lnTo>
                <a:lnTo>
                  <a:pt x="3275130" y="2307590"/>
                </a:lnTo>
                <a:lnTo>
                  <a:pt x="3275130" y="1731010"/>
                </a:lnTo>
                <a:lnTo>
                  <a:pt x="2723504" y="1731010"/>
                </a:lnTo>
                <a:lnTo>
                  <a:pt x="2723504" y="1154430"/>
                </a:lnTo>
                <a:lnTo>
                  <a:pt x="2190982" y="1154430"/>
                </a:lnTo>
                <a:lnTo>
                  <a:pt x="2190982" y="577850"/>
                </a:lnTo>
                <a:lnTo>
                  <a:pt x="1638162" y="577850"/>
                </a:lnTo>
                <a:lnTo>
                  <a:pt x="1638162" y="0"/>
                </a:lnTo>
                <a:lnTo>
                  <a:pt x="0" y="0"/>
                </a:lnTo>
                <a:lnTo>
                  <a:pt x="0" y="577850"/>
                </a:lnTo>
                <a:lnTo>
                  <a:pt x="552820" y="577850"/>
                </a:lnTo>
                <a:lnTo>
                  <a:pt x="552820" y="1155700"/>
                </a:lnTo>
                <a:lnTo>
                  <a:pt x="1085342" y="1155700"/>
                </a:lnTo>
                <a:lnTo>
                  <a:pt x="1085342" y="1732280"/>
                </a:lnTo>
                <a:lnTo>
                  <a:pt x="1636968" y="1732280"/>
                </a:lnTo>
                <a:lnTo>
                  <a:pt x="1636968" y="2310130"/>
                </a:lnTo>
                <a:lnTo>
                  <a:pt x="2169490" y="2310130"/>
                </a:lnTo>
                <a:lnTo>
                  <a:pt x="2169490" y="2886710"/>
                </a:lnTo>
                <a:lnTo>
                  <a:pt x="2717535" y="2886710"/>
                </a:lnTo>
                <a:lnTo>
                  <a:pt x="2717535" y="3460750"/>
                </a:lnTo>
                <a:lnTo>
                  <a:pt x="2169490" y="3460750"/>
                </a:lnTo>
                <a:lnTo>
                  <a:pt x="2169490" y="4039870"/>
                </a:lnTo>
                <a:lnTo>
                  <a:pt x="2170684" y="4039870"/>
                </a:lnTo>
                <a:lnTo>
                  <a:pt x="2169490" y="4039870"/>
                </a:lnTo>
                <a:lnTo>
                  <a:pt x="1636968" y="4039870"/>
                </a:lnTo>
                <a:lnTo>
                  <a:pt x="1636968" y="4617720"/>
                </a:lnTo>
                <a:lnTo>
                  <a:pt x="1084148" y="4617720"/>
                </a:lnTo>
                <a:lnTo>
                  <a:pt x="1084148" y="5194300"/>
                </a:lnTo>
                <a:lnTo>
                  <a:pt x="551626" y="5194300"/>
                </a:lnTo>
                <a:lnTo>
                  <a:pt x="551626" y="5772150"/>
                </a:lnTo>
                <a:lnTo>
                  <a:pt x="0" y="5772150"/>
                </a:lnTo>
                <a:lnTo>
                  <a:pt x="0" y="6350000"/>
                </a:lnTo>
                <a:lnTo>
                  <a:pt x="1638162" y="6350000"/>
                </a:lnTo>
                <a:lnTo>
                  <a:pt x="1638162" y="5772150"/>
                </a:lnTo>
                <a:lnTo>
                  <a:pt x="2189788" y="5772150"/>
                </a:lnTo>
                <a:lnTo>
                  <a:pt x="2189788" y="5195570"/>
                </a:lnTo>
                <a:lnTo>
                  <a:pt x="2722310" y="5195570"/>
                </a:lnTo>
                <a:lnTo>
                  <a:pt x="2722310" y="4618990"/>
                </a:lnTo>
                <a:lnTo>
                  <a:pt x="3275130" y="4618990"/>
                </a:lnTo>
                <a:lnTo>
                  <a:pt x="3275130" y="4039870"/>
                </a:lnTo>
                <a:lnTo>
                  <a:pt x="3807652" y="4039870"/>
                </a:lnTo>
                <a:lnTo>
                  <a:pt x="3807652" y="3462020"/>
                </a:lnTo>
                <a:lnTo>
                  <a:pt x="4355697" y="3462020"/>
                </a:lnTo>
                <a:lnTo>
                  <a:pt x="4355697" y="2884170"/>
                </a:lnTo>
                <a:close/>
              </a:path>
            </a:pathLst>
          </a:custGeom>
          <a:solidFill>
            <a:srgbClr val="0F1A38"/>
          </a:solidFill>
          <a:ln>
            <a:noFill/>
          </a:ln>
        </p:spPr>
      </p:sp>
      <p:sp>
        <p:nvSpPr>
          <p:cNvPr id="199" name="Google Shape;199;p15"/>
          <p:cNvSpPr/>
          <p:nvPr/>
        </p:nvSpPr>
        <p:spPr>
          <a:xfrm>
            <a:off x="1028700" y="8654102"/>
            <a:ext cx="337567" cy="523875"/>
          </a:xfrm>
          <a:custGeom>
            <a:rect b="b" l="l" r="r" t="t"/>
            <a:pathLst>
              <a:path extrusionOk="0" h="6350000" w="4355697">
                <a:moveTo>
                  <a:pt x="3807652" y="2884170"/>
                </a:moveTo>
                <a:lnTo>
                  <a:pt x="3807652" y="2307590"/>
                </a:lnTo>
                <a:lnTo>
                  <a:pt x="3275130" y="2307590"/>
                </a:lnTo>
                <a:lnTo>
                  <a:pt x="3275130" y="1731010"/>
                </a:lnTo>
                <a:lnTo>
                  <a:pt x="2723504" y="1731010"/>
                </a:lnTo>
                <a:lnTo>
                  <a:pt x="2723504" y="1154430"/>
                </a:lnTo>
                <a:lnTo>
                  <a:pt x="2190982" y="1154430"/>
                </a:lnTo>
                <a:lnTo>
                  <a:pt x="2190982" y="577850"/>
                </a:lnTo>
                <a:lnTo>
                  <a:pt x="1638162" y="577850"/>
                </a:lnTo>
                <a:lnTo>
                  <a:pt x="1638162" y="0"/>
                </a:lnTo>
                <a:lnTo>
                  <a:pt x="0" y="0"/>
                </a:lnTo>
                <a:lnTo>
                  <a:pt x="0" y="577850"/>
                </a:lnTo>
                <a:lnTo>
                  <a:pt x="552820" y="577850"/>
                </a:lnTo>
                <a:lnTo>
                  <a:pt x="552820" y="1155700"/>
                </a:lnTo>
                <a:lnTo>
                  <a:pt x="1085342" y="1155700"/>
                </a:lnTo>
                <a:lnTo>
                  <a:pt x="1085342" y="1732280"/>
                </a:lnTo>
                <a:lnTo>
                  <a:pt x="1636968" y="1732280"/>
                </a:lnTo>
                <a:lnTo>
                  <a:pt x="1636968" y="2310130"/>
                </a:lnTo>
                <a:lnTo>
                  <a:pt x="2169490" y="2310130"/>
                </a:lnTo>
                <a:lnTo>
                  <a:pt x="2169490" y="2886710"/>
                </a:lnTo>
                <a:lnTo>
                  <a:pt x="2717535" y="2886710"/>
                </a:lnTo>
                <a:lnTo>
                  <a:pt x="2717535" y="3460750"/>
                </a:lnTo>
                <a:lnTo>
                  <a:pt x="2169490" y="3460750"/>
                </a:lnTo>
                <a:lnTo>
                  <a:pt x="2169490" y="4039870"/>
                </a:lnTo>
                <a:lnTo>
                  <a:pt x="2170684" y="4039870"/>
                </a:lnTo>
                <a:lnTo>
                  <a:pt x="2169490" y="4039870"/>
                </a:lnTo>
                <a:lnTo>
                  <a:pt x="1636968" y="4039870"/>
                </a:lnTo>
                <a:lnTo>
                  <a:pt x="1636968" y="4617720"/>
                </a:lnTo>
                <a:lnTo>
                  <a:pt x="1084148" y="4617720"/>
                </a:lnTo>
                <a:lnTo>
                  <a:pt x="1084148" y="5194300"/>
                </a:lnTo>
                <a:lnTo>
                  <a:pt x="551626" y="5194300"/>
                </a:lnTo>
                <a:lnTo>
                  <a:pt x="551626" y="5772150"/>
                </a:lnTo>
                <a:lnTo>
                  <a:pt x="0" y="5772150"/>
                </a:lnTo>
                <a:lnTo>
                  <a:pt x="0" y="6350000"/>
                </a:lnTo>
                <a:lnTo>
                  <a:pt x="1638162" y="6350000"/>
                </a:lnTo>
                <a:lnTo>
                  <a:pt x="1638162" y="5772150"/>
                </a:lnTo>
                <a:lnTo>
                  <a:pt x="2189788" y="5772150"/>
                </a:lnTo>
                <a:lnTo>
                  <a:pt x="2189788" y="5195570"/>
                </a:lnTo>
                <a:lnTo>
                  <a:pt x="2722310" y="5195570"/>
                </a:lnTo>
                <a:lnTo>
                  <a:pt x="2722310" y="4618990"/>
                </a:lnTo>
                <a:lnTo>
                  <a:pt x="3275130" y="4618990"/>
                </a:lnTo>
                <a:lnTo>
                  <a:pt x="3275130" y="4039870"/>
                </a:lnTo>
                <a:lnTo>
                  <a:pt x="3807652" y="4039870"/>
                </a:lnTo>
                <a:lnTo>
                  <a:pt x="3807652" y="3462020"/>
                </a:lnTo>
                <a:lnTo>
                  <a:pt x="4355697" y="3462020"/>
                </a:lnTo>
                <a:lnTo>
                  <a:pt x="4355697" y="2884170"/>
                </a:lnTo>
                <a:close/>
              </a:path>
            </a:pathLst>
          </a:custGeom>
          <a:solidFill>
            <a:srgbClr val="0F1A38"/>
          </a:solidFill>
          <a:ln>
            <a:noFill/>
          </a:ln>
        </p:spPr>
      </p:sp>
      <p:sp>
        <p:nvSpPr>
          <p:cNvPr id="200" name="Google Shape;200;p15"/>
          <p:cNvSpPr txBox="1"/>
          <p:nvPr>
            <p:ph idx="1" type="subTitle"/>
          </p:nvPr>
        </p:nvSpPr>
        <p:spPr>
          <a:xfrm>
            <a:off x="1821000" y="4016150"/>
            <a:ext cx="6740700" cy="1217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400"/>
              <a:buNone/>
              <a:defRPr b="1"/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01" name="Google Shape;201;p15"/>
          <p:cNvSpPr txBox="1"/>
          <p:nvPr>
            <p:ph idx="2" type="subTitle"/>
          </p:nvPr>
        </p:nvSpPr>
        <p:spPr>
          <a:xfrm>
            <a:off x="1821000" y="3743025"/>
            <a:ext cx="4970400" cy="371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IBM Plex Mono Medium"/>
              <a:buNone/>
              <a:defRPr sz="2000">
                <a:solidFill>
                  <a:schemeClr val="lt2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02" name="Google Shape;202;p15"/>
          <p:cNvSpPr txBox="1"/>
          <p:nvPr>
            <p:ph idx="3" type="subTitle"/>
          </p:nvPr>
        </p:nvSpPr>
        <p:spPr>
          <a:xfrm>
            <a:off x="1821000" y="5543538"/>
            <a:ext cx="6740700" cy="1217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400"/>
              <a:buNone/>
              <a:defRPr b="1"/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03" name="Google Shape;203;p15"/>
          <p:cNvSpPr txBox="1"/>
          <p:nvPr>
            <p:ph idx="4" type="subTitle"/>
          </p:nvPr>
        </p:nvSpPr>
        <p:spPr>
          <a:xfrm>
            <a:off x="1821000" y="5270413"/>
            <a:ext cx="4970400" cy="371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IBM Plex Mono Medium"/>
              <a:buNone/>
              <a:defRPr sz="2000">
                <a:solidFill>
                  <a:schemeClr val="lt2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04" name="Google Shape;204;p15"/>
          <p:cNvSpPr txBox="1"/>
          <p:nvPr>
            <p:ph idx="5" type="subTitle"/>
          </p:nvPr>
        </p:nvSpPr>
        <p:spPr>
          <a:xfrm>
            <a:off x="1821000" y="7070925"/>
            <a:ext cx="6740700" cy="1217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400"/>
              <a:buNone/>
              <a:defRPr b="1"/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05" name="Google Shape;205;p15"/>
          <p:cNvSpPr txBox="1"/>
          <p:nvPr>
            <p:ph idx="6" type="subTitle"/>
          </p:nvPr>
        </p:nvSpPr>
        <p:spPr>
          <a:xfrm>
            <a:off x="1821000" y="6797800"/>
            <a:ext cx="4970400" cy="371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IBM Plex Mono Medium"/>
              <a:buNone/>
              <a:defRPr sz="2000">
                <a:solidFill>
                  <a:schemeClr val="lt2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06" name="Google Shape;206;p15"/>
          <p:cNvSpPr txBox="1"/>
          <p:nvPr>
            <p:ph idx="7" type="subTitle"/>
          </p:nvPr>
        </p:nvSpPr>
        <p:spPr>
          <a:xfrm>
            <a:off x="1821000" y="8757775"/>
            <a:ext cx="6740700" cy="1217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400"/>
              <a:buNone/>
              <a:defRPr b="1"/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07" name="Google Shape;207;p15"/>
          <p:cNvSpPr txBox="1"/>
          <p:nvPr>
            <p:ph idx="8" type="subTitle"/>
          </p:nvPr>
        </p:nvSpPr>
        <p:spPr>
          <a:xfrm>
            <a:off x="1821000" y="8484650"/>
            <a:ext cx="4970400" cy="371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IBM Plex Mono Medium"/>
              <a:buNone/>
              <a:defRPr sz="2000">
                <a:solidFill>
                  <a:schemeClr val="lt2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08" name="Google Shape;208;p15"/>
          <p:cNvSpPr/>
          <p:nvPr>
            <p:ph idx="9" type="pic"/>
          </p:nvPr>
        </p:nvSpPr>
        <p:spPr>
          <a:xfrm>
            <a:off x="9312563" y="-187"/>
            <a:ext cx="3133200" cy="3479100"/>
          </a:xfrm>
          <a:prstGeom prst="rect">
            <a:avLst/>
          </a:prstGeom>
          <a:noFill/>
          <a:ln>
            <a:noFill/>
          </a:ln>
        </p:spPr>
      </p:sp>
      <p:sp>
        <p:nvSpPr>
          <p:cNvPr id="209" name="Google Shape;209;p15"/>
          <p:cNvSpPr/>
          <p:nvPr>
            <p:ph idx="13" type="pic"/>
          </p:nvPr>
        </p:nvSpPr>
        <p:spPr>
          <a:xfrm>
            <a:off x="9312575" y="3478925"/>
            <a:ext cx="3133200" cy="6808200"/>
          </a:xfrm>
          <a:prstGeom prst="rect">
            <a:avLst/>
          </a:prstGeom>
          <a:noFill/>
          <a:ln>
            <a:noFill/>
          </a:ln>
        </p:spPr>
      </p:sp>
      <p:sp>
        <p:nvSpPr>
          <p:cNvPr id="210" name="Google Shape;210;p15"/>
          <p:cNvSpPr/>
          <p:nvPr>
            <p:ph idx="14" type="pic"/>
          </p:nvPr>
        </p:nvSpPr>
        <p:spPr>
          <a:xfrm>
            <a:off x="12445788" y="-25"/>
            <a:ext cx="3133200" cy="6892200"/>
          </a:xfrm>
          <a:prstGeom prst="rect">
            <a:avLst/>
          </a:prstGeom>
          <a:noFill/>
          <a:ln>
            <a:noFill/>
          </a:ln>
        </p:spPr>
      </p:sp>
      <p:sp>
        <p:nvSpPr>
          <p:cNvPr id="211" name="Google Shape;211;p15"/>
          <p:cNvSpPr/>
          <p:nvPr>
            <p:ph idx="15" type="pic"/>
          </p:nvPr>
        </p:nvSpPr>
        <p:spPr>
          <a:xfrm>
            <a:off x="12445800" y="6797800"/>
            <a:ext cx="3133200" cy="3479100"/>
          </a:xfrm>
          <a:prstGeom prst="rect">
            <a:avLst/>
          </a:prstGeom>
          <a:noFill/>
          <a:ln>
            <a:noFill/>
          </a:ln>
        </p:spPr>
      </p:sp>
      <p:sp>
        <p:nvSpPr>
          <p:cNvPr id="212" name="Google Shape;212;p15"/>
          <p:cNvSpPr/>
          <p:nvPr>
            <p:ph idx="16" type="pic"/>
          </p:nvPr>
        </p:nvSpPr>
        <p:spPr>
          <a:xfrm>
            <a:off x="15579025" y="-42150"/>
            <a:ext cx="2709000" cy="5712900"/>
          </a:xfrm>
          <a:prstGeom prst="rect">
            <a:avLst/>
          </a:prstGeom>
          <a:noFill/>
          <a:ln>
            <a:noFill/>
          </a:ln>
        </p:spPr>
      </p:sp>
      <p:sp>
        <p:nvSpPr>
          <p:cNvPr id="213" name="Google Shape;213;p15"/>
          <p:cNvSpPr/>
          <p:nvPr>
            <p:ph idx="17" type="pic"/>
          </p:nvPr>
        </p:nvSpPr>
        <p:spPr>
          <a:xfrm>
            <a:off x="15579025" y="5543550"/>
            <a:ext cx="2709000" cy="4686900"/>
          </a:xfrm>
          <a:prstGeom prst="rect">
            <a:avLst/>
          </a:prstGeom>
          <a:noFill/>
          <a:ln>
            <a:noFill/>
          </a:ln>
        </p:spPr>
      </p:sp>
      <p:sp>
        <p:nvSpPr>
          <p:cNvPr id="214" name="Google Shape;214;p15"/>
          <p:cNvSpPr txBox="1"/>
          <p:nvPr>
            <p:ph type="title"/>
          </p:nvPr>
        </p:nvSpPr>
        <p:spPr>
          <a:xfrm>
            <a:off x="870875" y="1646625"/>
            <a:ext cx="7455600" cy="1658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5" name="Google Shape;215;p15"/>
          <p:cNvSpPr txBox="1"/>
          <p:nvPr>
            <p:ph idx="18" type="subTitle"/>
          </p:nvPr>
        </p:nvSpPr>
        <p:spPr>
          <a:xfrm>
            <a:off x="870875" y="816525"/>
            <a:ext cx="7299300" cy="830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b="1" sz="5200">
                <a:solidFill>
                  <a:schemeClr val="lt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 Us">
  <p:cSld name="CUSTOM_10">
    <p:bg>
      <p:bgPr>
        <a:solidFill>
          <a:schemeClr val="dk2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6"/>
          <p:cNvSpPr/>
          <p:nvPr/>
        </p:nvSpPr>
        <p:spPr>
          <a:xfrm>
            <a:off x="8010430" y="6415633"/>
            <a:ext cx="10615459" cy="5791200"/>
          </a:xfrm>
          <a:custGeom>
            <a:rect b="b" l="l" r="r" t="t"/>
            <a:pathLst>
              <a:path extrusionOk="0" h="812800" w="1489889">
                <a:moveTo>
                  <a:pt x="1329869" y="0"/>
                </a:moveTo>
                <a:lnTo>
                  <a:pt x="160020" y="0"/>
                </a:lnTo>
                <a:lnTo>
                  <a:pt x="0" y="160020"/>
                </a:lnTo>
                <a:lnTo>
                  <a:pt x="0" y="652780"/>
                </a:lnTo>
                <a:lnTo>
                  <a:pt x="160020" y="812800"/>
                </a:lnTo>
                <a:lnTo>
                  <a:pt x="1329869" y="812800"/>
                </a:lnTo>
                <a:lnTo>
                  <a:pt x="1489889" y="652780"/>
                </a:lnTo>
                <a:lnTo>
                  <a:pt x="1489889" y="160020"/>
                </a:lnTo>
                <a:lnTo>
                  <a:pt x="1329869" y="0"/>
                </a:lnTo>
                <a:close/>
              </a:path>
            </a:pathLst>
          </a:custGeom>
          <a:solidFill>
            <a:srgbClr val="1F387B"/>
          </a:solidFill>
          <a:ln>
            <a:noFill/>
          </a:ln>
        </p:spPr>
      </p:sp>
      <p:sp>
        <p:nvSpPr>
          <p:cNvPr id="218" name="Google Shape;218;p16"/>
          <p:cNvSpPr/>
          <p:nvPr/>
        </p:nvSpPr>
        <p:spPr>
          <a:xfrm>
            <a:off x="-1212513" y="6415633"/>
            <a:ext cx="9224481" cy="5791200"/>
          </a:xfrm>
          <a:custGeom>
            <a:rect b="b" l="l" r="r" t="t"/>
            <a:pathLst>
              <a:path extrusionOk="0" h="812800" w="1294664">
                <a:moveTo>
                  <a:pt x="1134644" y="0"/>
                </a:moveTo>
                <a:lnTo>
                  <a:pt x="160020" y="0"/>
                </a:lnTo>
                <a:lnTo>
                  <a:pt x="0" y="160020"/>
                </a:lnTo>
                <a:lnTo>
                  <a:pt x="0" y="652780"/>
                </a:lnTo>
                <a:lnTo>
                  <a:pt x="160020" y="812800"/>
                </a:lnTo>
                <a:lnTo>
                  <a:pt x="1134644" y="812800"/>
                </a:lnTo>
                <a:lnTo>
                  <a:pt x="1294664" y="652780"/>
                </a:lnTo>
                <a:lnTo>
                  <a:pt x="1294664" y="160020"/>
                </a:lnTo>
                <a:lnTo>
                  <a:pt x="1134644" y="0"/>
                </a:lnTo>
                <a:close/>
              </a:path>
            </a:pathLst>
          </a:custGeom>
          <a:solidFill>
            <a:srgbClr val="36470B"/>
          </a:solidFill>
          <a:ln>
            <a:noFill/>
          </a:ln>
        </p:spPr>
      </p:sp>
      <p:sp>
        <p:nvSpPr>
          <p:cNvPr id="219" name="Google Shape;219;p16"/>
          <p:cNvSpPr/>
          <p:nvPr/>
        </p:nvSpPr>
        <p:spPr>
          <a:xfrm>
            <a:off x="-1212513" y="7580825"/>
            <a:ext cx="11855914" cy="5791200"/>
          </a:xfrm>
          <a:custGeom>
            <a:rect b="b" l="l" r="r" t="t"/>
            <a:pathLst>
              <a:path extrusionOk="0" h="812800" w="1663988">
                <a:moveTo>
                  <a:pt x="1503968" y="0"/>
                </a:moveTo>
                <a:lnTo>
                  <a:pt x="160020" y="0"/>
                </a:lnTo>
                <a:lnTo>
                  <a:pt x="0" y="160020"/>
                </a:lnTo>
                <a:lnTo>
                  <a:pt x="0" y="652780"/>
                </a:lnTo>
                <a:lnTo>
                  <a:pt x="160020" y="812800"/>
                </a:lnTo>
                <a:lnTo>
                  <a:pt x="1503968" y="812800"/>
                </a:lnTo>
                <a:lnTo>
                  <a:pt x="1663988" y="652780"/>
                </a:lnTo>
                <a:lnTo>
                  <a:pt x="1663988" y="160020"/>
                </a:lnTo>
                <a:lnTo>
                  <a:pt x="1503968" y="0"/>
                </a:lnTo>
                <a:close/>
              </a:path>
            </a:pathLst>
          </a:custGeom>
          <a:solidFill>
            <a:srgbClr val="82BDCD"/>
          </a:solidFill>
          <a:ln>
            <a:noFill/>
          </a:ln>
        </p:spPr>
      </p:sp>
      <p:sp>
        <p:nvSpPr>
          <p:cNvPr id="220" name="Google Shape;220;p16"/>
          <p:cNvSpPr/>
          <p:nvPr>
            <p:ph idx="2" type="pic"/>
          </p:nvPr>
        </p:nvSpPr>
        <p:spPr>
          <a:xfrm>
            <a:off x="13804625" y="2052850"/>
            <a:ext cx="4497000" cy="8242800"/>
          </a:xfrm>
          <a:prstGeom prst="rect">
            <a:avLst/>
          </a:prstGeom>
          <a:noFill/>
          <a:ln>
            <a:noFill/>
          </a:ln>
        </p:spPr>
      </p:sp>
      <p:pic>
        <p:nvPicPr>
          <p:cNvPr id="221" name="Google Shape;221;p16"/>
          <p:cNvPicPr preferRelativeResize="0"/>
          <p:nvPr/>
        </p:nvPicPr>
        <p:blipFill rotWithShape="1">
          <a:blip r:embed="rId2">
            <a:alphaModFix/>
          </a:blip>
          <a:srcRect b="0" l="0" r="0" t="54568"/>
          <a:stretch/>
        </p:blipFill>
        <p:spPr>
          <a:xfrm>
            <a:off x="11644900" y="-1"/>
            <a:ext cx="5541975" cy="2991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6"/>
          <p:cNvPicPr preferRelativeResize="0"/>
          <p:nvPr/>
        </p:nvPicPr>
        <p:blipFill rotWithShape="1">
          <a:blip r:embed="rId3">
            <a:alphaModFix/>
          </a:blip>
          <a:srcRect b="0" l="47440" r="0" t="0"/>
          <a:stretch/>
        </p:blipFill>
        <p:spPr>
          <a:xfrm>
            <a:off x="-1" y="152400"/>
            <a:ext cx="1760851" cy="47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6"/>
          <p:cNvPicPr preferRelativeResize="0"/>
          <p:nvPr/>
        </p:nvPicPr>
        <p:blipFill rotWithShape="1">
          <a:blip r:embed="rId4">
            <a:alphaModFix/>
          </a:blip>
          <a:srcRect b="12694" l="0" r="0" t="0"/>
          <a:stretch/>
        </p:blipFill>
        <p:spPr>
          <a:xfrm>
            <a:off x="12365400" y="8647973"/>
            <a:ext cx="4581776" cy="3557874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6"/>
          <p:cNvSpPr txBox="1"/>
          <p:nvPr>
            <p:ph type="title"/>
          </p:nvPr>
        </p:nvSpPr>
        <p:spPr>
          <a:xfrm>
            <a:off x="1500175" y="2382425"/>
            <a:ext cx="11574900" cy="407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5" name="Google Shape;225;p16"/>
          <p:cNvSpPr txBox="1"/>
          <p:nvPr>
            <p:ph idx="1" type="subTitle"/>
          </p:nvPr>
        </p:nvSpPr>
        <p:spPr>
          <a:xfrm>
            <a:off x="3855400" y="1552325"/>
            <a:ext cx="6585900" cy="830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b="1" sz="5200">
                <a:solidFill>
                  <a:schemeClr val="lt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26" name="Google Shape;226;p16"/>
          <p:cNvSpPr txBox="1"/>
          <p:nvPr>
            <p:ph idx="3" type="subTitle"/>
          </p:nvPr>
        </p:nvSpPr>
        <p:spPr>
          <a:xfrm>
            <a:off x="1102275" y="7840100"/>
            <a:ext cx="6908100" cy="1885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000"/>
              <a:buFont typeface="IBM Plex Mono Medium"/>
              <a:buNone/>
              <a:defRPr sz="3000">
                <a:latin typeface="IBM Plex Mono Medium"/>
                <a:ea typeface="IBM Plex Mono Medium"/>
                <a:cs typeface="IBM Plex Mono Medium"/>
                <a:sym typeface="IBM Plex Mono Medium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IBM Plex Mono Medium"/>
              <a:buNone/>
              <a:defRPr>
                <a:solidFill>
                  <a:schemeClr val="dk2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IBM Plex Mono Medium"/>
              <a:buNone/>
              <a:defRPr sz="3000">
                <a:solidFill>
                  <a:schemeClr val="dk2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IBM Plex Mono Medium"/>
              <a:buNone/>
              <a:defRPr sz="3000">
                <a:solidFill>
                  <a:schemeClr val="dk2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IBM Plex Mono Medium"/>
              <a:buNone/>
              <a:defRPr sz="3000">
                <a:solidFill>
                  <a:schemeClr val="dk2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IBM Plex Mono Medium"/>
              <a:buNone/>
              <a:defRPr sz="3000">
                <a:solidFill>
                  <a:schemeClr val="dk2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IBM Plex Mono Medium"/>
              <a:buNone/>
              <a:defRPr sz="3000">
                <a:solidFill>
                  <a:schemeClr val="dk2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IBM Plex Mono Medium"/>
              <a:buNone/>
              <a:defRPr sz="3000">
                <a:solidFill>
                  <a:schemeClr val="dk2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IBM Plex Mono Medium"/>
              <a:buNone/>
              <a:defRPr sz="3000">
                <a:solidFill>
                  <a:schemeClr val="dk2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9pPr>
          </a:lstStyle>
          <a:p/>
        </p:txBody>
      </p:sp>
      <p:sp>
        <p:nvSpPr>
          <p:cNvPr id="227" name="Google Shape;227;p16"/>
          <p:cNvSpPr txBox="1"/>
          <p:nvPr>
            <p:ph idx="4" type="subTitle"/>
          </p:nvPr>
        </p:nvSpPr>
        <p:spPr>
          <a:xfrm>
            <a:off x="1102275" y="6619625"/>
            <a:ext cx="5665800" cy="702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IBM Plex Mono Medium"/>
              <a:buNone/>
              <a:defRPr sz="3000">
                <a:solidFill>
                  <a:schemeClr val="dk2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IBM Plex Mono Medium"/>
              <a:buNone/>
              <a:defRPr>
                <a:solidFill>
                  <a:schemeClr val="dk2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IBM Plex Mono Medium"/>
              <a:buNone/>
              <a:defRPr sz="3000">
                <a:solidFill>
                  <a:schemeClr val="dk2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IBM Plex Mono Medium"/>
              <a:buNone/>
              <a:defRPr sz="3000">
                <a:solidFill>
                  <a:schemeClr val="dk2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IBM Plex Mono Medium"/>
              <a:buNone/>
              <a:defRPr sz="3000">
                <a:solidFill>
                  <a:schemeClr val="dk2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IBM Plex Mono Medium"/>
              <a:buNone/>
              <a:defRPr sz="3000">
                <a:solidFill>
                  <a:schemeClr val="dk2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IBM Plex Mono Medium"/>
              <a:buNone/>
              <a:defRPr sz="3000">
                <a:solidFill>
                  <a:schemeClr val="dk2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IBM Plex Mono Medium"/>
              <a:buNone/>
              <a:defRPr sz="3000">
                <a:solidFill>
                  <a:schemeClr val="dk2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IBM Plex Mono Medium"/>
              <a:buNone/>
              <a:defRPr sz="3000">
                <a:solidFill>
                  <a:schemeClr val="dk2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9pPr>
          </a:lstStyle>
          <a:p/>
        </p:txBody>
      </p:sp>
      <p:sp>
        <p:nvSpPr>
          <p:cNvPr id="228" name="Google Shape;228;p16"/>
          <p:cNvSpPr txBox="1"/>
          <p:nvPr>
            <p:ph idx="5" type="subTitle"/>
          </p:nvPr>
        </p:nvSpPr>
        <p:spPr>
          <a:xfrm>
            <a:off x="9216575" y="6619625"/>
            <a:ext cx="4202700" cy="702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IBM Plex Mono Medium"/>
              <a:buNone/>
              <a:defRPr sz="3000">
                <a:solidFill>
                  <a:schemeClr val="dk2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IBM Plex Mono Medium"/>
              <a:buNone/>
              <a:defRPr>
                <a:solidFill>
                  <a:schemeClr val="dk2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IBM Plex Mono Medium"/>
              <a:buNone/>
              <a:defRPr sz="3000">
                <a:solidFill>
                  <a:schemeClr val="dk2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IBM Plex Mono Medium"/>
              <a:buNone/>
              <a:defRPr sz="3000">
                <a:solidFill>
                  <a:schemeClr val="dk2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IBM Plex Mono Medium"/>
              <a:buNone/>
              <a:defRPr sz="3000">
                <a:solidFill>
                  <a:schemeClr val="dk2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IBM Plex Mono Medium"/>
              <a:buNone/>
              <a:defRPr sz="3000">
                <a:solidFill>
                  <a:schemeClr val="dk2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IBM Plex Mono Medium"/>
              <a:buNone/>
              <a:defRPr sz="3000">
                <a:solidFill>
                  <a:schemeClr val="dk2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IBM Plex Mono Medium"/>
              <a:buNone/>
              <a:defRPr sz="3000">
                <a:solidFill>
                  <a:schemeClr val="dk2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IBM Plex Mono Medium"/>
              <a:buNone/>
              <a:defRPr sz="3000">
                <a:solidFill>
                  <a:schemeClr val="dk2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- Yellow">
  <p:cSld name="CUSTOM_11">
    <p:bg>
      <p:bgPr>
        <a:solidFill>
          <a:schemeClr val="dk2"/>
        </a:solid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17"/>
          <p:cNvGrpSpPr/>
          <p:nvPr/>
        </p:nvGrpSpPr>
        <p:grpSpPr>
          <a:xfrm>
            <a:off x="-164640" y="1341074"/>
            <a:ext cx="18785636" cy="9209568"/>
            <a:chOff x="0" y="0"/>
            <a:chExt cx="25047515" cy="12279424"/>
          </a:xfrm>
        </p:grpSpPr>
        <p:sp>
          <p:nvSpPr>
            <p:cNvPr id="231" name="Google Shape;231;p17"/>
            <p:cNvSpPr/>
            <p:nvPr/>
          </p:nvSpPr>
          <p:spPr>
            <a:xfrm>
              <a:off x="0" y="0"/>
              <a:ext cx="13439482" cy="8781520"/>
            </a:xfrm>
            <a:custGeom>
              <a:rect b="b" l="l" r="r" t="t"/>
              <a:pathLst>
                <a:path extrusionOk="0" h="863473" w="1321483">
                  <a:moveTo>
                    <a:pt x="1161464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703453"/>
                  </a:lnTo>
                  <a:lnTo>
                    <a:pt x="160020" y="863473"/>
                  </a:lnTo>
                  <a:lnTo>
                    <a:pt x="1161464" y="863473"/>
                  </a:lnTo>
                  <a:lnTo>
                    <a:pt x="1321483" y="703453"/>
                  </a:lnTo>
                  <a:lnTo>
                    <a:pt x="1321483" y="160020"/>
                  </a:lnTo>
                  <a:lnTo>
                    <a:pt x="1161464" y="0"/>
                  </a:lnTo>
                  <a:close/>
                </a:path>
              </a:pathLst>
            </a:custGeom>
            <a:solidFill>
              <a:srgbClr val="CD863D"/>
            </a:solidFill>
            <a:ln>
              <a:noFill/>
            </a:ln>
          </p:spPr>
        </p:sp>
        <p:grpSp>
          <p:nvGrpSpPr>
            <p:cNvPr id="232" name="Google Shape;232;p17"/>
            <p:cNvGrpSpPr/>
            <p:nvPr/>
          </p:nvGrpSpPr>
          <p:grpSpPr>
            <a:xfrm>
              <a:off x="222969" y="1197972"/>
              <a:ext cx="24824545" cy="11081452"/>
              <a:chOff x="1" y="-47626"/>
              <a:chExt cx="3194100" cy="1425817"/>
            </a:xfrm>
          </p:grpSpPr>
          <p:sp>
            <p:nvSpPr>
              <p:cNvPr id="233" name="Google Shape;233;p17"/>
              <p:cNvSpPr/>
              <p:nvPr/>
            </p:nvSpPr>
            <p:spPr>
              <a:xfrm>
                <a:off x="1" y="1"/>
                <a:ext cx="3193989" cy="1378190"/>
              </a:xfrm>
              <a:custGeom>
                <a:rect b="b" l="l" r="r" t="t"/>
                <a:pathLst>
                  <a:path extrusionOk="0" h="2034229" w="3193989">
                    <a:moveTo>
                      <a:pt x="0" y="0"/>
                    </a:moveTo>
                    <a:lnTo>
                      <a:pt x="3193989" y="0"/>
                    </a:lnTo>
                    <a:lnTo>
                      <a:pt x="3193989" y="2034229"/>
                    </a:lnTo>
                    <a:lnTo>
                      <a:pt x="0" y="2034229"/>
                    </a:lnTo>
                    <a:close/>
                  </a:path>
                </a:pathLst>
              </a:custGeom>
              <a:solidFill>
                <a:srgbClr val="CD863D"/>
              </a:solidFill>
              <a:ln>
                <a:noFill/>
              </a:ln>
            </p:spPr>
          </p:sp>
          <p:sp>
            <p:nvSpPr>
              <p:cNvPr id="234" name="Google Shape;234;p17"/>
              <p:cNvSpPr txBox="1"/>
              <p:nvPr/>
            </p:nvSpPr>
            <p:spPr>
              <a:xfrm>
                <a:off x="1" y="-47626"/>
                <a:ext cx="3194100" cy="125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7975" lIns="77975" spcFirstLastPara="1" rIns="77975" wrap="square" tIns="77975">
                <a:noAutofit/>
              </a:bodyPr>
              <a:lstStyle/>
              <a:p>
                <a:pPr indent="0" lvl="0" marL="0" marR="0" rtl="0" algn="l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35" name="Google Shape;235;p17"/>
          <p:cNvGrpSpPr/>
          <p:nvPr/>
        </p:nvGrpSpPr>
        <p:grpSpPr>
          <a:xfrm>
            <a:off x="1028700" y="634323"/>
            <a:ext cx="16203662" cy="230850"/>
            <a:chOff x="0" y="-28575"/>
            <a:chExt cx="21604883" cy="307800"/>
          </a:xfrm>
        </p:grpSpPr>
        <p:cxnSp>
          <p:nvCxnSpPr>
            <p:cNvPr id="236" name="Google Shape;236;p17"/>
            <p:cNvCxnSpPr/>
            <p:nvPr/>
          </p:nvCxnSpPr>
          <p:spPr>
            <a:xfrm>
              <a:off x="2311400" y="179070"/>
              <a:ext cx="16022700" cy="0"/>
            </a:xfrm>
            <a:prstGeom prst="straightConnector1">
              <a:avLst/>
            </a:prstGeom>
            <a:noFill/>
            <a:ln cap="flat" cmpd="sng" w="254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37" name="Google Shape;237;p17"/>
            <p:cNvSpPr txBox="1"/>
            <p:nvPr/>
          </p:nvSpPr>
          <p:spPr>
            <a:xfrm>
              <a:off x="18556883" y="-28575"/>
              <a:ext cx="3048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000000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First Name Last Name</a:t>
              </a:r>
              <a:endParaRPr/>
            </a:p>
          </p:txBody>
        </p:sp>
        <p:sp>
          <p:nvSpPr>
            <p:cNvPr id="238" name="Google Shape;238;p17"/>
            <p:cNvSpPr txBox="1"/>
            <p:nvPr/>
          </p:nvSpPr>
          <p:spPr>
            <a:xfrm>
              <a:off x="0" y="-28575"/>
              <a:ext cx="21336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000000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2024 Portfolio</a:t>
              </a:r>
              <a:endParaRPr/>
            </a:p>
          </p:txBody>
        </p:sp>
      </p:grpSp>
      <p:pic>
        <p:nvPicPr>
          <p:cNvPr id="239" name="Google Shape;239;p17"/>
          <p:cNvPicPr preferRelativeResize="0"/>
          <p:nvPr/>
        </p:nvPicPr>
        <p:blipFill rotWithShape="1">
          <a:blip r:embed="rId2">
            <a:alphaModFix/>
          </a:blip>
          <a:srcRect b="0" l="29413" r="0" t="0"/>
          <a:stretch/>
        </p:blipFill>
        <p:spPr>
          <a:xfrm>
            <a:off x="-164650" y="4837850"/>
            <a:ext cx="1836749" cy="2602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7"/>
          <p:cNvPicPr preferRelativeResize="0"/>
          <p:nvPr/>
        </p:nvPicPr>
        <p:blipFill rotWithShape="1">
          <a:blip r:embed="rId3">
            <a:alphaModFix/>
          </a:blip>
          <a:srcRect b="47145" l="0" r="0" t="0"/>
          <a:stretch/>
        </p:blipFill>
        <p:spPr>
          <a:xfrm>
            <a:off x="8755925" y="8418252"/>
            <a:ext cx="4581774" cy="215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7"/>
          <p:cNvPicPr preferRelativeResize="0"/>
          <p:nvPr/>
        </p:nvPicPr>
        <p:blipFill rotWithShape="1">
          <a:blip r:embed="rId4">
            <a:alphaModFix/>
          </a:blip>
          <a:srcRect b="0" l="0" r="66292" t="0"/>
          <a:stretch/>
        </p:blipFill>
        <p:spPr>
          <a:xfrm>
            <a:off x="15868825" y="1359675"/>
            <a:ext cx="2752148" cy="730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7"/>
          <p:cNvPicPr preferRelativeResize="0"/>
          <p:nvPr/>
        </p:nvPicPr>
        <p:blipFill rotWithShape="1">
          <a:blip r:embed="rId5">
            <a:alphaModFix/>
          </a:blip>
          <a:srcRect b="0" l="0" r="0" t="69377"/>
          <a:stretch/>
        </p:blipFill>
        <p:spPr>
          <a:xfrm>
            <a:off x="8585650" y="0"/>
            <a:ext cx="7562276" cy="2459752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7"/>
          <p:cNvSpPr txBox="1"/>
          <p:nvPr>
            <p:ph type="title"/>
          </p:nvPr>
        </p:nvSpPr>
        <p:spPr>
          <a:xfrm>
            <a:off x="2546713" y="3457213"/>
            <a:ext cx="13362900" cy="4076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4" name="Google Shape;244;p17"/>
          <p:cNvSpPr txBox="1"/>
          <p:nvPr>
            <p:ph idx="1" type="subTitle"/>
          </p:nvPr>
        </p:nvSpPr>
        <p:spPr>
          <a:xfrm>
            <a:off x="5149950" y="7439975"/>
            <a:ext cx="7988100" cy="830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45" name="Google Shape;245;p17"/>
          <p:cNvSpPr txBox="1"/>
          <p:nvPr>
            <p:ph idx="2" type="subTitle"/>
          </p:nvPr>
        </p:nvSpPr>
        <p:spPr>
          <a:xfrm>
            <a:off x="1436875" y="1563300"/>
            <a:ext cx="6629100" cy="1195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IBM Plex Mono Medium"/>
              <a:buNone/>
              <a:defRPr sz="8000">
                <a:solidFill>
                  <a:schemeClr val="lt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ta Slide">
  <p:cSld name="CUSTOM_12">
    <p:bg>
      <p:bgPr>
        <a:solidFill>
          <a:schemeClr val="dk2"/>
        </a:solid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oogle Shape;247;p18"/>
          <p:cNvGrpSpPr/>
          <p:nvPr/>
        </p:nvGrpSpPr>
        <p:grpSpPr>
          <a:xfrm>
            <a:off x="1028700" y="634323"/>
            <a:ext cx="16203662" cy="230850"/>
            <a:chOff x="0" y="-28575"/>
            <a:chExt cx="21604883" cy="307800"/>
          </a:xfrm>
        </p:grpSpPr>
        <p:cxnSp>
          <p:nvCxnSpPr>
            <p:cNvPr id="248" name="Google Shape;248;p18"/>
            <p:cNvCxnSpPr/>
            <p:nvPr/>
          </p:nvCxnSpPr>
          <p:spPr>
            <a:xfrm>
              <a:off x="2311400" y="179070"/>
              <a:ext cx="16022700" cy="0"/>
            </a:xfrm>
            <a:prstGeom prst="straightConnector1">
              <a:avLst/>
            </a:prstGeom>
            <a:noFill/>
            <a:ln cap="flat" cmpd="sng" w="25400">
              <a:solidFill>
                <a:srgbClr val="0F1A3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49" name="Google Shape;249;p18"/>
            <p:cNvSpPr txBox="1"/>
            <p:nvPr/>
          </p:nvSpPr>
          <p:spPr>
            <a:xfrm>
              <a:off x="18556883" y="-28575"/>
              <a:ext cx="3048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0F1A38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First Name Last Name</a:t>
              </a:r>
              <a:endParaRPr/>
            </a:p>
          </p:txBody>
        </p:sp>
        <p:sp>
          <p:nvSpPr>
            <p:cNvPr id="250" name="Google Shape;250;p18"/>
            <p:cNvSpPr txBox="1"/>
            <p:nvPr/>
          </p:nvSpPr>
          <p:spPr>
            <a:xfrm>
              <a:off x="0" y="-28575"/>
              <a:ext cx="21336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0F1A38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2024 Portfolio</a:t>
              </a:r>
              <a:endParaRPr/>
            </a:p>
          </p:txBody>
        </p:sp>
      </p:grpSp>
      <p:grpSp>
        <p:nvGrpSpPr>
          <p:cNvPr id="251" name="Google Shape;251;p18"/>
          <p:cNvGrpSpPr/>
          <p:nvPr/>
        </p:nvGrpSpPr>
        <p:grpSpPr>
          <a:xfrm>
            <a:off x="7160796" y="3372169"/>
            <a:ext cx="11484967" cy="3829438"/>
            <a:chOff x="0" y="0"/>
            <a:chExt cx="15313289" cy="5105917"/>
          </a:xfrm>
        </p:grpSpPr>
        <p:sp>
          <p:nvSpPr>
            <p:cNvPr id="252" name="Google Shape;252;p18"/>
            <p:cNvSpPr/>
            <p:nvPr/>
          </p:nvSpPr>
          <p:spPr>
            <a:xfrm>
              <a:off x="0" y="0"/>
              <a:ext cx="15313289" cy="2358671"/>
            </a:xfrm>
            <a:custGeom>
              <a:rect b="b" l="l" r="r" t="t"/>
              <a:pathLst>
                <a:path extrusionOk="0" h="442943" w="2875735">
                  <a:moveTo>
                    <a:pt x="2715715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282923"/>
                  </a:lnTo>
                  <a:lnTo>
                    <a:pt x="160020" y="442943"/>
                  </a:lnTo>
                  <a:lnTo>
                    <a:pt x="2715715" y="442943"/>
                  </a:lnTo>
                  <a:lnTo>
                    <a:pt x="2875735" y="282923"/>
                  </a:lnTo>
                  <a:lnTo>
                    <a:pt x="2875735" y="160020"/>
                  </a:lnTo>
                  <a:lnTo>
                    <a:pt x="2715715" y="0"/>
                  </a:lnTo>
                  <a:close/>
                </a:path>
              </a:pathLst>
            </a:custGeom>
            <a:solidFill>
              <a:srgbClr val="CD863D"/>
            </a:solidFill>
            <a:ln>
              <a:noFill/>
            </a:ln>
          </p:spPr>
        </p:sp>
        <p:grpSp>
          <p:nvGrpSpPr>
            <p:cNvPr id="253" name="Google Shape;253;p18"/>
            <p:cNvGrpSpPr/>
            <p:nvPr/>
          </p:nvGrpSpPr>
          <p:grpSpPr>
            <a:xfrm>
              <a:off x="8793" y="861010"/>
              <a:ext cx="15304444" cy="4244906"/>
              <a:chOff x="0" y="-47625"/>
              <a:chExt cx="3023100" cy="838500"/>
            </a:xfrm>
          </p:grpSpPr>
          <p:sp>
            <p:nvSpPr>
              <p:cNvPr id="254" name="Google Shape;254;p18"/>
              <p:cNvSpPr/>
              <p:nvPr/>
            </p:nvSpPr>
            <p:spPr>
              <a:xfrm>
                <a:off x="0" y="0"/>
                <a:ext cx="3022986" cy="790727"/>
              </a:xfrm>
              <a:custGeom>
                <a:rect b="b" l="l" r="r" t="t"/>
                <a:pathLst>
                  <a:path extrusionOk="0" h="790727" w="3022986">
                    <a:moveTo>
                      <a:pt x="0" y="0"/>
                    </a:moveTo>
                    <a:lnTo>
                      <a:pt x="3022986" y="0"/>
                    </a:lnTo>
                    <a:lnTo>
                      <a:pt x="3022986" y="790727"/>
                    </a:lnTo>
                    <a:lnTo>
                      <a:pt x="0" y="790727"/>
                    </a:lnTo>
                    <a:close/>
                  </a:path>
                </a:pathLst>
              </a:custGeom>
              <a:solidFill>
                <a:srgbClr val="CD863D"/>
              </a:solidFill>
              <a:ln>
                <a:noFill/>
              </a:ln>
            </p:spPr>
          </p:sp>
          <p:sp>
            <p:nvSpPr>
              <p:cNvPr id="255" name="Google Shape;255;p18"/>
              <p:cNvSpPr txBox="1"/>
              <p:nvPr/>
            </p:nvSpPr>
            <p:spPr>
              <a:xfrm>
                <a:off x="0" y="-47625"/>
                <a:ext cx="3023100" cy="83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56" name="Google Shape;256;p18"/>
          <p:cNvGrpSpPr/>
          <p:nvPr/>
        </p:nvGrpSpPr>
        <p:grpSpPr>
          <a:xfrm>
            <a:off x="-387133" y="3372169"/>
            <a:ext cx="7563543" cy="3829438"/>
            <a:chOff x="0" y="0"/>
            <a:chExt cx="10084725" cy="5105917"/>
          </a:xfrm>
        </p:grpSpPr>
        <p:sp>
          <p:nvSpPr>
            <p:cNvPr id="257" name="Google Shape;257;p18"/>
            <p:cNvSpPr/>
            <p:nvPr/>
          </p:nvSpPr>
          <p:spPr>
            <a:xfrm>
              <a:off x="0" y="0"/>
              <a:ext cx="10084725" cy="2358671"/>
            </a:xfrm>
            <a:custGeom>
              <a:rect b="b" l="l" r="r" t="t"/>
              <a:pathLst>
                <a:path extrusionOk="0" h="442943" w="1893845">
                  <a:moveTo>
                    <a:pt x="1733825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282923"/>
                  </a:lnTo>
                  <a:lnTo>
                    <a:pt x="160020" y="442943"/>
                  </a:lnTo>
                  <a:lnTo>
                    <a:pt x="1733825" y="442943"/>
                  </a:lnTo>
                  <a:lnTo>
                    <a:pt x="1893845" y="282923"/>
                  </a:lnTo>
                  <a:lnTo>
                    <a:pt x="1893845" y="160020"/>
                  </a:lnTo>
                  <a:lnTo>
                    <a:pt x="1733825" y="0"/>
                  </a:lnTo>
                  <a:close/>
                </a:path>
              </a:pathLst>
            </a:custGeom>
            <a:solidFill>
              <a:srgbClr val="82BDCD"/>
            </a:solidFill>
            <a:ln>
              <a:noFill/>
            </a:ln>
          </p:spPr>
        </p:sp>
        <p:grpSp>
          <p:nvGrpSpPr>
            <p:cNvPr id="258" name="Google Shape;258;p18"/>
            <p:cNvGrpSpPr/>
            <p:nvPr/>
          </p:nvGrpSpPr>
          <p:grpSpPr>
            <a:xfrm>
              <a:off x="5791" y="861010"/>
              <a:ext cx="10078521" cy="4244906"/>
              <a:chOff x="0" y="-47625"/>
              <a:chExt cx="1990819" cy="838500"/>
            </a:xfrm>
          </p:grpSpPr>
          <p:sp>
            <p:nvSpPr>
              <p:cNvPr id="259" name="Google Shape;259;p18"/>
              <p:cNvSpPr/>
              <p:nvPr/>
            </p:nvSpPr>
            <p:spPr>
              <a:xfrm>
                <a:off x="0" y="0"/>
                <a:ext cx="1990819" cy="790727"/>
              </a:xfrm>
              <a:custGeom>
                <a:rect b="b" l="l" r="r" t="t"/>
                <a:pathLst>
                  <a:path extrusionOk="0" h="790727" w="1990819">
                    <a:moveTo>
                      <a:pt x="0" y="0"/>
                    </a:moveTo>
                    <a:lnTo>
                      <a:pt x="1990819" y="0"/>
                    </a:lnTo>
                    <a:lnTo>
                      <a:pt x="1990819" y="790727"/>
                    </a:lnTo>
                    <a:lnTo>
                      <a:pt x="0" y="790727"/>
                    </a:lnTo>
                    <a:close/>
                  </a:path>
                </a:pathLst>
              </a:custGeom>
              <a:solidFill>
                <a:srgbClr val="82BDCD"/>
              </a:solidFill>
              <a:ln>
                <a:noFill/>
              </a:ln>
            </p:spPr>
          </p:sp>
          <p:sp>
            <p:nvSpPr>
              <p:cNvPr id="260" name="Google Shape;260;p18"/>
              <p:cNvSpPr txBox="1"/>
              <p:nvPr/>
            </p:nvSpPr>
            <p:spPr>
              <a:xfrm>
                <a:off x="0" y="-47625"/>
                <a:ext cx="1990800" cy="83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61" name="Google Shape;261;p18"/>
          <p:cNvGrpSpPr/>
          <p:nvPr/>
        </p:nvGrpSpPr>
        <p:grpSpPr>
          <a:xfrm>
            <a:off x="7160796" y="6234333"/>
            <a:ext cx="11484967" cy="4442573"/>
            <a:chOff x="0" y="0"/>
            <a:chExt cx="15313289" cy="5923431"/>
          </a:xfrm>
        </p:grpSpPr>
        <p:sp>
          <p:nvSpPr>
            <p:cNvPr id="262" name="Google Shape;262;p18"/>
            <p:cNvSpPr/>
            <p:nvPr/>
          </p:nvSpPr>
          <p:spPr>
            <a:xfrm>
              <a:off x="0" y="0"/>
              <a:ext cx="15313289" cy="2736619"/>
            </a:xfrm>
            <a:custGeom>
              <a:rect b="b" l="l" r="r" t="t"/>
              <a:pathLst>
                <a:path extrusionOk="0" h="513919" w="2875735">
                  <a:moveTo>
                    <a:pt x="2715715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353899"/>
                  </a:lnTo>
                  <a:lnTo>
                    <a:pt x="160020" y="513919"/>
                  </a:lnTo>
                  <a:lnTo>
                    <a:pt x="2715715" y="513919"/>
                  </a:lnTo>
                  <a:lnTo>
                    <a:pt x="2875735" y="353899"/>
                  </a:lnTo>
                  <a:lnTo>
                    <a:pt x="2875735" y="160020"/>
                  </a:lnTo>
                  <a:lnTo>
                    <a:pt x="2715715" y="0"/>
                  </a:lnTo>
                  <a:close/>
                </a:path>
              </a:pathLst>
            </a:custGeom>
            <a:solidFill>
              <a:srgbClr val="1A8B7D"/>
            </a:solidFill>
            <a:ln>
              <a:noFill/>
            </a:ln>
          </p:spPr>
        </p:sp>
        <p:grpSp>
          <p:nvGrpSpPr>
            <p:cNvPr id="263" name="Google Shape;263;p18"/>
            <p:cNvGrpSpPr/>
            <p:nvPr/>
          </p:nvGrpSpPr>
          <p:grpSpPr>
            <a:xfrm>
              <a:off x="8793" y="1037612"/>
              <a:ext cx="15304444" cy="4885819"/>
              <a:chOff x="0" y="-47625"/>
              <a:chExt cx="3023100" cy="965100"/>
            </a:xfrm>
          </p:grpSpPr>
          <p:sp>
            <p:nvSpPr>
              <p:cNvPr id="264" name="Google Shape;264;p18"/>
              <p:cNvSpPr/>
              <p:nvPr/>
            </p:nvSpPr>
            <p:spPr>
              <a:xfrm>
                <a:off x="0" y="0"/>
                <a:ext cx="3022986" cy="917433"/>
              </a:xfrm>
              <a:custGeom>
                <a:rect b="b" l="l" r="r" t="t"/>
                <a:pathLst>
                  <a:path extrusionOk="0" h="917433" w="3022986">
                    <a:moveTo>
                      <a:pt x="0" y="0"/>
                    </a:moveTo>
                    <a:lnTo>
                      <a:pt x="3022986" y="0"/>
                    </a:lnTo>
                    <a:lnTo>
                      <a:pt x="3022986" y="917433"/>
                    </a:lnTo>
                    <a:lnTo>
                      <a:pt x="0" y="917433"/>
                    </a:lnTo>
                    <a:close/>
                  </a:path>
                </a:pathLst>
              </a:custGeom>
              <a:solidFill>
                <a:srgbClr val="1A8B7D"/>
              </a:solidFill>
              <a:ln>
                <a:noFill/>
              </a:ln>
            </p:spPr>
          </p:sp>
          <p:sp>
            <p:nvSpPr>
              <p:cNvPr id="265" name="Google Shape;265;p18"/>
              <p:cNvSpPr txBox="1"/>
              <p:nvPr/>
            </p:nvSpPr>
            <p:spPr>
              <a:xfrm>
                <a:off x="0" y="-47625"/>
                <a:ext cx="3023100" cy="965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66" name="Google Shape;266;p18"/>
          <p:cNvGrpSpPr/>
          <p:nvPr/>
        </p:nvGrpSpPr>
        <p:grpSpPr>
          <a:xfrm>
            <a:off x="-387133" y="6234333"/>
            <a:ext cx="7563543" cy="4442573"/>
            <a:chOff x="0" y="0"/>
            <a:chExt cx="10084725" cy="5923431"/>
          </a:xfrm>
        </p:grpSpPr>
        <p:sp>
          <p:nvSpPr>
            <p:cNvPr id="267" name="Google Shape;267;p18"/>
            <p:cNvSpPr/>
            <p:nvPr/>
          </p:nvSpPr>
          <p:spPr>
            <a:xfrm>
              <a:off x="0" y="0"/>
              <a:ext cx="10084725" cy="2736619"/>
            </a:xfrm>
            <a:custGeom>
              <a:rect b="b" l="l" r="r" t="t"/>
              <a:pathLst>
                <a:path extrusionOk="0" h="513919" w="1893845">
                  <a:moveTo>
                    <a:pt x="1733825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353899"/>
                  </a:lnTo>
                  <a:lnTo>
                    <a:pt x="160020" y="513919"/>
                  </a:lnTo>
                  <a:lnTo>
                    <a:pt x="1733825" y="513919"/>
                  </a:lnTo>
                  <a:lnTo>
                    <a:pt x="1893845" y="353899"/>
                  </a:lnTo>
                  <a:lnTo>
                    <a:pt x="1893845" y="160020"/>
                  </a:lnTo>
                  <a:lnTo>
                    <a:pt x="1733825" y="0"/>
                  </a:lnTo>
                  <a:close/>
                </a:path>
              </a:pathLst>
            </a:custGeom>
            <a:solidFill>
              <a:srgbClr val="D83D42"/>
            </a:solidFill>
            <a:ln>
              <a:noFill/>
            </a:ln>
          </p:spPr>
        </p:sp>
        <p:grpSp>
          <p:nvGrpSpPr>
            <p:cNvPr id="268" name="Google Shape;268;p18"/>
            <p:cNvGrpSpPr/>
            <p:nvPr/>
          </p:nvGrpSpPr>
          <p:grpSpPr>
            <a:xfrm>
              <a:off x="5791" y="1037612"/>
              <a:ext cx="10078521" cy="4885819"/>
              <a:chOff x="0" y="-47625"/>
              <a:chExt cx="1990819" cy="965100"/>
            </a:xfrm>
          </p:grpSpPr>
          <p:sp>
            <p:nvSpPr>
              <p:cNvPr id="269" name="Google Shape;269;p18"/>
              <p:cNvSpPr/>
              <p:nvPr/>
            </p:nvSpPr>
            <p:spPr>
              <a:xfrm>
                <a:off x="0" y="0"/>
                <a:ext cx="1990819" cy="917433"/>
              </a:xfrm>
              <a:custGeom>
                <a:rect b="b" l="l" r="r" t="t"/>
                <a:pathLst>
                  <a:path extrusionOk="0" h="917433" w="1990819">
                    <a:moveTo>
                      <a:pt x="0" y="0"/>
                    </a:moveTo>
                    <a:lnTo>
                      <a:pt x="1990819" y="0"/>
                    </a:lnTo>
                    <a:lnTo>
                      <a:pt x="1990819" y="917433"/>
                    </a:lnTo>
                    <a:lnTo>
                      <a:pt x="0" y="917433"/>
                    </a:lnTo>
                    <a:close/>
                  </a:path>
                </a:pathLst>
              </a:custGeom>
              <a:solidFill>
                <a:srgbClr val="D83D42"/>
              </a:solidFill>
              <a:ln>
                <a:noFill/>
              </a:ln>
            </p:spPr>
          </p:sp>
          <p:sp>
            <p:nvSpPr>
              <p:cNvPr id="270" name="Google Shape;270;p18"/>
              <p:cNvSpPr txBox="1"/>
              <p:nvPr/>
            </p:nvSpPr>
            <p:spPr>
              <a:xfrm>
                <a:off x="0" y="-47625"/>
                <a:ext cx="1990800" cy="965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71" name="Google Shape;271;p18"/>
          <p:cNvSpPr txBox="1"/>
          <p:nvPr>
            <p:ph idx="1" type="subTitle"/>
          </p:nvPr>
        </p:nvSpPr>
        <p:spPr>
          <a:xfrm>
            <a:off x="3287955" y="3655413"/>
            <a:ext cx="3197100" cy="208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4500"/>
              <a:buNone/>
              <a:defRPr b="1" sz="4500"/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72" name="Google Shape;272;p18"/>
          <p:cNvSpPr txBox="1"/>
          <p:nvPr>
            <p:ph idx="2" type="subTitle"/>
          </p:nvPr>
        </p:nvSpPr>
        <p:spPr>
          <a:xfrm>
            <a:off x="567451" y="3693075"/>
            <a:ext cx="2558400" cy="181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spcBef>
                <a:spcPts val="640"/>
              </a:spcBef>
              <a:spcAft>
                <a:spcPts val="0"/>
              </a:spcAft>
              <a:buSzPts val="13000"/>
              <a:buFont typeface="Teko"/>
              <a:buNone/>
              <a:defRPr b="1" sz="13000">
                <a:latin typeface="Teko"/>
                <a:ea typeface="Teko"/>
                <a:cs typeface="Teko"/>
                <a:sym typeface="Teko"/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73" name="Google Shape;273;p18"/>
          <p:cNvSpPr txBox="1"/>
          <p:nvPr>
            <p:ph idx="3" type="subTitle"/>
          </p:nvPr>
        </p:nvSpPr>
        <p:spPr>
          <a:xfrm>
            <a:off x="3095805" y="6880975"/>
            <a:ext cx="3197100" cy="294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b="1" sz="4500">
                <a:solidFill>
                  <a:schemeClr val="dk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74" name="Google Shape;274;p18"/>
          <p:cNvSpPr txBox="1"/>
          <p:nvPr>
            <p:ph idx="4" type="subTitle"/>
          </p:nvPr>
        </p:nvSpPr>
        <p:spPr>
          <a:xfrm>
            <a:off x="567451" y="6918625"/>
            <a:ext cx="2366100" cy="294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r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3000"/>
              <a:buFont typeface="Teko"/>
              <a:buNone/>
              <a:defRPr b="1" sz="13000">
                <a:solidFill>
                  <a:schemeClr val="dk2"/>
                </a:solidFill>
                <a:latin typeface="Teko"/>
                <a:ea typeface="Teko"/>
                <a:cs typeface="Teko"/>
                <a:sym typeface="Teko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75" name="Google Shape;275;p18"/>
          <p:cNvSpPr txBox="1"/>
          <p:nvPr>
            <p:ph idx="5" type="subTitle"/>
          </p:nvPr>
        </p:nvSpPr>
        <p:spPr>
          <a:xfrm>
            <a:off x="12367880" y="6784675"/>
            <a:ext cx="5283900" cy="3078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b="1" sz="4500">
                <a:solidFill>
                  <a:schemeClr val="dk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76" name="Google Shape;276;p18"/>
          <p:cNvSpPr txBox="1"/>
          <p:nvPr>
            <p:ph idx="6" type="subTitle"/>
          </p:nvPr>
        </p:nvSpPr>
        <p:spPr>
          <a:xfrm>
            <a:off x="7787652" y="6784669"/>
            <a:ext cx="4418100" cy="3078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r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3000"/>
              <a:buFont typeface="Teko"/>
              <a:buNone/>
              <a:defRPr b="1" sz="13000">
                <a:solidFill>
                  <a:schemeClr val="dk2"/>
                </a:solidFill>
                <a:latin typeface="Teko"/>
                <a:ea typeface="Teko"/>
                <a:cs typeface="Teko"/>
                <a:sym typeface="Teko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77" name="Google Shape;277;p18"/>
          <p:cNvSpPr txBox="1"/>
          <p:nvPr>
            <p:ph idx="7" type="subTitle"/>
          </p:nvPr>
        </p:nvSpPr>
        <p:spPr>
          <a:xfrm>
            <a:off x="12367880" y="3747596"/>
            <a:ext cx="5283900" cy="208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4500"/>
              <a:buNone/>
              <a:defRPr b="1" sz="4500"/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78" name="Google Shape;278;p18"/>
          <p:cNvSpPr txBox="1"/>
          <p:nvPr>
            <p:ph idx="8" type="subTitle"/>
          </p:nvPr>
        </p:nvSpPr>
        <p:spPr>
          <a:xfrm>
            <a:off x="7787652" y="3747577"/>
            <a:ext cx="4418100" cy="208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r">
              <a:spcBef>
                <a:spcPts val="640"/>
              </a:spcBef>
              <a:spcAft>
                <a:spcPts val="0"/>
              </a:spcAft>
              <a:buSzPts val="13000"/>
              <a:buFont typeface="Teko"/>
              <a:buNone/>
              <a:defRPr b="1" sz="13000">
                <a:latin typeface="Teko"/>
                <a:ea typeface="Teko"/>
                <a:cs typeface="Teko"/>
                <a:sym typeface="Teko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79" name="Google Shape;279;p18"/>
          <p:cNvSpPr txBox="1"/>
          <p:nvPr>
            <p:ph type="title"/>
          </p:nvPr>
        </p:nvSpPr>
        <p:spPr>
          <a:xfrm>
            <a:off x="3356550" y="1065150"/>
            <a:ext cx="11574900" cy="172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Only">
  <p:cSld name="CUSTOM_13">
    <p:bg>
      <p:bgPr>
        <a:solidFill>
          <a:schemeClr val="dk2"/>
        </a:solid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" name="Google Shape;281;p19"/>
          <p:cNvGrpSpPr/>
          <p:nvPr/>
        </p:nvGrpSpPr>
        <p:grpSpPr>
          <a:xfrm>
            <a:off x="1028700" y="634323"/>
            <a:ext cx="16203662" cy="230850"/>
            <a:chOff x="0" y="-28575"/>
            <a:chExt cx="21604883" cy="307800"/>
          </a:xfrm>
        </p:grpSpPr>
        <p:cxnSp>
          <p:nvCxnSpPr>
            <p:cNvPr id="282" name="Google Shape;282;p19"/>
            <p:cNvCxnSpPr/>
            <p:nvPr/>
          </p:nvCxnSpPr>
          <p:spPr>
            <a:xfrm>
              <a:off x="2311400" y="179070"/>
              <a:ext cx="16022700" cy="0"/>
            </a:xfrm>
            <a:prstGeom prst="straightConnector1">
              <a:avLst/>
            </a:prstGeom>
            <a:noFill/>
            <a:ln cap="flat" cmpd="sng" w="254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83" name="Google Shape;283;p19"/>
            <p:cNvSpPr txBox="1"/>
            <p:nvPr/>
          </p:nvSpPr>
          <p:spPr>
            <a:xfrm>
              <a:off x="18556883" y="-28575"/>
              <a:ext cx="3048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0F1A38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First Name Last Name</a:t>
              </a:r>
              <a:endParaRPr/>
            </a:p>
          </p:txBody>
        </p:sp>
        <p:sp>
          <p:nvSpPr>
            <p:cNvPr id="284" name="Google Shape;284;p19"/>
            <p:cNvSpPr txBox="1"/>
            <p:nvPr/>
          </p:nvSpPr>
          <p:spPr>
            <a:xfrm>
              <a:off x="0" y="-28575"/>
              <a:ext cx="21336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0F1A38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2024 Portfolio</a:t>
              </a:r>
              <a:endParaRPr/>
            </a:p>
          </p:txBody>
        </p:sp>
      </p:grpSp>
      <p:pic>
        <p:nvPicPr>
          <p:cNvPr id="285" name="Google Shape;285;p19"/>
          <p:cNvPicPr preferRelativeResize="0"/>
          <p:nvPr/>
        </p:nvPicPr>
        <p:blipFill rotWithShape="1">
          <a:blip r:embed="rId2">
            <a:alphaModFix/>
          </a:blip>
          <a:srcRect b="0" l="70733" r="0" t="0"/>
          <a:stretch/>
        </p:blipFill>
        <p:spPr>
          <a:xfrm>
            <a:off x="0" y="518275"/>
            <a:ext cx="750926" cy="256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9"/>
          <p:cNvPicPr preferRelativeResize="0"/>
          <p:nvPr/>
        </p:nvPicPr>
        <p:blipFill rotWithShape="1">
          <a:blip r:embed="rId3">
            <a:alphaModFix/>
          </a:blip>
          <a:srcRect b="0" l="0" r="69408" t="0"/>
          <a:stretch/>
        </p:blipFill>
        <p:spPr>
          <a:xfrm>
            <a:off x="16577550" y="3995350"/>
            <a:ext cx="1710449" cy="560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9"/>
          <p:cNvPicPr preferRelativeResize="0"/>
          <p:nvPr/>
        </p:nvPicPr>
        <p:blipFill rotWithShape="1">
          <a:blip r:embed="rId4">
            <a:alphaModFix/>
          </a:blip>
          <a:srcRect b="0" l="0" r="0" t="71436"/>
          <a:stretch/>
        </p:blipFill>
        <p:spPr>
          <a:xfrm>
            <a:off x="10753200" y="-1"/>
            <a:ext cx="5541975" cy="1880499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19"/>
          <p:cNvSpPr txBox="1"/>
          <p:nvPr>
            <p:ph idx="1" type="body"/>
          </p:nvPr>
        </p:nvSpPr>
        <p:spPr>
          <a:xfrm>
            <a:off x="1189425" y="4855700"/>
            <a:ext cx="15105900" cy="4562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>
              <a:spcBef>
                <a:spcPts val="64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68300" lvl="1" marL="914400" rtl="0">
              <a:spcBef>
                <a:spcPts val="560"/>
              </a:spcBef>
              <a:spcAft>
                <a:spcPts val="0"/>
              </a:spcAft>
              <a:buSzPts val="2200"/>
              <a:buChar char="–"/>
              <a:defRPr sz="2200"/>
            </a:lvl2pPr>
            <a:lvl3pPr indent="-368300" lvl="2" marL="1371600" rtl="0">
              <a:spcBef>
                <a:spcPts val="480"/>
              </a:spcBef>
              <a:spcAft>
                <a:spcPts val="0"/>
              </a:spcAft>
              <a:buSzPts val="2200"/>
              <a:buChar char="•"/>
              <a:defRPr sz="2200"/>
            </a:lvl3pPr>
            <a:lvl4pPr indent="-355600" lvl="3" marL="18288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4pPr>
            <a:lvl5pPr indent="-342900" lvl="4" marL="2286000" rtl="0">
              <a:spcBef>
                <a:spcPts val="400"/>
              </a:spcBef>
              <a:spcAft>
                <a:spcPts val="0"/>
              </a:spcAft>
              <a:buSzPts val="1800"/>
              <a:buChar char="»"/>
              <a:defRPr sz="1800"/>
            </a:lvl5pPr>
            <a:lvl6pPr indent="-330200" lvl="5" marL="27432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6pPr>
            <a:lvl7pPr indent="-317500" lvl="6" marL="32004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7pPr>
            <a:lvl8pPr indent="-304800" lvl="7" marL="36576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292100" lvl="8" marL="4114800" rtl="0">
              <a:spcBef>
                <a:spcPts val="400"/>
              </a:spcBef>
              <a:spcAft>
                <a:spcPts val="0"/>
              </a:spcAft>
              <a:buSzPts val="1000"/>
              <a:buChar char="•"/>
              <a:defRPr sz="1000"/>
            </a:lvl9pPr>
          </a:lstStyle>
          <a:p/>
        </p:txBody>
      </p:sp>
      <p:sp>
        <p:nvSpPr>
          <p:cNvPr id="289" name="Google Shape;289;p19"/>
          <p:cNvSpPr txBox="1"/>
          <p:nvPr>
            <p:ph idx="2" type="subTitle"/>
          </p:nvPr>
        </p:nvSpPr>
        <p:spPr>
          <a:xfrm>
            <a:off x="1189425" y="4081425"/>
            <a:ext cx="15105900" cy="688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000"/>
              <a:buFont typeface="IBM Plex Mono Medium"/>
              <a:buNone/>
              <a:defRPr b="0" sz="3000">
                <a:latin typeface="IBM Plex Mono Medium"/>
                <a:ea typeface="IBM Plex Mono Medium"/>
                <a:cs typeface="IBM Plex Mono Medium"/>
                <a:sym typeface="IBM Plex Mono Medium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0" name="Google Shape;290;p19"/>
          <p:cNvSpPr txBox="1"/>
          <p:nvPr>
            <p:ph type="title"/>
          </p:nvPr>
        </p:nvSpPr>
        <p:spPr>
          <a:xfrm>
            <a:off x="1189425" y="2566450"/>
            <a:ext cx="13523700" cy="1428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9200"/>
              <a:buFont typeface="IBM Plex Mono"/>
              <a:buNone/>
              <a:defRPr sz="9200"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1" name="Google Shape;291;p19"/>
          <p:cNvSpPr txBox="1"/>
          <p:nvPr>
            <p:ph idx="3" type="subTitle"/>
          </p:nvPr>
        </p:nvSpPr>
        <p:spPr>
          <a:xfrm>
            <a:off x="1189425" y="2008550"/>
            <a:ext cx="10544700" cy="830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4500"/>
              <a:buFont typeface="IBM Plex Mono Medium"/>
              <a:buNone/>
              <a:defRPr sz="4500">
                <a:solidFill>
                  <a:schemeClr val="lt2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2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/>
          <p:nvPr/>
        </p:nvSpPr>
        <p:spPr>
          <a:xfrm>
            <a:off x="10172500" y="5435925"/>
            <a:ext cx="4965705" cy="4848331"/>
          </a:xfrm>
          <a:custGeom>
            <a:rect b="b" l="l" r="r" t="t"/>
            <a:pathLst>
              <a:path extrusionOk="0" h="722015" w="678375">
                <a:moveTo>
                  <a:pt x="518355" y="0"/>
                </a:moveTo>
                <a:lnTo>
                  <a:pt x="160020" y="0"/>
                </a:lnTo>
                <a:lnTo>
                  <a:pt x="0" y="160020"/>
                </a:lnTo>
                <a:lnTo>
                  <a:pt x="0" y="561995"/>
                </a:lnTo>
                <a:lnTo>
                  <a:pt x="160020" y="722015"/>
                </a:lnTo>
                <a:lnTo>
                  <a:pt x="518355" y="722015"/>
                </a:lnTo>
                <a:lnTo>
                  <a:pt x="678375" y="561995"/>
                </a:lnTo>
                <a:lnTo>
                  <a:pt x="678375" y="160020"/>
                </a:lnTo>
                <a:lnTo>
                  <a:pt x="518355" y="0"/>
                </a:lnTo>
                <a:close/>
              </a:path>
            </a:pathLst>
          </a:custGeom>
          <a:solidFill>
            <a:srgbClr val="36470B"/>
          </a:solidFill>
          <a:ln>
            <a:noFill/>
          </a:ln>
        </p:spPr>
      </p:sp>
      <p:sp>
        <p:nvSpPr>
          <p:cNvPr id="21" name="Google Shape;21;p3"/>
          <p:cNvSpPr/>
          <p:nvPr/>
        </p:nvSpPr>
        <p:spPr>
          <a:xfrm>
            <a:off x="-1247800" y="5435925"/>
            <a:ext cx="12217724" cy="4848331"/>
          </a:xfrm>
          <a:custGeom>
            <a:rect b="b" l="l" r="r" t="t"/>
            <a:pathLst>
              <a:path extrusionOk="0" h="722015" w="1669088">
                <a:moveTo>
                  <a:pt x="1509068" y="0"/>
                </a:moveTo>
                <a:lnTo>
                  <a:pt x="160020" y="0"/>
                </a:lnTo>
                <a:lnTo>
                  <a:pt x="0" y="160020"/>
                </a:lnTo>
                <a:lnTo>
                  <a:pt x="0" y="561995"/>
                </a:lnTo>
                <a:lnTo>
                  <a:pt x="160020" y="722015"/>
                </a:lnTo>
                <a:lnTo>
                  <a:pt x="1509068" y="722015"/>
                </a:lnTo>
                <a:lnTo>
                  <a:pt x="1669088" y="561995"/>
                </a:lnTo>
                <a:lnTo>
                  <a:pt x="1669088" y="160020"/>
                </a:lnTo>
                <a:lnTo>
                  <a:pt x="1509068" y="0"/>
                </a:lnTo>
                <a:close/>
              </a:path>
            </a:pathLst>
          </a:custGeom>
          <a:solidFill>
            <a:srgbClr val="82BDCD"/>
          </a:solidFill>
          <a:ln>
            <a:noFill/>
          </a:ln>
        </p:spPr>
      </p:sp>
      <p:pic>
        <p:nvPicPr>
          <p:cNvPr id="22" name="Google Shape;22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667850" y="5696725"/>
            <a:ext cx="2602102" cy="26020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 txBox="1"/>
          <p:nvPr/>
        </p:nvSpPr>
        <p:spPr>
          <a:xfrm>
            <a:off x="11335458" y="5574610"/>
            <a:ext cx="2320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rPr>
              <a:t>2024</a:t>
            </a:r>
            <a:endParaRPr/>
          </a:p>
        </p:txBody>
      </p:sp>
      <p:sp>
        <p:nvSpPr>
          <p:cNvPr id="24" name="Google Shape;24;p3"/>
          <p:cNvSpPr txBox="1"/>
          <p:nvPr/>
        </p:nvSpPr>
        <p:spPr>
          <a:xfrm>
            <a:off x="1633271" y="5574600"/>
            <a:ext cx="7821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F1A38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rPr>
              <a:t>First Name Last Name</a:t>
            </a:r>
            <a:endParaRPr/>
          </a:p>
        </p:txBody>
      </p:sp>
      <p:pic>
        <p:nvPicPr>
          <p:cNvPr id="25" name="Google Shape;25;p3"/>
          <p:cNvPicPr preferRelativeResize="0"/>
          <p:nvPr/>
        </p:nvPicPr>
        <p:blipFill rotWithShape="1">
          <a:blip r:embed="rId3">
            <a:alphaModFix/>
          </a:blip>
          <a:srcRect b="0" l="72074" r="0" t="0"/>
          <a:stretch/>
        </p:blipFill>
        <p:spPr>
          <a:xfrm>
            <a:off x="-12533" y="-248225"/>
            <a:ext cx="1276750" cy="406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 rotWithShape="1">
          <a:blip r:embed="rId4">
            <a:alphaModFix/>
          </a:blip>
          <a:srcRect b="0" l="0" r="56253" t="82479"/>
          <a:stretch/>
        </p:blipFill>
        <p:spPr>
          <a:xfrm>
            <a:off x="14667850" y="0"/>
            <a:ext cx="3632676" cy="130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"/>
          <p:cNvPicPr preferRelativeResize="0"/>
          <p:nvPr/>
        </p:nvPicPr>
        <p:blipFill rotWithShape="1">
          <a:blip r:embed="rId5">
            <a:alphaModFix/>
          </a:blip>
          <a:srcRect b="41544" l="41311" r="0" t="0"/>
          <a:stretch/>
        </p:blipFill>
        <p:spPr>
          <a:xfrm>
            <a:off x="-2653950" y="1817125"/>
            <a:ext cx="4873351" cy="45694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3"/>
          <p:cNvSpPr/>
          <p:nvPr>
            <p:ph idx="2" type="pic"/>
          </p:nvPr>
        </p:nvSpPr>
        <p:spPr>
          <a:xfrm>
            <a:off x="-12625" y="6165000"/>
            <a:ext cx="18313200" cy="4122000"/>
          </a:xfrm>
          <a:prstGeom prst="rect">
            <a:avLst/>
          </a:prstGeom>
          <a:noFill/>
          <a:ln>
            <a:noFill/>
          </a:ln>
        </p:spPr>
      </p:sp>
      <p:sp>
        <p:nvSpPr>
          <p:cNvPr id="29" name="Google Shape;29;p3"/>
          <p:cNvSpPr txBox="1"/>
          <p:nvPr>
            <p:ph idx="1" type="subTitle"/>
          </p:nvPr>
        </p:nvSpPr>
        <p:spPr>
          <a:xfrm>
            <a:off x="1780500" y="1148600"/>
            <a:ext cx="14718000" cy="1300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8000"/>
              <a:buFont typeface="IBM Plex Mono Medium"/>
              <a:buNone/>
              <a:defRPr sz="8000">
                <a:latin typeface="IBM Plex Mono Medium"/>
                <a:ea typeface="IBM Plex Mono Medium"/>
                <a:cs typeface="IBM Plex Mono Medium"/>
                <a:sym typeface="IBM Plex Mono Medium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0" name="Google Shape;30;p3"/>
          <p:cNvSpPr txBox="1"/>
          <p:nvPr>
            <p:ph type="title"/>
          </p:nvPr>
        </p:nvSpPr>
        <p:spPr>
          <a:xfrm>
            <a:off x="2091775" y="2142075"/>
            <a:ext cx="13689900" cy="296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D83D42"/>
              </a:buClr>
              <a:buSzPts val="22000"/>
              <a:buNone/>
              <a:defRPr sz="22000">
                <a:solidFill>
                  <a:srgbClr val="D83D4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 type="obj">
  <p:cSld name="OBJECT">
    <p:bg>
      <p:bgPr>
        <a:solidFill>
          <a:schemeClr val="dk2"/>
        </a:solid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7041411" y="4886048"/>
            <a:ext cx="13056085" cy="5791200"/>
          </a:xfrm>
          <a:custGeom>
            <a:rect b="b" l="l" r="r" t="t"/>
            <a:pathLst>
              <a:path extrusionOk="0" h="812800" w="1832433">
                <a:moveTo>
                  <a:pt x="1672413" y="0"/>
                </a:moveTo>
                <a:lnTo>
                  <a:pt x="160020" y="0"/>
                </a:lnTo>
                <a:lnTo>
                  <a:pt x="0" y="160020"/>
                </a:lnTo>
                <a:lnTo>
                  <a:pt x="0" y="652780"/>
                </a:lnTo>
                <a:lnTo>
                  <a:pt x="160020" y="812800"/>
                </a:lnTo>
                <a:lnTo>
                  <a:pt x="1672413" y="812800"/>
                </a:lnTo>
                <a:lnTo>
                  <a:pt x="1832433" y="652780"/>
                </a:lnTo>
                <a:lnTo>
                  <a:pt x="1832433" y="160020"/>
                </a:lnTo>
                <a:lnTo>
                  <a:pt x="1672413" y="0"/>
                </a:lnTo>
                <a:close/>
              </a:path>
            </a:pathLst>
          </a:custGeom>
          <a:solidFill>
            <a:srgbClr val="FFA4BF"/>
          </a:solidFill>
          <a:ln>
            <a:noFill/>
          </a:ln>
        </p:spPr>
      </p:sp>
      <p:sp>
        <p:nvSpPr>
          <p:cNvPr id="33" name="Google Shape;33;p4"/>
          <p:cNvSpPr/>
          <p:nvPr/>
        </p:nvSpPr>
        <p:spPr>
          <a:xfrm>
            <a:off x="-1212513" y="4886048"/>
            <a:ext cx="8264829" cy="5791200"/>
          </a:xfrm>
          <a:custGeom>
            <a:rect b="b" l="l" r="r" t="t"/>
            <a:pathLst>
              <a:path extrusionOk="0" h="812800" w="1159976">
                <a:moveTo>
                  <a:pt x="999956" y="0"/>
                </a:moveTo>
                <a:lnTo>
                  <a:pt x="160020" y="0"/>
                </a:lnTo>
                <a:lnTo>
                  <a:pt x="0" y="160020"/>
                </a:lnTo>
                <a:lnTo>
                  <a:pt x="0" y="652780"/>
                </a:lnTo>
                <a:lnTo>
                  <a:pt x="160020" y="812800"/>
                </a:lnTo>
                <a:lnTo>
                  <a:pt x="999956" y="812800"/>
                </a:lnTo>
                <a:lnTo>
                  <a:pt x="1159976" y="652780"/>
                </a:lnTo>
                <a:lnTo>
                  <a:pt x="1159976" y="160020"/>
                </a:lnTo>
                <a:lnTo>
                  <a:pt x="999956" y="0"/>
                </a:lnTo>
                <a:close/>
              </a:path>
            </a:pathLst>
          </a:custGeom>
          <a:solidFill>
            <a:srgbClr val="1F387B"/>
          </a:solidFill>
          <a:ln>
            <a:noFill/>
          </a:ln>
        </p:spPr>
      </p:sp>
      <p:grpSp>
        <p:nvGrpSpPr>
          <p:cNvPr id="34" name="Google Shape;34;p4"/>
          <p:cNvGrpSpPr/>
          <p:nvPr/>
        </p:nvGrpSpPr>
        <p:grpSpPr>
          <a:xfrm>
            <a:off x="1028700" y="634323"/>
            <a:ext cx="16203662" cy="230850"/>
            <a:chOff x="0" y="-28575"/>
            <a:chExt cx="21604883" cy="307800"/>
          </a:xfrm>
        </p:grpSpPr>
        <p:cxnSp>
          <p:nvCxnSpPr>
            <p:cNvPr id="35" name="Google Shape;35;p4"/>
            <p:cNvCxnSpPr/>
            <p:nvPr/>
          </p:nvCxnSpPr>
          <p:spPr>
            <a:xfrm>
              <a:off x="2311400" y="179070"/>
              <a:ext cx="16022700" cy="0"/>
            </a:xfrm>
            <a:prstGeom prst="straightConnector1">
              <a:avLst/>
            </a:prstGeom>
            <a:noFill/>
            <a:ln cap="flat" cmpd="sng" w="254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6" name="Google Shape;36;p4"/>
            <p:cNvSpPr txBox="1"/>
            <p:nvPr/>
          </p:nvSpPr>
          <p:spPr>
            <a:xfrm>
              <a:off x="18556883" y="-28575"/>
              <a:ext cx="3048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0F1A38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First Name Last Name</a:t>
              </a:r>
              <a:endParaRPr/>
            </a:p>
          </p:txBody>
        </p:sp>
        <p:sp>
          <p:nvSpPr>
            <p:cNvPr id="37" name="Google Shape;37;p4"/>
            <p:cNvSpPr txBox="1"/>
            <p:nvPr/>
          </p:nvSpPr>
          <p:spPr>
            <a:xfrm>
              <a:off x="0" y="-28575"/>
              <a:ext cx="21336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0F1A38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2024 Portfolio</a:t>
              </a:r>
              <a:endParaRPr/>
            </a:p>
          </p:txBody>
        </p:sp>
      </p:grpSp>
      <p:pic>
        <p:nvPicPr>
          <p:cNvPr id="38" name="Google Shape;38;p4"/>
          <p:cNvPicPr preferRelativeResize="0"/>
          <p:nvPr/>
        </p:nvPicPr>
        <p:blipFill rotWithShape="1">
          <a:blip r:embed="rId2">
            <a:alphaModFix/>
          </a:blip>
          <a:srcRect b="0" l="0" r="0" t="49746"/>
          <a:stretch/>
        </p:blipFill>
        <p:spPr>
          <a:xfrm>
            <a:off x="4408250" y="-4"/>
            <a:ext cx="8303802" cy="3930774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4"/>
          <p:cNvSpPr/>
          <p:nvPr/>
        </p:nvSpPr>
        <p:spPr>
          <a:xfrm>
            <a:off x="5883626" y="6051240"/>
            <a:ext cx="7895148" cy="5791200"/>
          </a:xfrm>
          <a:custGeom>
            <a:rect b="b" l="l" r="r" t="t"/>
            <a:pathLst>
              <a:path extrusionOk="0" h="812800" w="1108091">
                <a:moveTo>
                  <a:pt x="948071" y="0"/>
                </a:moveTo>
                <a:lnTo>
                  <a:pt x="160020" y="0"/>
                </a:lnTo>
                <a:lnTo>
                  <a:pt x="0" y="160020"/>
                </a:lnTo>
                <a:lnTo>
                  <a:pt x="0" y="652780"/>
                </a:lnTo>
                <a:lnTo>
                  <a:pt x="160020" y="812800"/>
                </a:lnTo>
                <a:lnTo>
                  <a:pt x="948071" y="812800"/>
                </a:lnTo>
                <a:lnTo>
                  <a:pt x="1108091" y="652780"/>
                </a:lnTo>
                <a:lnTo>
                  <a:pt x="1108091" y="160020"/>
                </a:lnTo>
                <a:lnTo>
                  <a:pt x="948071" y="0"/>
                </a:lnTo>
                <a:close/>
              </a:path>
            </a:pathLst>
          </a:custGeom>
          <a:solidFill>
            <a:srgbClr val="1A8B7D"/>
          </a:solidFill>
          <a:ln>
            <a:noFill/>
          </a:ln>
        </p:spPr>
      </p:sp>
      <p:sp>
        <p:nvSpPr>
          <p:cNvPr id="40" name="Google Shape;40;p4"/>
          <p:cNvSpPr/>
          <p:nvPr/>
        </p:nvSpPr>
        <p:spPr>
          <a:xfrm>
            <a:off x="11419018" y="6051240"/>
            <a:ext cx="8696803" cy="5791200"/>
          </a:xfrm>
          <a:custGeom>
            <a:rect b="b" l="l" r="r" t="t"/>
            <a:pathLst>
              <a:path extrusionOk="0" h="812800" w="1220604">
                <a:moveTo>
                  <a:pt x="1060584" y="0"/>
                </a:moveTo>
                <a:lnTo>
                  <a:pt x="160020" y="0"/>
                </a:lnTo>
                <a:lnTo>
                  <a:pt x="0" y="160020"/>
                </a:lnTo>
                <a:lnTo>
                  <a:pt x="0" y="652780"/>
                </a:lnTo>
                <a:lnTo>
                  <a:pt x="160020" y="812800"/>
                </a:lnTo>
                <a:lnTo>
                  <a:pt x="1060584" y="812800"/>
                </a:lnTo>
                <a:lnTo>
                  <a:pt x="1220604" y="652780"/>
                </a:lnTo>
                <a:lnTo>
                  <a:pt x="1220604" y="160020"/>
                </a:lnTo>
                <a:lnTo>
                  <a:pt x="1060584" y="0"/>
                </a:lnTo>
                <a:close/>
              </a:path>
            </a:pathLst>
          </a:custGeom>
          <a:solidFill>
            <a:srgbClr val="36470B"/>
          </a:solidFill>
          <a:ln>
            <a:noFill/>
          </a:ln>
        </p:spPr>
      </p:sp>
      <p:grpSp>
        <p:nvGrpSpPr>
          <p:cNvPr id="41" name="Google Shape;41;p4"/>
          <p:cNvGrpSpPr/>
          <p:nvPr/>
        </p:nvGrpSpPr>
        <p:grpSpPr>
          <a:xfrm>
            <a:off x="-1212513" y="6051240"/>
            <a:ext cx="7134229" cy="5790225"/>
            <a:chOff x="0" y="0"/>
            <a:chExt cx="1001464" cy="812800"/>
          </a:xfrm>
        </p:grpSpPr>
        <p:sp>
          <p:nvSpPr>
            <p:cNvPr id="42" name="Google Shape;42;p4"/>
            <p:cNvSpPr/>
            <p:nvPr/>
          </p:nvSpPr>
          <p:spPr>
            <a:xfrm>
              <a:off x="0" y="0"/>
              <a:ext cx="1001464" cy="812800"/>
            </a:xfrm>
            <a:custGeom>
              <a:rect b="b" l="l" r="r" t="t"/>
              <a:pathLst>
                <a:path extrusionOk="0" h="812800" w="1001464">
                  <a:moveTo>
                    <a:pt x="841444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652780"/>
                  </a:lnTo>
                  <a:lnTo>
                    <a:pt x="160020" y="812800"/>
                  </a:lnTo>
                  <a:lnTo>
                    <a:pt x="841444" y="812800"/>
                  </a:lnTo>
                  <a:lnTo>
                    <a:pt x="1001464" y="652780"/>
                  </a:lnTo>
                  <a:lnTo>
                    <a:pt x="1001464" y="160020"/>
                  </a:lnTo>
                  <a:lnTo>
                    <a:pt x="841444" y="0"/>
                  </a:lnTo>
                  <a:close/>
                </a:path>
              </a:pathLst>
            </a:custGeom>
            <a:solidFill>
              <a:srgbClr val="CD863D"/>
            </a:solidFill>
            <a:ln>
              <a:noFill/>
            </a:ln>
          </p:spPr>
        </p:sp>
        <p:sp>
          <p:nvSpPr>
            <p:cNvPr id="43" name="Google Shape;43;p4"/>
            <p:cNvSpPr txBox="1"/>
            <p:nvPr/>
          </p:nvSpPr>
          <p:spPr>
            <a:xfrm>
              <a:off x="63500" y="15875"/>
              <a:ext cx="874500" cy="73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" name="Google Shape;44;p4"/>
          <p:cNvSpPr/>
          <p:nvPr/>
        </p:nvSpPr>
        <p:spPr>
          <a:xfrm>
            <a:off x="6907174" y="7229510"/>
            <a:ext cx="12978437" cy="5791200"/>
          </a:xfrm>
          <a:custGeom>
            <a:rect b="b" l="l" r="r" t="t"/>
            <a:pathLst>
              <a:path extrusionOk="0" h="812800" w="1821535">
                <a:moveTo>
                  <a:pt x="1661515" y="0"/>
                </a:moveTo>
                <a:lnTo>
                  <a:pt x="160020" y="0"/>
                </a:lnTo>
                <a:lnTo>
                  <a:pt x="0" y="160020"/>
                </a:lnTo>
                <a:lnTo>
                  <a:pt x="0" y="652780"/>
                </a:lnTo>
                <a:lnTo>
                  <a:pt x="160020" y="812800"/>
                </a:lnTo>
                <a:lnTo>
                  <a:pt x="1661515" y="812800"/>
                </a:lnTo>
                <a:lnTo>
                  <a:pt x="1821535" y="652780"/>
                </a:lnTo>
                <a:lnTo>
                  <a:pt x="1821535" y="160020"/>
                </a:lnTo>
                <a:lnTo>
                  <a:pt x="1661515" y="0"/>
                </a:lnTo>
                <a:close/>
              </a:path>
            </a:pathLst>
          </a:custGeom>
          <a:solidFill>
            <a:srgbClr val="D83D42"/>
          </a:solidFill>
          <a:ln>
            <a:noFill/>
          </a:ln>
        </p:spPr>
      </p:sp>
      <p:sp>
        <p:nvSpPr>
          <p:cNvPr id="45" name="Google Shape;45;p4"/>
          <p:cNvSpPr/>
          <p:nvPr/>
        </p:nvSpPr>
        <p:spPr>
          <a:xfrm>
            <a:off x="-1212513" y="7229510"/>
            <a:ext cx="10807684" cy="5791200"/>
          </a:xfrm>
          <a:custGeom>
            <a:rect b="b" l="l" r="r" t="t"/>
            <a:pathLst>
              <a:path extrusionOk="0" h="812800" w="1516868">
                <a:moveTo>
                  <a:pt x="1356848" y="0"/>
                </a:moveTo>
                <a:lnTo>
                  <a:pt x="160020" y="0"/>
                </a:lnTo>
                <a:lnTo>
                  <a:pt x="0" y="160020"/>
                </a:lnTo>
                <a:lnTo>
                  <a:pt x="0" y="652780"/>
                </a:lnTo>
                <a:lnTo>
                  <a:pt x="160020" y="812800"/>
                </a:lnTo>
                <a:lnTo>
                  <a:pt x="1356848" y="812800"/>
                </a:lnTo>
                <a:lnTo>
                  <a:pt x="1516868" y="652780"/>
                </a:lnTo>
                <a:lnTo>
                  <a:pt x="1516868" y="160020"/>
                </a:lnTo>
                <a:lnTo>
                  <a:pt x="1356848" y="0"/>
                </a:lnTo>
                <a:close/>
              </a:path>
            </a:pathLst>
          </a:custGeom>
          <a:solidFill>
            <a:srgbClr val="82BDCD"/>
          </a:solidFill>
          <a:ln>
            <a:noFill/>
          </a:ln>
        </p:spPr>
      </p:sp>
      <p:pic>
        <p:nvPicPr>
          <p:cNvPr id="46" name="Google Shape;46;p4"/>
          <p:cNvPicPr preferRelativeResize="0"/>
          <p:nvPr/>
        </p:nvPicPr>
        <p:blipFill rotWithShape="1">
          <a:blip r:embed="rId3">
            <a:alphaModFix/>
          </a:blip>
          <a:srcRect b="35132" l="0" r="73121" t="0"/>
          <a:stretch/>
        </p:blipFill>
        <p:spPr>
          <a:xfrm>
            <a:off x="16026625" y="7879300"/>
            <a:ext cx="2261376" cy="5140423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4"/>
          <p:cNvSpPr txBox="1"/>
          <p:nvPr>
            <p:ph type="title"/>
          </p:nvPr>
        </p:nvSpPr>
        <p:spPr>
          <a:xfrm>
            <a:off x="2495850" y="1839375"/>
            <a:ext cx="13296300" cy="26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4"/>
          <p:cNvSpPr txBox="1"/>
          <p:nvPr>
            <p:ph idx="1" type="subTitle"/>
          </p:nvPr>
        </p:nvSpPr>
        <p:spPr>
          <a:xfrm>
            <a:off x="1419400" y="5049225"/>
            <a:ext cx="4358400" cy="80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5150"/>
              <a:buNone/>
              <a:defRPr sz="5150">
                <a:solidFill>
                  <a:schemeClr val="dk2"/>
                </a:solidFill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Google Shape;49;p4"/>
          <p:cNvSpPr txBox="1"/>
          <p:nvPr>
            <p:ph idx="2" type="subTitle"/>
          </p:nvPr>
        </p:nvSpPr>
        <p:spPr>
          <a:xfrm>
            <a:off x="1419400" y="7426575"/>
            <a:ext cx="4358400" cy="80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5150"/>
              <a:buNone/>
              <a:defRPr sz="5150"/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0" name="Google Shape;50;p4"/>
          <p:cNvSpPr txBox="1"/>
          <p:nvPr>
            <p:ph idx="3" type="subTitle"/>
          </p:nvPr>
        </p:nvSpPr>
        <p:spPr>
          <a:xfrm>
            <a:off x="1419400" y="6290300"/>
            <a:ext cx="4358400" cy="80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5150"/>
              <a:buNone/>
              <a:defRPr sz="5150"/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1" name="Google Shape;51;p4"/>
          <p:cNvSpPr txBox="1"/>
          <p:nvPr>
            <p:ph idx="4" type="subTitle"/>
          </p:nvPr>
        </p:nvSpPr>
        <p:spPr>
          <a:xfrm>
            <a:off x="8874300" y="5049225"/>
            <a:ext cx="8849700" cy="80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5150"/>
              <a:buNone/>
              <a:defRPr sz="5150"/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2" name="Google Shape;52;p4"/>
          <p:cNvSpPr txBox="1"/>
          <p:nvPr>
            <p:ph idx="5" type="subTitle"/>
          </p:nvPr>
        </p:nvSpPr>
        <p:spPr>
          <a:xfrm>
            <a:off x="7052325" y="6290300"/>
            <a:ext cx="4358400" cy="80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5150"/>
              <a:buNone/>
              <a:defRPr sz="5150">
                <a:solidFill>
                  <a:schemeClr val="dk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4"/>
          <p:cNvSpPr txBox="1"/>
          <p:nvPr>
            <p:ph idx="6" type="subTitle"/>
          </p:nvPr>
        </p:nvSpPr>
        <p:spPr>
          <a:xfrm>
            <a:off x="10491775" y="7426575"/>
            <a:ext cx="4358400" cy="80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5150"/>
              <a:buNone/>
              <a:defRPr sz="5150">
                <a:solidFill>
                  <a:schemeClr val="dk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4" name="Google Shape;54;p4"/>
          <p:cNvSpPr txBox="1"/>
          <p:nvPr>
            <p:ph idx="7" type="subTitle"/>
          </p:nvPr>
        </p:nvSpPr>
        <p:spPr>
          <a:xfrm>
            <a:off x="12873950" y="6290300"/>
            <a:ext cx="5298300" cy="80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5150"/>
              <a:buNone/>
              <a:defRPr sz="5150">
                <a:solidFill>
                  <a:schemeClr val="dk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- Blue">
  <p:cSld name="CUSTOM">
    <p:bg>
      <p:bgPr>
        <a:solidFill>
          <a:schemeClr val="accent5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5"/>
          <p:cNvPicPr preferRelativeResize="0"/>
          <p:nvPr/>
        </p:nvPicPr>
        <p:blipFill rotWithShape="1">
          <a:blip r:embed="rId2">
            <a:alphaModFix/>
          </a:blip>
          <a:srcRect b="26335" l="17197" r="0" t="0"/>
          <a:stretch/>
        </p:blipFill>
        <p:spPr>
          <a:xfrm>
            <a:off x="0" y="2418150"/>
            <a:ext cx="10069473" cy="7868848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5"/>
          <p:cNvSpPr/>
          <p:nvPr/>
        </p:nvSpPr>
        <p:spPr>
          <a:xfrm>
            <a:off x="15638896" y="6276014"/>
            <a:ext cx="1621536" cy="2222500"/>
          </a:xfrm>
          <a:custGeom>
            <a:rect b="b" l="l" r="r" t="t"/>
            <a:pathLst>
              <a:path extrusionOk="0" h="6350000" w="4632960">
                <a:moveTo>
                  <a:pt x="4050030" y="2884170"/>
                </a:moveTo>
                <a:lnTo>
                  <a:pt x="4050030" y="2307590"/>
                </a:lnTo>
                <a:lnTo>
                  <a:pt x="3483610" y="2307590"/>
                </a:lnTo>
                <a:lnTo>
                  <a:pt x="3483610" y="1731010"/>
                </a:lnTo>
                <a:lnTo>
                  <a:pt x="2896870" y="1731010"/>
                </a:lnTo>
                <a:lnTo>
                  <a:pt x="2896870" y="1154430"/>
                </a:lnTo>
                <a:lnTo>
                  <a:pt x="2330450" y="1154430"/>
                </a:lnTo>
                <a:lnTo>
                  <a:pt x="2330450" y="577850"/>
                </a:lnTo>
                <a:lnTo>
                  <a:pt x="1742440" y="577850"/>
                </a:lnTo>
                <a:lnTo>
                  <a:pt x="1742440" y="0"/>
                </a:lnTo>
                <a:lnTo>
                  <a:pt x="0" y="0"/>
                </a:lnTo>
                <a:lnTo>
                  <a:pt x="0" y="577850"/>
                </a:lnTo>
                <a:lnTo>
                  <a:pt x="588010" y="577850"/>
                </a:lnTo>
                <a:lnTo>
                  <a:pt x="588010" y="1155700"/>
                </a:lnTo>
                <a:lnTo>
                  <a:pt x="1154430" y="1155700"/>
                </a:lnTo>
                <a:lnTo>
                  <a:pt x="1154430" y="1732280"/>
                </a:lnTo>
                <a:lnTo>
                  <a:pt x="1741170" y="1732280"/>
                </a:lnTo>
                <a:lnTo>
                  <a:pt x="1741170" y="2310130"/>
                </a:lnTo>
                <a:lnTo>
                  <a:pt x="2307590" y="2310130"/>
                </a:lnTo>
                <a:lnTo>
                  <a:pt x="2307590" y="2886710"/>
                </a:lnTo>
                <a:lnTo>
                  <a:pt x="2890520" y="2886710"/>
                </a:lnTo>
                <a:lnTo>
                  <a:pt x="2890520" y="3460750"/>
                </a:lnTo>
                <a:lnTo>
                  <a:pt x="2307590" y="3460750"/>
                </a:lnTo>
                <a:lnTo>
                  <a:pt x="2307590" y="4039870"/>
                </a:lnTo>
                <a:lnTo>
                  <a:pt x="2308860" y="4039870"/>
                </a:lnTo>
                <a:lnTo>
                  <a:pt x="2307590" y="4039870"/>
                </a:lnTo>
                <a:lnTo>
                  <a:pt x="1741170" y="4039870"/>
                </a:lnTo>
                <a:lnTo>
                  <a:pt x="1741170" y="4617720"/>
                </a:lnTo>
                <a:lnTo>
                  <a:pt x="1153160" y="4617720"/>
                </a:lnTo>
                <a:lnTo>
                  <a:pt x="1153160" y="5194300"/>
                </a:lnTo>
                <a:lnTo>
                  <a:pt x="586740" y="5194300"/>
                </a:lnTo>
                <a:lnTo>
                  <a:pt x="586740" y="5772150"/>
                </a:lnTo>
                <a:lnTo>
                  <a:pt x="0" y="5772150"/>
                </a:lnTo>
                <a:lnTo>
                  <a:pt x="0" y="6350000"/>
                </a:lnTo>
                <a:lnTo>
                  <a:pt x="1742440" y="6350000"/>
                </a:lnTo>
                <a:lnTo>
                  <a:pt x="1742440" y="5772150"/>
                </a:lnTo>
                <a:lnTo>
                  <a:pt x="2329180" y="5772150"/>
                </a:lnTo>
                <a:lnTo>
                  <a:pt x="2329180" y="5195570"/>
                </a:lnTo>
                <a:lnTo>
                  <a:pt x="2895600" y="5195570"/>
                </a:lnTo>
                <a:lnTo>
                  <a:pt x="2895600" y="4618990"/>
                </a:lnTo>
                <a:lnTo>
                  <a:pt x="3483610" y="4618990"/>
                </a:lnTo>
                <a:lnTo>
                  <a:pt x="3483610" y="4039870"/>
                </a:lnTo>
                <a:lnTo>
                  <a:pt x="4050030" y="4039870"/>
                </a:lnTo>
                <a:lnTo>
                  <a:pt x="4050030" y="3462020"/>
                </a:lnTo>
                <a:lnTo>
                  <a:pt x="4632960" y="3462020"/>
                </a:lnTo>
                <a:lnTo>
                  <a:pt x="4632960" y="2884170"/>
                </a:lnTo>
                <a:close/>
              </a:path>
            </a:pathLst>
          </a:custGeom>
          <a:solidFill>
            <a:srgbClr val="0F1A38"/>
          </a:solidFill>
          <a:ln>
            <a:noFill/>
          </a:ln>
        </p:spPr>
      </p:sp>
      <p:grpSp>
        <p:nvGrpSpPr>
          <p:cNvPr id="58" name="Google Shape;58;p5"/>
          <p:cNvGrpSpPr/>
          <p:nvPr/>
        </p:nvGrpSpPr>
        <p:grpSpPr>
          <a:xfrm>
            <a:off x="1028700" y="634323"/>
            <a:ext cx="16203662" cy="230850"/>
            <a:chOff x="0" y="-28575"/>
            <a:chExt cx="21604883" cy="307800"/>
          </a:xfrm>
        </p:grpSpPr>
        <p:cxnSp>
          <p:nvCxnSpPr>
            <p:cNvPr id="59" name="Google Shape;59;p5"/>
            <p:cNvCxnSpPr/>
            <p:nvPr/>
          </p:nvCxnSpPr>
          <p:spPr>
            <a:xfrm>
              <a:off x="2311400" y="179070"/>
              <a:ext cx="16022700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60" name="Google Shape;60;p5"/>
            <p:cNvSpPr txBox="1"/>
            <p:nvPr/>
          </p:nvSpPr>
          <p:spPr>
            <a:xfrm>
              <a:off x="18556883" y="-28575"/>
              <a:ext cx="3048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First Name Last Name</a:t>
              </a:r>
              <a:endParaRPr/>
            </a:p>
          </p:txBody>
        </p:sp>
        <p:sp>
          <p:nvSpPr>
            <p:cNvPr id="61" name="Google Shape;61;p5"/>
            <p:cNvSpPr txBox="1"/>
            <p:nvPr/>
          </p:nvSpPr>
          <p:spPr>
            <a:xfrm>
              <a:off x="0" y="-28575"/>
              <a:ext cx="21336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2024 Portfolio</a:t>
              </a:r>
              <a:endParaRPr/>
            </a:p>
          </p:txBody>
        </p:sp>
      </p:grpSp>
      <p:pic>
        <p:nvPicPr>
          <p:cNvPr id="62" name="Google Shape;62;p5"/>
          <p:cNvPicPr preferRelativeResize="0"/>
          <p:nvPr/>
        </p:nvPicPr>
        <p:blipFill rotWithShape="1">
          <a:blip r:embed="rId3">
            <a:alphaModFix/>
          </a:blip>
          <a:srcRect b="83874" l="0" r="12188" t="0"/>
          <a:stretch/>
        </p:blipFill>
        <p:spPr>
          <a:xfrm>
            <a:off x="7456100" y="8496950"/>
            <a:ext cx="10831898" cy="1790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5"/>
          <p:cNvPicPr preferRelativeResize="0"/>
          <p:nvPr/>
        </p:nvPicPr>
        <p:blipFill rotWithShape="1">
          <a:blip r:embed="rId4">
            <a:alphaModFix/>
          </a:blip>
          <a:srcRect b="0" l="0" r="59646" t="41564"/>
          <a:stretch/>
        </p:blipFill>
        <p:spPr>
          <a:xfrm>
            <a:off x="14816350" y="0"/>
            <a:ext cx="3471650" cy="5337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638100" y="6250700"/>
            <a:ext cx="505374" cy="81715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5"/>
          <p:cNvSpPr txBox="1"/>
          <p:nvPr>
            <p:ph type="title"/>
          </p:nvPr>
        </p:nvSpPr>
        <p:spPr>
          <a:xfrm>
            <a:off x="593275" y="3555450"/>
            <a:ext cx="13388100" cy="2966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9000"/>
              <a:buNone/>
              <a:defRPr sz="19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5"/>
          <p:cNvSpPr txBox="1"/>
          <p:nvPr>
            <p:ph idx="1" type="body"/>
          </p:nvPr>
        </p:nvSpPr>
        <p:spPr>
          <a:xfrm>
            <a:off x="593275" y="6164125"/>
            <a:ext cx="10479600" cy="22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558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5200"/>
              <a:buChar char="•"/>
              <a:defRPr b="1" i="0" sz="5200" u="none" cap="none" strike="noStrike">
                <a:solidFill>
                  <a:schemeClr val="dk1"/>
                </a:solidFill>
              </a:defRPr>
            </a:lvl1pPr>
            <a:lvl2pPr indent="-4191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BM Plex Mono"/>
              <a:buChar char="–"/>
              <a:defRPr i="0" sz="300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BM Plex Mono"/>
              <a:buChar char="•"/>
              <a:defRPr i="0" sz="240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indent="-3683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IBM Plex Mono"/>
              <a:buChar char="–"/>
              <a:defRPr i="0" sz="220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BM Plex Mono"/>
              <a:buChar char="»"/>
              <a:defRPr i="0" sz="200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indent="-3429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BM Plex Mono"/>
              <a:buChar char="•"/>
              <a:defRPr i="0" sz="180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indent="-3302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BM Plex Mono"/>
              <a:buChar char="•"/>
              <a:defRPr i="0" sz="160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indent="-3175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"/>
              <a:buChar char="•"/>
              <a:defRPr i="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indent="-3048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Mono"/>
              <a:buChar char="•"/>
              <a:defRPr i="0" sz="120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- Red">
  <p:cSld name="CUSTOM_1">
    <p:bg>
      <p:bgPr>
        <a:solidFill>
          <a:schemeClr val="lt2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6"/>
          <p:cNvPicPr preferRelativeResize="0"/>
          <p:nvPr/>
        </p:nvPicPr>
        <p:blipFill rotWithShape="1">
          <a:blip r:embed="rId2">
            <a:alphaModFix/>
          </a:blip>
          <a:srcRect b="8742" l="73509" r="0" t="0"/>
          <a:stretch/>
        </p:blipFill>
        <p:spPr>
          <a:xfrm>
            <a:off x="0" y="469725"/>
            <a:ext cx="1932825" cy="9817277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6"/>
          <p:cNvSpPr/>
          <p:nvPr/>
        </p:nvSpPr>
        <p:spPr>
          <a:xfrm>
            <a:off x="15638896" y="6276014"/>
            <a:ext cx="1621536" cy="2222500"/>
          </a:xfrm>
          <a:custGeom>
            <a:rect b="b" l="l" r="r" t="t"/>
            <a:pathLst>
              <a:path extrusionOk="0" h="6350000" w="4632960">
                <a:moveTo>
                  <a:pt x="4050030" y="2884170"/>
                </a:moveTo>
                <a:lnTo>
                  <a:pt x="4050030" y="2307590"/>
                </a:lnTo>
                <a:lnTo>
                  <a:pt x="3483610" y="2307590"/>
                </a:lnTo>
                <a:lnTo>
                  <a:pt x="3483610" y="1731010"/>
                </a:lnTo>
                <a:lnTo>
                  <a:pt x="2896870" y="1731010"/>
                </a:lnTo>
                <a:lnTo>
                  <a:pt x="2896870" y="1154430"/>
                </a:lnTo>
                <a:lnTo>
                  <a:pt x="2330450" y="1154430"/>
                </a:lnTo>
                <a:lnTo>
                  <a:pt x="2330450" y="577850"/>
                </a:lnTo>
                <a:lnTo>
                  <a:pt x="1742440" y="577850"/>
                </a:lnTo>
                <a:lnTo>
                  <a:pt x="1742440" y="0"/>
                </a:lnTo>
                <a:lnTo>
                  <a:pt x="0" y="0"/>
                </a:lnTo>
                <a:lnTo>
                  <a:pt x="0" y="577850"/>
                </a:lnTo>
                <a:lnTo>
                  <a:pt x="588010" y="577850"/>
                </a:lnTo>
                <a:lnTo>
                  <a:pt x="588010" y="1155700"/>
                </a:lnTo>
                <a:lnTo>
                  <a:pt x="1154430" y="1155700"/>
                </a:lnTo>
                <a:lnTo>
                  <a:pt x="1154430" y="1732280"/>
                </a:lnTo>
                <a:lnTo>
                  <a:pt x="1741170" y="1732280"/>
                </a:lnTo>
                <a:lnTo>
                  <a:pt x="1741170" y="2310130"/>
                </a:lnTo>
                <a:lnTo>
                  <a:pt x="2307590" y="2310130"/>
                </a:lnTo>
                <a:lnTo>
                  <a:pt x="2307590" y="2886710"/>
                </a:lnTo>
                <a:lnTo>
                  <a:pt x="2890520" y="2886710"/>
                </a:lnTo>
                <a:lnTo>
                  <a:pt x="2890520" y="3460750"/>
                </a:lnTo>
                <a:lnTo>
                  <a:pt x="2307590" y="3460750"/>
                </a:lnTo>
                <a:lnTo>
                  <a:pt x="2307590" y="4039870"/>
                </a:lnTo>
                <a:lnTo>
                  <a:pt x="2308860" y="4039870"/>
                </a:lnTo>
                <a:lnTo>
                  <a:pt x="2307590" y="4039870"/>
                </a:lnTo>
                <a:lnTo>
                  <a:pt x="1741170" y="4039870"/>
                </a:lnTo>
                <a:lnTo>
                  <a:pt x="1741170" y="4617720"/>
                </a:lnTo>
                <a:lnTo>
                  <a:pt x="1153160" y="4617720"/>
                </a:lnTo>
                <a:lnTo>
                  <a:pt x="1153160" y="5194300"/>
                </a:lnTo>
                <a:lnTo>
                  <a:pt x="586740" y="5194300"/>
                </a:lnTo>
                <a:lnTo>
                  <a:pt x="586740" y="5772150"/>
                </a:lnTo>
                <a:lnTo>
                  <a:pt x="0" y="5772150"/>
                </a:lnTo>
                <a:lnTo>
                  <a:pt x="0" y="6350000"/>
                </a:lnTo>
                <a:lnTo>
                  <a:pt x="1742440" y="6350000"/>
                </a:lnTo>
                <a:lnTo>
                  <a:pt x="1742440" y="5772150"/>
                </a:lnTo>
                <a:lnTo>
                  <a:pt x="2329180" y="5772150"/>
                </a:lnTo>
                <a:lnTo>
                  <a:pt x="2329180" y="5195570"/>
                </a:lnTo>
                <a:lnTo>
                  <a:pt x="2895600" y="5195570"/>
                </a:lnTo>
                <a:lnTo>
                  <a:pt x="2895600" y="4618990"/>
                </a:lnTo>
                <a:lnTo>
                  <a:pt x="3483610" y="4618990"/>
                </a:lnTo>
                <a:lnTo>
                  <a:pt x="3483610" y="4039870"/>
                </a:lnTo>
                <a:lnTo>
                  <a:pt x="4050030" y="4039870"/>
                </a:lnTo>
                <a:lnTo>
                  <a:pt x="4050030" y="3462020"/>
                </a:lnTo>
                <a:lnTo>
                  <a:pt x="4632960" y="3462020"/>
                </a:lnTo>
                <a:lnTo>
                  <a:pt x="4632960" y="2884170"/>
                </a:lnTo>
                <a:close/>
              </a:path>
            </a:pathLst>
          </a:custGeom>
          <a:solidFill>
            <a:srgbClr val="0F1A38"/>
          </a:solidFill>
          <a:ln>
            <a:noFill/>
          </a:ln>
        </p:spPr>
      </p:sp>
      <p:grpSp>
        <p:nvGrpSpPr>
          <p:cNvPr id="70" name="Google Shape;70;p6"/>
          <p:cNvGrpSpPr/>
          <p:nvPr/>
        </p:nvGrpSpPr>
        <p:grpSpPr>
          <a:xfrm>
            <a:off x="1028700" y="634323"/>
            <a:ext cx="16203662" cy="230850"/>
            <a:chOff x="0" y="-28575"/>
            <a:chExt cx="21604883" cy="307800"/>
          </a:xfrm>
        </p:grpSpPr>
        <p:cxnSp>
          <p:nvCxnSpPr>
            <p:cNvPr id="71" name="Google Shape;71;p6"/>
            <p:cNvCxnSpPr/>
            <p:nvPr/>
          </p:nvCxnSpPr>
          <p:spPr>
            <a:xfrm>
              <a:off x="2311400" y="179070"/>
              <a:ext cx="16022700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72" name="Google Shape;72;p6"/>
            <p:cNvSpPr txBox="1"/>
            <p:nvPr/>
          </p:nvSpPr>
          <p:spPr>
            <a:xfrm>
              <a:off x="18556883" y="-28575"/>
              <a:ext cx="3048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First Name Last Name</a:t>
              </a:r>
              <a:endParaRPr/>
            </a:p>
          </p:txBody>
        </p:sp>
        <p:sp>
          <p:nvSpPr>
            <p:cNvPr id="73" name="Google Shape;73;p6"/>
            <p:cNvSpPr txBox="1"/>
            <p:nvPr/>
          </p:nvSpPr>
          <p:spPr>
            <a:xfrm>
              <a:off x="0" y="-28575"/>
              <a:ext cx="21336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2024 Portfolio</a:t>
              </a:r>
              <a:endParaRPr/>
            </a:p>
          </p:txBody>
        </p:sp>
      </p:grpSp>
      <p:pic>
        <p:nvPicPr>
          <p:cNvPr id="74" name="Google Shape;7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81925" y="2031600"/>
            <a:ext cx="487724" cy="788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6"/>
          <p:cNvPicPr preferRelativeResize="0"/>
          <p:nvPr/>
        </p:nvPicPr>
        <p:blipFill rotWithShape="1">
          <a:blip r:embed="rId4">
            <a:alphaModFix/>
          </a:blip>
          <a:srcRect b="0" l="0" r="0" t="26519"/>
          <a:stretch/>
        </p:blipFill>
        <p:spPr>
          <a:xfrm>
            <a:off x="9130525" y="-3"/>
            <a:ext cx="5621599" cy="412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6"/>
          <p:cNvPicPr preferRelativeResize="0"/>
          <p:nvPr/>
        </p:nvPicPr>
        <p:blipFill rotWithShape="1">
          <a:blip r:embed="rId5">
            <a:alphaModFix/>
          </a:blip>
          <a:srcRect b="82458" l="0" r="0" t="0"/>
          <a:stretch/>
        </p:blipFill>
        <p:spPr>
          <a:xfrm>
            <a:off x="8083100" y="8496949"/>
            <a:ext cx="10204901" cy="179005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"/>
          <p:cNvSpPr txBox="1"/>
          <p:nvPr>
            <p:ph type="title"/>
          </p:nvPr>
        </p:nvSpPr>
        <p:spPr>
          <a:xfrm>
            <a:off x="593275" y="3555450"/>
            <a:ext cx="14459700" cy="2966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0"/>
              <a:buNone/>
              <a:defRPr sz="19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6"/>
          <p:cNvSpPr txBox="1"/>
          <p:nvPr>
            <p:ph idx="1" type="body"/>
          </p:nvPr>
        </p:nvSpPr>
        <p:spPr>
          <a:xfrm>
            <a:off x="593275" y="6164125"/>
            <a:ext cx="10836600" cy="22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56515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5300"/>
              <a:buChar char="•"/>
              <a:defRPr b="1" i="0" sz="5300" u="none" cap="none" strike="noStrike">
                <a:solidFill>
                  <a:schemeClr val="lt1"/>
                </a:solidFill>
              </a:defRPr>
            </a:lvl1pPr>
            <a:lvl2pPr indent="-4191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IBM Plex Mono"/>
              <a:buChar char="–"/>
              <a:defRPr i="0" sz="3000" u="none" cap="none" strike="noStrike">
                <a:solidFill>
                  <a:schemeClr val="lt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IBM Plex Mono"/>
              <a:buChar char="•"/>
              <a:defRPr i="0" sz="2400" u="none" cap="none" strike="noStrike">
                <a:solidFill>
                  <a:schemeClr val="lt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indent="-3683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BM Plex Mono"/>
              <a:buChar char="–"/>
              <a:defRPr i="0" sz="2200" u="none" cap="none" strike="noStrike">
                <a:solidFill>
                  <a:schemeClr val="lt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IBM Plex Mono"/>
              <a:buChar char="»"/>
              <a:defRPr i="0" sz="2000" u="none" cap="none" strike="noStrike">
                <a:solidFill>
                  <a:schemeClr val="lt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indent="-3429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BM Plex Mono"/>
              <a:buChar char="•"/>
              <a:defRPr i="0" sz="1800" u="none" cap="none" strike="noStrike">
                <a:solidFill>
                  <a:schemeClr val="lt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indent="-3302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BM Plex Mono"/>
              <a:buChar char="•"/>
              <a:defRPr i="0" sz="1600" u="none" cap="none" strike="noStrike">
                <a:solidFill>
                  <a:schemeClr val="lt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indent="-3175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BM Plex Mono"/>
              <a:buChar char="•"/>
              <a:defRPr i="0" u="none" cap="none" strike="noStrike">
                <a:solidFill>
                  <a:schemeClr val="lt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indent="-3048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Mono"/>
              <a:buChar char="•"/>
              <a:defRPr i="0" sz="1200" u="none" cap="none" strike="noStrike">
                <a:solidFill>
                  <a:schemeClr val="lt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- Dark Blue">
  <p:cSld name="CUSTOM_1_1">
    <p:bg>
      <p:bgPr>
        <a:solidFill>
          <a:schemeClr val="accent4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7"/>
          <p:cNvPicPr preferRelativeResize="0"/>
          <p:nvPr/>
        </p:nvPicPr>
        <p:blipFill rotWithShape="1">
          <a:blip r:embed="rId2">
            <a:alphaModFix/>
          </a:blip>
          <a:srcRect b="5" l="0" r="0" t="46797"/>
          <a:stretch/>
        </p:blipFill>
        <p:spPr>
          <a:xfrm>
            <a:off x="7385775" y="5"/>
            <a:ext cx="9668500" cy="514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7"/>
          <p:cNvPicPr preferRelativeResize="0"/>
          <p:nvPr/>
        </p:nvPicPr>
        <p:blipFill rotWithShape="1">
          <a:blip r:embed="rId3">
            <a:alphaModFix/>
          </a:blip>
          <a:srcRect b="0" l="40898" r="0" t="12265"/>
          <a:stretch/>
        </p:blipFill>
        <p:spPr>
          <a:xfrm>
            <a:off x="1" y="0"/>
            <a:ext cx="5557775" cy="7259052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7"/>
          <p:cNvSpPr txBox="1"/>
          <p:nvPr>
            <p:ph type="title"/>
          </p:nvPr>
        </p:nvSpPr>
        <p:spPr>
          <a:xfrm>
            <a:off x="593275" y="3555450"/>
            <a:ext cx="14459700" cy="2966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0"/>
              <a:buNone/>
              <a:defRPr sz="19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7"/>
          <p:cNvSpPr txBox="1"/>
          <p:nvPr>
            <p:ph idx="1" type="body"/>
          </p:nvPr>
        </p:nvSpPr>
        <p:spPr>
          <a:xfrm>
            <a:off x="593275" y="6164125"/>
            <a:ext cx="10836600" cy="22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558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5200"/>
              <a:buChar char="•"/>
              <a:defRPr b="1" i="0" sz="5200" u="none" cap="none" strike="noStrike">
                <a:solidFill>
                  <a:schemeClr val="lt1"/>
                </a:solidFill>
              </a:defRPr>
            </a:lvl1pPr>
            <a:lvl2pPr indent="-4191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IBM Plex Mono"/>
              <a:buChar char="–"/>
              <a:defRPr i="0" sz="3000" u="none" cap="none" strike="noStrike">
                <a:solidFill>
                  <a:schemeClr val="lt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IBM Plex Mono"/>
              <a:buChar char="•"/>
              <a:defRPr i="0" sz="2400" u="none" cap="none" strike="noStrike">
                <a:solidFill>
                  <a:schemeClr val="lt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indent="-3683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BM Plex Mono"/>
              <a:buChar char="–"/>
              <a:defRPr i="0" sz="2200" u="none" cap="none" strike="noStrike">
                <a:solidFill>
                  <a:schemeClr val="lt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IBM Plex Mono"/>
              <a:buChar char="»"/>
              <a:defRPr i="0" sz="2000" u="none" cap="none" strike="noStrike">
                <a:solidFill>
                  <a:schemeClr val="lt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indent="-3429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BM Plex Mono"/>
              <a:buChar char="•"/>
              <a:defRPr i="0" sz="1800" u="none" cap="none" strike="noStrike">
                <a:solidFill>
                  <a:schemeClr val="lt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indent="-3302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BM Plex Mono"/>
              <a:buChar char="•"/>
              <a:defRPr i="0" sz="1600" u="none" cap="none" strike="noStrike">
                <a:solidFill>
                  <a:schemeClr val="lt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indent="-3175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BM Plex Mono"/>
              <a:buChar char="•"/>
              <a:defRPr i="0" u="none" cap="none" strike="noStrike">
                <a:solidFill>
                  <a:schemeClr val="lt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indent="-3048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Mono"/>
              <a:buChar char="•"/>
              <a:defRPr i="0" sz="1200" u="none" cap="none" strike="noStrike">
                <a:solidFill>
                  <a:schemeClr val="lt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84" name="Google Shape;84;p7"/>
          <p:cNvSpPr/>
          <p:nvPr/>
        </p:nvSpPr>
        <p:spPr>
          <a:xfrm>
            <a:off x="11534332" y="7518900"/>
            <a:ext cx="488413" cy="789955"/>
          </a:xfrm>
          <a:custGeom>
            <a:rect b="b" l="l" r="r" t="t"/>
            <a:pathLst>
              <a:path extrusionOk="0" h="789955" w="488413">
                <a:moveTo>
                  <a:pt x="0" y="0"/>
                </a:moveTo>
                <a:lnTo>
                  <a:pt x="488413" y="0"/>
                </a:lnTo>
                <a:lnTo>
                  <a:pt x="488413" y="789955"/>
                </a:lnTo>
                <a:lnTo>
                  <a:pt x="0" y="7899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5" name="Google Shape;85;p7"/>
          <p:cNvSpPr/>
          <p:nvPr/>
        </p:nvSpPr>
        <p:spPr>
          <a:xfrm>
            <a:off x="15704508" y="6276014"/>
            <a:ext cx="1489198" cy="2222500"/>
          </a:xfrm>
          <a:custGeom>
            <a:rect b="b" l="l" r="r" t="t"/>
            <a:pathLst>
              <a:path extrusionOk="0" h="6350000" w="4445368">
                <a:moveTo>
                  <a:pt x="3886041" y="2884170"/>
                </a:moveTo>
                <a:lnTo>
                  <a:pt x="3886041" y="2307590"/>
                </a:lnTo>
                <a:lnTo>
                  <a:pt x="3342556" y="2307590"/>
                </a:lnTo>
                <a:lnTo>
                  <a:pt x="3342556" y="1731010"/>
                </a:lnTo>
                <a:lnTo>
                  <a:pt x="2779574" y="1731010"/>
                </a:lnTo>
                <a:lnTo>
                  <a:pt x="2779574" y="1154430"/>
                </a:lnTo>
                <a:lnTo>
                  <a:pt x="2236088" y="1154430"/>
                </a:lnTo>
                <a:lnTo>
                  <a:pt x="2236088" y="577850"/>
                </a:lnTo>
                <a:lnTo>
                  <a:pt x="1671887" y="577850"/>
                </a:lnTo>
                <a:lnTo>
                  <a:pt x="1671887" y="0"/>
                </a:lnTo>
                <a:lnTo>
                  <a:pt x="0" y="0"/>
                </a:lnTo>
                <a:lnTo>
                  <a:pt x="0" y="577850"/>
                </a:lnTo>
                <a:lnTo>
                  <a:pt x="564201" y="577850"/>
                </a:lnTo>
                <a:lnTo>
                  <a:pt x="564201" y="1155700"/>
                </a:lnTo>
                <a:lnTo>
                  <a:pt x="1107686" y="1155700"/>
                </a:lnTo>
                <a:lnTo>
                  <a:pt x="1107686" y="1732280"/>
                </a:lnTo>
                <a:lnTo>
                  <a:pt x="1670669" y="1732280"/>
                </a:lnTo>
                <a:lnTo>
                  <a:pt x="1670669" y="2310130"/>
                </a:lnTo>
                <a:lnTo>
                  <a:pt x="2214154" y="2310130"/>
                </a:lnTo>
                <a:lnTo>
                  <a:pt x="2214154" y="2886710"/>
                </a:lnTo>
                <a:lnTo>
                  <a:pt x="2773481" y="2886710"/>
                </a:lnTo>
                <a:lnTo>
                  <a:pt x="2773481" y="3460750"/>
                </a:lnTo>
                <a:lnTo>
                  <a:pt x="2214154" y="3460750"/>
                </a:lnTo>
                <a:lnTo>
                  <a:pt x="2214154" y="4039870"/>
                </a:lnTo>
                <a:lnTo>
                  <a:pt x="2215373" y="4039870"/>
                </a:lnTo>
                <a:lnTo>
                  <a:pt x="2214154" y="4039870"/>
                </a:lnTo>
                <a:lnTo>
                  <a:pt x="1670669" y="4039870"/>
                </a:lnTo>
                <a:lnTo>
                  <a:pt x="1670669" y="4617720"/>
                </a:lnTo>
                <a:lnTo>
                  <a:pt x="1106468" y="4617720"/>
                </a:lnTo>
                <a:lnTo>
                  <a:pt x="1106468" y="5194300"/>
                </a:lnTo>
                <a:lnTo>
                  <a:pt x="562982" y="5194300"/>
                </a:lnTo>
                <a:lnTo>
                  <a:pt x="562982" y="5772150"/>
                </a:lnTo>
                <a:lnTo>
                  <a:pt x="0" y="5772150"/>
                </a:lnTo>
                <a:lnTo>
                  <a:pt x="0" y="6350000"/>
                </a:lnTo>
                <a:lnTo>
                  <a:pt x="1671887" y="6350000"/>
                </a:lnTo>
                <a:lnTo>
                  <a:pt x="1671887" y="5772150"/>
                </a:lnTo>
                <a:lnTo>
                  <a:pt x="2234870" y="5772150"/>
                </a:lnTo>
                <a:lnTo>
                  <a:pt x="2234870" y="5195570"/>
                </a:lnTo>
                <a:lnTo>
                  <a:pt x="2778355" y="5195570"/>
                </a:lnTo>
                <a:lnTo>
                  <a:pt x="2778355" y="4618990"/>
                </a:lnTo>
                <a:lnTo>
                  <a:pt x="3342556" y="4618990"/>
                </a:lnTo>
                <a:lnTo>
                  <a:pt x="3342556" y="4039870"/>
                </a:lnTo>
                <a:lnTo>
                  <a:pt x="3886041" y="4039870"/>
                </a:lnTo>
                <a:lnTo>
                  <a:pt x="3886041" y="3462020"/>
                </a:lnTo>
                <a:lnTo>
                  <a:pt x="4445368" y="3462020"/>
                </a:lnTo>
                <a:lnTo>
                  <a:pt x="4445368" y="28841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86" name="Google Shape;86;p7"/>
          <p:cNvGrpSpPr/>
          <p:nvPr/>
        </p:nvGrpSpPr>
        <p:grpSpPr>
          <a:xfrm>
            <a:off x="1028700" y="634323"/>
            <a:ext cx="16203662" cy="230850"/>
            <a:chOff x="0" y="-28575"/>
            <a:chExt cx="21604883" cy="307800"/>
          </a:xfrm>
        </p:grpSpPr>
        <p:cxnSp>
          <p:nvCxnSpPr>
            <p:cNvPr id="87" name="Google Shape;87;p7"/>
            <p:cNvCxnSpPr/>
            <p:nvPr/>
          </p:nvCxnSpPr>
          <p:spPr>
            <a:xfrm>
              <a:off x="2311400" y="179070"/>
              <a:ext cx="16022700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88" name="Google Shape;88;p7"/>
            <p:cNvSpPr txBox="1"/>
            <p:nvPr/>
          </p:nvSpPr>
          <p:spPr>
            <a:xfrm>
              <a:off x="18556883" y="-28575"/>
              <a:ext cx="3048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First Name Last Name</a:t>
              </a:r>
              <a:endParaRPr/>
            </a:p>
          </p:txBody>
        </p:sp>
        <p:sp>
          <p:nvSpPr>
            <p:cNvPr id="89" name="Google Shape;89;p7"/>
            <p:cNvSpPr txBox="1"/>
            <p:nvPr/>
          </p:nvSpPr>
          <p:spPr>
            <a:xfrm>
              <a:off x="0" y="-28575"/>
              <a:ext cx="21336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2024 Portfolio</a:t>
              </a:r>
              <a:endParaRPr/>
            </a:p>
          </p:txBody>
        </p:sp>
      </p:grpSp>
      <p:pic>
        <p:nvPicPr>
          <p:cNvPr id="90" name="Google Shape;90;p7"/>
          <p:cNvPicPr preferRelativeResize="0"/>
          <p:nvPr/>
        </p:nvPicPr>
        <p:blipFill rotWithShape="1">
          <a:blip r:embed="rId5">
            <a:alphaModFix/>
          </a:blip>
          <a:srcRect b="79540" l="0" r="0" t="0"/>
          <a:stretch/>
        </p:blipFill>
        <p:spPr>
          <a:xfrm>
            <a:off x="9450650" y="8308891"/>
            <a:ext cx="9663800" cy="1978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ight Content with 1 Photo">
  <p:cSld name="CUSTOM_2">
    <p:bg>
      <p:bgPr>
        <a:solidFill>
          <a:schemeClr val="dk2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8"/>
          <p:cNvGrpSpPr/>
          <p:nvPr/>
        </p:nvGrpSpPr>
        <p:grpSpPr>
          <a:xfrm>
            <a:off x="1028700" y="634323"/>
            <a:ext cx="16203662" cy="230850"/>
            <a:chOff x="0" y="-28575"/>
            <a:chExt cx="21604883" cy="307800"/>
          </a:xfrm>
        </p:grpSpPr>
        <p:cxnSp>
          <p:nvCxnSpPr>
            <p:cNvPr id="93" name="Google Shape;93;p8"/>
            <p:cNvCxnSpPr/>
            <p:nvPr/>
          </p:nvCxnSpPr>
          <p:spPr>
            <a:xfrm>
              <a:off x="2311400" y="179070"/>
              <a:ext cx="16022700" cy="0"/>
            </a:xfrm>
            <a:prstGeom prst="straightConnector1">
              <a:avLst/>
            </a:prstGeom>
            <a:noFill/>
            <a:ln cap="flat" cmpd="sng" w="254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94" name="Google Shape;94;p8"/>
            <p:cNvSpPr txBox="1"/>
            <p:nvPr/>
          </p:nvSpPr>
          <p:spPr>
            <a:xfrm>
              <a:off x="18556883" y="-28575"/>
              <a:ext cx="3048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0F1A38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First Name Last Name</a:t>
              </a:r>
              <a:endParaRPr/>
            </a:p>
          </p:txBody>
        </p:sp>
        <p:sp>
          <p:nvSpPr>
            <p:cNvPr id="95" name="Google Shape;95;p8"/>
            <p:cNvSpPr txBox="1"/>
            <p:nvPr/>
          </p:nvSpPr>
          <p:spPr>
            <a:xfrm>
              <a:off x="0" y="-28575"/>
              <a:ext cx="21336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0F1A38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2024 Portfolio</a:t>
              </a:r>
              <a:endParaRPr/>
            </a:p>
          </p:txBody>
        </p:sp>
      </p:grpSp>
      <p:pic>
        <p:nvPicPr>
          <p:cNvPr id="96" name="Google Shape;96;p8"/>
          <p:cNvPicPr preferRelativeResize="0"/>
          <p:nvPr/>
        </p:nvPicPr>
        <p:blipFill rotWithShape="1">
          <a:blip r:embed="rId2">
            <a:alphaModFix/>
          </a:blip>
          <a:srcRect b="39715" l="0" r="0" t="0"/>
          <a:stretch/>
        </p:blipFill>
        <p:spPr>
          <a:xfrm>
            <a:off x="5776825" y="7828021"/>
            <a:ext cx="4114801" cy="24820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" name="Google Shape;97;p8"/>
          <p:cNvGrpSpPr/>
          <p:nvPr/>
        </p:nvGrpSpPr>
        <p:grpSpPr>
          <a:xfrm>
            <a:off x="-1878344" y="1835250"/>
            <a:ext cx="8152630" cy="5789676"/>
            <a:chOff x="0" y="0"/>
            <a:chExt cx="10870174" cy="7719568"/>
          </a:xfrm>
        </p:grpSpPr>
        <p:sp>
          <p:nvSpPr>
            <p:cNvPr id="98" name="Google Shape;98;p8"/>
            <p:cNvSpPr/>
            <p:nvPr/>
          </p:nvSpPr>
          <p:spPr>
            <a:xfrm>
              <a:off x="0" y="0"/>
              <a:ext cx="10870174" cy="7719568"/>
            </a:xfrm>
            <a:custGeom>
              <a:rect b="b" l="l" r="r" t="t"/>
              <a:pathLst>
                <a:path extrusionOk="0" h="812800" w="1144530">
                  <a:moveTo>
                    <a:pt x="984510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652780"/>
                  </a:lnTo>
                  <a:lnTo>
                    <a:pt x="160020" y="812800"/>
                  </a:lnTo>
                  <a:lnTo>
                    <a:pt x="984510" y="812800"/>
                  </a:lnTo>
                  <a:lnTo>
                    <a:pt x="1144530" y="652780"/>
                  </a:lnTo>
                  <a:lnTo>
                    <a:pt x="1144530" y="160020"/>
                  </a:lnTo>
                  <a:lnTo>
                    <a:pt x="984510" y="0"/>
                  </a:lnTo>
                  <a:close/>
                </a:path>
              </a:pathLst>
            </a:custGeom>
            <a:solidFill>
              <a:srgbClr val="36470B"/>
            </a:solidFill>
            <a:ln>
              <a:noFill/>
            </a:ln>
          </p:spPr>
        </p:sp>
        <p:sp>
          <p:nvSpPr>
            <p:cNvPr id="99" name="Google Shape;99;p8"/>
            <p:cNvSpPr txBox="1"/>
            <p:nvPr/>
          </p:nvSpPr>
          <p:spPr>
            <a:xfrm>
              <a:off x="4170868" y="312618"/>
              <a:ext cx="3454200" cy="69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399" u="none" cap="none" strike="noStrike">
                  <a:solidFill>
                    <a:srgbClr val="DDCFD2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That’s me!</a:t>
              </a:r>
              <a:endParaRPr/>
            </a:p>
          </p:txBody>
        </p:sp>
      </p:grpSp>
      <p:pic>
        <p:nvPicPr>
          <p:cNvPr id="100" name="Google Shape;100;p8"/>
          <p:cNvPicPr preferRelativeResize="0"/>
          <p:nvPr/>
        </p:nvPicPr>
        <p:blipFill rotWithShape="1">
          <a:blip r:embed="rId3">
            <a:alphaModFix/>
          </a:blip>
          <a:srcRect b="0" l="0" r="52265" t="0"/>
          <a:stretch/>
        </p:blipFill>
        <p:spPr>
          <a:xfrm>
            <a:off x="15202496" y="952500"/>
            <a:ext cx="3085498" cy="4206926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8"/>
          <p:cNvSpPr/>
          <p:nvPr>
            <p:ph idx="2" type="pic"/>
          </p:nvPr>
        </p:nvSpPr>
        <p:spPr>
          <a:xfrm>
            <a:off x="0" y="2967875"/>
            <a:ext cx="6308400" cy="7342200"/>
          </a:xfrm>
          <a:prstGeom prst="rect">
            <a:avLst/>
          </a:prstGeom>
          <a:noFill/>
          <a:ln>
            <a:noFill/>
          </a:ln>
        </p:spPr>
      </p:sp>
      <p:sp>
        <p:nvSpPr>
          <p:cNvPr id="102" name="Google Shape;102;p8"/>
          <p:cNvSpPr txBox="1"/>
          <p:nvPr>
            <p:ph type="title"/>
          </p:nvPr>
        </p:nvSpPr>
        <p:spPr>
          <a:xfrm>
            <a:off x="7335025" y="1839375"/>
            <a:ext cx="7867500" cy="2614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8"/>
          <p:cNvSpPr txBox="1"/>
          <p:nvPr>
            <p:ph idx="1" type="subTitle"/>
          </p:nvPr>
        </p:nvSpPr>
        <p:spPr>
          <a:xfrm>
            <a:off x="7335025" y="4428400"/>
            <a:ext cx="7949100" cy="135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Clr>
                <a:srgbClr val="D83D42"/>
              </a:buClr>
              <a:buSzPts val="4500"/>
              <a:buFont typeface="IBM Plex Mono Medium"/>
              <a:buNone/>
              <a:defRPr b="0" sz="4500">
                <a:solidFill>
                  <a:srgbClr val="D83D42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04" name="Google Shape;104;p8"/>
          <p:cNvSpPr txBox="1"/>
          <p:nvPr>
            <p:ph idx="3" type="body"/>
          </p:nvPr>
        </p:nvSpPr>
        <p:spPr>
          <a:xfrm>
            <a:off x="7335025" y="6030425"/>
            <a:ext cx="100869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445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BM Plex Mono"/>
              <a:buChar char="•"/>
              <a:defRPr i="0" sz="340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indent="-4191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BM Plex Mono"/>
              <a:buChar char="–"/>
              <a:defRPr i="0" sz="300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BM Plex Mono"/>
              <a:buChar char="•"/>
              <a:defRPr i="0" sz="240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indent="-3683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IBM Plex Mono"/>
              <a:buChar char="–"/>
              <a:defRPr i="0" sz="220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BM Plex Mono"/>
              <a:buChar char="»"/>
              <a:defRPr i="0" sz="200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indent="-3429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BM Plex Mono"/>
              <a:buChar char="•"/>
              <a:defRPr i="0" sz="180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indent="-3302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BM Plex Mono"/>
              <a:buChar char="•"/>
              <a:defRPr i="0" sz="160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indent="-3175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"/>
              <a:buChar char="•"/>
              <a:defRPr i="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indent="-3048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Mono"/>
              <a:buChar char="•"/>
              <a:defRPr i="0" sz="120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ft Content with 2 Photos">
  <p:cSld name="CUSTOM_3">
    <p:bg>
      <p:bgPr>
        <a:solidFill>
          <a:schemeClr val="dk2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9"/>
          <p:cNvSpPr/>
          <p:nvPr/>
        </p:nvSpPr>
        <p:spPr>
          <a:xfrm>
            <a:off x="10098925" y="-2725"/>
            <a:ext cx="8190425" cy="10288256"/>
          </a:xfrm>
          <a:custGeom>
            <a:rect b="b" l="l" r="r" t="t"/>
            <a:pathLst>
              <a:path extrusionOk="0" h="2990772" w="2156794">
                <a:moveTo>
                  <a:pt x="0" y="0"/>
                </a:moveTo>
                <a:lnTo>
                  <a:pt x="2156794" y="0"/>
                </a:lnTo>
                <a:lnTo>
                  <a:pt x="2156794" y="2990772"/>
                </a:lnTo>
                <a:lnTo>
                  <a:pt x="0" y="2990772"/>
                </a:lnTo>
                <a:close/>
              </a:path>
            </a:pathLst>
          </a:custGeom>
          <a:solidFill>
            <a:srgbClr val="82BDCD"/>
          </a:solidFill>
          <a:ln>
            <a:noFill/>
          </a:ln>
        </p:spPr>
      </p:sp>
      <p:grpSp>
        <p:nvGrpSpPr>
          <p:cNvPr id="107" name="Google Shape;107;p9"/>
          <p:cNvGrpSpPr/>
          <p:nvPr/>
        </p:nvGrpSpPr>
        <p:grpSpPr>
          <a:xfrm>
            <a:off x="1028700" y="634323"/>
            <a:ext cx="16203662" cy="230850"/>
            <a:chOff x="0" y="-28575"/>
            <a:chExt cx="21604883" cy="307800"/>
          </a:xfrm>
        </p:grpSpPr>
        <p:cxnSp>
          <p:nvCxnSpPr>
            <p:cNvPr id="108" name="Google Shape;108;p9"/>
            <p:cNvCxnSpPr/>
            <p:nvPr/>
          </p:nvCxnSpPr>
          <p:spPr>
            <a:xfrm>
              <a:off x="2311400" y="179070"/>
              <a:ext cx="16022700" cy="0"/>
            </a:xfrm>
            <a:prstGeom prst="straightConnector1">
              <a:avLst/>
            </a:prstGeom>
            <a:noFill/>
            <a:ln cap="flat" cmpd="sng" w="254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09" name="Google Shape;109;p9"/>
            <p:cNvSpPr txBox="1"/>
            <p:nvPr/>
          </p:nvSpPr>
          <p:spPr>
            <a:xfrm>
              <a:off x="18556883" y="-28575"/>
              <a:ext cx="3048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0F1A38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First Name Last Name</a:t>
              </a:r>
              <a:endParaRPr/>
            </a:p>
          </p:txBody>
        </p:sp>
        <p:sp>
          <p:nvSpPr>
            <p:cNvPr id="110" name="Google Shape;110;p9"/>
            <p:cNvSpPr txBox="1"/>
            <p:nvPr/>
          </p:nvSpPr>
          <p:spPr>
            <a:xfrm>
              <a:off x="0" y="-28575"/>
              <a:ext cx="21336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0F1A38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2024 Portfolio</a:t>
              </a:r>
              <a:endParaRPr/>
            </a:p>
          </p:txBody>
        </p:sp>
      </p:grpSp>
      <p:sp>
        <p:nvSpPr>
          <p:cNvPr id="111" name="Google Shape;111;p9"/>
          <p:cNvSpPr/>
          <p:nvPr>
            <p:ph idx="2" type="pic"/>
          </p:nvPr>
        </p:nvSpPr>
        <p:spPr>
          <a:xfrm>
            <a:off x="10098988" y="1028700"/>
            <a:ext cx="8190300" cy="3504300"/>
          </a:xfrm>
          <a:prstGeom prst="rect">
            <a:avLst/>
          </a:prstGeom>
          <a:noFill/>
          <a:ln>
            <a:noFill/>
          </a:ln>
        </p:spPr>
      </p:sp>
      <p:sp>
        <p:nvSpPr>
          <p:cNvPr id="112" name="Google Shape;112;p9"/>
          <p:cNvSpPr/>
          <p:nvPr>
            <p:ph idx="3" type="pic"/>
          </p:nvPr>
        </p:nvSpPr>
        <p:spPr>
          <a:xfrm>
            <a:off x="10099000" y="4806025"/>
            <a:ext cx="7160400" cy="5484600"/>
          </a:xfrm>
          <a:prstGeom prst="rect">
            <a:avLst/>
          </a:prstGeom>
          <a:noFill/>
          <a:ln>
            <a:noFill/>
          </a:ln>
        </p:spPr>
      </p:sp>
      <p:pic>
        <p:nvPicPr>
          <p:cNvPr id="113" name="Google Shape;113;p9"/>
          <p:cNvPicPr preferRelativeResize="0"/>
          <p:nvPr/>
        </p:nvPicPr>
        <p:blipFill rotWithShape="1">
          <a:blip r:embed="rId2">
            <a:alphaModFix/>
          </a:blip>
          <a:srcRect b="41605" l="0" r="29607" t="0"/>
          <a:stretch/>
        </p:blipFill>
        <p:spPr>
          <a:xfrm>
            <a:off x="15056575" y="7881750"/>
            <a:ext cx="3231426" cy="2403774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9"/>
          <p:cNvSpPr txBox="1"/>
          <p:nvPr>
            <p:ph type="title"/>
          </p:nvPr>
        </p:nvSpPr>
        <p:spPr>
          <a:xfrm>
            <a:off x="1028700" y="1217675"/>
            <a:ext cx="8439300" cy="2614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9"/>
          <p:cNvSpPr txBox="1"/>
          <p:nvPr>
            <p:ph idx="1" type="subTitle"/>
          </p:nvPr>
        </p:nvSpPr>
        <p:spPr>
          <a:xfrm>
            <a:off x="1028700" y="3806700"/>
            <a:ext cx="8439300" cy="135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chemeClr val="accent3"/>
              </a:buClr>
              <a:buSzPts val="4500"/>
              <a:buFont typeface="IBM Plex Mono Medium"/>
              <a:buNone/>
              <a:defRPr b="0" sz="4500">
                <a:solidFill>
                  <a:schemeClr val="accent3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16" name="Google Shape;116;p9"/>
          <p:cNvSpPr txBox="1"/>
          <p:nvPr>
            <p:ph idx="4" type="body"/>
          </p:nvPr>
        </p:nvSpPr>
        <p:spPr>
          <a:xfrm>
            <a:off x="1028700" y="5408725"/>
            <a:ext cx="8190300" cy="41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445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BM Plex Mono"/>
              <a:buChar char="•"/>
              <a:defRPr i="0" sz="340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indent="-4191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BM Plex Mono"/>
              <a:buChar char="–"/>
              <a:defRPr i="0" sz="300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BM Plex Mono"/>
              <a:buChar char="•"/>
              <a:defRPr i="0" sz="240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indent="-3683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IBM Plex Mono"/>
              <a:buChar char="–"/>
              <a:defRPr i="0" sz="220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BM Plex Mono"/>
              <a:buChar char="»"/>
              <a:defRPr i="0" sz="200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indent="-3429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BM Plex Mono"/>
              <a:buChar char="•"/>
              <a:defRPr i="0" sz="180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indent="-3302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BM Plex Mono"/>
              <a:buChar char="•"/>
              <a:defRPr i="0" sz="160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indent="-3175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"/>
              <a:buChar char="•"/>
              <a:defRPr i="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indent="-3048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Mono"/>
              <a:buChar char="•"/>
              <a:defRPr i="0" sz="120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">
  <p:cSld name="CUSTOM_4">
    <p:bg>
      <p:bgPr>
        <a:solidFill>
          <a:schemeClr val="dk2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0"/>
          <p:cNvSpPr/>
          <p:nvPr/>
        </p:nvSpPr>
        <p:spPr>
          <a:xfrm>
            <a:off x="9505950" y="0"/>
            <a:ext cx="8783496" cy="10283836"/>
          </a:xfrm>
          <a:custGeom>
            <a:rect b="b" l="l" r="r" t="t"/>
            <a:pathLst>
              <a:path extrusionOk="0" h="2764472" w="2312968">
                <a:moveTo>
                  <a:pt x="0" y="0"/>
                </a:moveTo>
                <a:lnTo>
                  <a:pt x="2312968" y="0"/>
                </a:lnTo>
                <a:lnTo>
                  <a:pt x="2312968" y="2764472"/>
                </a:lnTo>
                <a:lnTo>
                  <a:pt x="0" y="2764472"/>
                </a:lnTo>
                <a:close/>
              </a:path>
            </a:pathLst>
          </a:custGeom>
          <a:solidFill>
            <a:srgbClr val="D83D42"/>
          </a:solidFill>
          <a:ln>
            <a:noFill/>
          </a:ln>
        </p:spPr>
      </p:sp>
      <p:cxnSp>
        <p:nvCxnSpPr>
          <p:cNvPr id="119" name="Google Shape;119;p10"/>
          <p:cNvCxnSpPr/>
          <p:nvPr/>
        </p:nvCxnSpPr>
        <p:spPr>
          <a:xfrm rot="10800000">
            <a:off x="3134802" y="2913254"/>
            <a:ext cx="0" cy="7583100"/>
          </a:xfrm>
          <a:prstGeom prst="straightConnector1">
            <a:avLst/>
          </a:prstGeom>
          <a:noFill/>
          <a:ln cap="flat" cmpd="sng" w="38100">
            <a:solidFill>
              <a:srgbClr val="CD863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0" name="Google Shape;120;p10"/>
          <p:cNvGrpSpPr/>
          <p:nvPr/>
        </p:nvGrpSpPr>
        <p:grpSpPr>
          <a:xfrm>
            <a:off x="1028700" y="634323"/>
            <a:ext cx="16203662" cy="230850"/>
            <a:chOff x="0" y="-28575"/>
            <a:chExt cx="21604883" cy="307800"/>
          </a:xfrm>
        </p:grpSpPr>
        <p:cxnSp>
          <p:nvCxnSpPr>
            <p:cNvPr id="121" name="Google Shape;121;p10"/>
            <p:cNvCxnSpPr/>
            <p:nvPr/>
          </p:nvCxnSpPr>
          <p:spPr>
            <a:xfrm>
              <a:off x="2311400" y="179070"/>
              <a:ext cx="16022700" cy="0"/>
            </a:xfrm>
            <a:prstGeom prst="straightConnector1">
              <a:avLst/>
            </a:prstGeom>
            <a:noFill/>
            <a:ln cap="flat" cmpd="sng" w="254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22" name="Google Shape;122;p10"/>
            <p:cNvSpPr txBox="1"/>
            <p:nvPr/>
          </p:nvSpPr>
          <p:spPr>
            <a:xfrm>
              <a:off x="18556883" y="-28575"/>
              <a:ext cx="3048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000000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First Name Last Name</a:t>
              </a:r>
              <a:endParaRPr/>
            </a:p>
          </p:txBody>
        </p:sp>
        <p:sp>
          <p:nvSpPr>
            <p:cNvPr id="123" name="Google Shape;123;p10"/>
            <p:cNvSpPr txBox="1"/>
            <p:nvPr/>
          </p:nvSpPr>
          <p:spPr>
            <a:xfrm>
              <a:off x="0" y="-28575"/>
              <a:ext cx="21336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000000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2024 Portfolio</a:t>
              </a:r>
              <a:endParaRPr/>
            </a:p>
          </p:txBody>
        </p:sp>
      </p:grpSp>
      <p:pic>
        <p:nvPicPr>
          <p:cNvPr id="124" name="Google Shape;124;p10"/>
          <p:cNvPicPr preferRelativeResize="0"/>
          <p:nvPr/>
        </p:nvPicPr>
        <p:blipFill rotWithShape="1">
          <a:blip r:embed="rId2">
            <a:alphaModFix/>
          </a:blip>
          <a:srcRect b="0" l="0" r="0" t="-381"/>
          <a:stretch/>
        </p:blipFill>
        <p:spPr>
          <a:xfrm>
            <a:off x="1328650" y="2198275"/>
            <a:ext cx="1425076" cy="126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28650" y="4133100"/>
            <a:ext cx="1425076" cy="126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28650" y="6006775"/>
            <a:ext cx="1425076" cy="126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28650" y="7902936"/>
            <a:ext cx="1425076" cy="1260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0"/>
          <p:cNvPicPr preferRelativeResize="0"/>
          <p:nvPr/>
        </p:nvPicPr>
        <p:blipFill rotWithShape="1">
          <a:blip r:embed="rId3">
            <a:alphaModFix/>
          </a:blip>
          <a:srcRect b="36548" l="0" r="58354" t="0"/>
          <a:stretch/>
        </p:blipFill>
        <p:spPr>
          <a:xfrm>
            <a:off x="14941775" y="5143700"/>
            <a:ext cx="3347677" cy="514330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0"/>
          <p:cNvSpPr txBox="1"/>
          <p:nvPr>
            <p:ph type="title"/>
          </p:nvPr>
        </p:nvSpPr>
        <p:spPr>
          <a:xfrm>
            <a:off x="10158500" y="1361800"/>
            <a:ext cx="7424700" cy="2470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0" name="Google Shape;130;p10"/>
          <p:cNvSpPr txBox="1"/>
          <p:nvPr>
            <p:ph idx="1" type="subTitle"/>
          </p:nvPr>
        </p:nvSpPr>
        <p:spPr>
          <a:xfrm>
            <a:off x="10158500" y="3806700"/>
            <a:ext cx="7424700" cy="135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IBM Plex Mono Medium"/>
              <a:buNone/>
              <a:defRPr b="0" sz="4500">
                <a:solidFill>
                  <a:schemeClr val="lt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1" name="Google Shape;131;p10"/>
          <p:cNvSpPr txBox="1"/>
          <p:nvPr>
            <p:ph idx="2" type="subTitle"/>
          </p:nvPr>
        </p:nvSpPr>
        <p:spPr>
          <a:xfrm>
            <a:off x="3653600" y="2471400"/>
            <a:ext cx="4970400" cy="685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SzPts val="3400"/>
              <a:buNone/>
              <a:defRPr b="1"/>
            </a:lvl1pPr>
            <a:lvl2pPr lvl="1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32" name="Google Shape;132;p10"/>
          <p:cNvSpPr txBox="1"/>
          <p:nvPr>
            <p:ph idx="3" type="body"/>
          </p:nvPr>
        </p:nvSpPr>
        <p:spPr>
          <a:xfrm>
            <a:off x="3653600" y="3318625"/>
            <a:ext cx="4970400" cy="488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>
              <a:spcBef>
                <a:spcPts val="64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68300" lvl="1" marL="914400" rtl="0">
              <a:spcBef>
                <a:spcPts val="560"/>
              </a:spcBef>
              <a:spcAft>
                <a:spcPts val="0"/>
              </a:spcAft>
              <a:buSzPts val="2200"/>
              <a:buChar char="–"/>
              <a:defRPr sz="2200"/>
            </a:lvl2pPr>
            <a:lvl3pPr indent="-368300" lvl="2" marL="1371600" rtl="0">
              <a:spcBef>
                <a:spcPts val="480"/>
              </a:spcBef>
              <a:spcAft>
                <a:spcPts val="0"/>
              </a:spcAft>
              <a:buSzPts val="2200"/>
              <a:buChar char="•"/>
              <a:defRPr sz="2200"/>
            </a:lvl3pPr>
            <a:lvl4pPr indent="-355600" lvl="3" marL="18288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4pPr>
            <a:lvl5pPr indent="-342900" lvl="4" marL="2286000" rtl="0">
              <a:spcBef>
                <a:spcPts val="400"/>
              </a:spcBef>
              <a:spcAft>
                <a:spcPts val="0"/>
              </a:spcAft>
              <a:buSzPts val="1800"/>
              <a:buChar char="»"/>
              <a:defRPr sz="1800"/>
            </a:lvl5pPr>
            <a:lvl6pPr indent="-330200" lvl="5" marL="27432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6pPr>
            <a:lvl7pPr indent="-317500" lvl="6" marL="32004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7pPr>
            <a:lvl8pPr indent="-304800" lvl="7" marL="36576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292100" lvl="8" marL="4114800" rtl="0">
              <a:spcBef>
                <a:spcPts val="400"/>
              </a:spcBef>
              <a:spcAft>
                <a:spcPts val="0"/>
              </a:spcAft>
              <a:buSzPts val="1000"/>
              <a:buChar char="•"/>
              <a:defRPr sz="1000"/>
            </a:lvl9pPr>
          </a:lstStyle>
          <a:p/>
        </p:txBody>
      </p:sp>
      <p:sp>
        <p:nvSpPr>
          <p:cNvPr id="133" name="Google Shape;133;p10"/>
          <p:cNvSpPr txBox="1"/>
          <p:nvPr>
            <p:ph idx="4" type="subTitle"/>
          </p:nvPr>
        </p:nvSpPr>
        <p:spPr>
          <a:xfrm>
            <a:off x="3653600" y="2198275"/>
            <a:ext cx="4970400" cy="371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IBM Plex Mono Medium"/>
              <a:buNone/>
              <a:defRPr sz="2000">
                <a:solidFill>
                  <a:schemeClr val="lt2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34" name="Google Shape;134;p10"/>
          <p:cNvSpPr txBox="1"/>
          <p:nvPr>
            <p:ph idx="5" type="body"/>
          </p:nvPr>
        </p:nvSpPr>
        <p:spPr>
          <a:xfrm>
            <a:off x="10275075" y="5393475"/>
            <a:ext cx="6695100" cy="3992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>
                <a:solidFill>
                  <a:schemeClr val="lt1"/>
                </a:solidFill>
              </a:defRPr>
            </a:lvl1pPr>
            <a:lvl2pPr indent="-368300" lvl="1" marL="914400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200"/>
              <a:buChar char="–"/>
              <a:defRPr sz="2200">
                <a:solidFill>
                  <a:schemeClr val="lt1"/>
                </a:solidFill>
              </a:defRPr>
            </a:lvl2pPr>
            <a:lvl3pPr indent="-368300" lvl="2" marL="1371600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  <a:defRPr sz="2200">
                <a:solidFill>
                  <a:schemeClr val="lt1"/>
                </a:solidFill>
              </a:defRPr>
            </a:lvl3pPr>
            <a:lvl4pPr indent="-355600" lvl="3" marL="18288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>
                <a:solidFill>
                  <a:schemeClr val="lt1"/>
                </a:solidFill>
              </a:defRPr>
            </a:lvl4pPr>
            <a:lvl5pPr indent="-342900" lvl="4" marL="22860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 sz="1800">
                <a:solidFill>
                  <a:schemeClr val="lt1"/>
                </a:solidFill>
              </a:defRPr>
            </a:lvl5pPr>
            <a:lvl6pPr indent="-330200" lvl="5" marL="27432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7pPr>
            <a:lvl8pPr indent="-304800" lvl="7" marL="36576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8pPr>
            <a:lvl9pPr indent="-292100" lvl="8" marL="41148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5" name="Google Shape;135;p10"/>
          <p:cNvSpPr txBox="1"/>
          <p:nvPr>
            <p:ph idx="6" type="subTitle"/>
          </p:nvPr>
        </p:nvSpPr>
        <p:spPr>
          <a:xfrm>
            <a:off x="3653600" y="4406225"/>
            <a:ext cx="4970400" cy="685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400"/>
              <a:buNone/>
              <a:defRPr b="1"/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36" name="Google Shape;136;p10"/>
          <p:cNvSpPr txBox="1"/>
          <p:nvPr>
            <p:ph idx="7" type="body"/>
          </p:nvPr>
        </p:nvSpPr>
        <p:spPr>
          <a:xfrm>
            <a:off x="3653600" y="5253450"/>
            <a:ext cx="4970400" cy="488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>
              <a:spcBef>
                <a:spcPts val="64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68300" lvl="1" marL="914400" rtl="0">
              <a:spcBef>
                <a:spcPts val="560"/>
              </a:spcBef>
              <a:spcAft>
                <a:spcPts val="0"/>
              </a:spcAft>
              <a:buSzPts val="2200"/>
              <a:buChar char="–"/>
              <a:defRPr sz="2200"/>
            </a:lvl2pPr>
            <a:lvl3pPr indent="-368300" lvl="2" marL="1371600" rtl="0">
              <a:spcBef>
                <a:spcPts val="480"/>
              </a:spcBef>
              <a:spcAft>
                <a:spcPts val="0"/>
              </a:spcAft>
              <a:buSzPts val="2200"/>
              <a:buChar char="•"/>
              <a:defRPr sz="2200"/>
            </a:lvl3pPr>
            <a:lvl4pPr indent="-355600" lvl="3" marL="18288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4pPr>
            <a:lvl5pPr indent="-342900" lvl="4" marL="2286000" rtl="0">
              <a:spcBef>
                <a:spcPts val="400"/>
              </a:spcBef>
              <a:spcAft>
                <a:spcPts val="0"/>
              </a:spcAft>
              <a:buSzPts val="1800"/>
              <a:buChar char="»"/>
              <a:defRPr sz="1800"/>
            </a:lvl5pPr>
            <a:lvl6pPr indent="-330200" lvl="5" marL="27432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6pPr>
            <a:lvl7pPr indent="-317500" lvl="6" marL="32004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7pPr>
            <a:lvl8pPr indent="-304800" lvl="7" marL="36576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292100" lvl="8" marL="4114800" rtl="0">
              <a:spcBef>
                <a:spcPts val="400"/>
              </a:spcBef>
              <a:spcAft>
                <a:spcPts val="0"/>
              </a:spcAft>
              <a:buSzPts val="1000"/>
              <a:buChar char="•"/>
              <a:defRPr sz="1000"/>
            </a:lvl9pPr>
          </a:lstStyle>
          <a:p/>
        </p:txBody>
      </p:sp>
      <p:sp>
        <p:nvSpPr>
          <p:cNvPr id="137" name="Google Shape;137;p10"/>
          <p:cNvSpPr txBox="1"/>
          <p:nvPr>
            <p:ph idx="8" type="subTitle"/>
          </p:nvPr>
        </p:nvSpPr>
        <p:spPr>
          <a:xfrm>
            <a:off x="3653600" y="4133100"/>
            <a:ext cx="4970400" cy="371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IBM Plex Mono Medium"/>
              <a:buNone/>
              <a:defRPr sz="2000">
                <a:solidFill>
                  <a:schemeClr val="lt2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38" name="Google Shape;138;p10"/>
          <p:cNvSpPr txBox="1"/>
          <p:nvPr>
            <p:ph idx="9" type="subTitle"/>
          </p:nvPr>
        </p:nvSpPr>
        <p:spPr>
          <a:xfrm>
            <a:off x="3653600" y="6279900"/>
            <a:ext cx="4970400" cy="685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400"/>
              <a:buNone/>
              <a:defRPr b="1"/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39" name="Google Shape;139;p10"/>
          <p:cNvSpPr txBox="1"/>
          <p:nvPr>
            <p:ph idx="13" type="body"/>
          </p:nvPr>
        </p:nvSpPr>
        <p:spPr>
          <a:xfrm>
            <a:off x="3653600" y="7127125"/>
            <a:ext cx="4970400" cy="488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>
              <a:spcBef>
                <a:spcPts val="64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68300" lvl="1" marL="914400" rtl="0">
              <a:spcBef>
                <a:spcPts val="560"/>
              </a:spcBef>
              <a:spcAft>
                <a:spcPts val="0"/>
              </a:spcAft>
              <a:buSzPts val="2200"/>
              <a:buChar char="–"/>
              <a:defRPr sz="2200"/>
            </a:lvl2pPr>
            <a:lvl3pPr indent="-368300" lvl="2" marL="1371600" rtl="0">
              <a:spcBef>
                <a:spcPts val="480"/>
              </a:spcBef>
              <a:spcAft>
                <a:spcPts val="0"/>
              </a:spcAft>
              <a:buSzPts val="2200"/>
              <a:buChar char="•"/>
              <a:defRPr sz="2200"/>
            </a:lvl3pPr>
            <a:lvl4pPr indent="-355600" lvl="3" marL="18288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4pPr>
            <a:lvl5pPr indent="-342900" lvl="4" marL="2286000" rtl="0">
              <a:spcBef>
                <a:spcPts val="400"/>
              </a:spcBef>
              <a:spcAft>
                <a:spcPts val="0"/>
              </a:spcAft>
              <a:buSzPts val="1800"/>
              <a:buChar char="»"/>
              <a:defRPr sz="1800"/>
            </a:lvl5pPr>
            <a:lvl6pPr indent="-330200" lvl="5" marL="27432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6pPr>
            <a:lvl7pPr indent="-317500" lvl="6" marL="32004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7pPr>
            <a:lvl8pPr indent="-304800" lvl="7" marL="36576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292100" lvl="8" marL="4114800" rtl="0">
              <a:spcBef>
                <a:spcPts val="400"/>
              </a:spcBef>
              <a:spcAft>
                <a:spcPts val="0"/>
              </a:spcAft>
              <a:buSzPts val="1000"/>
              <a:buChar char="•"/>
              <a:defRPr sz="1000"/>
            </a:lvl9pPr>
          </a:lstStyle>
          <a:p/>
        </p:txBody>
      </p:sp>
      <p:sp>
        <p:nvSpPr>
          <p:cNvPr id="140" name="Google Shape;140;p10"/>
          <p:cNvSpPr txBox="1"/>
          <p:nvPr>
            <p:ph idx="14" type="subTitle"/>
          </p:nvPr>
        </p:nvSpPr>
        <p:spPr>
          <a:xfrm>
            <a:off x="3653600" y="6006775"/>
            <a:ext cx="4970400" cy="371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IBM Plex Mono Medium"/>
              <a:buNone/>
              <a:defRPr sz="2000">
                <a:solidFill>
                  <a:schemeClr val="lt2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41" name="Google Shape;141;p10"/>
          <p:cNvSpPr txBox="1"/>
          <p:nvPr>
            <p:ph idx="15" type="subTitle"/>
          </p:nvPr>
        </p:nvSpPr>
        <p:spPr>
          <a:xfrm>
            <a:off x="3653600" y="8176050"/>
            <a:ext cx="4970400" cy="685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400"/>
              <a:buNone/>
              <a:defRPr b="1"/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42" name="Google Shape;142;p10"/>
          <p:cNvSpPr txBox="1"/>
          <p:nvPr>
            <p:ph idx="16" type="body"/>
          </p:nvPr>
        </p:nvSpPr>
        <p:spPr>
          <a:xfrm>
            <a:off x="3653600" y="9023275"/>
            <a:ext cx="4970400" cy="488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>
              <a:spcBef>
                <a:spcPts val="64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68300" lvl="1" marL="914400" rtl="0">
              <a:spcBef>
                <a:spcPts val="560"/>
              </a:spcBef>
              <a:spcAft>
                <a:spcPts val="0"/>
              </a:spcAft>
              <a:buSzPts val="2200"/>
              <a:buChar char="–"/>
              <a:defRPr sz="2200"/>
            </a:lvl2pPr>
            <a:lvl3pPr indent="-368300" lvl="2" marL="1371600" rtl="0">
              <a:spcBef>
                <a:spcPts val="480"/>
              </a:spcBef>
              <a:spcAft>
                <a:spcPts val="0"/>
              </a:spcAft>
              <a:buSzPts val="2200"/>
              <a:buChar char="•"/>
              <a:defRPr sz="2200"/>
            </a:lvl3pPr>
            <a:lvl4pPr indent="-355600" lvl="3" marL="18288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4pPr>
            <a:lvl5pPr indent="-342900" lvl="4" marL="2286000" rtl="0">
              <a:spcBef>
                <a:spcPts val="400"/>
              </a:spcBef>
              <a:spcAft>
                <a:spcPts val="0"/>
              </a:spcAft>
              <a:buSzPts val="1800"/>
              <a:buChar char="»"/>
              <a:defRPr sz="1800"/>
            </a:lvl5pPr>
            <a:lvl6pPr indent="-330200" lvl="5" marL="2743200" rtl="0"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6pPr>
            <a:lvl7pPr indent="-317500" lvl="6" marL="32004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7pPr>
            <a:lvl8pPr indent="-304800" lvl="7" marL="36576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292100" lvl="8" marL="4114800" rtl="0">
              <a:spcBef>
                <a:spcPts val="400"/>
              </a:spcBef>
              <a:spcAft>
                <a:spcPts val="0"/>
              </a:spcAft>
              <a:buSzPts val="1000"/>
              <a:buChar char="•"/>
              <a:defRPr sz="1000"/>
            </a:lvl9pPr>
          </a:lstStyle>
          <a:p/>
        </p:txBody>
      </p:sp>
      <p:sp>
        <p:nvSpPr>
          <p:cNvPr id="143" name="Google Shape;143;p10"/>
          <p:cNvSpPr txBox="1"/>
          <p:nvPr>
            <p:ph idx="17" type="subTitle"/>
          </p:nvPr>
        </p:nvSpPr>
        <p:spPr>
          <a:xfrm>
            <a:off x="3653600" y="7902925"/>
            <a:ext cx="4970400" cy="371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IBM Plex Mono Medium"/>
              <a:buNone/>
              <a:defRPr sz="2000">
                <a:solidFill>
                  <a:schemeClr val="lt2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theme" Target="../theme/theme2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0"/>
              <a:buFont typeface="Teko"/>
              <a:buNone/>
              <a:defRPr b="1" i="0" sz="13000" u="none" cap="none" strike="noStrike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445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BM Plex Mono"/>
              <a:buChar char="•"/>
              <a:defRPr i="0" sz="340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indent="-4191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BM Plex Mono"/>
              <a:buChar char="–"/>
              <a:defRPr i="0" sz="300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BM Plex Mono"/>
              <a:buChar char="•"/>
              <a:defRPr i="0" sz="240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indent="-3683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IBM Plex Mono"/>
              <a:buChar char="–"/>
              <a:defRPr i="0" sz="220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BM Plex Mono"/>
              <a:buChar char="»"/>
              <a:defRPr i="0" sz="200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indent="-3429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BM Plex Mono"/>
              <a:buChar char="•"/>
              <a:defRPr i="0" sz="180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indent="-3302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BM Plex Mono"/>
              <a:buChar char="•"/>
              <a:defRPr i="0" sz="160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indent="-3175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"/>
              <a:buChar char="•"/>
              <a:defRPr i="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indent="-3048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Mono"/>
              <a:buChar char="•"/>
              <a:defRPr i="0" sz="1200" u="none" cap="none" strike="noStrike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spd="slow"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39.png"/><Relationship Id="rId5" Type="http://schemas.openxmlformats.org/officeDocument/2006/relationships/image" Target="../media/image16.png"/><Relationship Id="rId6" Type="http://schemas.openxmlformats.org/officeDocument/2006/relationships/image" Target="../media/image4.png"/><Relationship Id="rId7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5.png"/><Relationship Id="rId4" Type="http://schemas.openxmlformats.org/officeDocument/2006/relationships/image" Target="../media/image4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9.png"/><Relationship Id="rId4" Type="http://schemas.openxmlformats.org/officeDocument/2006/relationships/image" Target="../media/image46.png"/><Relationship Id="rId5" Type="http://schemas.openxmlformats.org/officeDocument/2006/relationships/image" Target="../media/image50.png"/><Relationship Id="rId6" Type="http://schemas.openxmlformats.org/officeDocument/2006/relationships/image" Target="../media/image48.png"/><Relationship Id="rId7" Type="http://schemas.openxmlformats.org/officeDocument/2006/relationships/image" Target="../media/image44.png"/><Relationship Id="rId8" Type="http://schemas.openxmlformats.org/officeDocument/2006/relationships/image" Target="../media/image5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1.png"/><Relationship Id="rId4" Type="http://schemas.openxmlformats.org/officeDocument/2006/relationships/image" Target="../media/image58.png"/><Relationship Id="rId5" Type="http://schemas.openxmlformats.org/officeDocument/2006/relationships/image" Target="../media/image41.png"/><Relationship Id="rId6" Type="http://schemas.openxmlformats.org/officeDocument/2006/relationships/image" Target="../media/image5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9.png"/><Relationship Id="rId4" Type="http://schemas.openxmlformats.org/officeDocument/2006/relationships/image" Target="../media/image62.png"/><Relationship Id="rId5" Type="http://schemas.openxmlformats.org/officeDocument/2006/relationships/image" Target="../media/image47.png"/><Relationship Id="rId6" Type="http://schemas.openxmlformats.org/officeDocument/2006/relationships/image" Target="../media/image56.png"/><Relationship Id="rId7" Type="http://schemas.openxmlformats.org/officeDocument/2006/relationships/image" Target="../media/image67.png"/><Relationship Id="rId8" Type="http://schemas.openxmlformats.org/officeDocument/2006/relationships/image" Target="../media/image5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png"/><Relationship Id="rId4" Type="http://schemas.openxmlformats.org/officeDocument/2006/relationships/image" Target="../media/image10.png"/><Relationship Id="rId5" Type="http://schemas.openxmlformats.org/officeDocument/2006/relationships/image" Target="../media/image69.png"/><Relationship Id="rId6" Type="http://schemas.openxmlformats.org/officeDocument/2006/relationships/image" Target="../media/image60.png"/><Relationship Id="rId7" Type="http://schemas.openxmlformats.org/officeDocument/2006/relationships/image" Target="../media/image7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png"/><Relationship Id="rId4" Type="http://schemas.openxmlformats.org/officeDocument/2006/relationships/image" Target="../media/image31.png"/><Relationship Id="rId5" Type="http://schemas.openxmlformats.org/officeDocument/2006/relationships/image" Target="../media/image33.png"/><Relationship Id="rId6" Type="http://schemas.openxmlformats.org/officeDocument/2006/relationships/image" Target="../media/image3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5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70.png"/><Relationship Id="rId7" Type="http://schemas.openxmlformats.org/officeDocument/2006/relationships/image" Target="../media/image6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5.png"/><Relationship Id="rId4" Type="http://schemas.openxmlformats.org/officeDocument/2006/relationships/image" Target="../media/image37.png"/><Relationship Id="rId5" Type="http://schemas.openxmlformats.org/officeDocument/2006/relationships/image" Target="../media/image88.png"/><Relationship Id="rId6" Type="http://schemas.openxmlformats.org/officeDocument/2006/relationships/image" Target="../media/image81.png"/><Relationship Id="rId7" Type="http://schemas.openxmlformats.org/officeDocument/2006/relationships/image" Target="../media/image3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5.png"/><Relationship Id="rId4" Type="http://schemas.openxmlformats.org/officeDocument/2006/relationships/image" Target="../media/image74.png"/><Relationship Id="rId5" Type="http://schemas.openxmlformats.org/officeDocument/2006/relationships/image" Target="../media/image66.png"/><Relationship Id="rId6" Type="http://schemas.openxmlformats.org/officeDocument/2006/relationships/image" Target="../media/image7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0.png"/><Relationship Id="rId4" Type="http://schemas.openxmlformats.org/officeDocument/2006/relationships/image" Target="../media/image93.png"/><Relationship Id="rId5" Type="http://schemas.openxmlformats.org/officeDocument/2006/relationships/image" Target="../media/image92.png"/><Relationship Id="rId6" Type="http://schemas.openxmlformats.org/officeDocument/2006/relationships/image" Target="../media/image8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1.png"/><Relationship Id="rId4" Type="http://schemas.openxmlformats.org/officeDocument/2006/relationships/image" Target="../media/image82.png"/><Relationship Id="rId5" Type="http://schemas.openxmlformats.org/officeDocument/2006/relationships/image" Target="../media/image17.png"/><Relationship Id="rId6" Type="http://schemas.openxmlformats.org/officeDocument/2006/relationships/image" Target="../media/image2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6.png"/><Relationship Id="rId4" Type="http://schemas.openxmlformats.org/officeDocument/2006/relationships/image" Target="../media/image23.png"/><Relationship Id="rId5" Type="http://schemas.openxmlformats.org/officeDocument/2006/relationships/image" Target="../media/image36.png"/><Relationship Id="rId6" Type="http://schemas.openxmlformats.org/officeDocument/2006/relationships/image" Target="../media/image29.png"/></Relationships>
</file>

<file path=ppt/slides/_rels/slide23.xml.rels><?xml version="1.0" encoding="UTF-8" standalone="yes"?><Relationships xmlns="http://schemas.openxmlformats.org/package/2006/relationships"><Relationship Id="rId11" Type="http://schemas.openxmlformats.org/officeDocument/2006/relationships/image" Target="../media/image21.png"/><Relationship Id="rId10" Type="http://schemas.openxmlformats.org/officeDocument/2006/relationships/image" Target="../media/image8.png"/><Relationship Id="rId13" Type="http://schemas.openxmlformats.org/officeDocument/2006/relationships/image" Target="../media/image17.png"/><Relationship Id="rId1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6.png"/><Relationship Id="rId4" Type="http://schemas.openxmlformats.org/officeDocument/2006/relationships/image" Target="../media/image16.png"/><Relationship Id="rId9" Type="http://schemas.openxmlformats.org/officeDocument/2006/relationships/image" Target="../media/image12.png"/><Relationship Id="rId15" Type="http://schemas.openxmlformats.org/officeDocument/2006/relationships/image" Target="../media/image84.png"/><Relationship Id="rId14" Type="http://schemas.openxmlformats.org/officeDocument/2006/relationships/image" Target="../media/image36.png"/><Relationship Id="rId17" Type="http://schemas.openxmlformats.org/officeDocument/2006/relationships/image" Target="../media/image87.png"/><Relationship Id="rId16" Type="http://schemas.openxmlformats.org/officeDocument/2006/relationships/image" Target="../media/image25.png"/><Relationship Id="rId5" Type="http://schemas.openxmlformats.org/officeDocument/2006/relationships/image" Target="../media/image4.png"/><Relationship Id="rId6" Type="http://schemas.openxmlformats.org/officeDocument/2006/relationships/image" Target="../media/image3.png"/><Relationship Id="rId18" Type="http://schemas.openxmlformats.org/officeDocument/2006/relationships/image" Target="../media/image30.png"/><Relationship Id="rId7" Type="http://schemas.openxmlformats.org/officeDocument/2006/relationships/image" Target="../media/image1.png"/><Relationship Id="rId8" Type="http://schemas.openxmlformats.org/officeDocument/2006/relationships/image" Target="../media/image2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8.png"/><Relationship Id="rId4" Type="http://schemas.openxmlformats.org/officeDocument/2006/relationships/image" Target="../media/image85.png"/><Relationship Id="rId5" Type="http://schemas.openxmlformats.org/officeDocument/2006/relationships/image" Target="../media/image9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Relationship Id="rId4" Type="http://schemas.openxmlformats.org/officeDocument/2006/relationships/image" Target="../media/image12.png"/><Relationship Id="rId5" Type="http://schemas.openxmlformats.org/officeDocument/2006/relationships/image" Target="../media/image22.png"/><Relationship Id="rId6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png"/><Relationship Id="rId4" Type="http://schemas.openxmlformats.org/officeDocument/2006/relationships/image" Target="../media/image38.png"/><Relationship Id="rId5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5.png"/><Relationship Id="rId4" Type="http://schemas.openxmlformats.org/officeDocument/2006/relationships/image" Target="../media/image6.png"/><Relationship Id="rId5" Type="http://schemas.openxmlformats.org/officeDocument/2006/relationships/image" Target="../media/image4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0.png"/><Relationship Id="rId4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Relationship Id="rId4" Type="http://schemas.openxmlformats.org/officeDocument/2006/relationships/image" Target="../media/image8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1E1E1"/>
        </a:solid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0"/>
          <p:cNvSpPr/>
          <p:nvPr/>
        </p:nvSpPr>
        <p:spPr>
          <a:xfrm>
            <a:off x="10172500" y="5435925"/>
            <a:ext cx="4965705" cy="4848331"/>
          </a:xfrm>
          <a:custGeom>
            <a:rect b="b" l="l" r="r" t="t"/>
            <a:pathLst>
              <a:path extrusionOk="0" h="722015" w="678375">
                <a:moveTo>
                  <a:pt x="518355" y="0"/>
                </a:moveTo>
                <a:lnTo>
                  <a:pt x="160020" y="0"/>
                </a:lnTo>
                <a:lnTo>
                  <a:pt x="0" y="160020"/>
                </a:lnTo>
                <a:lnTo>
                  <a:pt x="0" y="561995"/>
                </a:lnTo>
                <a:lnTo>
                  <a:pt x="160020" y="722015"/>
                </a:lnTo>
                <a:lnTo>
                  <a:pt x="518355" y="722015"/>
                </a:lnTo>
                <a:lnTo>
                  <a:pt x="678375" y="561995"/>
                </a:lnTo>
                <a:lnTo>
                  <a:pt x="678375" y="160020"/>
                </a:lnTo>
                <a:lnTo>
                  <a:pt x="518355" y="0"/>
                </a:lnTo>
                <a:close/>
              </a:path>
            </a:pathLst>
          </a:custGeom>
          <a:solidFill>
            <a:srgbClr val="36470B"/>
          </a:solidFill>
          <a:ln>
            <a:noFill/>
          </a:ln>
        </p:spPr>
      </p:sp>
      <p:sp>
        <p:nvSpPr>
          <p:cNvPr id="297" name="Google Shape;297;p20"/>
          <p:cNvSpPr/>
          <p:nvPr/>
        </p:nvSpPr>
        <p:spPr>
          <a:xfrm>
            <a:off x="-1247800" y="5435925"/>
            <a:ext cx="12217724" cy="4848331"/>
          </a:xfrm>
          <a:custGeom>
            <a:rect b="b" l="l" r="r" t="t"/>
            <a:pathLst>
              <a:path extrusionOk="0" h="722015" w="1669088">
                <a:moveTo>
                  <a:pt x="1509068" y="0"/>
                </a:moveTo>
                <a:lnTo>
                  <a:pt x="160020" y="0"/>
                </a:lnTo>
                <a:lnTo>
                  <a:pt x="0" y="160020"/>
                </a:lnTo>
                <a:lnTo>
                  <a:pt x="0" y="561995"/>
                </a:lnTo>
                <a:lnTo>
                  <a:pt x="160020" y="722015"/>
                </a:lnTo>
                <a:lnTo>
                  <a:pt x="1509068" y="722015"/>
                </a:lnTo>
                <a:lnTo>
                  <a:pt x="1669088" y="561995"/>
                </a:lnTo>
                <a:lnTo>
                  <a:pt x="1669088" y="160020"/>
                </a:lnTo>
                <a:lnTo>
                  <a:pt x="1509068" y="0"/>
                </a:lnTo>
                <a:close/>
              </a:path>
            </a:pathLst>
          </a:custGeom>
          <a:solidFill>
            <a:srgbClr val="82BDCD"/>
          </a:solidFill>
          <a:ln>
            <a:noFill/>
          </a:ln>
        </p:spPr>
      </p:sp>
      <p:pic>
        <p:nvPicPr>
          <p:cNvPr id="298" name="Google Shape;29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667850" y="5696725"/>
            <a:ext cx="2602102" cy="2602076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20"/>
          <p:cNvSpPr txBox="1"/>
          <p:nvPr/>
        </p:nvSpPr>
        <p:spPr>
          <a:xfrm>
            <a:off x="1407468" y="1817114"/>
            <a:ext cx="15473100" cy="33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9" u="none" cap="none" strike="noStrike">
                <a:solidFill>
                  <a:srgbClr val="D83D42"/>
                </a:solidFill>
                <a:latin typeface="Teko"/>
                <a:ea typeface="Teko"/>
                <a:cs typeface="Teko"/>
                <a:sym typeface="Teko"/>
              </a:rPr>
              <a:t>PORTFOLIO</a:t>
            </a:r>
            <a:endParaRPr/>
          </a:p>
        </p:txBody>
      </p:sp>
      <p:sp>
        <p:nvSpPr>
          <p:cNvPr id="300" name="Google Shape;300;p20"/>
          <p:cNvSpPr txBox="1"/>
          <p:nvPr/>
        </p:nvSpPr>
        <p:spPr>
          <a:xfrm>
            <a:off x="1789332" y="1203253"/>
            <a:ext cx="14709335" cy="1377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0F1A38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rPr>
              <a:t>Advertising Art Director </a:t>
            </a:r>
            <a:endParaRPr/>
          </a:p>
        </p:txBody>
      </p:sp>
      <p:sp>
        <p:nvSpPr>
          <p:cNvPr id="301" name="Google Shape;301;p20"/>
          <p:cNvSpPr txBox="1"/>
          <p:nvPr/>
        </p:nvSpPr>
        <p:spPr>
          <a:xfrm>
            <a:off x="11335458" y="5574610"/>
            <a:ext cx="2320642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rPr>
              <a:t>2024</a:t>
            </a:r>
            <a:endParaRPr/>
          </a:p>
        </p:txBody>
      </p:sp>
      <p:sp>
        <p:nvSpPr>
          <p:cNvPr id="302" name="Google Shape;302;p20"/>
          <p:cNvSpPr txBox="1"/>
          <p:nvPr/>
        </p:nvSpPr>
        <p:spPr>
          <a:xfrm>
            <a:off x="1633280" y="5574610"/>
            <a:ext cx="457200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F1A38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rPr>
              <a:t>First Name Last Name</a:t>
            </a:r>
            <a:endParaRPr/>
          </a:p>
        </p:txBody>
      </p:sp>
      <p:pic>
        <p:nvPicPr>
          <p:cNvPr id="303" name="Google Shape;303;p20"/>
          <p:cNvPicPr preferRelativeResize="0"/>
          <p:nvPr/>
        </p:nvPicPr>
        <p:blipFill rotWithShape="1">
          <a:blip r:embed="rId4">
            <a:alphaModFix/>
          </a:blip>
          <a:srcRect b="18287" l="0" r="0" t="0"/>
          <a:stretch/>
        </p:blipFill>
        <p:spPr>
          <a:xfrm>
            <a:off x="-12525" y="6211501"/>
            <a:ext cx="18313049" cy="407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0"/>
          <p:cNvPicPr preferRelativeResize="0"/>
          <p:nvPr/>
        </p:nvPicPr>
        <p:blipFill rotWithShape="1">
          <a:blip r:embed="rId5">
            <a:alphaModFix/>
          </a:blip>
          <a:srcRect b="0" l="72074" r="0" t="0"/>
          <a:stretch/>
        </p:blipFill>
        <p:spPr>
          <a:xfrm>
            <a:off x="-220083" y="1087925"/>
            <a:ext cx="1276750" cy="406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0"/>
          <p:cNvPicPr preferRelativeResize="0"/>
          <p:nvPr/>
        </p:nvPicPr>
        <p:blipFill rotWithShape="1">
          <a:blip r:embed="rId6">
            <a:alphaModFix/>
          </a:blip>
          <a:srcRect b="0" l="0" r="56253" t="82479"/>
          <a:stretch/>
        </p:blipFill>
        <p:spPr>
          <a:xfrm>
            <a:off x="15694250" y="516475"/>
            <a:ext cx="3632676" cy="130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0"/>
          <p:cNvPicPr preferRelativeResize="0"/>
          <p:nvPr/>
        </p:nvPicPr>
        <p:blipFill rotWithShape="1">
          <a:blip r:embed="rId7">
            <a:alphaModFix/>
          </a:blip>
          <a:srcRect b="41544" l="41311" r="0" t="0"/>
          <a:stretch/>
        </p:blipFill>
        <p:spPr>
          <a:xfrm>
            <a:off x="-12525" y="5717600"/>
            <a:ext cx="4873351" cy="456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1E1E1"/>
        </a:solidFill>
      </p:bgPr>
    </p:bg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1" name="Google Shape;491;p29"/>
          <p:cNvCxnSpPr/>
          <p:nvPr/>
        </p:nvCxnSpPr>
        <p:spPr>
          <a:xfrm rot="10800000">
            <a:off x="-3600" y="4188957"/>
            <a:ext cx="18291600" cy="0"/>
          </a:xfrm>
          <a:prstGeom prst="straightConnector1">
            <a:avLst/>
          </a:prstGeom>
          <a:noFill/>
          <a:ln cap="flat" cmpd="sng" w="38100">
            <a:solidFill>
              <a:srgbClr val="CD863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92" name="Google Shape;492;p29"/>
          <p:cNvGrpSpPr/>
          <p:nvPr/>
        </p:nvGrpSpPr>
        <p:grpSpPr>
          <a:xfrm>
            <a:off x="1028700" y="634323"/>
            <a:ext cx="16203662" cy="250031"/>
            <a:chOff x="0" y="-28575"/>
            <a:chExt cx="21604883" cy="333375"/>
          </a:xfrm>
        </p:grpSpPr>
        <p:cxnSp>
          <p:nvCxnSpPr>
            <p:cNvPr id="493" name="Google Shape;493;p29"/>
            <p:cNvCxnSpPr/>
            <p:nvPr/>
          </p:nvCxnSpPr>
          <p:spPr>
            <a:xfrm>
              <a:off x="2311400" y="179070"/>
              <a:ext cx="16022776" cy="0"/>
            </a:xfrm>
            <a:prstGeom prst="straightConnector1">
              <a:avLst/>
            </a:prstGeom>
            <a:noFill/>
            <a:ln cap="flat" cmpd="sng" w="254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494" name="Google Shape;494;p29"/>
            <p:cNvSpPr txBox="1"/>
            <p:nvPr/>
          </p:nvSpPr>
          <p:spPr>
            <a:xfrm>
              <a:off x="18556883" y="-28575"/>
              <a:ext cx="3048000" cy="333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000000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First Name Last Name</a:t>
              </a:r>
              <a:endParaRPr/>
            </a:p>
          </p:txBody>
        </p:sp>
        <p:sp>
          <p:nvSpPr>
            <p:cNvPr id="495" name="Google Shape;495;p29"/>
            <p:cNvSpPr txBox="1"/>
            <p:nvPr/>
          </p:nvSpPr>
          <p:spPr>
            <a:xfrm>
              <a:off x="0" y="-28575"/>
              <a:ext cx="2133600" cy="333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000000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2024 Portfolio</a:t>
              </a:r>
              <a:endParaRPr/>
            </a:p>
          </p:txBody>
        </p:sp>
      </p:grpSp>
      <p:sp>
        <p:nvSpPr>
          <p:cNvPr id="496" name="Google Shape;496;p29"/>
          <p:cNvSpPr txBox="1"/>
          <p:nvPr/>
        </p:nvSpPr>
        <p:spPr>
          <a:xfrm>
            <a:off x="2310070" y="781050"/>
            <a:ext cx="13296243" cy="22225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999" u="none" cap="none" strike="noStrike">
                <a:solidFill>
                  <a:srgbClr val="0F1A38"/>
                </a:solidFill>
                <a:latin typeface="Teko"/>
                <a:ea typeface="Teko"/>
                <a:cs typeface="Teko"/>
                <a:sym typeface="Teko"/>
              </a:rPr>
              <a:t>My Skills</a:t>
            </a:r>
            <a:endParaRPr/>
          </a:p>
        </p:txBody>
      </p:sp>
      <p:grpSp>
        <p:nvGrpSpPr>
          <p:cNvPr id="497" name="Google Shape;497;p29"/>
          <p:cNvGrpSpPr/>
          <p:nvPr/>
        </p:nvGrpSpPr>
        <p:grpSpPr>
          <a:xfrm>
            <a:off x="1028700" y="4592271"/>
            <a:ext cx="3259576" cy="1991404"/>
            <a:chOff x="0" y="-57150"/>
            <a:chExt cx="4346100" cy="2655204"/>
          </a:xfrm>
        </p:grpSpPr>
        <p:sp>
          <p:nvSpPr>
            <p:cNvPr id="498" name="Google Shape;498;p29"/>
            <p:cNvSpPr txBox="1"/>
            <p:nvPr/>
          </p:nvSpPr>
          <p:spPr>
            <a:xfrm>
              <a:off x="0" y="1539054"/>
              <a:ext cx="4248600" cy="10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F1A38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Add a little bit of body text</a:t>
              </a:r>
              <a:endParaRPr/>
            </a:p>
          </p:txBody>
        </p:sp>
        <p:sp>
          <p:nvSpPr>
            <p:cNvPr id="499" name="Google Shape;499;p29"/>
            <p:cNvSpPr txBox="1"/>
            <p:nvPr/>
          </p:nvSpPr>
          <p:spPr>
            <a:xfrm>
              <a:off x="0" y="-57150"/>
              <a:ext cx="4346100" cy="132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00" u="none" cap="none" strike="noStrike">
                  <a:solidFill>
                    <a:srgbClr val="0F1A38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Digital and Print Design</a:t>
              </a:r>
              <a:endParaRPr/>
            </a:p>
          </p:txBody>
        </p:sp>
      </p:grpSp>
      <p:grpSp>
        <p:nvGrpSpPr>
          <p:cNvPr id="500" name="Google Shape;500;p29"/>
          <p:cNvGrpSpPr/>
          <p:nvPr/>
        </p:nvGrpSpPr>
        <p:grpSpPr>
          <a:xfrm>
            <a:off x="5173183" y="4592272"/>
            <a:ext cx="3257100" cy="2039644"/>
            <a:chOff x="0" y="-57150"/>
            <a:chExt cx="4342800" cy="2719525"/>
          </a:xfrm>
        </p:grpSpPr>
        <p:sp>
          <p:nvSpPr>
            <p:cNvPr id="501" name="Google Shape;501;p29"/>
            <p:cNvSpPr txBox="1"/>
            <p:nvPr/>
          </p:nvSpPr>
          <p:spPr>
            <a:xfrm>
              <a:off x="0" y="1603375"/>
              <a:ext cx="4342800" cy="10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F1A38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Add a little bit of body text</a:t>
              </a:r>
              <a:endParaRPr/>
            </a:p>
          </p:txBody>
        </p:sp>
        <p:sp>
          <p:nvSpPr>
            <p:cNvPr id="502" name="Google Shape;502;p29"/>
            <p:cNvSpPr txBox="1"/>
            <p:nvPr/>
          </p:nvSpPr>
          <p:spPr>
            <a:xfrm>
              <a:off x="0" y="-57150"/>
              <a:ext cx="4117200" cy="132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00" u="none" cap="none" strike="noStrike">
                  <a:solidFill>
                    <a:srgbClr val="0F1A38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Photography &amp; Video Editing</a:t>
              </a:r>
              <a:endParaRPr/>
            </a:p>
          </p:txBody>
        </p:sp>
      </p:grpSp>
      <p:grpSp>
        <p:nvGrpSpPr>
          <p:cNvPr id="503" name="Google Shape;503;p29"/>
          <p:cNvGrpSpPr/>
          <p:nvPr/>
        </p:nvGrpSpPr>
        <p:grpSpPr>
          <a:xfrm>
            <a:off x="13474724" y="4592271"/>
            <a:ext cx="3784500" cy="1991404"/>
            <a:chOff x="0" y="-57150"/>
            <a:chExt cx="5046000" cy="2655204"/>
          </a:xfrm>
        </p:grpSpPr>
        <p:sp>
          <p:nvSpPr>
            <p:cNvPr id="504" name="Google Shape;504;p29"/>
            <p:cNvSpPr txBox="1"/>
            <p:nvPr/>
          </p:nvSpPr>
          <p:spPr>
            <a:xfrm>
              <a:off x="0" y="1539054"/>
              <a:ext cx="4224900" cy="10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F1A38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Add a little bit of body text</a:t>
              </a:r>
              <a:endParaRPr/>
            </a:p>
          </p:txBody>
        </p:sp>
        <p:sp>
          <p:nvSpPr>
            <p:cNvPr id="505" name="Google Shape;505;p29"/>
            <p:cNvSpPr txBox="1"/>
            <p:nvPr/>
          </p:nvSpPr>
          <p:spPr>
            <a:xfrm>
              <a:off x="0" y="-57150"/>
              <a:ext cx="5046000" cy="132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00" u="none" cap="none" strike="noStrike">
                  <a:solidFill>
                    <a:srgbClr val="0F1A38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Project Management</a:t>
              </a:r>
              <a:endParaRPr/>
            </a:p>
          </p:txBody>
        </p:sp>
      </p:grpSp>
      <p:grpSp>
        <p:nvGrpSpPr>
          <p:cNvPr id="506" name="Google Shape;506;p29"/>
          <p:cNvGrpSpPr/>
          <p:nvPr/>
        </p:nvGrpSpPr>
        <p:grpSpPr>
          <a:xfrm>
            <a:off x="9315132" y="4592271"/>
            <a:ext cx="3274650" cy="1991404"/>
            <a:chOff x="0" y="-57150"/>
            <a:chExt cx="4366200" cy="2655204"/>
          </a:xfrm>
        </p:grpSpPr>
        <p:sp>
          <p:nvSpPr>
            <p:cNvPr id="507" name="Google Shape;507;p29"/>
            <p:cNvSpPr txBox="1"/>
            <p:nvPr/>
          </p:nvSpPr>
          <p:spPr>
            <a:xfrm>
              <a:off x="0" y="1539054"/>
              <a:ext cx="4366200" cy="10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F1A38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Add a little bit of body text</a:t>
              </a:r>
              <a:endParaRPr/>
            </a:p>
          </p:txBody>
        </p:sp>
        <p:sp>
          <p:nvSpPr>
            <p:cNvPr id="508" name="Google Shape;508;p29"/>
            <p:cNvSpPr txBox="1"/>
            <p:nvPr/>
          </p:nvSpPr>
          <p:spPr>
            <a:xfrm>
              <a:off x="0" y="-57150"/>
              <a:ext cx="2183100" cy="132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00" u="none" cap="none" strike="noStrike">
                  <a:solidFill>
                    <a:srgbClr val="0F1A38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UI/UX Design</a:t>
              </a:r>
              <a:endParaRPr/>
            </a:p>
          </p:txBody>
        </p:sp>
      </p:grpSp>
      <p:pic>
        <p:nvPicPr>
          <p:cNvPr id="509" name="Google Shape;509;p29"/>
          <p:cNvPicPr preferRelativeResize="0"/>
          <p:nvPr/>
        </p:nvPicPr>
        <p:blipFill rotWithShape="1">
          <a:blip r:embed="rId3">
            <a:alphaModFix/>
          </a:blip>
          <a:srcRect b="23023" l="0" r="0" t="0"/>
          <a:stretch/>
        </p:blipFill>
        <p:spPr>
          <a:xfrm>
            <a:off x="0" y="7314468"/>
            <a:ext cx="18291600" cy="2972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8700" y="3083199"/>
            <a:ext cx="834325" cy="834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72338" y="3083199"/>
            <a:ext cx="834325" cy="834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15975" y="3075375"/>
            <a:ext cx="834325" cy="834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29"/>
          <p:cNvPicPr preferRelativeResize="0"/>
          <p:nvPr/>
        </p:nvPicPr>
        <p:blipFill rotWithShape="1">
          <a:blip r:embed="rId4">
            <a:alphaModFix/>
          </a:blip>
          <a:srcRect b="0" l="0" r="0" t="-938"/>
          <a:stretch/>
        </p:blipFill>
        <p:spPr>
          <a:xfrm>
            <a:off x="13459600" y="3075375"/>
            <a:ext cx="834325" cy="842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1E1E1"/>
        </a:solidFill>
      </p:bgPr>
    </p:bg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30"/>
          <p:cNvSpPr/>
          <p:nvPr/>
        </p:nvSpPr>
        <p:spPr>
          <a:xfrm>
            <a:off x="1028700" y="3964235"/>
            <a:ext cx="339806" cy="526924"/>
          </a:xfrm>
          <a:custGeom>
            <a:rect b="b" l="l" r="r" t="t"/>
            <a:pathLst>
              <a:path extrusionOk="0" h="6350000" w="4355697">
                <a:moveTo>
                  <a:pt x="3807652" y="2884170"/>
                </a:moveTo>
                <a:lnTo>
                  <a:pt x="3807652" y="2307590"/>
                </a:lnTo>
                <a:lnTo>
                  <a:pt x="3275130" y="2307590"/>
                </a:lnTo>
                <a:lnTo>
                  <a:pt x="3275130" y="1731010"/>
                </a:lnTo>
                <a:lnTo>
                  <a:pt x="2723504" y="1731010"/>
                </a:lnTo>
                <a:lnTo>
                  <a:pt x="2723504" y="1154430"/>
                </a:lnTo>
                <a:lnTo>
                  <a:pt x="2190982" y="1154430"/>
                </a:lnTo>
                <a:lnTo>
                  <a:pt x="2190982" y="577850"/>
                </a:lnTo>
                <a:lnTo>
                  <a:pt x="1638162" y="577850"/>
                </a:lnTo>
                <a:lnTo>
                  <a:pt x="1638162" y="0"/>
                </a:lnTo>
                <a:lnTo>
                  <a:pt x="0" y="0"/>
                </a:lnTo>
                <a:lnTo>
                  <a:pt x="0" y="577850"/>
                </a:lnTo>
                <a:lnTo>
                  <a:pt x="552820" y="577850"/>
                </a:lnTo>
                <a:lnTo>
                  <a:pt x="552820" y="1155700"/>
                </a:lnTo>
                <a:lnTo>
                  <a:pt x="1085342" y="1155700"/>
                </a:lnTo>
                <a:lnTo>
                  <a:pt x="1085342" y="1732280"/>
                </a:lnTo>
                <a:lnTo>
                  <a:pt x="1636968" y="1732280"/>
                </a:lnTo>
                <a:lnTo>
                  <a:pt x="1636968" y="2310130"/>
                </a:lnTo>
                <a:lnTo>
                  <a:pt x="2169490" y="2310130"/>
                </a:lnTo>
                <a:lnTo>
                  <a:pt x="2169490" y="2886710"/>
                </a:lnTo>
                <a:lnTo>
                  <a:pt x="2717535" y="2886710"/>
                </a:lnTo>
                <a:lnTo>
                  <a:pt x="2717535" y="3460750"/>
                </a:lnTo>
                <a:lnTo>
                  <a:pt x="2169490" y="3460750"/>
                </a:lnTo>
                <a:lnTo>
                  <a:pt x="2169490" y="4039870"/>
                </a:lnTo>
                <a:lnTo>
                  <a:pt x="2170684" y="4039870"/>
                </a:lnTo>
                <a:lnTo>
                  <a:pt x="2169490" y="4039870"/>
                </a:lnTo>
                <a:lnTo>
                  <a:pt x="1636968" y="4039870"/>
                </a:lnTo>
                <a:lnTo>
                  <a:pt x="1636968" y="4617720"/>
                </a:lnTo>
                <a:lnTo>
                  <a:pt x="1084148" y="4617720"/>
                </a:lnTo>
                <a:lnTo>
                  <a:pt x="1084148" y="5194300"/>
                </a:lnTo>
                <a:lnTo>
                  <a:pt x="551626" y="5194300"/>
                </a:lnTo>
                <a:lnTo>
                  <a:pt x="551626" y="5772150"/>
                </a:lnTo>
                <a:lnTo>
                  <a:pt x="0" y="5772150"/>
                </a:lnTo>
                <a:lnTo>
                  <a:pt x="0" y="6350000"/>
                </a:lnTo>
                <a:lnTo>
                  <a:pt x="1638162" y="6350000"/>
                </a:lnTo>
                <a:lnTo>
                  <a:pt x="1638162" y="5772150"/>
                </a:lnTo>
                <a:lnTo>
                  <a:pt x="2189788" y="5772150"/>
                </a:lnTo>
                <a:lnTo>
                  <a:pt x="2189788" y="5195570"/>
                </a:lnTo>
                <a:lnTo>
                  <a:pt x="2722310" y="5195570"/>
                </a:lnTo>
                <a:lnTo>
                  <a:pt x="2722310" y="4618990"/>
                </a:lnTo>
                <a:lnTo>
                  <a:pt x="3275130" y="4618990"/>
                </a:lnTo>
                <a:lnTo>
                  <a:pt x="3275130" y="4039870"/>
                </a:lnTo>
                <a:lnTo>
                  <a:pt x="3807652" y="4039870"/>
                </a:lnTo>
                <a:lnTo>
                  <a:pt x="3807652" y="3462020"/>
                </a:lnTo>
                <a:lnTo>
                  <a:pt x="4355697" y="3462020"/>
                </a:lnTo>
                <a:lnTo>
                  <a:pt x="4355697" y="2884170"/>
                </a:lnTo>
                <a:close/>
              </a:path>
            </a:pathLst>
          </a:custGeom>
          <a:solidFill>
            <a:srgbClr val="0F1A38"/>
          </a:solidFill>
          <a:ln>
            <a:noFill/>
          </a:ln>
        </p:spPr>
      </p:sp>
      <p:sp>
        <p:nvSpPr>
          <p:cNvPr id="519" name="Google Shape;519;p30"/>
          <p:cNvSpPr txBox="1"/>
          <p:nvPr/>
        </p:nvSpPr>
        <p:spPr>
          <a:xfrm>
            <a:off x="1028700" y="1095375"/>
            <a:ext cx="7859599" cy="22225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999" u="none" cap="none" strike="noStrike">
                <a:solidFill>
                  <a:srgbClr val="0F1A38"/>
                </a:solidFill>
                <a:latin typeface="Teko"/>
                <a:ea typeface="Teko"/>
                <a:cs typeface="Teko"/>
                <a:sym typeface="Teko"/>
              </a:rPr>
              <a:t>Campaigns</a:t>
            </a:r>
            <a:endParaRPr/>
          </a:p>
        </p:txBody>
      </p:sp>
      <p:sp>
        <p:nvSpPr>
          <p:cNvPr id="520" name="Google Shape;520;p30"/>
          <p:cNvSpPr txBox="1"/>
          <p:nvPr/>
        </p:nvSpPr>
        <p:spPr>
          <a:xfrm>
            <a:off x="1028700" y="952500"/>
            <a:ext cx="44577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D83D42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rPr>
              <a:t>Award-Winning</a:t>
            </a:r>
            <a:endParaRPr/>
          </a:p>
        </p:txBody>
      </p:sp>
      <p:grpSp>
        <p:nvGrpSpPr>
          <p:cNvPr id="521" name="Google Shape;521;p30"/>
          <p:cNvGrpSpPr/>
          <p:nvPr/>
        </p:nvGrpSpPr>
        <p:grpSpPr>
          <a:xfrm>
            <a:off x="1821002" y="6993466"/>
            <a:ext cx="5486400" cy="825500"/>
            <a:chOff x="0" y="-38100"/>
            <a:chExt cx="7315200" cy="1100667"/>
          </a:xfrm>
        </p:grpSpPr>
        <p:sp>
          <p:nvSpPr>
            <p:cNvPr id="522" name="Google Shape;522;p30"/>
            <p:cNvSpPr txBox="1"/>
            <p:nvPr/>
          </p:nvSpPr>
          <p:spPr>
            <a:xfrm>
              <a:off x="0" y="-38100"/>
              <a:ext cx="1219200" cy="4402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D83D42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2014</a:t>
              </a:r>
              <a:endParaRPr/>
            </a:p>
          </p:txBody>
        </p:sp>
        <p:sp>
          <p:nvSpPr>
            <p:cNvPr id="523" name="Google Shape;523;p30"/>
            <p:cNvSpPr txBox="1"/>
            <p:nvPr/>
          </p:nvSpPr>
          <p:spPr>
            <a:xfrm>
              <a:off x="0" y="395817"/>
              <a:ext cx="7315200" cy="6667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00" u="none" cap="none" strike="noStrike">
                  <a:solidFill>
                    <a:srgbClr val="0F1A38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Brilliant Minds Award </a:t>
              </a:r>
              <a:endParaRPr/>
            </a:p>
          </p:txBody>
        </p:sp>
      </p:grpSp>
      <p:grpSp>
        <p:nvGrpSpPr>
          <p:cNvPr id="524" name="Google Shape;524;p30"/>
          <p:cNvGrpSpPr/>
          <p:nvPr/>
        </p:nvGrpSpPr>
        <p:grpSpPr>
          <a:xfrm>
            <a:off x="1821002" y="8315325"/>
            <a:ext cx="5486400" cy="825500"/>
            <a:chOff x="0" y="-38100"/>
            <a:chExt cx="7315200" cy="1100667"/>
          </a:xfrm>
        </p:grpSpPr>
        <p:sp>
          <p:nvSpPr>
            <p:cNvPr id="525" name="Google Shape;525;p30"/>
            <p:cNvSpPr txBox="1"/>
            <p:nvPr/>
          </p:nvSpPr>
          <p:spPr>
            <a:xfrm>
              <a:off x="0" y="-38100"/>
              <a:ext cx="1219200" cy="4402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D83D42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2013</a:t>
              </a:r>
              <a:endParaRPr/>
            </a:p>
          </p:txBody>
        </p:sp>
        <p:sp>
          <p:nvSpPr>
            <p:cNvPr id="526" name="Google Shape;526;p30"/>
            <p:cNvSpPr txBox="1"/>
            <p:nvPr/>
          </p:nvSpPr>
          <p:spPr>
            <a:xfrm>
              <a:off x="0" y="395817"/>
              <a:ext cx="7315200" cy="6667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00" u="none" cap="none" strike="noStrike">
                  <a:solidFill>
                    <a:srgbClr val="0F1A38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Young Advertisers Award </a:t>
              </a:r>
              <a:endParaRPr/>
            </a:p>
          </p:txBody>
        </p:sp>
      </p:grpSp>
      <p:grpSp>
        <p:nvGrpSpPr>
          <p:cNvPr id="527" name="Google Shape;527;p30"/>
          <p:cNvGrpSpPr/>
          <p:nvPr/>
        </p:nvGrpSpPr>
        <p:grpSpPr>
          <a:xfrm>
            <a:off x="1821002" y="5671608"/>
            <a:ext cx="5486400" cy="825500"/>
            <a:chOff x="0" y="-38100"/>
            <a:chExt cx="7315200" cy="1100667"/>
          </a:xfrm>
        </p:grpSpPr>
        <p:sp>
          <p:nvSpPr>
            <p:cNvPr id="528" name="Google Shape;528;p30"/>
            <p:cNvSpPr txBox="1"/>
            <p:nvPr/>
          </p:nvSpPr>
          <p:spPr>
            <a:xfrm>
              <a:off x="0" y="-38100"/>
              <a:ext cx="1219200" cy="4402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D83D42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2017</a:t>
              </a:r>
              <a:endParaRPr/>
            </a:p>
          </p:txBody>
        </p:sp>
        <p:sp>
          <p:nvSpPr>
            <p:cNvPr id="529" name="Google Shape;529;p30"/>
            <p:cNvSpPr txBox="1"/>
            <p:nvPr/>
          </p:nvSpPr>
          <p:spPr>
            <a:xfrm>
              <a:off x="0" y="395817"/>
              <a:ext cx="7315200" cy="6667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00" u="none" cap="none" strike="noStrike">
                  <a:solidFill>
                    <a:srgbClr val="0F1A38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Lorem Media All Stars</a:t>
              </a:r>
              <a:endParaRPr/>
            </a:p>
          </p:txBody>
        </p:sp>
      </p:grpSp>
      <p:grpSp>
        <p:nvGrpSpPr>
          <p:cNvPr id="530" name="Google Shape;530;p30"/>
          <p:cNvGrpSpPr/>
          <p:nvPr/>
        </p:nvGrpSpPr>
        <p:grpSpPr>
          <a:xfrm>
            <a:off x="1821002" y="3897497"/>
            <a:ext cx="5486400" cy="1316365"/>
            <a:chOff x="0" y="-38100"/>
            <a:chExt cx="7315200" cy="1755153"/>
          </a:xfrm>
        </p:grpSpPr>
        <p:sp>
          <p:nvSpPr>
            <p:cNvPr id="531" name="Google Shape;531;p30"/>
            <p:cNvSpPr txBox="1"/>
            <p:nvPr/>
          </p:nvSpPr>
          <p:spPr>
            <a:xfrm>
              <a:off x="0" y="-38100"/>
              <a:ext cx="1219200" cy="4402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D83D42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2020</a:t>
              </a:r>
              <a:endParaRPr/>
            </a:p>
          </p:txBody>
        </p:sp>
        <p:sp>
          <p:nvSpPr>
            <p:cNvPr id="532" name="Google Shape;532;p30"/>
            <p:cNvSpPr txBox="1"/>
            <p:nvPr/>
          </p:nvSpPr>
          <p:spPr>
            <a:xfrm>
              <a:off x="0" y="393453"/>
              <a:ext cx="7315200" cy="132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00" u="none" cap="none" strike="noStrike">
                  <a:solidFill>
                    <a:srgbClr val="0F1A38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Festival of Ipsum Digital Awards</a:t>
              </a:r>
              <a:endParaRPr/>
            </a:p>
          </p:txBody>
        </p:sp>
      </p:grpSp>
      <p:sp>
        <p:nvSpPr>
          <p:cNvPr id="533" name="Google Shape;533;p30"/>
          <p:cNvSpPr/>
          <p:nvPr/>
        </p:nvSpPr>
        <p:spPr>
          <a:xfrm>
            <a:off x="1028700" y="5788396"/>
            <a:ext cx="339806" cy="526924"/>
          </a:xfrm>
          <a:custGeom>
            <a:rect b="b" l="l" r="r" t="t"/>
            <a:pathLst>
              <a:path extrusionOk="0" h="6350000" w="4355697">
                <a:moveTo>
                  <a:pt x="3807652" y="2884170"/>
                </a:moveTo>
                <a:lnTo>
                  <a:pt x="3807652" y="2307590"/>
                </a:lnTo>
                <a:lnTo>
                  <a:pt x="3275130" y="2307590"/>
                </a:lnTo>
                <a:lnTo>
                  <a:pt x="3275130" y="1731010"/>
                </a:lnTo>
                <a:lnTo>
                  <a:pt x="2723504" y="1731010"/>
                </a:lnTo>
                <a:lnTo>
                  <a:pt x="2723504" y="1154430"/>
                </a:lnTo>
                <a:lnTo>
                  <a:pt x="2190982" y="1154430"/>
                </a:lnTo>
                <a:lnTo>
                  <a:pt x="2190982" y="577850"/>
                </a:lnTo>
                <a:lnTo>
                  <a:pt x="1638162" y="577850"/>
                </a:lnTo>
                <a:lnTo>
                  <a:pt x="1638162" y="0"/>
                </a:lnTo>
                <a:lnTo>
                  <a:pt x="0" y="0"/>
                </a:lnTo>
                <a:lnTo>
                  <a:pt x="0" y="577850"/>
                </a:lnTo>
                <a:lnTo>
                  <a:pt x="552820" y="577850"/>
                </a:lnTo>
                <a:lnTo>
                  <a:pt x="552820" y="1155700"/>
                </a:lnTo>
                <a:lnTo>
                  <a:pt x="1085342" y="1155700"/>
                </a:lnTo>
                <a:lnTo>
                  <a:pt x="1085342" y="1732280"/>
                </a:lnTo>
                <a:lnTo>
                  <a:pt x="1636968" y="1732280"/>
                </a:lnTo>
                <a:lnTo>
                  <a:pt x="1636968" y="2310130"/>
                </a:lnTo>
                <a:lnTo>
                  <a:pt x="2169490" y="2310130"/>
                </a:lnTo>
                <a:lnTo>
                  <a:pt x="2169490" y="2886710"/>
                </a:lnTo>
                <a:lnTo>
                  <a:pt x="2717535" y="2886710"/>
                </a:lnTo>
                <a:lnTo>
                  <a:pt x="2717535" y="3460750"/>
                </a:lnTo>
                <a:lnTo>
                  <a:pt x="2169490" y="3460750"/>
                </a:lnTo>
                <a:lnTo>
                  <a:pt x="2169490" y="4039870"/>
                </a:lnTo>
                <a:lnTo>
                  <a:pt x="2170684" y="4039870"/>
                </a:lnTo>
                <a:lnTo>
                  <a:pt x="2169490" y="4039870"/>
                </a:lnTo>
                <a:lnTo>
                  <a:pt x="1636968" y="4039870"/>
                </a:lnTo>
                <a:lnTo>
                  <a:pt x="1636968" y="4617720"/>
                </a:lnTo>
                <a:lnTo>
                  <a:pt x="1084148" y="4617720"/>
                </a:lnTo>
                <a:lnTo>
                  <a:pt x="1084148" y="5194300"/>
                </a:lnTo>
                <a:lnTo>
                  <a:pt x="551626" y="5194300"/>
                </a:lnTo>
                <a:lnTo>
                  <a:pt x="551626" y="5772150"/>
                </a:lnTo>
                <a:lnTo>
                  <a:pt x="0" y="5772150"/>
                </a:lnTo>
                <a:lnTo>
                  <a:pt x="0" y="6350000"/>
                </a:lnTo>
                <a:lnTo>
                  <a:pt x="1638162" y="6350000"/>
                </a:lnTo>
                <a:lnTo>
                  <a:pt x="1638162" y="5772150"/>
                </a:lnTo>
                <a:lnTo>
                  <a:pt x="2189788" y="5772150"/>
                </a:lnTo>
                <a:lnTo>
                  <a:pt x="2189788" y="5195570"/>
                </a:lnTo>
                <a:lnTo>
                  <a:pt x="2722310" y="5195570"/>
                </a:lnTo>
                <a:lnTo>
                  <a:pt x="2722310" y="4618990"/>
                </a:lnTo>
                <a:lnTo>
                  <a:pt x="3275130" y="4618990"/>
                </a:lnTo>
                <a:lnTo>
                  <a:pt x="3275130" y="4039870"/>
                </a:lnTo>
                <a:lnTo>
                  <a:pt x="3807652" y="4039870"/>
                </a:lnTo>
                <a:lnTo>
                  <a:pt x="3807652" y="3462020"/>
                </a:lnTo>
                <a:lnTo>
                  <a:pt x="4355697" y="3462020"/>
                </a:lnTo>
                <a:lnTo>
                  <a:pt x="4355697" y="2884170"/>
                </a:lnTo>
                <a:close/>
              </a:path>
            </a:pathLst>
          </a:custGeom>
          <a:solidFill>
            <a:srgbClr val="0F1A38"/>
          </a:solidFill>
          <a:ln>
            <a:noFill/>
          </a:ln>
        </p:spPr>
      </p:sp>
      <p:sp>
        <p:nvSpPr>
          <p:cNvPr id="534" name="Google Shape;534;p30"/>
          <p:cNvSpPr/>
          <p:nvPr/>
        </p:nvSpPr>
        <p:spPr>
          <a:xfrm>
            <a:off x="1028700" y="7125999"/>
            <a:ext cx="339806" cy="526924"/>
          </a:xfrm>
          <a:custGeom>
            <a:rect b="b" l="l" r="r" t="t"/>
            <a:pathLst>
              <a:path extrusionOk="0" h="6350000" w="4355697">
                <a:moveTo>
                  <a:pt x="3807652" y="2884170"/>
                </a:moveTo>
                <a:lnTo>
                  <a:pt x="3807652" y="2307590"/>
                </a:lnTo>
                <a:lnTo>
                  <a:pt x="3275130" y="2307590"/>
                </a:lnTo>
                <a:lnTo>
                  <a:pt x="3275130" y="1731010"/>
                </a:lnTo>
                <a:lnTo>
                  <a:pt x="2723504" y="1731010"/>
                </a:lnTo>
                <a:lnTo>
                  <a:pt x="2723504" y="1154430"/>
                </a:lnTo>
                <a:lnTo>
                  <a:pt x="2190982" y="1154430"/>
                </a:lnTo>
                <a:lnTo>
                  <a:pt x="2190982" y="577850"/>
                </a:lnTo>
                <a:lnTo>
                  <a:pt x="1638162" y="577850"/>
                </a:lnTo>
                <a:lnTo>
                  <a:pt x="1638162" y="0"/>
                </a:lnTo>
                <a:lnTo>
                  <a:pt x="0" y="0"/>
                </a:lnTo>
                <a:lnTo>
                  <a:pt x="0" y="577850"/>
                </a:lnTo>
                <a:lnTo>
                  <a:pt x="552820" y="577850"/>
                </a:lnTo>
                <a:lnTo>
                  <a:pt x="552820" y="1155700"/>
                </a:lnTo>
                <a:lnTo>
                  <a:pt x="1085342" y="1155700"/>
                </a:lnTo>
                <a:lnTo>
                  <a:pt x="1085342" y="1732280"/>
                </a:lnTo>
                <a:lnTo>
                  <a:pt x="1636968" y="1732280"/>
                </a:lnTo>
                <a:lnTo>
                  <a:pt x="1636968" y="2310130"/>
                </a:lnTo>
                <a:lnTo>
                  <a:pt x="2169490" y="2310130"/>
                </a:lnTo>
                <a:lnTo>
                  <a:pt x="2169490" y="2886710"/>
                </a:lnTo>
                <a:lnTo>
                  <a:pt x="2717535" y="2886710"/>
                </a:lnTo>
                <a:lnTo>
                  <a:pt x="2717535" y="3460750"/>
                </a:lnTo>
                <a:lnTo>
                  <a:pt x="2169490" y="3460750"/>
                </a:lnTo>
                <a:lnTo>
                  <a:pt x="2169490" y="4039870"/>
                </a:lnTo>
                <a:lnTo>
                  <a:pt x="2170684" y="4039870"/>
                </a:lnTo>
                <a:lnTo>
                  <a:pt x="2169490" y="4039870"/>
                </a:lnTo>
                <a:lnTo>
                  <a:pt x="1636968" y="4039870"/>
                </a:lnTo>
                <a:lnTo>
                  <a:pt x="1636968" y="4617720"/>
                </a:lnTo>
                <a:lnTo>
                  <a:pt x="1084148" y="4617720"/>
                </a:lnTo>
                <a:lnTo>
                  <a:pt x="1084148" y="5194300"/>
                </a:lnTo>
                <a:lnTo>
                  <a:pt x="551626" y="5194300"/>
                </a:lnTo>
                <a:lnTo>
                  <a:pt x="551626" y="5772150"/>
                </a:lnTo>
                <a:lnTo>
                  <a:pt x="0" y="5772150"/>
                </a:lnTo>
                <a:lnTo>
                  <a:pt x="0" y="6350000"/>
                </a:lnTo>
                <a:lnTo>
                  <a:pt x="1638162" y="6350000"/>
                </a:lnTo>
                <a:lnTo>
                  <a:pt x="1638162" y="5772150"/>
                </a:lnTo>
                <a:lnTo>
                  <a:pt x="2189788" y="5772150"/>
                </a:lnTo>
                <a:lnTo>
                  <a:pt x="2189788" y="5195570"/>
                </a:lnTo>
                <a:lnTo>
                  <a:pt x="2722310" y="5195570"/>
                </a:lnTo>
                <a:lnTo>
                  <a:pt x="2722310" y="4618990"/>
                </a:lnTo>
                <a:lnTo>
                  <a:pt x="3275130" y="4618990"/>
                </a:lnTo>
                <a:lnTo>
                  <a:pt x="3275130" y="4039870"/>
                </a:lnTo>
                <a:lnTo>
                  <a:pt x="3807652" y="4039870"/>
                </a:lnTo>
                <a:lnTo>
                  <a:pt x="3807652" y="3462020"/>
                </a:lnTo>
                <a:lnTo>
                  <a:pt x="4355697" y="3462020"/>
                </a:lnTo>
                <a:lnTo>
                  <a:pt x="4355697" y="2884170"/>
                </a:lnTo>
                <a:close/>
              </a:path>
            </a:pathLst>
          </a:custGeom>
          <a:solidFill>
            <a:srgbClr val="0F1A38"/>
          </a:solidFill>
          <a:ln>
            <a:noFill/>
          </a:ln>
        </p:spPr>
      </p:sp>
      <p:sp>
        <p:nvSpPr>
          <p:cNvPr id="535" name="Google Shape;535;p30"/>
          <p:cNvSpPr/>
          <p:nvPr/>
        </p:nvSpPr>
        <p:spPr>
          <a:xfrm>
            <a:off x="1028700" y="8463602"/>
            <a:ext cx="339806" cy="526924"/>
          </a:xfrm>
          <a:custGeom>
            <a:rect b="b" l="l" r="r" t="t"/>
            <a:pathLst>
              <a:path extrusionOk="0" h="6350000" w="4355697">
                <a:moveTo>
                  <a:pt x="3807652" y="2884170"/>
                </a:moveTo>
                <a:lnTo>
                  <a:pt x="3807652" y="2307590"/>
                </a:lnTo>
                <a:lnTo>
                  <a:pt x="3275130" y="2307590"/>
                </a:lnTo>
                <a:lnTo>
                  <a:pt x="3275130" y="1731010"/>
                </a:lnTo>
                <a:lnTo>
                  <a:pt x="2723504" y="1731010"/>
                </a:lnTo>
                <a:lnTo>
                  <a:pt x="2723504" y="1154430"/>
                </a:lnTo>
                <a:lnTo>
                  <a:pt x="2190982" y="1154430"/>
                </a:lnTo>
                <a:lnTo>
                  <a:pt x="2190982" y="577850"/>
                </a:lnTo>
                <a:lnTo>
                  <a:pt x="1638162" y="577850"/>
                </a:lnTo>
                <a:lnTo>
                  <a:pt x="1638162" y="0"/>
                </a:lnTo>
                <a:lnTo>
                  <a:pt x="0" y="0"/>
                </a:lnTo>
                <a:lnTo>
                  <a:pt x="0" y="577850"/>
                </a:lnTo>
                <a:lnTo>
                  <a:pt x="552820" y="577850"/>
                </a:lnTo>
                <a:lnTo>
                  <a:pt x="552820" y="1155700"/>
                </a:lnTo>
                <a:lnTo>
                  <a:pt x="1085342" y="1155700"/>
                </a:lnTo>
                <a:lnTo>
                  <a:pt x="1085342" y="1732280"/>
                </a:lnTo>
                <a:lnTo>
                  <a:pt x="1636968" y="1732280"/>
                </a:lnTo>
                <a:lnTo>
                  <a:pt x="1636968" y="2310130"/>
                </a:lnTo>
                <a:lnTo>
                  <a:pt x="2169490" y="2310130"/>
                </a:lnTo>
                <a:lnTo>
                  <a:pt x="2169490" y="2886710"/>
                </a:lnTo>
                <a:lnTo>
                  <a:pt x="2717535" y="2886710"/>
                </a:lnTo>
                <a:lnTo>
                  <a:pt x="2717535" y="3460750"/>
                </a:lnTo>
                <a:lnTo>
                  <a:pt x="2169490" y="3460750"/>
                </a:lnTo>
                <a:lnTo>
                  <a:pt x="2169490" y="4039870"/>
                </a:lnTo>
                <a:lnTo>
                  <a:pt x="2170684" y="4039870"/>
                </a:lnTo>
                <a:lnTo>
                  <a:pt x="2169490" y="4039870"/>
                </a:lnTo>
                <a:lnTo>
                  <a:pt x="1636968" y="4039870"/>
                </a:lnTo>
                <a:lnTo>
                  <a:pt x="1636968" y="4617720"/>
                </a:lnTo>
                <a:lnTo>
                  <a:pt x="1084148" y="4617720"/>
                </a:lnTo>
                <a:lnTo>
                  <a:pt x="1084148" y="5194300"/>
                </a:lnTo>
                <a:lnTo>
                  <a:pt x="551626" y="5194300"/>
                </a:lnTo>
                <a:lnTo>
                  <a:pt x="551626" y="5772150"/>
                </a:lnTo>
                <a:lnTo>
                  <a:pt x="0" y="5772150"/>
                </a:lnTo>
                <a:lnTo>
                  <a:pt x="0" y="6350000"/>
                </a:lnTo>
                <a:lnTo>
                  <a:pt x="1638162" y="6350000"/>
                </a:lnTo>
                <a:lnTo>
                  <a:pt x="1638162" y="5772150"/>
                </a:lnTo>
                <a:lnTo>
                  <a:pt x="2189788" y="5772150"/>
                </a:lnTo>
                <a:lnTo>
                  <a:pt x="2189788" y="5195570"/>
                </a:lnTo>
                <a:lnTo>
                  <a:pt x="2722310" y="5195570"/>
                </a:lnTo>
                <a:lnTo>
                  <a:pt x="2722310" y="4618990"/>
                </a:lnTo>
                <a:lnTo>
                  <a:pt x="3275130" y="4618990"/>
                </a:lnTo>
                <a:lnTo>
                  <a:pt x="3275130" y="4039870"/>
                </a:lnTo>
                <a:lnTo>
                  <a:pt x="3807652" y="4039870"/>
                </a:lnTo>
                <a:lnTo>
                  <a:pt x="3807652" y="3462020"/>
                </a:lnTo>
                <a:lnTo>
                  <a:pt x="4355697" y="3462020"/>
                </a:lnTo>
                <a:lnTo>
                  <a:pt x="4355697" y="2884170"/>
                </a:lnTo>
                <a:close/>
              </a:path>
            </a:pathLst>
          </a:custGeom>
          <a:solidFill>
            <a:srgbClr val="0F1A38"/>
          </a:solidFill>
          <a:ln>
            <a:noFill/>
          </a:ln>
        </p:spPr>
      </p:sp>
      <p:pic>
        <p:nvPicPr>
          <p:cNvPr id="536" name="Google Shape;536;p30"/>
          <p:cNvPicPr preferRelativeResize="0"/>
          <p:nvPr/>
        </p:nvPicPr>
        <p:blipFill rotWithShape="1">
          <a:blip r:embed="rId3">
            <a:alphaModFix/>
          </a:blip>
          <a:srcRect b="0" l="0" r="0" t="4113"/>
          <a:stretch/>
        </p:blipFill>
        <p:spPr>
          <a:xfrm>
            <a:off x="9312550" y="0"/>
            <a:ext cx="3133225" cy="347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30"/>
          <p:cNvPicPr preferRelativeResize="0"/>
          <p:nvPr/>
        </p:nvPicPr>
        <p:blipFill rotWithShape="1">
          <a:blip r:embed="rId4">
            <a:alphaModFix/>
          </a:blip>
          <a:srcRect b="0" l="0" r="0" t="2104"/>
          <a:stretch/>
        </p:blipFill>
        <p:spPr>
          <a:xfrm>
            <a:off x="12445775" y="0"/>
            <a:ext cx="3133250" cy="689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30"/>
          <p:cNvPicPr preferRelativeResize="0"/>
          <p:nvPr/>
        </p:nvPicPr>
        <p:blipFill rotWithShape="1">
          <a:blip r:embed="rId5">
            <a:alphaModFix/>
          </a:blip>
          <a:srcRect b="0" l="0" r="13539" t="1854"/>
          <a:stretch/>
        </p:blipFill>
        <p:spPr>
          <a:xfrm>
            <a:off x="15579025" y="0"/>
            <a:ext cx="2708975" cy="571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30"/>
          <p:cNvPicPr preferRelativeResize="0"/>
          <p:nvPr/>
        </p:nvPicPr>
        <p:blipFill rotWithShape="1">
          <a:blip r:embed="rId6">
            <a:alphaModFix/>
          </a:blip>
          <a:srcRect b="14741" l="0" r="0" t="0"/>
          <a:stretch/>
        </p:blipFill>
        <p:spPr>
          <a:xfrm>
            <a:off x="9312550" y="3473450"/>
            <a:ext cx="3133225" cy="681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445775" y="6893175"/>
            <a:ext cx="3133225" cy="338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30"/>
          <p:cNvPicPr preferRelativeResize="0"/>
          <p:nvPr/>
        </p:nvPicPr>
        <p:blipFill rotWithShape="1">
          <a:blip r:embed="rId8">
            <a:alphaModFix/>
          </a:blip>
          <a:srcRect b="0" l="0" r="13539" t="0"/>
          <a:stretch/>
        </p:blipFill>
        <p:spPr>
          <a:xfrm>
            <a:off x="15579025" y="5700175"/>
            <a:ext cx="2708975" cy="459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F387B"/>
        </a:solidFill>
      </p:bgPr>
    </p:bg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Google Shape;546;p31"/>
          <p:cNvPicPr preferRelativeResize="0"/>
          <p:nvPr/>
        </p:nvPicPr>
        <p:blipFill rotWithShape="1">
          <a:blip r:embed="rId3">
            <a:alphaModFix/>
          </a:blip>
          <a:srcRect b="0" l="40898" r="0" t="12265"/>
          <a:stretch/>
        </p:blipFill>
        <p:spPr>
          <a:xfrm>
            <a:off x="1" y="0"/>
            <a:ext cx="5557775" cy="7259052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31"/>
          <p:cNvSpPr/>
          <p:nvPr/>
        </p:nvSpPr>
        <p:spPr>
          <a:xfrm>
            <a:off x="11534332" y="7518900"/>
            <a:ext cx="488413" cy="789955"/>
          </a:xfrm>
          <a:custGeom>
            <a:rect b="b" l="l" r="r" t="t"/>
            <a:pathLst>
              <a:path extrusionOk="0" h="789955" w="488413">
                <a:moveTo>
                  <a:pt x="0" y="0"/>
                </a:moveTo>
                <a:lnTo>
                  <a:pt x="488413" y="0"/>
                </a:lnTo>
                <a:lnTo>
                  <a:pt x="488413" y="789955"/>
                </a:lnTo>
                <a:lnTo>
                  <a:pt x="0" y="7899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8" name="Google Shape;548;p31"/>
          <p:cNvSpPr/>
          <p:nvPr/>
        </p:nvSpPr>
        <p:spPr>
          <a:xfrm>
            <a:off x="15704508" y="6276014"/>
            <a:ext cx="1491837" cy="2220948"/>
          </a:xfrm>
          <a:custGeom>
            <a:rect b="b" l="l" r="r" t="t"/>
            <a:pathLst>
              <a:path extrusionOk="0" h="6350000" w="4445368">
                <a:moveTo>
                  <a:pt x="3886041" y="2884170"/>
                </a:moveTo>
                <a:lnTo>
                  <a:pt x="3886041" y="2307590"/>
                </a:lnTo>
                <a:lnTo>
                  <a:pt x="3342556" y="2307590"/>
                </a:lnTo>
                <a:lnTo>
                  <a:pt x="3342556" y="1731010"/>
                </a:lnTo>
                <a:lnTo>
                  <a:pt x="2779574" y="1731010"/>
                </a:lnTo>
                <a:lnTo>
                  <a:pt x="2779574" y="1154430"/>
                </a:lnTo>
                <a:lnTo>
                  <a:pt x="2236088" y="1154430"/>
                </a:lnTo>
                <a:lnTo>
                  <a:pt x="2236088" y="577850"/>
                </a:lnTo>
                <a:lnTo>
                  <a:pt x="1671887" y="577850"/>
                </a:lnTo>
                <a:lnTo>
                  <a:pt x="1671887" y="0"/>
                </a:lnTo>
                <a:lnTo>
                  <a:pt x="0" y="0"/>
                </a:lnTo>
                <a:lnTo>
                  <a:pt x="0" y="577850"/>
                </a:lnTo>
                <a:lnTo>
                  <a:pt x="564201" y="577850"/>
                </a:lnTo>
                <a:lnTo>
                  <a:pt x="564201" y="1155700"/>
                </a:lnTo>
                <a:lnTo>
                  <a:pt x="1107686" y="1155700"/>
                </a:lnTo>
                <a:lnTo>
                  <a:pt x="1107686" y="1732280"/>
                </a:lnTo>
                <a:lnTo>
                  <a:pt x="1670669" y="1732280"/>
                </a:lnTo>
                <a:lnTo>
                  <a:pt x="1670669" y="2310130"/>
                </a:lnTo>
                <a:lnTo>
                  <a:pt x="2214154" y="2310130"/>
                </a:lnTo>
                <a:lnTo>
                  <a:pt x="2214154" y="2886710"/>
                </a:lnTo>
                <a:lnTo>
                  <a:pt x="2773481" y="2886710"/>
                </a:lnTo>
                <a:lnTo>
                  <a:pt x="2773481" y="3460750"/>
                </a:lnTo>
                <a:lnTo>
                  <a:pt x="2214154" y="3460750"/>
                </a:lnTo>
                <a:lnTo>
                  <a:pt x="2214154" y="4039870"/>
                </a:lnTo>
                <a:lnTo>
                  <a:pt x="2215373" y="4039870"/>
                </a:lnTo>
                <a:lnTo>
                  <a:pt x="2214154" y="4039870"/>
                </a:lnTo>
                <a:lnTo>
                  <a:pt x="1670669" y="4039870"/>
                </a:lnTo>
                <a:lnTo>
                  <a:pt x="1670669" y="4617720"/>
                </a:lnTo>
                <a:lnTo>
                  <a:pt x="1106468" y="4617720"/>
                </a:lnTo>
                <a:lnTo>
                  <a:pt x="1106468" y="5194300"/>
                </a:lnTo>
                <a:lnTo>
                  <a:pt x="562982" y="5194300"/>
                </a:lnTo>
                <a:lnTo>
                  <a:pt x="562982" y="5772150"/>
                </a:lnTo>
                <a:lnTo>
                  <a:pt x="0" y="5772150"/>
                </a:lnTo>
                <a:lnTo>
                  <a:pt x="0" y="6350000"/>
                </a:lnTo>
                <a:lnTo>
                  <a:pt x="1671887" y="6350000"/>
                </a:lnTo>
                <a:lnTo>
                  <a:pt x="1671887" y="5772150"/>
                </a:lnTo>
                <a:lnTo>
                  <a:pt x="2234870" y="5772150"/>
                </a:lnTo>
                <a:lnTo>
                  <a:pt x="2234870" y="5195570"/>
                </a:lnTo>
                <a:lnTo>
                  <a:pt x="2778355" y="5195570"/>
                </a:lnTo>
                <a:lnTo>
                  <a:pt x="2778355" y="4618990"/>
                </a:lnTo>
                <a:lnTo>
                  <a:pt x="3342556" y="4618990"/>
                </a:lnTo>
                <a:lnTo>
                  <a:pt x="3342556" y="4039870"/>
                </a:lnTo>
                <a:lnTo>
                  <a:pt x="3886041" y="4039870"/>
                </a:lnTo>
                <a:lnTo>
                  <a:pt x="3886041" y="3462020"/>
                </a:lnTo>
                <a:lnTo>
                  <a:pt x="4445368" y="3462020"/>
                </a:lnTo>
                <a:lnTo>
                  <a:pt x="4445368" y="28841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49" name="Google Shape;549;p31"/>
          <p:cNvSpPr txBox="1"/>
          <p:nvPr/>
        </p:nvSpPr>
        <p:spPr>
          <a:xfrm>
            <a:off x="1028700" y="7163801"/>
            <a:ext cx="8419598" cy="887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99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Lorem Ipsum Dolor Sit</a:t>
            </a:r>
            <a:endParaRPr/>
          </a:p>
        </p:txBody>
      </p:sp>
      <p:grpSp>
        <p:nvGrpSpPr>
          <p:cNvPr id="550" name="Google Shape;550;p31"/>
          <p:cNvGrpSpPr/>
          <p:nvPr/>
        </p:nvGrpSpPr>
        <p:grpSpPr>
          <a:xfrm>
            <a:off x="1028700" y="634323"/>
            <a:ext cx="16203662" cy="250031"/>
            <a:chOff x="0" y="-28575"/>
            <a:chExt cx="21604883" cy="333375"/>
          </a:xfrm>
        </p:grpSpPr>
        <p:cxnSp>
          <p:nvCxnSpPr>
            <p:cNvPr id="551" name="Google Shape;551;p31"/>
            <p:cNvCxnSpPr/>
            <p:nvPr/>
          </p:nvCxnSpPr>
          <p:spPr>
            <a:xfrm>
              <a:off x="2311400" y="179070"/>
              <a:ext cx="16022776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552" name="Google Shape;552;p31"/>
            <p:cNvSpPr txBox="1"/>
            <p:nvPr/>
          </p:nvSpPr>
          <p:spPr>
            <a:xfrm>
              <a:off x="18556883" y="-28575"/>
              <a:ext cx="3048000" cy="333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First Name Last Name</a:t>
              </a:r>
              <a:endParaRPr/>
            </a:p>
          </p:txBody>
        </p:sp>
        <p:sp>
          <p:nvSpPr>
            <p:cNvPr id="553" name="Google Shape;553;p31"/>
            <p:cNvSpPr txBox="1"/>
            <p:nvPr/>
          </p:nvSpPr>
          <p:spPr>
            <a:xfrm>
              <a:off x="0" y="-28575"/>
              <a:ext cx="2133600" cy="333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2024 Portfolio</a:t>
              </a:r>
              <a:endParaRPr/>
            </a:p>
          </p:txBody>
        </p:sp>
      </p:grpSp>
      <p:sp>
        <p:nvSpPr>
          <p:cNvPr id="554" name="Google Shape;554;p31"/>
          <p:cNvSpPr txBox="1"/>
          <p:nvPr/>
        </p:nvSpPr>
        <p:spPr>
          <a:xfrm>
            <a:off x="1028700" y="5001625"/>
            <a:ext cx="13296300" cy="23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7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999" u="none" cap="none" strike="noStrike">
                <a:solidFill>
                  <a:srgbClr val="FFFFFF"/>
                </a:solidFill>
                <a:latin typeface="Teko"/>
                <a:ea typeface="Teko"/>
                <a:cs typeface="Teko"/>
                <a:sym typeface="Teko"/>
              </a:rPr>
              <a:t>My Works</a:t>
            </a:r>
            <a:endParaRPr/>
          </a:p>
        </p:txBody>
      </p:sp>
      <p:pic>
        <p:nvPicPr>
          <p:cNvPr id="555" name="Google Shape;555;p31"/>
          <p:cNvPicPr preferRelativeResize="0"/>
          <p:nvPr/>
        </p:nvPicPr>
        <p:blipFill rotWithShape="1">
          <a:blip r:embed="rId5">
            <a:alphaModFix/>
          </a:blip>
          <a:srcRect b="5" l="0" r="0" t="46797"/>
          <a:stretch/>
        </p:blipFill>
        <p:spPr>
          <a:xfrm>
            <a:off x="7385775" y="5"/>
            <a:ext cx="9668500" cy="514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31"/>
          <p:cNvPicPr preferRelativeResize="0"/>
          <p:nvPr/>
        </p:nvPicPr>
        <p:blipFill rotWithShape="1">
          <a:blip r:embed="rId6">
            <a:alphaModFix/>
          </a:blip>
          <a:srcRect b="79540" l="0" r="0" t="0"/>
          <a:stretch/>
        </p:blipFill>
        <p:spPr>
          <a:xfrm>
            <a:off x="9450650" y="8308891"/>
            <a:ext cx="9663800" cy="1978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1E1E1"/>
        </a:solidFill>
      </p:bgPr>
    </p:bg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1" name="Google Shape;561;p32"/>
          <p:cNvGrpSpPr/>
          <p:nvPr/>
        </p:nvGrpSpPr>
        <p:grpSpPr>
          <a:xfrm>
            <a:off x="-164652" y="1361474"/>
            <a:ext cx="18456807" cy="8926513"/>
            <a:chOff x="0" y="0"/>
            <a:chExt cx="24609075" cy="11902018"/>
          </a:xfrm>
        </p:grpSpPr>
        <p:sp>
          <p:nvSpPr>
            <p:cNvPr id="562" name="Google Shape;562;p32"/>
            <p:cNvSpPr/>
            <p:nvPr/>
          </p:nvSpPr>
          <p:spPr>
            <a:xfrm>
              <a:off x="222969" y="1568135"/>
              <a:ext cx="24386106" cy="10333883"/>
            </a:xfrm>
            <a:custGeom>
              <a:rect b="b" l="l" r="r" t="t"/>
              <a:pathLst>
                <a:path extrusionOk="0" h="2034229" w="3193989">
                  <a:moveTo>
                    <a:pt x="0" y="0"/>
                  </a:moveTo>
                  <a:lnTo>
                    <a:pt x="3193989" y="0"/>
                  </a:lnTo>
                  <a:lnTo>
                    <a:pt x="3193989" y="2034229"/>
                  </a:lnTo>
                  <a:lnTo>
                    <a:pt x="0" y="2034229"/>
                  </a:lnTo>
                  <a:close/>
                </a:path>
              </a:pathLst>
            </a:custGeom>
            <a:solidFill>
              <a:srgbClr val="1A8B7D"/>
            </a:solidFill>
            <a:ln>
              <a:noFill/>
            </a:ln>
          </p:spPr>
        </p:sp>
        <p:sp>
          <p:nvSpPr>
            <p:cNvPr id="563" name="Google Shape;563;p32"/>
            <p:cNvSpPr/>
            <p:nvPr/>
          </p:nvSpPr>
          <p:spPr>
            <a:xfrm>
              <a:off x="0" y="0"/>
              <a:ext cx="13439482" cy="8781520"/>
            </a:xfrm>
            <a:custGeom>
              <a:rect b="b" l="l" r="r" t="t"/>
              <a:pathLst>
                <a:path extrusionOk="0" h="863473" w="1321483">
                  <a:moveTo>
                    <a:pt x="1161464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703453"/>
                  </a:lnTo>
                  <a:lnTo>
                    <a:pt x="160020" y="863473"/>
                  </a:lnTo>
                  <a:lnTo>
                    <a:pt x="1161464" y="863473"/>
                  </a:lnTo>
                  <a:lnTo>
                    <a:pt x="1321483" y="703453"/>
                  </a:lnTo>
                  <a:lnTo>
                    <a:pt x="1321483" y="160020"/>
                  </a:lnTo>
                  <a:lnTo>
                    <a:pt x="1161464" y="0"/>
                  </a:lnTo>
                  <a:close/>
                </a:path>
              </a:pathLst>
            </a:custGeom>
            <a:solidFill>
              <a:srgbClr val="1A8B7D"/>
            </a:solidFill>
            <a:ln>
              <a:noFill/>
            </a:ln>
          </p:spPr>
        </p:sp>
      </p:grpSp>
      <p:grpSp>
        <p:nvGrpSpPr>
          <p:cNvPr id="564" name="Google Shape;564;p32"/>
          <p:cNvGrpSpPr/>
          <p:nvPr/>
        </p:nvGrpSpPr>
        <p:grpSpPr>
          <a:xfrm>
            <a:off x="4206551" y="4196080"/>
            <a:ext cx="9874898" cy="2417445"/>
            <a:chOff x="0" y="-247650"/>
            <a:chExt cx="13166531" cy="3223260"/>
          </a:xfrm>
        </p:grpSpPr>
        <p:sp>
          <p:nvSpPr>
            <p:cNvPr id="565" name="Google Shape;565;p32"/>
            <p:cNvSpPr txBox="1"/>
            <p:nvPr/>
          </p:nvSpPr>
          <p:spPr>
            <a:xfrm>
              <a:off x="2012346" y="-247650"/>
              <a:ext cx="9141840" cy="28807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2999" u="none" cap="none" strike="noStrike">
                  <a:solidFill>
                    <a:srgbClr val="FFFFFF"/>
                  </a:solidFill>
                  <a:latin typeface="Teko"/>
                  <a:ea typeface="Teko"/>
                  <a:cs typeface="Teko"/>
                  <a:sym typeface="Teko"/>
                </a:rPr>
                <a:t>Branding</a:t>
              </a:r>
              <a:endParaRPr/>
            </a:p>
          </p:txBody>
        </p:sp>
        <p:sp>
          <p:nvSpPr>
            <p:cNvPr id="566" name="Google Shape;566;p32"/>
            <p:cNvSpPr txBox="1"/>
            <p:nvPr/>
          </p:nvSpPr>
          <p:spPr>
            <a:xfrm>
              <a:off x="0" y="2223982"/>
              <a:ext cx="13166531" cy="7516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399" u="none" cap="none" strike="noStrike">
                  <a:solidFill>
                    <a:srgbClr val="FFFFFF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Digital and Print Design</a:t>
              </a:r>
              <a:endParaRPr/>
            </a:p>
          </p:txBody>
        </p:sp>
      </p:grpSp>
      <p:sp>
        <p:nvSpPr>
          <p:cNvPr id="567" name="Google Shape;567;p32"/>
          <p:cNvSpPr txBox="1"/>
          <p:nvPr/>
        </p:nvSpPr>
        <p:spPr>
          <a:xfrm>
            <a:off x="1436877" y="1341081"/>
            <a:ext cx="1806024" cy="1377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rPr>
              <a:t>01</a:t>
            </a:r>
            <a:endParaRPr/>
          </a:p>
        </p:txBody>
      </p:sp>
      <p:grpSp>
        <p:nvGrpSpPr>
          <p:cNvPr id="568" name="Google Shape;568;p32"/>
          <p:cNvGrpSpPr/>
          <p:nvPr/>
        </p:nvGrpSpPr>
        <p:grpSpPr>
          <a:xfrm>
            <a:off x="1028700" y="634323"/>
            <a:ext cx="16203662" cy="250031"/>
            <a:chOff x="0" y="-28575"/>
            <a:chExt cx="21604883" cy="333375"/>
          </a:xfrm>
        </p:grpSpPr>
        <p:cxnSp>
          <p:nvCxnSpPr>
            <p:cNvPr id="569" name="Google Shape;569;p32"/>
            <p:cNvCxnSpPr/>
            <p:nvPr/>
          </p:nvCxnSpPr>
          <p:spPr>
            <a:xfrm>
              <a:off x="2311400" y="179070"/>
              <a:ext cx="16022776" cy="0"/>
            </a:xfrm>
            <a:prstGeom prst="straightConnector1">
              <a:avLst/>
            </a:prstGeom>
            <a:noFill/>
            <a:ln cap="flat" cmpd="sng" w="254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570" name="Google Shape;570;p32"/>
            <p:cNvSpPr txBox="1"/>
            <p:nvPr/>
          </p:nvSpPr>
          <p:spPr>
            <a:xfrm>
              <a:off x="18556883" y="-28575"/>
              <a:ext cx="3048000" cy="333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000000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First Name Last Name</a:t>
              </a:r>
              <a:endParaRPr/>
            </a:p>
          </p:txBody>
        </p:sp>
        <p:sp>
          <p:nvSpPr>
            <p:cNvPr id="571" name="Google Shape;571;p32"/>
            <p:cNvSpPr txBox="1"/>
            <p:nvPr/>
          </p:nvSpPr>
          <p:spPr>
            <a:xfrm>
              <a:off x="0" y="-28575"/>
              <a:ext cx="2133600" cy="333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000000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2024 Portfolio</a:t>
              </a:r>
              <a:endParaRPr/>
            </a:p>
          </p:txBody>
        </p:sp>
      </p:grpSp>
      <p:pic>
        <p:nvPicPr>
          <p:cNvPr id="572" name="Google Shape;572;p32"/>
          <p:cNvPicPr preferRelativeResize="0"/>
          <p:nvPr/>
        </p:nvPicPr>
        <p:blipFill rotWithShape="1">
          <a:blip r:embed="rId3">
            <a:alphaModFix/>
          </a:blip>
          <a:srcRect b="0" l="29413" r="0" t="0"/>
          <a:stretch/>
        </p:blipFill>
        <p:spPr>
          <a:xfrm>
            <a:off x="-164650" y="4863400"/>
            <a:ext cx="1836749" cy="2644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32"/>
          <p:cNvPicPr preferRelativeResize="0"/>
          <p:nvPr/>
        </p:nvPicPr>
        <p:blipFill rotWithShape="1">
          <a:blip r:embed="rId4">
            <a:alphaModFix/>
          </a:blip>
          <a:srcRect b="37114" l="0" r="0" t="0"/>
          <a:stretch/>
        </p:blipFill>
        <p:spPr>
          <a:xfrm>
            <a:off x="8755925" y="7694471"/>
            <a:ext cx="4581775" cy="2602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32"/>
          <p:cNvPicPr preferRelativeResize="0"/>
          <p:nvPr/>
        </p:nvPicPr>
        <p:blipFill rotWithShape="1">
          <a:blip r:embed="rId5">
            <a:alphaModFix/>
          </a:blip>
          <a:srcRect b="0" l="0" r="0" t="69890"/>
          <a:stretch/>
        </p:blipFill>
        <p:spPr>
          <a:xfrm>
            <a:off x="8585650" y="42299"/>
            <a:ext cx="7562273" cy="2417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32"/>
          <p:cNvPicPr preferRelativeResize="0"/>
          <p:nvPr/>
        </p:nvPicPr>
        <p:blipFill rotWithShape="1">
          <a:blip r:embed="rId6">
            <a:alphaModFix/>
          </a:blip>
          <a:srcRect b="0" l="0" r="70587" t="0"/>
          <a:stretch/>
        </p:blipFill>
        <p:spPr>
          <a:xfrm>
            <a:off x="15868825" y="1332550"/>
            <a:ext cx="2419174" cy="7361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A8B7D"/>
        </a:solidFill>
      </p:bgPr>
    </p:bg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Google Shape;580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732325"/>
            <a:ext cx="5748795" cy="5916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33"/>
          <p:cNvPicPr preferRelativeResize="0"/>
          <p:nvPr/>
        </p:nvPicPr>
        <p:blipFill rotWithShape="1">
          <a:blip r:embed="rId4">
            <a:alphaModFix/>
          </a:blip>
          <a:srcRect b="813" l="0" r="0" t="0"/>
          <a:stretch/>
        </p:blipFill>
        <p:spPr>
          <a:xfrm>
            <a:off x="5673025" y="3751174"/>
            <a:ext cx="6465125" cy="582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33"/>
          <p:cNvPicPr preferRelativeResize="0"/>
          <p:nvPr/>
        </p:nvPicPr>
        <p:blipFill rotWithShape="1">
          <a:blip r:embed="rId5">
            <a:alphaModFix/>
          </a:blip>
          <a:srcRect b="-3680" l="4514" r="851" t="0"/>
          <a:stretch/>
        </p:blipFill>
        <p:spPr>
          <a:xfrm>
            <a:off x="12146250" y="3751175"/>
            <a:ext cx="6141750" cy="58217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3" name="Google Shape;583;p33"/>
          <p:cNvGrpSpPr/>
          <p:nvPr/>
        </p:nvGrpSpPr>
        <p:grpSpPr>
          <a:xfrm>
            <a:off x="0" y="8755522"/>
            <a:ext cx="18287996" cy="1743199"/>
            <a:chOff x="0" y="0"/>
            <a:chExt cx="24383995" cy="2324266"/>
          </a:xfrm>
        </p:grpSpPr>
        <p:sp>
          <p:nvSpPr>
            <p:cNvPr id="584" name="Google Shape;584;p33"/>
            <p:cNvSpPr/>
            <p:nvPr/>
          </p:nvSpPr>
          <p:spPr>
            <a:xfrm>
              <a:off x="0" y="815381"/>
              <a:ext cx="24383995" cy="1508885"/>
            </a:xfrm>
            <a:custGeom>
              <a:rect b="b" l="l" r="r" t="t"/>
              <a:pathLst>
                <a:path extrusionOk="0" h="29805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98051"/>
                  </a:lnTo>
                  <a:lnTo>
                    <a:pt x="0" y="298051"/>
                  </a:lnTo>
                  <a:close/>
                </a:path>
              </a:pathLst>
            </a:custGeom>
            <a:solidFill>
              <a:srgbClr val="1A8B7D"/>
            </a:solidFill>
            <a:ln>
              <a:noFill/>
            </a:ln>
          </p:spPr>
        </p:sp>
        <p:sp>
          <p:nvSpPr>
            <p:cNvPr id="585" name="Google Shape;585;p33"/>
            <p:cNvSpPr/>
            <p:nvPr/>
          </p:nvSpPr>
          <p:spPr>
            <a:xfrm>
              <a:off x="8007358" y="0"/>
              <a:ext cx="8369285" cy="1637381"/>
            </a:xfrm>
            <a:custGeom>
              <a:rect b="b" l="l" r="r" t="t"/>
              <a:pathLst>
                <a:path extrusionOk="0" h="323433" w="1653192">
                  <a:moveTo>
                    <a:pt x="1449992" y="0"/>
                  </a:moveTo>
                  <a:lnTo>
                    <a:pt x="203200" y="0"/>
                  </a:lnTo>
                  <a:lnTo>
                    <a:pt x="0" y="161717"/>
                  </a:lnTo>
                  <a:lnTo>
                    <a:pt x="203200" y="323433"/>
                  </a:lnTo>
                  <a:lnTo>
                    <a:pt x="1449992" y="323433"/>
                  </a:lnTo>
                  <a:lnTo>
                    <a:pt x="1653192" y="161717"/>
                  </a:lnTo>
                  <a:lnTo>
                    <a:pt x="1449992" y="0"/>
                  </a:lnTo>
                  <a:close/>
                </a:path>
              </a:pathLst>
            </a:custGeom>
            <a:solidFill>
              <a:srgbClr val="1A8B7D"/>
            </a:solidFill>
            <a:ln>
              <a:noFill/>
            </a:ln>
          </p:spPr>
        </p:sp>
      </p:grpSp>
      <p:sp>
        <p:nvSpPr>
          <p:cNvPr id="586" name="Google Shape;586;p33"/>
          <p:cNvSpPr txBox="1"/>
          <p:nvPr/>
        </p:nvSpPr>
        <p:spPr>
          <a:xfrm>
            <a:off x="7757220" y="9081719"/>
            <a:ext cx="2773561" cy="887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99" u="none" cap="none" strike="noStrike">
                <a:solidFill>
                  <a:srgbClr val="FFFFFF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rPr>
              <a:t>Gallery</a:t>
            </a:r>
            <a:endParaRPr/>
          </a:p>
        </p:txBody>
      </p:sp>
      <p:pic>
        <p:nvPicPr>
          <p:cNvPr id="587" name="Google Shape;587;p33"/>
          <p:cNvPicPr preferRelativeResize="0"/>
          <p:nvPr/>
        </p:nvPicPr>
        <p:blipFill rotWithShape="1">
          <a:blip r:embed="rId6">
            <a:alphaModFix/>
          </a:blip>
          <a:srcRect b="0" l="0" r="0" t="388"/>
          <a:stretch/>
        </p:blipFill>
        <p:spPr>
          <a:xfrm>
            <a:off x="0" y="14650"/>
            <a:ext cx="5664925" cy="373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3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664925" y="0"/>
            <a:ext cx="6465075" cy="374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33"/>
          <p:cNvPicPr preferRelativeResize="0"/>
          <p:nvPr/>
        </p:nvPicPr>
        <p:blipFill rotWithShape="1">
          <a:blip r:embed="rId8">
            <a:alphaModFix/>
          </a:blip>
          <a:srcRect b="0" l="0" r="5006" t="0"/>
          <a:stretch/>
        </p:blipFill>
        <p:spPr>
          <a:xfrm>
            <a:off x="12132050" y="0"/>
            <a:ext cx="6141750" cy="373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1E1E1"/>
        </a:solidFill>
      </p:bgPr>
    </p:bg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34"/>
          <p:cNvSpPr txBox="1"/>
          <p:nvPr/>
        </p:nvSpPr>
        <p:spPr>
          <a:xfrm>
            <a:off x="2357579" y="1509712"/>
            <a:ext cx="11967364" cy="15665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200" u="none" cap="none" strike="noStrike">
                <a:solidFill>
                  <a:srgbClr val="0F1A38"/>
                </a:solidFill>
                <a:latin typeface="IBM Plex Mono"/>
                <a:ea typeface="IBM Plex Mono"/>
                <a:cs typeface="IBM Plex Mono"/>
                <a:sym typeface="IBM Plex Mono"/>
              </a:rPr>
              <a:t>Project 1</a:t>
            </a:r>
            <a:endParaRPr/>
          </a:p>
        </p:txBody>
      </p:sp>
      <p:sp>
        <p:nvSpPr>
          <p:cNvPr id="595" name="Google Shape;595;p34"/>
          <p:cNvSpPr txBox="1"/>
          <p:nvPr/>
        </p:nvSpPr>
        <p:spPr>
          <a:xfrm>
            <a:off x="2357579" y="1155037"/>
            <a:ext cx="4119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3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D83D42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rPr>
              <a:t>Client Name</a:t>
            </a:r>
            <a:endParaRPr/>
          </a:p>
        </p:txBody>
      </p:sp>
      <p:sp>
        <p:nvSpPr>
          <p:cNvPr id="596" name="Google Shape;596;p34"/>
          <p:cNvSpPr txBox="1"/>
          <p:nvPr/>
        </p:nvSpPr>
        <p:spPr>
          <a:xfrm>
            <a:off x="2371510" y="3249748"/>
            <a:ext cx="7899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F1A38"/>
                </a:solidFill>
                <a:latin typeface="IBM Plex Mono"/>
                <a:ea typeface="IBM Plex Mono"/>
                <a:cs typeface="IBM Plex Mono"/>
                <a:sym typeface="IBM Plex Mono"/>
              </a:rPr>
              <a:t>Add a little bit of body text</a:t>
            </a:r>
            <a:endParaRPr/>
          </a:p>
        </p:txBody>
      </p:sp>
      <p:sp>
        <p:nvSpPr>
          <p:cNvPr id="597" name="Google Shape;597;p34"/>
          <p:cNvSpPr txBox="1"/>
          <p:nvPr/>
        </p:nvSpPr>
        <p:spPr>
          <a:xfrm>
            <a:off x="2371510" y="3938015"/>
            <a:ext cx="8446500" cy="20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F1A38"/>
                </a:solidFill>
                <a:latin typeface="IBM Plex Mono"/>
                <a:ea typeface="IBM Plex Mono"/>
                <a:cs typeface="IBM Plex Mono"/>
                <a:sym typeface="IBM Plex Mono"/>
              </a:rPr>
              <a:t>What can you say about your projects? </a:t>
            </a:r>
            <a:endParaRPr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F1A38"/>
                </a:solidFill>
                <a:latin typeface="IBM Plex Mono"/>
                <a:ea typeface="IBM Plex Mono"/>
                <a:cs typeface="IBM Plex Mono"/>
                <a:sym typeface="IBM Plex Mono"/>
              </a:rPr>
              <a:t>Share it here! </a:t>
            </a:r>
            <a:endParaRPr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F1A38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F1A38"/>
                </a:solidFill>
                <a:latin typeface="IBM Plex Mono"/>
                <a:ea typeface="IBM Plex Mono"/>
                <a:cs typeface="IBM Plex Mono"/>
                <a:sym typeface="IBM Plex Mono"/>
              </a:rPr>
              <a:t>Praesent faucibus ultrice nisl. Sed vel </a:t>
            </a:r>
            <a:endParaRPr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F1A38"/>
                </a:solidFill>
                <a:latin typeface="IBM Plex Mono"/>
                <a:ea typeface="IBM Plex Mono"/>
                <a:cs typeface="IBM Plex Mono"/>
                <a:sym typeface="IBM Plex Mono"/>
              </a:rPr>
              <a:t>libero sed massa suscipit dapibus. </a:t>
            </a:r>
            <a:endParaRPr/>
          </a:p>
        </p:txBody>
      </p:sp>
      <p:pic>
        <p:nvPicPr>
          <p:cNvPr id="598" name="Google Shape;598;p34"/>
          <p:cNvPicPr preferRelativeResize="0"/>
          <p:nvPr/>
        </p:nvPicPr>
        <p:blipFill rotWithShape="1">
          <a:blip r:embed="rId3">
            <a:alphaModFix/>
          </a:blip>
          <a:srcRect b="0" l="47036" r="0" t="0"/>
          <a:stretch/>
        </p:blipFill>
        <p:spPr>
          <a:xfrm>
            <a:off x="-1" y="4373975"/>
            <a:ext cx="1755825" cy="295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34"/>
          <p:cNvPicPr preferRelativeResize="0"/>
          <p:nvPr/>
        </p:nvPicPr>
        <p:blipFill rotWithShape="1">
          <a:blip r:embed="rId4">
            <a:alphaModFix/>
          </a:blip>
          <a:srcRect b="0" l="0" r="0" t="59726"/>
          <a:stretch/>
        </p:blipFill>
        <p:spPr>
          <a:xfrm>
            <a:off x="8879450" y="0"/>
            <a:ext cx="2554275" cy="102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33725" y="0"/>
            <a:ext cx="6854275" cy="1028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34"/>
          <p:cNvPicPr preferRelativeResize="0"/>
          <p:nvPr/>
        </p:nvPicPr>
        <p:blipFill rotWithShape="1">
          <a:blip r:embed="rId6">
            <a:alphaModFix/>
          </a:blip>
          <a:srcRect b="18910" l="0" r="0" t="0"/>
          <a:stretch/>
        </p:blipFill>
        <p:spPr>
          <a:xfrm>
            <a:off x="5644425" y="6458200"/>
            <a:ext cx="5635775" cy="3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34"/>
          <p:cNvPicPr preferRelativeResize="0"/>
          <p:nvPr/>
        </p:nvPicPr>
        <p:blipFill rotWithShape="1">
          <a:blip r:embed="rId7">
            <a:alphaModFix/>
          </a:blip>
          <a:srcRect b="16964" l="0" r="0" t="0"/>
          <a:stretch/>
        </p:blipFill>
        <p:spPr>
          <a:xfrm>
            <a:off x="0" y="6458200"/>
            <a:ext cx="5490925" cy="38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1E1E1"/>
        </a:solidFill>
      </p:bgPr>
    </p:bg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7" name="Google Shape;607;p35"/>
          <p:cNvGrpSpPr/>
          <p:nvPr/>
        </p:nvGrpSpPr>
        <p:grpSpPr>
          <a:xfrm>
            <a:off x="-164652" y="1361474"/>
            <a:ext cx="18785681" cy="9209586"/>
            <a:chOff x="0" y="0"/>
            <a:chExt cx="25047575" cy="12279448"/>
          </a:xfrm>
        </p:grpSpPr>
        <p:sp>
          <p:nvSpPr>
            <p:cNvPr id="608" name="Google Shape;608;p35"/>
            <p:cNvSpPr/>
            <p:nvPr/>
          </p:nvSpPr>
          <p:spPr>
            <a:xfrm>
              <a:off x="0" y="0"/>
              <a:ext cx="13440984" cy="8782502"/>
            </a:xfrm>
            <a:custGeom>
              <a:rect b="b" l="l" r="r" t="t"/>
              <a:pathLst>
                <a:path extrusionOk="0" h="863473" w="1321483">
                  <a:moveTo>
                    <a:pt x="1161464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703453"/>
                  </a:lnTo>
                  <a:lnTo>
                    <a:pt x="160020" y="863473"/>
                  </a:lnTo>
                  <a:lnTo>
                    <a:pt x="1161464" y="863473"/>
                  </a:lnTo>
                  <a:lnTo>
                    <a:pt x="1321483" y="703453"/>
                  </a:lnTo>
                  <a:lnTo>
                    <a:pt x="1321483" y="160020"/>
                  </a:lnTo>
                  <a:lnTo>
                    <a:pt x="1161464" y="0"/>
                  </a:lnTo>
                  <a:close/>
                </a:path>
              </a:pathLst>
            </a:custGeom>
            <a:solidFill>
              <a:srgbClr val="CD863D"/>
            </a:solidFill>
            <a:ln>
              <a:noFill/>
            </a:ln>
          </p:spPr>
        </p:sp>
        <p:grpSp>
          <p:nvGrpSpPr>
            <p:cNvPr id="609" name="Google Shape;609;p35"/>
            <p:cNvGrpSpPr/>
            <p:nvPr/>
          </p:nvGrpSpPr>
          <p:grpSpPr>
            <a:xfrm>
              <a:off x="222969" y="1197971"/>
              <a:ext cx="24824606" cy="11081477"/>
              <a:chOff x="1" y="-47626"/>
              <a:chExt cx="3194100" cy="1425817"/>
            </a:xfrm>
          </p:grpSpPr>
          <p:sp>
            <p:nvSpPr>
              <p:cNvPr id="610" name="Google Shape;610;p35"/>
              <p:cNvSpPr/>
              <p:nvPr/>
            </p:nvSpPr>
            <p:spPr>
              <a:xfrm>
                <a:off x="1" y="1"/>
                <a:ext cx="3193989" cy="1378190"/>
              </a:xfrm>
              <a:custGeom>
                <a:rect b="b" l="l" r="r" t="t"/>
                <a:pathLst>
                  <a:path extrusionOk="0" h="2034229" w="3193989">
                    <a:moveTo>
                      <a:pt x="0" y="0"/>
                    </a:moveTo>
                    <a:lnTo>
                      <a:pt x="3193989" y="0"/>
                    </a:lnTo>
                    <a:lnTo>
                      <a:pt x="3193989" y="2034229"/>
                    </a:lnTo>
                    <a:lnTo>
                      <a:pt x="0" y="2034229"/>
                    </a:lnTo>
                    <a:close/>
                  </a:path>
                </a:pathLst>
              </a:custGeom>
              <a:solidFill>
                <a:srgbClr val="CD863D"/>
              </a:solidFill>
              <a:ln>
                <a:noFill/>
              </a:ln>
            </p:spPr>
          </p:sp>
          <p:sp>
            <p:nvSpPr>
              <p:cNvPr id="611" name="Google Shape;611;p35"/>
              <p:cNvSpPr txBox="1"/>
              <p:nvPr/>
            </p:nvSpPr>
            <p:spPr>
              <a:xfrm>
                <a:off x="1" y="-47626"/>
                <a:ext cx="3194100" cy="125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7975" lIns="77975" spcFirstLastPara="1" rIns="77975" wrap="square" tIns="77975">
                <a:noAutofit/>
              </a:bodyPr>
              <a:lstStyle/>
              <a:p>
                <a:pPr indent="0" lvl="0" marL="0" marR="0" rtl="0" algn="l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12" name="Google Shape;612;p35"/>
          <p:cNvGrpSpPr/>
          <p:nvPr/>
        </p:nvGrpSpPr>
        <p:grpSpPr>
          <a:xfrm>
            <a:off x="1838771" y="3859787"/>
            <a:ext cx="14610375" cy="3869902"/>
            <a:chOff x="0" y="247650"/>
            <a:chExt cx="19480500" cy="5159869"/>
          </a:xfrm>
        </p:grpSpPr>
        <p:sp>
          <p:nvSpPr>
            <p:cNvPr id="613" name="Google Shape;613;p35"/>
            <p:cNvSpPr txBox="1"/>
            <p:nvPr/>
          </p:nvSpPr>
          <p:spPr>
            <a:xfrm>
              <a:off x="0" y="247650"/>
              <a:ext cx="19480500" cy="426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2999" u="none" cap="none" strike="noStrike">
                  <a:solidFill>
                    <a:srgbClr val="FFFFFF"/>
                  </a:solidFill>
                  <a:latin typeface="Teko"/>
                  <a:ea typeface="Teko"/>
                  <a:cs typeface="Teko"/>
                  <a:sym typeface="Teko"/>
                </a:rPr>
                <a:t>Photography </a:t>
              </a:r>
              <a:endParaRPr/>
            </a:p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2999" u="none" cap="none" strike="noStrike">
                  <a:solidFill>
                    <a:srgbClr val="FFFFFF"/>
                  </a:solidFill>
                  <a:latin typeface="Teko"/>
                  <a:ea typeface="Teko"/>
                  <a:cs typeface="Teko"/>
                  <a:sym typeface="Teko"/>
                </a:rPr>
                <a:t>&amp; Art Direction</a:t>
              </a:r>
              <a:endParaRPr/>
            </a:p>
          </p:txBody>
        </p:sp>
        <p:sp>
          <p:nvSpPr>
            <p:cNvPr id="614" name="Google Shape;614;p35"/>
            <p:cNvSpPr txBox="1"/>
            <p:nvPr/>
          </p:nvSpPr>
          <p:spPr>
            <a:xfrm>
              <a:off x="3157040" y="4655891"/>
              <a:ext cx="13166531" cy="7516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399" u="none" cap="none" strike="noStrike">
                  <a:solidFill>
                    <a:srgbClr val="FFFFFF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Content Creation + Videography</a:t>
              </a:r>
              <a:endParaRPr/>
            </a:p>
          </p:txBody>
        </p:sp>
      </p:grpSp>
      <p:sp>
        <p:nvSpPr>
          <p:cNvPr id="615" name="Google Shape;615;p35"/>
          <p:cNvSpPr txBox="1"/>
          <p:nvPr/>
        </p:nvSpPr>
        <p:spPr>
          <a:xfrm>
            <a:off x="1436877" y="1341081"/>
            <a:ext cx="1806024" cy="1377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rPr>
              <a:t>02</a:t>
            </a:r>
            <a:endParaRPr/>
          </a:p>
        </p:txBody>
      </p:sp>
      <p:grpSp>
        <p:nvGrpSpPr>
          <p:cNvPr id="616" name="Google Shape;616;p35"/>
          <p:cNvGrpSpPr/>
          <p:nvPr/>
        </p:nvGrpSpPr>
        <p:grpSpPr>
          <a:xfrm>
            <a:off x="1028700" y="634323"/>
            <a:ext cx="16203662" cy="250031"/>
            <a:chOff x="0" y="-28575"/>
            <a:chExt cx="21604883" cy="333375"/>
          </a:xfrm>
        </p:grpSpPr>
        <p:cxnSp>
          <p:nvCxnSpPr>
            <p:cNvPr id="617" name="Google Shape;617;p35"/>
            <p:cNvCxnSpPr/>
            <p:nvPr/>
          </p:nvCxnSpPr>
          <p:spPr>
            <a:xfrm>
              <a:off x="2311400" y="179070"/>
              <a:ext cx="16022776" cy="0"/>
            </a:xfrm>
            <a:prstGeom prst="straightConnector1">
              <a:avLst/>
            </a:prstGeom>
            <a:noFill/>
            <a:ln cap="flat" cmpd="sng" w="254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618" name="Google Shape;618;p35"/>
            <p:cNvSpPr txBox="1"/>
            <p:nvPr/>
          </p:nvSpPr>
          <p:spPr>
            <a:xfrm>
              <a:off x="18556883" y="-28575"/>
              <a:ext cx="3048000" cy="333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000000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First Name Last Name</a:t>
              </a:r>
              <a:endParaRPr/>
            </a:p>
          </p:txBody>
        </p:sp>
        <p:sp>
          <p:nvSpPr>
            <p:cNvPr id="619" name="Google Shape;619;p35"/>
            <p:cNvSpPr txBox="1"/>
            <p:nvPr/>
          </p:nvSpPr>
          <p:spPr>
            <a:xfrm>
              <a:off x="0" y="-28575"/>
              <a:ext cx="2133600" cy="333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000000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2024 Portfolio</a:t>
              </a:r>
              <a:endParaRPr/>
            </a:p>
          </p:txBody>
        </p:sp>
      </p:grpSp>
      <p:pic>
        <p:nvPicPr>
          <p:cNvPr id="620" name="Google Shape;620;p35"/>
          <p:cNvPicPr preferRelativeResize="0"/>
          <p:nvPr/>
        </p:nvPicPr>
        <p:blipFill rotWithShape="1">
          <a:blip r:embed="rId3">
            <a:alphaModFix/>
          </a:blip>
          <a:srcRect b="0" l="29413" r="0" t="0"/>
          <a:stretch/>
        </p:blipFill>
        <p:spPr>
          <a:xfrm>
            <a:off x="-164650" y="4837850"/>
            <a:ext cx="1836749" cy="2602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35"/>
          <p:cNvPicPr preferRelativeResize="0"/>
          <p:nvPr/>
        </p:nvPicPr>
        <p:blipFill rotWithShape="1">
          <a:blip r:embed="rId4">
            <a:alphaModFix/>
          </a:blip>
          <a:srcRect b="47145" l="0" r="0" t="0"/>
          <a:stretch/>
        </p:blipFill>
        <p:spPr>
          <a:xfrm>
            <a:off x="8755925" y="8418252"/>
            <a:ext cx="4581774" cy="215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35"/>
          <p:cNvPicPr preferRelativeResize="0"/>
          <p:nvPr/>
        </p:nvPicPr>
        <p:blipFill rotWithShape="1">
          <a:blip r:embed="rId5">
            <a:alphaModFix/>
          </a:blip>
          <a:srcRect b="0" l="0" r="66292" t="0"/>
          <a:stretch/>
        </p:blipFill>
        <p:spPr>
          <a:xfrm>
            <a:off x="15868825" y="1359675"/>
            <a:ext cx="2752148" cy="730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35"/>
          <p:cNvPicPr preferRelativeResize="0"/>
          <p:nvPr/>
        </p:nvPicPr>
        <p:blipFill rotWithShape="1">
          <a:blip r:embed="rId6">
            <a:alphaModFix/>
          </a:blip>
          <a:srcRect b="0" l="0" r="0" t="69377"/>
          <a:stretch/>
        </p:blipFill>
        <p:spPr>
          <a:xfrm>
            <a:off x="8585650" y="0"/>
            <a:ext cx="7562276" cy="2459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D863D"/>
        </a:solidFill>
      </p:bgPr>
    </p:bg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" name="Google Shape;62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50375" y="437044"/>
            <a:ext cx="9150376" cy="6646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" y="446267"/>
            <a:ext cx="9150375" cy="66375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0" name="Google Shape;630;p36"/>
          <p:cNvGrpSpPr/>
          <p:nvPr/>
        </p:nvGrpSpPr>
        <p:grpSpPr>
          <a:xfrm>
            <a:off x="0" y="-364123"/>
            <a:ext cx="18287996" cy="1901542"/>
            <a:chOff x="0" y="0"/>
            <a:chExt cx="24383995" cy="2535388"/>
          </a:xfrm>
        </p:grpSpPr>
        <p:sp>
          <p:nvSpPr>
            <p:cNvPr id="631" name="Google Shape;631;p36"/>
            <p:cNvSpPr/>
            <p:nvPr/>
          </p:nvSpPr>
          <p:spPr>
            <a:xfrm>
              <a:off x="0" y="0"/>
              <a:ext cx="24383995" cy="1643602"/>
            </a:xfrm>
            <a:custGeom>
              <a:rect b="b" l="l" r="r" t="t"/>
              <a:pathLst>
                <a:path extrusionOk="0" h="324662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324662"/>
                  </a:lnTo>
                  <a:lnTo>
                    <a:pt x="0" y="324662"/>
                  </a:lnTo>
                  <a:close/>
                </a:path>
              </a:pathLst>
            </a:custGeom>
            <a:solidFill>
              <a:srgbClr val="CD863D"/>
            </a:solidFill>
            <a:ln>
              <a:noFill/>
            </a:ln>
          </p:spPr>
        </p:sp>
        <p:sp>
          <p:nvSpPr>
            <p:cNvPr id="632" name="Google Shape;632;p36"/>
            <p:cNvSpPr/>
            <p:nvPr/>
          </p:nvSpPr>
          <p:spPr>
            <a:xfrm>
              <a:off x="8007358" y="751817"/>
              <a:ext cx="8369285" cy="1783571"/>
            </a:xfrm>
            <a:custGeom>
              <a:rect b="b" l="l" r="r" t="t"/>
              <a:pathLst>
                <a:path extrusionOk="0" h="352310" w="1653192">
                  <a:moveTo>
                    <a:pt x="1449992" y="0"/>
                  </a:moveTo>
                  <a:lnTo>
                    <a:pt x="203200" y="0"/>
                  </a:lnTo>
                  <a:lnTo>
                    <a:pt x="0" y="176155"/>
                  </a:lnTo>
                  <a:lnTo>
                    <a:pt x="203200" y="352310"/>
                  </a:lnTo>
                  <a:lnTo>
                    <a:pt x="1449992" y="352310"/>
                  </a:lnTo>
                  <a:lnTo>
                    <a:pt x="1653192" y="176155"/>
                  </a:lnTo>
                  <a:lnTo>
                    <a:pt x="1449992" y="0"/>
                  </a:lnTo>
                  <a:close/>
                </a:path>
              </a:pathLst>
            </a:custGeom>
            <a:solidFill>
              <a:srgbClr val="CD863D"/>
            </a:solidFill>
            <a:ln>
              <a:noFill/>
            </a:ln>
          </p:spPr>
        </p:sp>
      </p:grpSp>
      <p:sp>
        <p:nvSpPr>
          <p:cNvPr id="633" name="Google Shape;633;p36"/>
          <p:cNvSpPr txBox="1"/>
          <p:nvPr/>
        </p:nvSpPr>
        <p:spPr>
          <a:xfrm>
            <a:off x="7757220" y="491397"/>
            <a:ext cx="2773561" cy="887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99" u="none" cap="none" strike="noStrike">
                <a:solidFill>
                  <a:srgbClr val="FFFFFF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rPr>
              <a:t>Gallery</a:t>
            </a:r>
            <a:endParaRPr/>
          </a:p>
        </p:txBody>
      </p:sp>
      <p:pic>
        <p:nvPicPr>
          <p:cNvPr id="634" name="Google Shape;634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" y="7083775"/>
            <a:ext cx="6190359" cy="320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89800" y="7083775"/>
            <a:ext cx="6203070" cy="320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36"/>
          <p:cNvPicPr preferRelativeResize="0"/>
          <p:nvPr/>
        </p:nvPicPr>
        <p:blipFill rotWithShape="1">
          <a:blip r:embed="rId7">
            <a:alphaModFix/>
          </a:blip>
          <a:srcRect b="0" l="0" r="4752" t="0"/>
          <a:stretch/>
        </p:blipFill>
        <p:spPr>
          <a:xfrm>
            <a:off x="12379575" y="7083775"/>
            <a:ext cx="5908425" cy="320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1E1E1"/>
        </a:solidFill>
      </p:bgPr>
    </p:bg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37"/>
          <p:cNvSpPr txBox="1"/>
          <p:nvPr/>
        </p:nvSpPr>
        <p:spPr>
          <a:xfrm>
            <a:off x="1028700" y="1354800"/>
            <a:ext cx="74526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200" u="none" cap="none" strike="noStrike">
                <a:solidFill>
                  <a:srgbClr val="0F1A38"/>
                </a:solidFill>
                <a:latin typeface="IBM Plex Mono"/>
                <a:ea typeface="IBM Plex Mono"/>
                <a:cs typeface="IBM Plex Mono"/>
                <a:sym typeface="IBM Plex Mono"/>
              </a:rPr>
              <a:t>Project 2</a:t>
            </a:r>
            <a:endParaRPr/>
          </a:p>
        </p:txBody>
      </p:sp>
      <p:sp>
        <p:nvSpPr>
          <p:cNvPr id="642" name="Google Shape;642;p37"/>
          <p:cNvSpPr txBox="1"/>
          <p:nvPr/>
        </p:nvSpPr>
        <p:spPr>
          <a:xfrm>
            <a:off x="1028700" y="952500"/>
            <a:ext cx="4119765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3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D83D42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rPr>
              <a:t>Client Name</a:t>
            </a:r>
            <a:endParaRPr/>
          </a:p>
        </p:txBody>
      </p:sp>
      <p:sp>
        <p:nvSpPr>
          <p:cNvPr id="643" name="Google Shape;643;p37"/>
          <p:cNvSpPr txBox="1"/>
          <p:nvPr/>
        </p:nvSpPr>
        <p:spPr>
          <a:xfrm>
            <a:off x="8759072" y="1036369"/>
            <a:ext cx="7899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F1A38"/>
                </a:solidFill>
                <a:latin typeface="IBM Plex Mono"/>
                <a:ea typeface="IBM Plex Mono"/>
                <a:cs typeface="IBM Plex Mono"/>
                <a:sym typeface="IBM Plex Mono"/>
              </a:rPr>
              <a:t>Add a little bit of body text</a:t>
            </a:r>
            <a:endParaRPr/>
          </a:p>
        </p:txBody>
      </p:sp>
      <p:sp>
        <p:nvSpPr>
          <p:cNvPr id="644" name="Google Shape;644;p37"/>
          <p:cNvSpPr txBox="1"/>
          <p:nvPr/>
        </p:nvSpPr>
        <p:spPr>
          <a:xfrm>
            <a:off x="8759072" y="1724636"/>
            <a:ext cx="8446500" cy="20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F1A38"/>
                </a:solidFill>
                <a:latin typeface="IBM Plex Mono"/>
                <a:ea typeface="IBM Plex Mono"/>
                <a:cs typeface="IBM Plex Mono"/>
                <a:sym typeface="IBM Plex Mono"/>
              </a:rPr>
              <a:t>What can you say about your projects? </a:t>
            </a:r>
            <a:endParaRPr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F1A38"/>
                </a:solidFill>
                <a:latin typeface="IBM Plex Mono"/>
                <a:ea typeface="IBM Plex Mono"/>
                <a:cs typeface="IBM Plex Mono"/>
                <a:sym typeface="IBM Plex Mono"/>
              </a:rPr>
              <a:t>Share it here! </a:t>
            </a:r>
            <a:endParaRPr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F1A38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F1A38"/>
                </a:solidFill>
                <a:latin typeface="IBM Plex Mono"/>
                <a:ea typeface="IBM Plex Mono"/>
                <a:cs typeface="IBM Plex Mono"/>
                <a:sym typeface="IBM Plex Mono"/>
              </a:rPr>
              <a:t>Praesent faucibus ultrice nisl. Sed vel </a:t>
            </a:r>
            <a:endParaRPr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F1A38"/>
                </a:solidFill>
                <a:latin typeface="IBM Plex Mono"/>
                <a:ea typeface="IBM Plex Mono"/>
                <a:cs typeface="IBM Plex Mono"/>
                <a:sym typeface="IBM Plex Mono"/>
              </a:rPr>
              <a:t>libero sed massa suscipit dapibus. </a:t>
            </a:r>
            <a:endParaRPr/>
          </a:p>
        </p:txBody>
      </p:sp>
      <p:grpSp>
        <p:nvGrpSpPr>
          <p:cNvPr id="645" name="Google Shape;645;p37"/>
          <p:cNvGrpSpPr/>
          <p:nvPr/>
        </p:nvGrpSpPr>
        <p:grpSpPr>
          <a:xfrm>
            <a:off x="1028700" y="634323"/>
            <a:ext cx="16203662" cy="250031"/>
            <a:chOff x="0" y="-28575"/>
            <a:chExt cx="21604883" cy="333375"/>
          </a:xfrm>
        </p:grpSpPr>
        <p:cxnSp>
          <p:nvCxnSpPr>
            <p:cNvPr id="646" name="Google Shape;646;p37"/>
            <p:cNvCxnSpPr/>
            <p:nvPr/>
          </p:nvCxnSpPr>
          <p:spPr>
            <a:xfrm>
              <a:off x="2311400" y="179070"/>
              <a:ext cx="16022776" cy="0"/>
            </a:xfrm>
            <a:prstGeom prst="straightConnector1">
              <a:avLst/>
            </a:prstGeom>
            <a:noFill/>
            <a:ln cap="flat" cmpd="sng" w="254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647" name="Google Shape;647;p37"/>
            <p:cNvSpPr txBox="1"/>
            <p:nvPr/>
          </p:nvSpPr>
          <p:spPr>
            <a:xfrm>
              <a:off x="18556883" y="-28575"/>
              <a:ext cx="3048000" cy="333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0F1A38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First Name Last Name</a:t>
              </a:r>
              <a:endParaRPr/>
            </a:p>
          </p:txBody>
        </p:sp>
        <p:sp>
          <p:nvSpPr>
            <p:cNvPr id="648" name="Google Shape;648;p37"/>
            <p:cNvSpPr txBox="1"/>
            <p:nvPr/>
          </p:nvSpPr>
          <p:spPr>
            <a:xfrm>
              <a:off x="0" y="-28575"/>
              <a:ext cx="2133600" cy="333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0F1A38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2024 Portfolio</a:t>
              </a:r>
              <a:endParaRPr/>
            </a:p>
          </p:txBody>
        </p:sp>
      </p:grpSp>
      <p:pic>
        <p:nvPicPr>
          <p:cNvPr id="649" name="Google Shape;649;p37"/>
          <p:cNvPicPr preferRelativeResize="0"/>
          <p:nvPr/>
        </p:nvPicPr>
        <p:blipFill rotWithShape="1">
          <a:blip r:embed="rId3">
            <a:alphaModFix/>
          </a:blip>
          <a:srcRect b="0" l="4141" r="0" t="0"/>
          <a:stretch/>
        </p:blipFill>
        <p:spPr>
          <a:xfrm>
            <a:off x="0" y="3435350"/>
            <a:ext cx="7478300" cy="686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082500"/>
            <a:ext cx="1714950" cy="171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44504" y="4118425"/>
            <a:ext cx="5624575" cy="6170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37"/>
          <p:cNvPicPr preferRelativeResize="0"/>
          <p:nvPr/>
        </p:nvPicPr>
        <p:blipFill rotWithShape="1">
          <a:blip r:embed="rId6">
            <a:alphaModFix/>
          </a:blip>
          <a:srcRect b="0" l="0" r="10225" t="0"/>
          <a:stretch/>
        </p:blipFill>
        <p:spPr>
          <a:xfrm>
            <a:off x="13435275" y="4118425"/>
            <a:ext cx="4852725" cy="616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37"/>
          <p:cNvPicPr preferRelativeResize="0"/>
          <p:nvPr/>
        </p:nvPicPr>
        <p:blipFill rotWithShape="1">
          <a:blip r:embed="rId7">
            <a:alphaModFix/>
          </a:blip>
          <a:srcRect b="0" l="0" r="69408" t="0"/>
          <a:stretch/>
        </p:blipFill>
        <p:spPr>
          <a:xfrm>
            <a:off x="16936625" y="1222375"/>
            <a:ext cx="1351377" cy="4425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1E1E1"/>
        </a:solidFill>
      </p:bgPr>
    </p:bg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8" name="Google Shape;658;p38"/>
          <p:cNvGrpSpPr/>
          <p:nvPr/>
        </p:nvGrpSpPr>
        <p:grpSpPr>
          <a:xfrm>
            <a:off x="-141427" y="1361474"/>
            <a:ext cx="18456807" cy="8926513"/>
            <a:chOff x="0" y="0"/>
            <a:chExt cx="24609075" cy="11902018"/>
          </a:xfrm>
        </p:grpSpPr>
        <p:sp>
          <p:nvSpPr>
            <p:cNvPr id="659" name="Google Shape;659;p38"/>
            <p:cNvSpPr/>
            <p:nvPr/>
          </p:nvSpPr>
          <p:spPr>
            <a:xfrm>
              <a:off x="0" y="0"/>
              <a:ext cx="13440984" cy="8782502"/>
            </a:xfrm>
            <a:custGeom>
              <a:rect b="b" l="l" r="r" t="t"/>
              <a:pathLst>
                <a:path extrusionOk="0" h="863473" w="1321483">
                  <a:moveTo>
                    <a:pt x="1161464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703453"/>
                  </a:lnTo>
                  <a:lnTo>
                    <a:pt x="160020" y="863473"/>
                  </a:lnTo>
                  <a:lnTo>
                    <a:pt x="1161464" y="863473"/>
                  </a:lnTo>
                  <a:lnTo>
                    <a:pt x="1321483" y="703453"/>
                  </a:lnTo>
                  <a:lnTo>
                    <a:pt x="1321483" y="160020"/>
                  </a:lnTo>
                  <a:lnTo>
                    <a:pt x="1161464" y="0"/>
                  </a:lnTo>
                  <a:close/>
                </a:path>
              </a:pathLst>
            </a:custGeom>
            <a:solidFill>
              <a:srgbClr val="FFA4BF"/>
            </a:solidFill>
            <a:ln>
              <a:noFill/>
            </a:ln>
          </p:spPr>
        </p:sp>
        <p:sp>
          <p:nvSpPr>
            <p:cNvPr id="660" name="Google Shape;660;p38"/>
            <p:cNvSpPr/>
            <p:nvPr/>
          </p:nvSpPr>
          <p:spPr>
            <a:xfrm>
              <a:off x="222969" y="1568135"/>
              <a:ext cx="24386106" cy="10333883"/>
            </a:xfrm>
            <a:custGeom>
              <a:rect b="b" l="l" r="r" t="t"/>
              <a:pathLst>
                <a:path extrusionOk="0" h="2034229" w="3193989">
                  <a:moveTo>
                    <a:pt x="0" y="0"/>
                  </a:moveTo>
                  <a:lnTo>
                    <a:pt x="3193989" y="0"/>
                  </a:lnTo>
                  <a:lnTo>
                    <a:pt x="3193989" y="2034229"/>
                  </a:lnTo>
                  <a:lnTo>
                    <a:pt x="0" y="2034229"/>
                  </a:lnTo>
                  <a:close/>
                </a:path>
              </a:pathLst>
            </a:custGeom>
            <a:solidFill>
              <a:srgbClr val="FFA4BF"/>
            </a:solidFill>
            <a:ln>
              <a:noFill/>
            </a:ln>
          </p:spPr>
        </p:sp>
      </p:grpSp>
      <p:grpSp>
        <p:nvGrpSpPr>
          <p:cNvPr id="661" name="Google Shape;661;p38"/>
          <p:cNvGrpSpPr/>
          <p:nvPr/>
        </p:nvGrpSpPr>
        <p:grpSpPr>
          <a:xfrm>
            <a:off x="1838771" y="4092694"/>
            <a:ext cx="14610375" cy="2551064"/>
            <a:chOff x="0" y="-188417"/>
            <a:chExt cx="19480500" cy="3401418"/>
          </a:xfrm>
        </p:grpSpPr>
        <p:sp>
          <p:nvSpPr>
            <p:cNvPr id="662" name="Google Shape;662;p38"/>
            <p:cNvSpPr txBox="1"/>
            <p:nvPr/>
          </p:nvSpPr>
          <p:spPr>
            <a:xfrm>
              <a:off x="0" y="-188417"/>
              <a:ext cx="19480500" cy="266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2999" u="none" cap="none" strike="noStrike">
                  <a:solidFill>
                    <a:srgbClr val="0F1A38"/>
                  </a:solidFill>
                  <a:latin typeface="Teko"/>
                  <a:ea typeface="Teko"/>
                  <a:cs typeface="Teko"/>
                  <a:sym typeface="Teko"/>
                </a:rPr>
                <a:t>UI/UX Design</a:t>
              </a:r>
              <a:endParaRPr/>
            </a:p>
          </p:txBody>
        </p:sp>
        <p:sp>
          <p:nvSpPr>
            <p:cNvPr id="663" name="Google Shape;663;p38"/>
            <p:cNvSpPr txBox="1"/>
            <p:nvPr/>
          </p:nvSpPr>
          <p:spPr>
            <a:xfrm>
              <a:off x="3157040" y="2461373"/>
              <a:ext cx="13166531" cy="7516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399" u="none" cap="none" strike="noStrike">
                  <a:solidFill>
                    <a:srgbClr val="0F1A38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Web and Mobile Applications</a:t>
              </a:r>
              <a:endParaRPr/>
            </a:p>
          </p:txBody>
        </p:sp>
      </p:grpSp>
      <p:sp>
        <p:nvSpPr>
          <p:cNvPr id="664" name="Google Shape;664;p38"/>
          <p:cNvSpPr txBox="1"/>
          <p:nvPr/>
        </p:nvSpPr>
        <p:spPr>
          <a:xfrm>
            <a:off x="1436877" y="1341081"/>
            <a:ext cx="1806024" cy="1377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0F1A38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rPr>
              <a:t>03</a:t>
            </a:r>
            <a:endParaRPr/>
          </a:p>
        </p:txBody>
      </p:sp>
      <p:grpSp>
        <p:nvGrpSpPr>
          <p:cNvPr id="665" name="Google Shape;665;p38"/>
          <p:cNvGrpSpPr/>
          <p:nvPr/>
        </p:nvGrpSpPr>
        <p:grpSpPr>
          <a:xfrm>
            <a:off x="1028700" y="634323"/>
            <a:ext cx="16203662" cy="250031"/>
            <a:chOff x="0" y="-28575"/>
            <a:chExt cx="21604883" cy="333375"/>
          </a:xfrm>
        </p:grpSpPr>
        <p:cxnSp>
          <p:nvCxnSpPr>
            <p:cNvPr id="666" name="Google Shape;666;p38"/>
            <p:cNvCxnSpPr/>
            <p:nvPr/>
          </p:nvCxnSpPr>
          <p:spPr>
            <a:xfrm>
              <a:off x="2311400" y="179070"/>
              <a:ext cx="16022776" cy="0"/>
            </a:xfrm>
            <a:prstGeom prst="straightConnector1">
              <a:avLst/>
            </a:prstGeom>
            <a:noFill/>
            <a:ln cap="flat" cmpd="sng" w="254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667" name="Google Shape;667;p38"/>
            <p:cNvSpPr txBox="1"/>
            <p:nvPr/>
          </p:nvSpPr>
          <p:spPr>
            <a:xfrm>
              <a:off x="18556883" y="-28575"/>
              <a:ext cx="3048000" cy="333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000000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First Name Last Name</a:t>
              </a:r>
              <a:endParaRPr/>
            </a:p>
          </p:txBody>
        </p:sp>
        <p:sp>
          <p:nvSpPr>
            <p:cNvPr id="668" name="Google Shape;668;p38"/>
            <p:cNvSpPr txBox="1"/>
            <p:nvPr/>
          </p:nvSpPr>
          <p:spPr>
            <a:xfrm>
              <a:off x="0" y="-28575"/>
              <a:ext cx="2133600" cy="333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000000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2024 Portfolio</a:t>
              </a:r>
              <a:endParaRPr/>
            </a:p>
          </p:txBody>
        </p:sp>
      </p:grpSp>
      <p:pic>
        <p:nvPicPr>
          <p:cNvPr id="669" name="Google Shape;669;p38"/>
          <p:cNvPicPr preferRelativeResize="0"/>
          <p:nvPr/>
        </p:nvPicPr>
        <p:blipFill rotWithShape="1">
          <a:blip r:embed="rId3">
            <a:alphaModFix/>
          </a:blip>
          <a:srcRect b="0" l="35740" r="0" t="0"/>
          <a:stretch/>
        </p:blipFill>
        <p:spPr>
          <a:xfrm>
            <a:off x="0" y="4748200"/>
            <a:ext cx="1672100" cy="2832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8"/>
          <p:cNvPicPr preferRelativeResize="0"/>
          <p:nvPr/>
        </p:nvPicPr>
        <p:blipFill rotWithShape="1">
          <a:blip r:embed="rId4">
            <a:alphaModFix/>
          </a:blip>
          <a:srcRect b="38942" l="0" r="0" t="0"/>
          <a:stretch/>
        </p:blipFill>
        <p:spPr>
          <a:xfrm>
            <a:off x="8788250" y="7619995"/>
            <a:ext cx="4517800" cy="2667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8"/>
          <p:cNvPicPr preferRelativeResize="0"/>
          <p:nvPr/>
        </p:nvPicPr>
        <p:blipFill rotWithShape="1">
          <a:blip r:embed="rId5">
            <a:alphaModFix/>
          </a:blip>
          <a:srcRect b="0" l="0" r="0" t="69389"/>
          <a:stretch/>
        </p:blipFill>
        <p:spPr>
          <a:xfrm>
            <a:off x="8585650" y="0"/>
            <a:ext cx="7562273" cy="2459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8"/>
          <p:cNvPicPr preferRelativeResize="0"/>
          <p:nvPr/>
        </p:nvPicPr>
        <p:blipFill rotWithShape="1">
          <a:blip r:embed="rId6">
            <a:alphaModFix/>
          </a:blip>
          <a:srcRect b="0" l="0" r="65980" t="0"/>
          <a:stretch/>
        </p:blipFill>
        <p:spPr>
          <a:xfrm>
            <a:off x="15868825" y="1361475"/>
            <a:ext cx="2775923" cy="7303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1E1E1"/>
        </a:solidFill>
      </p:bgPr>
    </p:bg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1"/>
          <p:cNvSpPr/>
          <p:nvPr/>
        </p:nvSpPr>
        <p:spPr>
          <a:xfrm>
            <a:off x="7041411" y="4886048"/>
            <a:ext cx="13053905" cy="5790233"/>
          </a:xfrm>
          <a:custGeom>
            <a:rect b="b" l="l" r="r" t="t"/>
            <a:pathLst>
              <a:path extrusionOk="0" h="812800" w="1832433">
                <a:moveTo>
                  <a:pt x="1672413" y="0"/>
                </a:moveTo>
                <a:lnTo>
                  <a:pt x="160020" y="0"/>
                </a:lnTo>
                <a:lnTo>
                  <a:pt x="0" y="160020"/>
                </a:lnTo>
                <a:lnTo>
                  <a:pt x="0" y="652780"/>
                </a:lnTo>
                <a:lnTo>
                  <a:pt x="160020" y="812800"/>
                </a:lnTo>
                <a:lnTo>
                  <a:pt x="1672413" y="812800"/>
                </a:lnTo>
                <a:lnTo>
                  <a:pt x="1832433" y="652780"/>
                </a:lnTo>
                <a:lnTo>
                  <a:pt x="1832433" y="160020"/>
                </a:lnTo>
                <a:lnTo>
                  <a:pt x="1672413" y="0"/>
                </a:lnTo>
                <a:close/>
              </a:path>
            </a:pathLst>
          </a:custGeom>
          <a:solidFill>
            <a:srgbClr val="FFA4BF"/>
          </a:solidFill>
          <a:ln>
            <a:noFill/>
          </a:ln>
        </p:spPr>
      </p:sp>
      <p:sp>
        <p:nvSpPr>
          <p:cNvPr id="312" name="Google Shape;312;p21"/>
          <p:cNvSpPr/>
          <p:nvPr/>
        </p:nvSpPr>
        <p:spPr>
          <a:xfrm>
            <a:off x="-1212513" y="4886048"/>
            <a:ext cx="8263449" cy="5790233"/>
          </a:xfrm>
          <a:custGeom>
            <a:rect b="b" l="l" r="r" t="t"/>
            <a:pathLst>
              <a:path extrusionOk="0" h="812800" w="1159976">
                <a:moveTo>
                  <a:pt x="999956" y="0"/>
                </a:moveTo>
                <a:lnTo>
                  <a:pt x="160020" y="0"/>
                </a:lnTo>
                <a:lnTo>
                  <a:pt x="0" y="160020"/>
                </a:lnTo>
                <a:lnTo>
                  <a:pt x="0" y="652780"/>
                </a:lnTo>
                <a:lnTo>
                  <a:pt x="160020" y="812800"/>
                </a:lnTo>
                <a:lnTo>
                  <a:pt x="999956" y="812800"/>
                </a:lnTo>
                <a:lnTo>
                  <a:pt x="1159976" y="652780"/>
                </a:lnTo>
                <a:lnTo>
                  <a:pt x="1159976" y="160020"/>
                </a:lnTo>
                <a:lnTo>
                  <a:pt x="999956" y="0"/>
                </a:lnTo>
                <a:close/>
              </a:path>
            </a:pathLst>
          </a:custGeom>
          <a:solidFill>
            <a:srgbClr val="1F387B"/>
          </a:solidFill>
          <a:ln>
            <a:noFill/>
          </a:ln>
        </p:spPr>
      </p:sp>
      <p:grpSp>
        <p:nvGrpSpPr>
          <p:cNvPr id="313" name="Google Shape;313;p21"/>
          <p:cNvGrpSpPr/>
          <p:nvPr/>
        </p:nvGrpSpPr>
        <p:grpSpPr>
          <a:xfrm>
            <a:off x="1028700" y="634323"/>
            <a:ext cx="16203662" cy="250031"/>
            <a:chOff x="0" y="-28575"/>
            <a:chExt cx="21604883" cy="333375"/>
          </a:xfrm>
        </p:grpSpPr>
        <p:cxnSp>
          <p:nvCxnSpPr>
            <p:cNvPr id="314" name="Google Shape;314;p21"/>
            <p:cNvCxnSpPr/>
            <p:nvPr/>
          </p:nvCxnSpPr>
          <p:spPr>
            <a:xfrm>
              <a:off x="2311400" y="179070"/>
              <a:ext cx="16022776" cy="0"/>
            </a:xfrm>
            <a:prstGeom prst="straightConnector1">
              <a:avLst/>
            </a:prstGeom>
            <a:noFill/>
            <a:ln cap="flat" cmpd="sng" w="254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15" name="Google Shape;315;p21"/>
            <p:cNvSpPr txBox="1"/>
            <p:nvPr/>
          </p:nvSpPr>
          <p:spPr>
            <a:xfrm>
              <a:off x="18556883" y="-28575"/>
              <a:ext cx="3048000" cy="333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0F1A38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First Name Last Name</a:t>
              </a:r>
              <a:endParaRPr/>
            </a:p>
          </p:txBody>
        </p:sp>
        <p:sp>
          <p:nvSpPr>
            <p:cNvPr id="316" name="Google Shape;316;p21"/>
            <p:cNvSpPr txBox="1"/>
            <p:nvPr/>
          </p:nvSpPr>
          <p:spPr>
            <a:xfrm>
              <a:off x="0" y="-28575"/>
              <a:ext cx="2133600" cy="333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0F1A38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2024 Portfolio</a:t>
              </a:r>
              <a:endParaRPr/>
            </a:p>
          </p:txBody>
        </p:sp>
      </p:grpSp>
      <p:pic>
        <p:nvPicPr>
          <p:cNvPr id="317" name="Google Shape;317;p21"/>
          <p:cNvPicPr preferRelativeResize="0"/>
          <p:nvPr/>
        </p:nvPicPr>
        <p:blipFill rotWithShape="1">
          <a:blip r:embed="rId3">
            <a:alphaModFix/>
          </a:blip>
          <a:srcRect b="0" l="0" r="0" t="49746"/>
          <a:stretch/>
        </p:blipFill>
        <p:spPr>
          <a:xfrm>
            <a:off x="4408250" y="-4"/>
            <a:ext cx="8303802" cy="3930774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21"/>
          <p:cNvSpPr txBox="1"/>
          <p:nvPr/>
        </p:nvSpPr>
        <p:spPr>
          <a:xfrm>
            <a:off x="2495878" y="1564812"/>
            <a:ext cx="13296243" cy="22225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999" u="none" cap="none" strike="noStrike">
                <a:solidFill>
                  <a:srgbClr val="0F1A38"/>
                </a:solidFill>
                <a:latin typeface="Teko"/>
                <a:ea typeface="Teko"/>
                <a:cs typeface="Teko"/>
                <a:sym typeface="Teko"/>
              </a:rPr>
              <a:t>Contents</a:t>
            </a:r>
            <a:endParaRPr/>
          </a:p>
        </p:txBody>
      </p:sp>
      <p:sp>
        <p:nvSpPr>
          <p:cNvPr id="319" name="Google Shape;319;p21"/>
          <p:cNvSpPr txBox="1"/>
          <p:nvPr/>
        </p:nvSpPr>
        <p:spPr>
          <a:xfrm>
            <a:off x="1478638" y="5037343"/>
            <a:ext cx="31698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99" u="none" cap="none" strike="noStrike">
                <a:solidFill>
                  <a:srgbClr val="E1E1E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rPr>
              <a:t>About Me</a:t>
            </a:r>
            <a:endParaRPr/>
          </a:p>
        </p:txBody>
      </p:sp>
      <p:sp>
        <p:nvSpPr>
          <p:cNvPr id="320" name="Google Shape;320;p21"/>
          <p:cNvSpPr/>
          <p:nvPr/>
        </p:nvSpPr>
        <p:spPr>
          <a:xfrm>
            <a:off x="5883626" y="6051240"/>
            <a:ext cx="7893831" cy="5790233"/>
          </a:xfrm>
          <a:custGeom>
            <a:rect b="b" l="l" r="r" t="t"/>
            <a:pathLst>
              <a:path extrusionOk="0" h="812800" w="1108091">
                <a:moveTo>
                  <a:pt x="948071" y="0"/>
                </a:moveTo>
                <a:lnTo>
                  <a:pt x="160020" y="0"/>
                </a:lnTo>
                <a:lnTo>
                  <a:pt x="0" y="160020"/>
                </a:lnTo>
                <a:lnTo>
                  <a:pt x="0" y="652780"/>
                </a:lnTo>
                <a:lnTo>
                  <a:pt x="160020" y="812800"/>
                </a:lnTo>
                <a:lnTo>
                  <a:pt x="948071" y="812800"/>
                </a:lnTo>
                <a:lnTo>
                  <a:pt x="1108091" y="652780"/>
                </a:lnTo>
                <a:lnTo>
                  <a:pt x="1108091" y="160020"/>
                </a:lnTo>
                <a:lnTo>
                  <a:pt x="948071" y="0"/>
                </a:lnTo>
                <a:close/>
              </a:path>
            </a:pathLst>
          </a:custGeom>
          <a:solidFill>
            <a:srgbClr val="1A8B7D"/>
          </a:solidFill>
          <a:ln>
            <a:noFill/>
          </a:ln>
        </p:spPr>
      </p:sp>
      <p:sp>
        <p:nvSpPr>
          <p:cNvPr id="321" name="Google Shape;321;p21"/>
          <p:cNvSpPr/>
          <p:nvPr/>
        </p:nvSpPr>
        <p:spPr>
          <a:xfrm>
            <a:off x="11419018" y="6051240"/>
            <a:ext cx="8695348" cy="5790233"/>
          </a:xfrm>
          <a:custGeom>
            <a:rect b="b" l="l" r="r" t="t"/>
            <a:pathLst>
              <a:path extrusionOk="0" h="812800" w="1220604">
                <a:moveTo>
                  <a:pt x="1060584" y="0"/>
                </a:moveTo>
                <a:lnTo>
                  <a:pt x="160020" y="0"/>
                </a:lnTo>
                <a:lnTo>
                  <a:pt x="0" y="160020"/>
                </a:lnTo>
                <a:lnTo>
                  <a:pt x="0" y="652780"/>
                </a:lnTo>
                <a:lnTo>
                  <a:pt x="160020" y="812800"/>
                </a:lnTo>
                <a:lnTo>
                  <a:pt x="1060584" y="812800"/>
                </a:lnTo>
                <a:lnTo>
                  <a:pt x="1220604" y="652780"/>
                </a:lnTo>
                <a:lnTo>
                  <a:pt x="1220604" y="160020"/>
                </a:lnTo>
                <a:lnTo>
                  <a:pt x="1060584" y="0"/>
                </a:lnTo>
                <a:close/>
              </a:path>
            </a:pathLst>
          </a:custGeom>
          <a:solidFill>
            <a:srgbClr val="36470B"/>
          </a:solidFill>
          <a:ln>
            <a:noFill/>
          </a:ln>
        </p:spPr>
      </p:sp>
      <p:grpSp>
        <p:nvGrpSpPr>
          <p:cNvPr id="322" name="Google Shape;322;p21"/>
          <p:cNvGrpSpPr/>
          <p:nvPr/>
        </p:nvGrpSpPr>
        <p:grpSpPr>
          <a:xfrm>
            <a:off x="-1212513" y="6051240"/>
            <a:ext cx="7134239" cy="5790233"/>
            <a:chOff x="0" y="0"/>
            <a:chExt cx="1001464" cy="812800"/>
          </a:xfrm>
        </p:grpSpPr>
        <p:sp>
          <p:nvSpPr>
            <p:cNvPr id="323" name="Google Shape;323;p21"/>
            <p:cNvSpPr/>
            <p:nvPr/>
          </p:nvSpPr>
          <p:spPr>
            <a:xfrm>
              <a:off x="0" y="0"/>
              <a:ext cx="1001464" cy="812800"/>
            </a:xfrm>
            <a:custGeom>
              <a:rect b="b" l="l" r="r" t="t"/>
              <a:pathLst>
                <a:path extrusionOk="0" h="812800" w="1001464">
                  <a:moveTo>
                    <a:pt x="841444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652780"/>
                  </a:lnTo>
                  <a:lnTo>
                    <a:pt x="160020" y="812800"/>
                  </a:lnTo>
                  <a:lnTo>
                    <a:pt x="841444" y="812800"/>
                  </a:lnTo>
                  <a:lnTo>
                    <a:pt x="1001464" y="652780"/>
                  </a:lnTo>
                  <a:lnTo>
                    <a:pt x="1001464" y="160020"/>
                  </a:lnTo>
                  <a:lnTo>
                    <a:pt x="841444" y="0"/>
                  </a:lnTo>
                  <a:close/>
                </a:path>
              </a:pathLst>
            </a:custGeom>
            <a:solidFill>
              <a:srgbClr val="CD863D"/>
            </a:solidFill>
            <a:ln>
              <a:noFill/>
            </a:ln>
          </p:spPr>
        </p:sp>
        <p:sp>
          <p:nvSpPr>
            <p:cNvPr id="324" name="Google Shape;324;p21"/>
            <p:cNvSpPr txBox="1"/>
            <p:nvPr/>
          </p:nvSpPr>
          <p:spPr>
            <a:xfrm>
              <a:off x="63500" y="15875"/>
              <a:ext cx="874464" cy="733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5" name="Google Shape;325;p21"/>
          <p:cNvSpPr txBox="1"/>
          <p:nvPr/>
        </p:nvSpPr>
        <p:spPr>
          <a:xfrm>
            <a:off x="1494860" y="6211772"/>
            <a:ext cx="57465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99" u="none" cap="none" strike="noStrike">
                <a:solidFill>
                  <a:srgbClr val="0F1A38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rPr>
              <a:t>My Works</a:t>
            </a:r>
            <a:endParaRPr/>
          </a:p>
        </p:txBody>
      </p:sp>
      <p:sp>
        <p:nvSpPr>
          <p:cNvPr id="326" name="Google Shape;326;p21"/>
          <p:cNvSpPr txBox="1"/>
          <p:nvPr/>
        </p:nvSpPr>
        <p:spPr>
          <a:xfrm>
            <a:off x="8421742" y="5037343"/>
            <a:ext cx="5943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99" u="none" cap="none" strike="noStrike">
                <a:solidFill>
                  <a:srgbClr val="0F1A38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rPr>
              <a:t>Work Experience</a:t>
            </a:r>
            <a:endParaRPr/>
          </a:p>
        </p:txBody>
      </p:sp>
      <p:sp>
        <p:nvSpPr>
          <p:cNvPr id="327" name="Google Shape;327;p21"/>
          <p:cNvSpPr txBox="1"/>
          <p:nvPr/>
        </p:nvSpPr>
        <p:spPr>
          <a:xfrm>
            <a:off x="7050936" y="6211772"/>
            <a:ext cx="31698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99" u="none" cap="none" strike="noStrike">
                <a:solidFill>
                  <a:srgbClr val="E1E1E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rPr>
              <a:t>Branding</a:t>
            </a:r>
            <a:endParaRPr/>
          </a:p>
        </p:txBody>
      </p:sp>
      <p:sp>
        <p:nvSpPr>
          <p:cNvPr id="328" name="Google Shape;328;p21"/>
          <p:cNvSpPr/>
          <p:nvPr/>
        </p:nvSpPr>
        <p:spPr>
          <a:xfrm>
            <a:off x="6907174" y="7229510"/>
            <a:ext cx="12978437" cy="5791200"/>
          </a:xfrm>
          <a:custGeom>
            <a:rect b="b" l="l" r="r" t="t"/>
            <a:pathLst>
              <a:path extrusionOk="0" h="812800" w="1821535">
                <a:moveTo>
                  <a:pt x="1661515" y="0"/>
                </a:moveTo>
                <a:lnTo>
                  <a:pt x="160020" y="0"/>
                </a:lnTo>
                <a:lnTo>
                  <a:pt x="0" y="160020"/>
                </a:lnTo>
                <a:lnTo>
                  <a:pt x="0" y="652780"/>
                </a:lnTo>
                <a:lnTo>
                  <a:pt x="160020" y="812800"/>
                </a:lnTo>
                <a:lnTo>
                  <a:pt x="1661515" y="812800"/>
                </a:lnTo>
                <a:lnTo>
                  <a:pt x="1821535" y="652780"/>
                </a:lnTo>
                <a:lnTo>
                  <a:pt x="1821535" y="160020"/>
                </a:lnTo>
                <a:lnTo>
                  <a:pt x="1661515" y="0"/>
                </a:lnTo>
                <a:close/>
              </a:path>
            </a:pathLst>
          </a:custGeom>
          <a:solidFill>
            <a:srgbClr val="D83D42"/>
          </a:solidFill>
          <a:ln>
            <a:noFill/>
          </a:ln>
        </p:spPr>
      </p:sp>
      <p:sp>
        <p:nvSpPr>
          <p:cNvPr id="329" name="Google Shape;329;p21"/>
          <p:cNvSpPr/>
          <p:nvPr/>
        </p:nvSpPr>
        <p:spPr>
          <a:xfrm>
            <a:off x="-1212513" y="7229510"/>
            <a:ext cx="10805880" cy="5790233"/>
          </a:xfrm>
          <a:custGeom>
            <a:rect b="b" l="l" r="r" t="t"/>
            <a:pathLst>
              <a:path extrusionOk="0" h="812800" w="1516868">
                <a:moveTo>
                  <a:pt x="1356848" y="0"/>
                </a:moveTo>
                <a:lnTo>
                  <a:pt x="160020" y="0"/>
                </a:lnTo>
                <a:lnTo>
                  <a:pt x="0" y="160020"/>
                </a:lnTo>
                <a:lnTo>
                  <a:pt x="0" y="652780"/>
                </a:lnTo>
                <a:lnTo>
                  <a:pt x="160020" y="812800"/>
                </a:lnTo>
                <a:lnTo>
                  <a:pt x="1356848" y="812800"/>
                </a:lnTo>
                <a:lnTo>
                  <a:pt x="1516868" y="652780"/>
                </a:lnTo>
                <a:lnTo>
                  <a:pt x="1516868" y="160020"/>
                </a:lnTo>
                <a:lnTo>
                  <a:pt x="1356848" y="0"/>
                </a:lnTo>
                <a:close/>
              </a:path>
            </a:pathLst>
          </a:custGeom>
          <a:solidFill>
            <a:srgbClr val="82BDCD"/>
          </a:solidFill>
          <a:ln>
            <a:noFill/>
          </a:ln>
        </p:spPr>
      </p:sp>
      <p:sp>
        <p:nvSpPr>
          <p:cNvPr id="330" name="Google Shape;330;p21"/>
          <p:cNvSpPr txBox="1"/>
          <p:nvPr/>
        </p:nvSpPr>
        <p:spPr>
          <a:xfrm>
            <a:off x="1494860" y="7426587"/>
            <a:ext cx="47547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99" u="none" cap="none" strike="noStrike">
                <a:solidFill>
                  <a:srgbClr val="0F1A38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rPr>
              <a:t>UI/UX Design</a:t>
            </a:r>
            <a:endParaRPr/>
          </a:p>
        </p:txBody>
      </p:sp>
      <p:sp>
        <p:nvSpPr>
          <p:cNvPr id="331" name="Google Shape;331;p21"/>
          <p:cNvSpPr txBox="1"/>
          <p:nvPr/>
        </p:nvSpPr>
        <p:spPr>
          <a:xfrm>
            <a:off x="12609643" y="6211772"/>
            <a:ext cx="4358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99" u="none" cap="none" strike="noStrike">
                <a:solidFill>
                  <a:srgbClr val="E1E1E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rPr>
              <a:t>Photography</a:t>
            </a:r>
            <a:endParaRPr/>
          </a:p>
        </p:txBody>
      </p:sp>
      <p:sp>
        <p:nvSpPr>
          <p:cNvPr id="332" name="Google Shape;332;p21"/>
          <p:cNvSpPr txBox="1"/>
          <p:nvPr/>
        </p:nvSpPr>
        <p:spPr>
          <a:xfrm>
            <a:off x="10200695" y="7426587"/>
            <a:ext cx="5565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99" u="none" cap="none" strike="noStrike">
                <a:solidFill>
                  <a:srgbClr val="E1E1E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rPr>
              <a:t>Art Direction</a:t>
            </a:r>
            <a:endParaRPr/>
          </a:p>
        </p:txBody>
      </p:sp>
      <p:pic>
        <p:nvPicPr>
          <p:cNvPr id="333" name="Google Shape;333;p21"/>
          <p:cNvPicPr preferRelativeResize="0"/>
          <p:nvPr/>
        </p:nvPicPr>
        <p:blipFill rotWithShape="1">
          <a:blip r:embed="rId4">
            <a:alphaModFix/>
          </a:blip>
          <a:srcRect b="35132" l="0" r="73121" t="0"/>
          <a:stretch/>
        </p:blipFill>
        <p:spPr>
          <a:xfrm>
            <a:off x="16026625" y="7879300"/>
            <a:ext cx="2261376" cy="5140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A4BF"/>
        </a:solidFill>
      </p:bgPr>
    </p:bg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" name="Google Shape;67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38775" y="5143500"/>
            <a:ext cx="9144000" cy="467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143504"/>
            <a:ext cx="9138766" cy="467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72575"/>
            <a:ext cx="9138766" cy="46709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0" name="Google Shape;680;p39"/>
          <p:cNvGrpSpPr/>
          <p:nvPr/>
        </p:nvGrpSpPr>
        <p:grpSpPr>
          <a:xfrm>
            <a:off x="0" y="8755522"/>
            <a:ext cx="18287996" cy="1743199"/>
            <a:chOff x="0" y="0"/>
            <a:chExt cx="24383995" cy="2324266"/>
          </a:xfrm>
        </p:grpSpPr>
        <p:sp>
          <p:nvSpPr>
            <p:cNvPr id="681" name="Google Shape;681;p39"/>
            <p:cNvSpPr/>
            <p:nvPr/>
          </p:nvSpPr>
          <p:spPr>
            <a:xfrm>
              <a:off x="0" y="815381"/>
              <a:ext cx="24383995" cy="1508885"/>
            </a:xfrm>
            <a:custGeom>
              <a:rect b="b" l="l" r="r" t="t"/>
              <a:pathLst>
                <a:path extrusionOk="0" h="29805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98051"/>
                  </a:lnTo>
                  <a:lnTo>
                    <a:pt x="0" y="298051"/>
                  </a:lnTo>
                  <a:close/>
                </a:path>
              </a:pathLst>
            </a:custGeom>
            <a:solidFill>
              <a:srgbClr val="FFA4BF"/>
            </a:solidFill>
            <a:ln>
              <a:noFill/>
            </a:ln>
          </p:spPr>
        </p:sp>
        <p:sp>
          <p:nvSpPr>
            <p:cNvPr id="682" name="Google Shape;682;p39"/>
            <p:cNvSpPr/>
            <p:nvPr/>
          </p:nvSpPr>
          <p:spPr>
            <a:xfrm>
              <a:off x="8007358" y="0"/>
              <a:ext cx="8369285" cy="1637381"/>
            </a:xfrm>
            <a:custGeom>
              <a:rect b="b" l="l" r="r" t="t"/>
              <a:pathLst>
                <a:path extrusionOk="0" h="323433" w="1653192">
                  <a:moveTo>
                    <a:pt x="1449992" y="0"/>
                  </a:moveTo>
                  <a:lnTo>
                    <a:pt x="203200" y="0"/>
                  </a:lnTo>
                  <a:lnTo>
                    <a:pt x="0" y="161717"/>
                  </a:lnTo>
                  <a:lnTo>
                    <a:pt x="203200" y="323433"/>
                  </a:lnTo>
                  <a:lnTo>
                    <a:pt x="1449992" y="323433"/>
                  </a:lnTo>
                  <a:lnTo>
                    <a:pt x="1653192" y="161717"/>
                  </a:lnTo>
                  <a:lnTo>
                    <a:pt x="1449992" y="0"/>
                  </a:lnTo>
                  <a:close/>
                </a:path>
              </a:pathLst>
            </a:custGeom>
            <a:solidFill>
              <a:srgbClr val="FFA4BF"/>
            </a:solidFill>
            <a:ln>
              <a:noFill/>
            </a:ln>
          </p:spPr>
        </p:sp>
      </p:grpSp>
      <p:sp>
        <p:nvSpPr>
          <p:cNvPr id="683" name="Google Shape;683;p39"/>
          <p:cNvSpPr txBox="1"/>
          <p:nvPr/>
        </p:nvSpPr>
        <p:spPr>
          <a:xfrm>
            <a:off x="7757220" y="9034214"/>
            <a:ext cx="2773561" cy="887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99" u="none" cap="none" strike="noStrike">
                <a:solidFill>
                  <a:srgbClr val="FFFFFF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rPr>
              <a:t>Gallery</a:t>
            </a:r>
            <a:endParaRPr/>
          </a:p>
        </p:txBody>
      </p:sp>
      <p:pic>
        <p:nvPicPr>
          <p:cNvPr id="684" name="Google Shape;684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44000" y="472575"/>
            <a:ext cx="9138766" cy="467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1E1E1"/>
        </a:solidFill>
      </p:bgPr>
    </p:bg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40"/>
          <p:cNvSpPr txBox="1"/>
          <p:nvPr/>
        </p:nvSpPr>
        <p:spPr>
          <a:xfrm>
            <a:off x="8771899" y="4512923"/>
            <a:ext cx="7041471" cy="15665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200" u="none" cap="none" strike="noStrike">
                <a:solidFill>
                  <a:srgbClr val="0F1A38"/>
                </a:solidFill>
                <a:latin typeface="IBM Plex Mono"/>
                <a:ea typeface="IBM Plex Mono"/>
                <a:cs typeface="IBM Plex Mono"/>
                <a:sym typeface="IBM Plex Mono"/>
              </a:rPr>
              <a:t>Project 3</a:t>
            </a:r>
            <a:endParaRPr/>
          </a:p>
        </p:txBody>
      </p:sp>
      <p:grpSp>
        <p:nvGrpSpPr>
          <p:cNvPr id="690" name="Google Shape;690;p40"/>
          <p:cNvGrpSpPr/>
          <p:nvPr/>
        </p:nvGrpSpPr>
        <p:grpSpPr>
          <a:xfrm>
            <a:off x="1028700" y="634323"/>
            <a:ext cx="16203662" cy="250031"/>
            <a:chOff x="0" y="-28575"/>
            <a:chExt cx="21604883" cy="333375"/>
          </a:xfrm>
        </p:grpSpPr>
        <p:cxnSp>
          <p:nvCxnSpPr>
            <p:cNvPr id="691" name="Google Shape;691;p40"/>
            <p:cNvCxnSpPr/>
            <p:nvPr/>
          </p:nvCxnSpPr>
          <p:spPr>
            <a:xfrm>
              <a:off x="2311400" y="179070"/>
              <a:ext cx="16022776" cy="0"/>
            </a:xfrm>
            <a:prstGeom prst="straightConnector1">
              <a:avLst/>
            </a:prstGeom>
            <a:noFill/>
            <a:ln cap="flat" cmpd="sng" w="254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692" name="Google Shape;692;p40"/>
            <p:cNvSpPr txBox="1"/>
            <p:nvPr/>
          </p:nvSpPr>
          <p:spPr>
            <a:xfrm>
              <a:off x="18556883" y="-28575"/>
              <a:ext cx="3048000" cy="333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0F1A38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First Name Last Name</a:t>
              </a:r>
              <a:endParaRPr/>
            </a:p>
          </p:txBody>
        </p:sp>
        <p:sp>
          <p:nvSpPr>
            <p:cNvPr id="693" name="Google Shape;693;p40"/>
            <p:cNvSpPr txBox="1"/>
            <p:nvPr/>
          </p:nvSpPr>
          <p:spPr>
            <a:xfrm>
              <a:off x="0" y="-28575"/>
              <a:ext cx="2133600" cy="333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0F1A38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2024 Portfolio</a:t>
              </a:r>
              <a:endParaRPr/>
            </a:p>
          </p:txBody>
        </p:sp>
      </p:grpSp>
      <p:sp>
        <p:nvSpPr>
          <p:cNvPr id="694" name="Google Shape;694;p40"/>
          <p:cNvSpPr txBox="1"/>
          <p:nvPr/>
        </p:nvSpPr>
        <p:spPr>
          <a:xfrm>
            <a:off x="8771899" y="4055398"/>
            <a:ext cx="4119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3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D83D42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rPr>
              <a:t>Client Name</a:t>
            </a:r>
            <a:endParaRPr/>
          </a:p>
        </p:txBody>
      </p:sp>
      <p:sp>
        <p:nvSpPr>
          <p:cNvPr id="695" name="Google Shape;695;p40"/>
          <p:cNvSpPr txBox="1"/>
          <p:nvPr/>
        </p:nvSpPr>
        <p:spPr>
          <a:xfrm>
            <a:off x="8785830" y="6381409"/>
            <a:ext cx="7899747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F1A38"/>
                </a:solidFill>
                <a:latin typeface="IBM Plex Mono"/>
                <a:ea typeface="IBM Plex Mono"/>
                <a:cs typeface="IBM Plex Mono"/>
                <a:sym typeface="IBM Plex Mono"/>
              </a:rPr>
              <a:t>Add a little bit of body text</a:t>
            </a:r>
            <a:endParaRPr/>
          </a:p>
        </p:txBody>
      </p:sp>
      <p:sp>
        <p:nvSpPr>
          <p:cNvPr id="696" name="Google Shape;696;p40"/>
          <p:cNvSpPr txBox="1"/>
          <p:nvPr/>
        </p:nvSpPr>
        <p:spPr>
          <a:xfrm>
            <a:off x="8785830" y="7069676"/>
            <a:ext cx="8446500" cy="20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F1A38"/>
                </a:solidFill>
                <a:latin typeface="IBM Plex Mono"/>
                <a:ea typeface="IBM Plex Mono"/>
                <a:cs typeface="IBM Plex Mono"/>
                <a:sym typeface="IBM Plex Mono"/>
              </a:rPr>
              <a:t>What can you say about your projects? </a:t>
            </a:r>
            <a:endParaRPr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F1A38"/>
                </a:solidFill>
                <a:latin typeface="IBM Plex Mono"/>
                <a:ea typeface="IBM Plex Mono"/>
                <a:cs typeface="IBM Plex Mono"/>
                <a:sym typeface="IBM Plex Mono"/>
              </a:rPr>
              <a:t>Share it here! </a:t>
            </a:r>
            <a:endParaRPr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F1A38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F1A38"/>
                </a:solidFill>
                <a:latin typeface="IBM Plex Mono"/>
                <a:ea typeface="IBM Plex Mono"/>
                <a:cs typeface="IBM Plex Mono"/>
                <a:sym typeface="IBM Plex Mono"/>
              </a:rPr>
              <a:t>Praesent faucibus ultrice nisl. Sed vel </a:t>
            </a:r>
            <a:endParaRPr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F1A38"/>
                </a:solidFill>
                <a:latin typeface="IBM Plex Mono"/>
                <a:ea typeface="IBM Plex Mono"/>
                <a:cs typeface="IBM Plex Mono"/>
                <a:sym typeface="IBM Plex Mono"/>
              </a:rPr>
              <a:t>libero sed massa suscipit dapibus. </a:t>
            </a:r>
            <a:endParaRPr/>
          </a:p>
        </p:txBody>
      </p:sp>
      <p:pic>
        <p:nvPicPr>
          <p:cNvPr id="697" name="Google Shape;69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" y="1325282"/>
            <a:ext cx="7890100" cy="4396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" y="5893500"/>
            <a:ext cx="7899750" cy="4401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40"/>
          <p:cNvPicPr preferRelativeResize="0"/>
          <p:nvPr/>
        </p:nvPicPr>
        <p:blipFill rotWithShape="1">
          <a:blip r:embed="rId5">
            <a:alphaModFix/>
          </a:blip>
          <a:srcRect b="0" l="0" r="0" t="72209"/>
          <a:stretch/>
        </p:blipFill>
        <p:spPr>
          <a:xfrm>
            <a:off x="8309950" y="1"/>
            <a:ext cx="5974273" cy="1291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40"/>
          <p:cNvPicPr preferRelativeResize="0"/>
          <p:nvPr/>
        </p:nvPicPr>
        <p:blipFill rotWithShape="1">
          <a:blip r:embed="rId6">
            <a:alphaModFix/>
          </a:blip>
          <a:srcRect b="0" l="0" r="44249" t="0"/>
          <a:stretch/>
        </p:blipFill>
        <p:spPr>
          <a:xfrm>
            <a:off x="15813375" y="2364275"/>
            <a:ext cx="2554376" cy="4074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1E1E1"/>
        </a:solidFill>
      </p:bgPr>
    </p:bg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41"/>
          <p:cNvSpPr/>
          <p:nvPr/>
        </p:nvSpPr>
        <p:spPr>
          <a:xfrm>
            <a:off x="8010430" y="6415633"/>
            <a:ext cx="10613686" cy="5790233"/>
          </a:xfrm>
          <a:custGeom>
            <a:rect b="b" l="l" r="r" t="t"/>
            <a:pathLst>
              <a:path extrusionOk="0" h="812800" w="1489889">
                <a:moveTo>
                  <a:pt x="1329869" y="0"/>
                </a:moveTo>
                <a:lnTo>
                  <a:pt x="160020" y="0"/>
                </a:lnTo>
                <a:lnTo>
                  <a:pt x="0" y="160020"/>
                </a:lnTo>
                <a:lnTo>
                  <a:pt x="0" y="652780"/>
                </a:lnTo>
                <a:lnTo>
                  <a:pt x="160020" y="812800"/>
                </a:lnTo>
                <a:lnTo>
                  <a:pt x="1329869" y="812800"/>
                </a:lnTo>
                <a:lnTo>
                  <a:pt x="1489889" y="652780"/>
                </a:lnTo>
                <a:lnTo>
                  <a:pt x="1489889" y="160020"/>
                </a:lnTo>
                <a:lnTo>
                  <a:pt x="1329869" y="0"/>
                </a:lnTo>
                <a:close/>
              </a:path>
            </a:pathLst>
          </a:custGeom>
          <a:solidFill>
            <a:srgbClr val="1F387B"/>
          </a:solidFill>
          <a:ln>
            <a:noFill/>
          </a:ln>
        </p:spPr>
      </p:sp>
      <p:sp>
        <p:nvSpPr>
          <p:cNvPr id="706" name="Google Shape;706;p41"/>
          <p:cNvSpPr/>
          <p:nvPr/>
        </p:nvSpPr>
        <p:spPr>
          <a:xfrm>
            <a:off x="-1212513" y="6415633"/>
            <a:ext cx="9222943" cy="5790233"/>
          </a:xfrm>
          <a:custGeom>
            <a:rect b="b" l="l" r="r" t="t"/>
            <a:pathLst>
              <a:path extrusionOk="0" h="812800" w="1294664">
                <a:moveTo>
                  <a:pt x="1134644" y="0"/>
                </a:moveTo>
                <a:lnTo>
                  <a:pt x="160020" y="0"/>
                </a:lnTo>
                <a:lnTo>
                  <a:pt x="0" y="160020"/>
                </a:lnTo>
                <a:lnTo>
                  <a:pt x="0" y="652780"/>
                </a:lnTo>
                <a:lnTo>
                  <a:pt x="160020" y="812800"/>
                </a:lnTo>
                <a:lnTo>
                  <a:pt x="1134644" y="812800"/>
                </a:lnTo>
                <a:lnTo>
                  <a:pt x="1294664" y="652780"/>
                </a:lnTo>
                <a:lnTo>
                  <a:pt x="1294664" y="160020"/>
                </a:lnTo>
                <a:lnTo>
                  <a:pt x="1134644" y="0"/>
                </a:lnTo>
                <a:close/>
              </a:path>
            </a:pathLst>
          </a:custGeom>
          <a:solidFill>
            <a:srgbClr val="36470B"/>
          </a:solidFill>
          <a:ln>
            <a:noFill/>
          </a:ln>
        </p:spPr>
      </p:sp>
      <p:sp>
        <p:nvSpPr>
          <p:cNvPr id="707" name="Google Shape;707;p41"/>
          <p:cNvSpPr/>
          <p:nvPr/>
        </p:nvSpPr>
        <p:spPr>
          <a:xfrm>
            <a:off x="-1212513" y="7580825"/>
            <a:ext cx="11855914" cy="5791200"/>
          </a:xfrm>
          <a:custGeom>
            <a:rect b="b" l="l" r="r" t="t"/>
            <a:pathLst>
              <a:path extrusionOk="0" h="812800" w="1663988">
                <a:moveTo>
                  <a:pt x="1503968" y="0"/>
                </a:moveTo>
                <a:lnTo>
                  <a:pt x="160020" y="0"/>
                </a:lnTo>
                <a:lnTo>
                  <a:pt x="0" y="160020"/>
                </a:lnTo>
                <a:lnTo>
                  <a:pt x="0" y="652780"/>
                </a:lnTo>
                <a:lnTo>
                  <a:pt x="160020" y="812800"/>
                </a:lnTo>
                <a:lnTo>
                  <a:pt x="1503968" y="812800"/>
                </a:lnTo>
                <a:lnTo>
                  <a:pt x="1663988" y="652780"/>
                </a:lnTo>
                <a:lnTo>
                  <a:pt x="1663988" y="160020"/>
                </a:lnTo>
                <a:lnTo>
                  <a:pt x="1503968" y="0"/>
                </a:lnTo>
                <a:close/>
              </a:path>
            </a:pathLst>
          </a:custGeom>
          <a:solidFill>
            <a:srgbClr val="82BDCD"/>
          </a:solidFill>
          <a:ln>
            <a:noFill/>
          </a:ln>
        </p:spPr>
      </p:sp>
      <p:sp>
        <p:nvSpPr>
          <p:cNvPr id="708" name="Google Shape;708;p41"/>
          <p:cNvSpPr txBox="1"/>
          <p:nvPr/>
        </p:nvSpPr>
        <p:spPr>
          <a:xfrm>
            <a:off x="1760852" y="2488157"/>
            <a:ext cx="10362600" cy="32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7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999" u="none" cap="none" strike="noStrike">
                <a:solidFill>
                  <a:srgbClr val="0F1A38"/>
                </a:solidFill>
                <a:latin typeface="Teko"/>
                <a:ea typeface="Teko"/>
                <a:cs typeface="Teko"/>
                <a:sym typeface="Teko"/>
              </a:rPr>
              <a:t>Let’s Work Together</a:t>
            </a:r>
            <a:endParaRPr/>
          </a:p>
        </p:txBody>
      </p:sp>
      <p:sp>
        <p:nvSpPr>
          <p:cNvPr id="709" name="Google Shape;709;p41"/>
          <p:cNvSpPr txBox="1"/>
          <p:nvPr/>
        </p:nvSpPr>
        <p:spPr>
          <a:xfrm>
            <a:off x="3703871" y="1756588"/>
            <a:ext cx="6476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99" u="none" cap="none" strike="noStrike">
                <a:solidFill>
                  <a:srgbClr val="D83D42"/>
                </a:solidFill>
                <a:latin typeface="IBM Plex Mono"/>
                <a:ea typeface="IBM Plex Mono"/>
                <a:cs typeface="IBM Plex Mono"/>
                <a:sym typeface="IBM Plex Mono"/>
              </a:rPr>
              <a:t>Thank you!</a:t>
            </a:r>
            <a:endParaRPr/>
          </a:p>
        </p:txBody>
      </p:sp>
      <p:sp>
        <p:nvSpPr>
          <p:cNvPr id="710" name="Google Shape;710;p41"/>
          <p:cNvSpPr txBox="1"/>
          <p:nvPr/>
        </p:nvSpPr>
        <p:spPr>
          <a:xfrm>
            <a:off x="1102278" y="6788980"/>
            <a:ext cx="6106531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E1E1E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rPr>
              <a:t>hello@reallygreatesite.com</a:t>
            </a:r>
            <a:endParaRPr/>
          </a:p>
        </p:txBody>
      </p:sp>
      <p:sp>
        <p:nvSpPr>
          <p:cNvPr id="711" name="Google Shape;711;p41"/>
          <p:cNvSpPr txBox="1"/>
          <p:nvPr/>
        </p:nvSpPr>
        <p:spPr>
          <a:xfrm>
            <a:off x="1102278" y="7719927"/>
            <a:ext cx="5746403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F1A38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rPr>
              <a:t>www.reallygreatsite.com</a:t>
            </a:r>
            <a:endParaRPr/>
          </a:p>
        </p:txBody>
      </p:sp>
      <p:sp>
        <p:nvSpPr>
          <p:cNvPr id="712" name="Google Shape;712;p41"/>
          <p:cNvSpPr txBox="1"/>
          <p:nvPr/>
        </p:nvSpPr>
        <p:spPr>
          <a:xfrm>
            <a:off x="9144000" y="6788980"/>
            <a:ext cx="3528722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E1E1E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rPr>
              <a:t>+123-456-7890</a:t>
            </a:r>
            <a:endParaRPr/>
          </a:p>
        </p:txBody>
      </p:sp>
      <p:pic>
        <p:nvPicPr>
          <p:cNvPr id="713" name="Google Shape;713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893425" y="2052850"/>
            <a:ext cx="4394575" cy="824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41"/>
          <p:cNvPicPr preferRelativeResize="0"/>
          <p:nvPr/>
        </p:nvPicPr>
        <p:blipFill rotWithShape="1">
          <a:blip r:embed="rId4">
            <a:alphaModFix/>
          </a:blip>
          <a:srcRect b="0" l="0" r="0" t="54568"/>
          <a:stretch/>
        </p:blipFill>
        <p:spPr>
          <a:xfrm>
            <a:off x="11644900" y="-1"/>
            <a:ext cx="5541975" cy="2991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41"/>
          <p:cNvPicPr preferRelativeResize="0"/>
          <p:nvPr/>
        </p:nvPicPr>
        <p:blipFill rotWithShape="1">
          <a:blip r:embed="rId5">
            <a:alphaModFix/>
          </a:blip>
          <a:srcRect b="0" l="47440" r="0" t="0"/>
          <a:stretch/>
        </p:blipFill>
        <p:spPr>
          <a:xfrm>
            <a:off x="-1" y="152400"/>
            <a:ext cx="1760851" cy="47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41"/>
          <p:cNvPicPr preferRelativeResize="0"/>
          <p:nvPr/>
        </p:nvPicPr>
        <p:blipFill rotWithShape="1">
          <a:blip r:embed="rId6">
            <a:alphaModFix/>
          </a:blip>
          <a:srcRect b="12694" l="0" r="0" t="0"/>
          <a:stretch/>
        </p:blipFill>
        <p:spPr>
          <a:xfrm>
            <a:off x="12365400" y="8647973"/>
            <a:ext cx="4581776" cy="3557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1E1E1"/>
        </a:solidFill>
      </p:bgPr>
    </p:bg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42"/>
          <p:cNvSpPr txBox="1"/>
          <p:nvPr/>
        </p:nvSpPr>
        <p:spPr>
          <a:xfrm>
            <a:off x="1063191" y="4004157"/>
            <a:ext cx="44607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0F1A38"/>
                </a:solidFill>
                <a:latin typeface="IBM Plex Mono"/>
                <a:ea typeface="IBM Plex Mono"/>
                <a:cs typeface="IBM Plex Mono"/>
                <a:sym typeface="IBM Plex Mono"/>
              </a:rPr>
              <a:t>This presentation template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0F1A38"/>
                </a:solidFill>
                <a:latin typeface="IBM Plex Mono"/>
                <a:ea typeface="IBM Plex Mono"/>
                <a:cs typeface="IBM Plex Mono"/>
                <a:sym typeface="IBM Plex Mono"/>
              </a:rPr>
              <a:t>uses the following free fonts: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0F1A38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cxnSp>
        <p:nvCxnSpPr>
          <p:cNvPr id="722" name="Google Shape;722;p42"/>
          <p:cNvCxnSpPr/>
          <p:nvPr/>
        </p:nvCxnSpPr>
        <p:spPr>
          <a:xfrm rot="10800000">
            <a:off x="6705400" y="3343600"/>
            <a:ext cx="0" cy="6960000"/>
          </a:xfrm>
          <a:prstGeom prst="straightConnector1">
            <a:avLst/>
          </a:prstGeom>
          <a:noFill/>
          <a:ln cap="flat" cmpd="sng" w="38100">
            <a:solidFill>
              <a:srgbClr val="CD863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723" name="Google Shape;723;p42"/>
          <p:cNvGrpSpPr/>
          <p:nvPr/>
        </p:nvGrpSpPr>
        <p:grpSpPr>
          <a:xfrm>
            <a:off x="1028700" y="7519690"/>
            <a:ext cx="822801" cy="879255"/>
            <a:chOff x="0" y="-47625"/>
            <a:chExt cx="259409" cy="277208"/>
          </a:xfrm>
        </p:grpSpPr>
        <p:sp>
          <p:nvSpPr>
            <p:cNvPr id="724" name="Google Shape;724;p42"/>
            <p:cNvSpPr/>
            <p:nvPr/>
          </p:nvSpPr>
          <p:spPr>
            <a:xfrm>
              <a:off x="0" y="0"/>
              <a:ext cx="259409" cy="229583"/>
            </a:xfrm>
            <a:custGeom>
              <a:rect b="b" l="l" r="r" t="t"/>
              <a:pathLst>
                <a:path extrusionOk="0" h="229583" w="259409">
                  <a:moveTo>
                    <a:pt x="0" y="0"/>
                  </a:moveTo>
                  <a:lnTo>
                    <a:pt x="259409" y="0"/>
                  </a:lnTo>
                  <a:lnTo>
                    <a:pt x="259409" y="229583"/>
                  </a:lnTo>
                  <a:lnTo>
                    <a:pt x="0" y="229583"/>
                  </a:lnTo>
                  <a:close/>
                </a:path>
              </a:pathLst>
            </a:custGeom>
            <a:solidFill>
              <a:srgbClr val="0F1A38"/>
            </a:solidFill>
            <a:ln>
              <a:noFill/>
            </a:ln>
          </p:spPr>
        </p:sp>
        <p:sp>
          <p:nvSpPr>
            <p:cNvPr id="725" name="Google Shape;725;p42"/>
            <p:cNvSpPr txBox="1"/>
            <p:nvPr/>
          </p:nvSpPr>
          <p:spPr>
            <a:xfrm>
              <a:off x="0" y="-47625"/>
              <a:ext cx="259409" cy="2772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6" name="Google Shape;726;p42"/>
          <p:cNvGrpSpPr/>
          <p:nvPr/>
        </p:nvGrpSpPr>
        <p:grpSpPr>
          <a:xfrm>
            <a:off x="1028700" y="3306827"/>
            <a:ext cx="2324158" cy="563721"/>
            <a:chOff x="0" y="-49063"/>
            <a:chExt cx="3098878" cy="751628"/>
          </a:xfrm>
        </p:grpSpPr>
        <p:sp>
          <p:nvSpPr>
            <p:cNvPr id="727" name="Google Shape;727;p42"/>
            <p:cNvSpPr/>
            <p:nvPr/>
          </p:nvSpPr>
          <p:spPr>
            <a:xfrm>
              <a:off x="0" y="0"/>
              <a:ext cx="453074" cy="702565"/>
            </a:xfrm>
            <a:custGeom>
              <a:rect b="b" l="l" r="r" t="t"/>
              <a:pathLst>
                <a:path extrusionOk="0" h="6350000" w="4355697">
                  <a:moveTo>
                    <a:pt x="3807652" y="2884170"/>
                  </a:moveTo>
                  <a:lnTo>
                    <a:pt x="3807652" y="2307590"/>
                  </a:lnTo>
                  <a:lnTo>
                    <a:pt x="3275130" y="2307590"/>
                  </a:lnTo>
                  <a:lnTo>
                    <a:pt x="3275130" y="1731010"/>
                  </a:lnTo>
                  <a:lnTo>
                    <a:pt x="2723504" y="1731010"/>
                  </a:lnTo>
                  <a:lnTo>
                    <a:pt x="2723504" y="1154430"/>
                  </a:lnTo>
                  <a:lnTo>
                    <a:pt x="2190982" y="1154430"/>
                  </a:lnTo>
                  <a:lnTo>
                    <a:pt x="2190982" y="577850"/>
                  </a:lnTo>
                  <a:lnTo>
                    <a:pt x="1638162" y="577850"/>
                  </a:lnTo>
                  <a:lnTo>
                    <a:pt x="1638162" y="0"/>
                  </a:lnTo>
                  <a:lnTo>
                    <a:pt x="0" y="0"/>
                  </a:lnTo>
                  <a:lnTo>
                    <a:pt x="0" y="577850"/>
                  </a:lnTo>
                  <a:lnTo>
                    <a:pt x="552820" y="577850"/>
                  </a:lnTo>
                  <a:lnTo>
                    <a:pt x="552820" y="1155700"/>
                  </a:lnTo>
                  <a:lnTo>
                    <a:pt x="1085342" y="1155700"/>
                  </a:lnTo>
                  <a:lnTo>
                    <a:pt x="1085342" y="1732280"/>
                  </a:lnTo>
                  <a:lnTo>
                    <a:pt x="1636968" y="1732280"/>
                  </a:lnTo>
                  <a:lnTo>
                    <a:pt x="1636968" y="2310130"/>
                  </a:lnTo>
                  <a:lnTo>
                    <a:pt x="2169490" y="2310130"/>
                  </a:lnTo>
                  <a:lnTo>
                    <a:pt x="2169490" y="2886710"/>
                  </a:lnTo>
                  <a:lnTo>
                    <a:pt x="2717535" y="2886710"/>
                  </a:lnTo>
                  <a:lnTo>
                    <a:pt x="2717535" y="3460750"/>
                  </a:lnTo>
                  <a:lnTo>
                    <a:pt x="2169490" y="3460750"/>
                  </a:lnTo>
                  <a:lnTo>
                    <a:pt x="2169490" y="4039870"/>
                  </a:lnTo>
                  <a:lnTo>
                    <a:pt x="2170684" y="4039870"/>
                  </a:lnTo>
                  <a:lnTo>
                    <a:pt x="2169490" y="4039870"/>
                  </a:lnTo>
                  <a:lnTo>
                    <a:pt x="1636968" y="4039870"/>
                  </a:lnTo>
                  <a:lnTo>
                    <a:pt x="1636968" y="4617720"/>
                  </a:lnTo>
                  <a:lnTo>
                    <a:pt x="1084148" y="4617720"/>
                  </a:lnTo>
                  <a:lnTo>
                    <a:pt x="1084148" y="5194300"/>
                  </a:lnTo>
                  <a:lnTo>
                    <a:pt x="551626" y="5194300"/>
                  </a:lnTo>
                  <a:lnTo>
                    <a:pt x="551626" y="5772150"/>
                  </a:lnTo>
                  <a:lnTo>
                    <a:pt x="0" y="5772150"/>
                  </a:lnTo>
                  <a:lnTo>
                    <a:pt x="0" y="6350000"/>
                  </a:lnTo>
                  <a:lnTo>
                    <a:pt x="1638162" y="6350000"/>
                  </a:lnTo>
                  <a:lnTo>
                    <a:pt x="1638162" y="5772150"/>
                  </a:lnTo>
                  <a:lnTo>
                    <a:pt x="2189788" y="5772150"/>
                  </a:lnTo>
                  <a:lnTo>
                    <a:pt x="2189788" y="5195570"/>
                  </a:lnTo>
                  <a:lnTo>
                    <a:pt x="2722310" y="5195570"/>
                  </a:lnTo>
                  <a:lnTo>
                    <a:pt x="2722310" y="4618990"/>
                  </a:lnTo>
                  <a:lnTo>
                    <a:pt x="3275130" y="4618990"/>
                  </a:lnTo>
                  <a:lnTo>
                    <a:pt x="3275130" y="4039870"/>
                  </a:lnTo>
                  <a:lnTo>
                    <a:pt x="3807652" y="4039870"/>
                  </a:lnTo>
                  <a:lnTo>
                    <a:pt x="3807652" y="3462020"/>
                  </a:lnTo>
                  <a:lnTo>
                    <a:pt x="4355697" y="3462020"/>
                  </a:lnTo>
                  <a:lnTo>
                    <a:pt x="4355697" y="2884170"/>
                  </a:lnTo>
                  <a:close/>
                </a:path>
              </a:pathLst>
            </a:custGeom>
            <a:solidFill>
              <a:srgbClr val="0F1A38"/>
            </a:solidFill>
            <a:ln>
              <a:noFill/>
            </a:ln>
          </p:spPr>
        </p:sp>
        <p:sp>
          <p:nvSpPr>
            <p:cNvPr id="728" name="Google Shape;728;p42"/>
            <p:cNvSpPr txBox="1"/>
            <p:nvPr/>
          </p:nvSpPr>
          <p:spPr>
            <a:xfrm>
              <a:off x="768691" y="-49063"/>
              <a:ext cx="2330187" cy="7516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399" u="none" cap="none" strike="noStrike">
                  <a:solidFill>
                    <a:srgbClr val="0F1A38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Fonts</a:t>
              </a:r>
              <a:endParaRPr/>
            </a:p>
          </p:txBody>
        </p:sp>
      </p:grpSp>
      <p:grpSp>
        <p:nvGrpSpPr>
          <p:cNvPr id="729" name="Google Shape;729;p42"/>
          <p:cNvGrpSpPr/>
          <p:nvPr/>
        </p:nvGrpSpPr>
        <p:grpSpPr>
          <a:xfrm>
            <a:off x="1028700" y="6834858"/>
            <a:ext cx="2492611" cy="563721"/>
            <a:chOff x="0" y="-49063"/>
            <a:chExt cx="3323481" cy="751628"/>
          </a:xfrm>
        </p:grpSpPr>
        <p:sp>
          <p:nvSpPr>
            <p:cNvPr id="730" name="Google Shape;730;p42"/>
            <p:cNvSpPr/>
            <p:nvPr/>
          </p:nvSpPr>
          <p:spPr>
            <a:xfrm>
              <a:off x="0" y="0"/>
              <a:ext cx="453074" cy="702565"/>
            </a:xfrm>
            <a:custGeom>
              <a:rect b="b" l="l" r="r" t="t"/>
              <a:pathLst>
                <a:path extrusionOk="0" h="6350000" w="4355697">
                  <a:moveTo>
                    <a:pt x="3807652" y="2884170"/>
                  </a:moveTo>
                  <a:lnTo>
                    <a:pt x="3807652" y="2307590"/>
                  </a:lnTo>
                  <a:lnTo>
                    <a:pt x="3275130" y="2307590"/>
                  </a:lnTo>
                  <a:lnTo>
                    <a:pt x="3275130" y="1731010"/>
                  </a:lnTo>
                  <a:lnTo>
                    <a:pt x="2723504" y="1731010"/>
                  </a:lnTo>
                  <a:lnTo>
                    <a:pt x="2723504" y="1154430"/>
                  </a:lnTo>
                  <a:lnTo>
                    <a:pt x="2190982" y="1154430"/>
                  </a:lnTo>
                  <a:lnTo>
                    <a:pt x="2190982" y="577850"/>
                  </a:lnTo>
                  <a:lnTo>
                    <a:pt x="1638162" y="577850"/>
                  </a:lnTo>
                  <a:lnTo>
                    <a:pt x="1638162" y="0"/>
                  </a:lnTo>
                  <a:lnTo>
                    <a:pt x="0" y="0"/>
                  </a:lnTo>
                  <a:lnTo>
                    <a:pt x="0" y="577850"/>
                  </a:lnTo>
                  <a:lnTo>
                    <a:pt x="552820" y="577850"/>
                  </a:lnTo>
                  <a:lnTo>
                    <a:pt x="552820" y="1155700"/>
                  </a:lnTo>
                  <a:lnTo>
                    <a:pt x="1085342" y="1155700"/>
                  </a:lnTo>
                  <a:lnTo>
                    <a:pt x="1085342" y="1732280"/>
                  </a:lnTo>
                  <a:lnTo>
                    <a:pt x="1636968" y="1732280"/>
                  </a:lnTo>
                  <a:lnTo>
                    <a:pt x="1636968" y="2310130"/>
                  </a:lnTo>
                  <a:lnTo>
                    <a:pt x="2169490" y="2310130"/>
                  </a:lnTo>
                  <a:lnTo>
                    <a:pt x="2169490" y="2886710"/>
                  </a:lnTo>
                  <a:lnTo>
                    <a:pt x="2717535" y="2886710"/>
                  </a:lnTo>
                  <a:lnTo>
                    <a:pt x="2717535" y="3460750"/>
                  </a:lnTo>
                  <a:lnTo>
                    <a:pt x="2169490" y="3460750"/>
                  </a:lnTo>
                  <a:lnTo>
                    <a:pt x="2169490" y="4039870"/>
                  </a:lnTo>
                  <a:lnTo>
                    <a:pt x="2170684" y="4039870"/>
                  </a:lnTo>
                  <a:lnTo>
                    <a:pt x="2169490" y="4039870"/>
                  </a:lnTo>
                  <a:lnTo>
                    <a:pt x="1636968" y="4039870"/>
                  </a:lnTo>
                  <a:lnTo>
                    <a:pt x="1636968" y="4617720"/>
                  </a:lnTo>
                  <a:lnTo>
                    <a:pt x="1084148" y="4617720"/>
                  </a:lnTo>
                  <a:lnTo>
                    <a:pt x="1084148" y="5194300"/>
                  </a:lnTo>
                  <a:lnTo>
                    <a:pt x="551626" y="5194300"/>
                  </a:lnTo>
                  <a:lnTo>
                    <a:pt x="551626" y="5772150"/>
                  </a:lnTo>
                  <a:lnTo>
                    <a:pt x="0" y="5772150"/>
                  </a:lnTo>
                  <a:lnTo>
                    <a:pt x="0" y="6350000"/>
                  </a:lnTo>
                  <a:lnTo>
                    <a:pt x="1638162" y="6350000"/>
                  </a:lnTo>
                  <a:lnTo>
                    <a:pt x="1638162" y="5772150"/>
                  </a:lnTo>
                  <a:lnTo>
                    <a:pt x="2189788" y="5772150"/>
                  </a:lnTo>
                  <a:lnTo>
                    <a:pt x="2189788" y="5195570"/>
                  </a:lnTo>
                  <a:lnTo>
                    <a:pt x="2722310" y="5195570"/>
                  </a:lnTo>
                  <a:lnTo>
                    <a:pt x="2722310" y="4618990"/>
                  </a:lnTo>
                  <a:lnTo>
                    <a:pt x="3275130" y="4618990"/>
                  </a:lnTo>
                  <a:lnTo>
                    <a:pt x="3275130" y="4039870"/>
                  </a:lnTo>
                  <a:lnTo>
                    <a:pt x="3807652" y="4039870"/>
                  </a:lnTo>
                  <a:lnTo>
                    <a:pt x="3807652" y="3462020"/>
                  </a:lnTo>
                  <a:lnTo>
                    <a:pt x="4355697" y="3462020"/>
                  </a:lnTo>
                  <a:lnTo>
                    <a:pt x="4355697" y="2884170"/>
                  </a:lnTo>
                  <a:close/>
                </a:path>
              </a:pathLst>
            </a:custGeom>
            <a:solidFill>
              <a:srgbClr val="0F1A38"/>
            </a:solidFill>
            <a:ln>
              <a:noFill/>
            </a:ln>
          </p:spPr>
        </p:sp>
        <p:sp>
          <p:nvSpPr>
            <p:cNvPr id="731" name="Google Shape;731;p42"/>
            <p:cNvSpPr txBox="1"/>
            <p:nvPr/>
          </p:nvSpPr>
          <p:spPr>
            <a:xfrm>
              <a:off x="768691" y="-49063"/>
              <a:ext cx="2554790" cy="7516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399" u="none" cap="none" strike="noStrike">
                  <a:solidFill>
                    <a:srgbClr val="0F1A38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Colors</a:t>
              </a:r>
              <a:endParaRPr/>
            </a:p>
          </p:txBody>
        </p:sp>
      </p:grpSp>
      <p:grpSp>
        <p:nvGrpSpPr>
          <p:cNvPr id="732" name="Google Shape;732;p42"/>
          <p:cNvGrpSpPr/>
          <p:nvPr/>
        </p:nvGrpSpPr>
        <p:grpSpPr>
          <a:xfrm>
            <a:off x="1946984" y="7519690"/>
            <a:ext cx="822801" cy="879255"/>
            <a:chOff x="0" y="-47625"/>
            <a:chExt cx="259409" cy="277208"/>
          </a:xfrm>
        </p:grpSpPr>
        <p:sp>
          <p:nvSpPr>
            <p:cNvPr id="733" name="Google Shape;733;p42"/>
            <p:cNvSpPr/>
            <p:nvPr/>
          </p:nvSpPr>
          <p:spPr>
            <a:xfrm>
              <a:off x="0" y="0"/>
              <a:ext cx="259409" cy="229583"/>
            </a:xfrm>
            <a:custGeom>
              <a:rect b="b" l="l" r="r" t="t"/>
              <a:pathLst>
                <a:path extrusionOk="0" h="229583" w="259409">
                  <a:moveTo>
                    <a:pt x="0" y="0"/>
                  </a:moveTo>
                  <a:lnTo>
                    <a:pt x="259409" y="0"/>
                  </a:lnTo>
                  <a:lnTo>
                    <a:pt x="259409" y="229583"/>
                  </a:lnTo>
                  <a:lnTo>
                    <a:pt x="0" y="229583"/>
                  </a:lnTo>
                  <a:close/>
                </a:path>
              </a:pathLst>
            </a:custGeom>
            <a:solidFill>
              <a:srgbClr val="E1E1E1"/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734" name="Google Shape;734;p42"/>
            <p:cNvSpPr txBox="1"/>
            <p:nvPr/>
          </p:nvSpPr>
          <p:spPr>
            <a:xfrm>
              <a:off x="0" y="-47625"/>
              <a:ext cx="259409" cy="2772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5" name="Google Shape;735;p42"/>
          <p:cNvGrpSpPr/>
          <p:nvPr/>
        </p:nvGrpSpPr>
        <p:grpSpPr>
          <a:xfrm>
            <a:off x="2865035" y="7519690"/>
            <a:ext cx="822801" cy="879255"/>
            <a:chOff x="0" y="-47625"/>
            <a:chExt cx="259409" cy="277208"/>
          </a:xfrm>
        </p:grpSpPr>
        <p:sp>
          <p:nvSpPr>
            <p:cNvPr id="736" name="Google Shape;736;p42"/>
            <p:cNvSpPr/>
            <p:nvPr/>
          </p:nvSpPr>
          <p:spPr>
            <a:xfrm>
              <a:off x="0" y="0"/>
              <a:ext cx="259409" cy="229583"/>
            </a:xfrm>
            <a:custGeom>
              <a:rect b="b" l="l" r="r" t="t"/>
              <a:pathLst>
                <a:path extrusionOk="0" h="229583" w="259409">
                  <a:moveTo>
                    <a:pt x="0" y="0"/>
                  </a:moveTo>
                  <a:lnTo>
                    <a:pt x="259409" y="0"/>
                  </a:lnTo>
                  <a:lnTo>
                    <a:pt x="259409" y="229583"/>
                  </a:lnTo>
                  <a:lnTo>
                    <a:pt x="0" y="229583"/>
                  </a:lnTo>
                  <a:close/>
                </a:path>
              </a:pathLst>
            </a:custGeom>
            <a:solidFill>
              <a:srgbClr val="36470B"/>
            </a:solidFill>
            <a:ln>
              <a:noFill/>
            </a:ln>
          </p:spPr>
        </p:sp>
        <p:sp>
          <p:nvSpPr>
            <p:cNvPr id="737" name="Google Shape;737;p42"/>
            <p:cNvSpPr txBox="1"/>
            <p:nvPr/>
          </p:nvSpPr>
          <p:spPr>
            <a:xfrm>
              <a:off x="0" y="-47625"/>
              <a:ext cx="259409" cy="2772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8" name="Google Shape;738;p42"/>
          <p:cNvGrpSpPr/>
          <p:nvPr/>
        </p:nvGrpSpPr>
        <p:grpSpPr>
          <a:xfrm>
            <a:off x="3833587" y="7519690"/>
            <a:ext cx="822801" cy="879255"/>
            <a:chOff x="0" y="-47625"/>
            <a:chExt cx="259409" cy="277208"/>
          </a:xfrm>
        </p:grpSpPr>
        <p:sp>
          <p:nvSpPr>
            <p:cNvPr id="739" name="Google Shape;739;p42"/>
            <p:cNvSpPr/>
            <p:nvPr/>
          </p:nvSpPr>
          <p:spPr>
            <a:xfrm>
              <a:off x="0" y="0"/>
              <a:ext cx="259409" cy="229583"/>
            </a:xfrm>
            <a:custGeom>
              <a:rect b="b" l="l" r="r" t="t"/>
              <a:pathLst>
                <a:path extrusionOk="0" h="229583" w="259409">
                  <a:moveTo>
                    <a:pt x="0" y="0"/>
                  </a:moveTo>
                  <a:lnTo>
                    <a:pt x="259409" y="0"/>
                  </a:lnTo>
                  <a:lnTo>
                    <a:pt x="259409" y="229583"/>
                  </a:lnTo>
                  <a:lnTo>
                    <a:pt x="0" y="229583"/>
                  </a:lnTo>
                  <a:close/>
                </a:path>
              </a:pathLst>
            </a:custGeom>
            <a:solidFill>
              <a:srgbClr val="1A8B7D"/>
            </a:solidFill>
            <a:ln>
              <a:noFill/>
            </a:ln>
          </p:spPr>
        </p:sp>
        <p:sp>
          <p:nvSpPr>
            <p:cNvPr id="740" name="Google Shape;740;p42"/>
            <p:cNvSpPr txBox="1"/>
            <p:nvPr/>
          </p:nvSpPr>
          <p:spPr>
            <a:xfrm>
              <a:off x="0" y="-47625"/>
              <a:ext cx="259409" cy="2772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1" name="Google Shape;741;p42"/>
          <p:cNvGrpSpPr/>
          <p:nvPr/>
        </p:nvGrpSpPr>
        <p:grpSpPr>
          <a:xfrm>
            <a:off x="1028700" y="8340945"/>
            <a:ext cx="822801" cy="879255"/>
            <a:chOff x="0" y="-47625"/>
            <a:chExt cx="259409" cy="277208"/>
          </a:xfrm>
        </p:grpSpPr>
        <p:sp>
          <p:nvSpPr>
            <p:cNvPr id="742" name="Google Shape;742;p42"/>
            <p:cNvSpPr/>
            <p:nvPr/>
          </p:nvSpPr>
          <p:spPr>
            <a:xfrm>
              <a:off x="0" y="0"/>
              <a:ext cx="259409" cy="229583"/>
            </a:xfrm>
            <a:custGeom>
              <a:rect b="b" l="l" r="r" t="t"/>
              <a:pathLst>
                <a:path extrusionOk="0" h="229583" w="259409">
                  <a:moveTo>
                    <a:pt x="0" y="0"/>
                  </a:moveTo>
                  <a:lnTo>
                    <a:pt x="259409" y="0"/>
                  </a:lnTo>
                  <a:lnTo>
                    <a:pt x="259409" y="229583"/>
                  </a:lnTo>
                  <a:lnTo>
                    <a:pt x="0" y="229583"/>
                  </a:lnTo>
                  <a:close/>
                </a:path>
              </a:pathLst>
            </a:custGeom>
            <a:solidFill>
              <a:srgbClr val="1F387B"/>
            </a:solidFill>
            <a:ln>
              <a:noFill/>
            </a:ln>
          </p:spPr>
        </p:sp>
        <p:sp>
          <p:nvSpPr>
            <p:cNvPr id="743" name="Google Shape;743;p42"/>
            <p:cNvSpPr txBox="1"/>
            <p:nvPr/>
          </p:nvSpPr>
          <p:spPr>
            <a:xfrm>
              <a:off x="0" y="-47625"/>
              <a:ext cx="259409" cy="2772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4" name="Google Shape;744;p42"/>
          <p:cNvGrpSpPr/>
          <p:nvPr/>
        </p:nvGrpSpPr>
        <p:grpSpPr>
          <a:xfrm>
            <a:off x="1946984" y="8340945"/>
            <a:ext cx="822801" cy="879255"/>
            <a:chOff x="0" y="-47625"/>
            <a:chExt cx="259409" cy="277208"/>
          </a:xfrm>
        </p:grpSpPr>
        <p:sp>
          <p:nvSpPr>
            <p:cNvPr id="745" name="Google Shape;745;p42"/>
            <p:cNvSpPr/>
            <p:nvPr/>
          </p:nvSpPr>
          <p:spPr>
            <a:xfrm>
              <a:off x="0" y="0"/>
              <a:ext cx="259409" cy="229583"/>
            </a:xfrm>
            <a:custGeom>
              <a:rect b="b" l="l" r="r" t="t"/>
              <a:pathLst>
                <a:path extrusionOk="0" h="229583" w="259409">
                  <a:moveTo>
                    <a:pt x="0" y="0"/>
                  </a:moveTo>
                  <a:lnTo>
                    <a:pt x="259409" y="0"/>
                  </a:lnTo>
                  <a:lnTo>
                    <a:pt x="259409" y="229583"/>
                  </a:lnTo>
                  <a:lnTo>
                    <a:pt x="0" y="229583"/>
                  </a:lnTo>
                  <a:close/>
                </a:path>
              </a:pathLst>
            </a:custGeom>
            <a:solidFill>
              <a:srgbClr val="82BDCD"/>
            </a:solidFill>
            <a:ln>
              <a:noFill/>
            </a:ln>
          </p:spPr>
        </p:sp>
        <p:sp>
          <p:nvSpPr>
            <p:cNvPr id="746" name="Google Shape;746;p42"/>
            <p:cNvSpPr txBox="1"/>
            <p:nvPr/>
          </p:nvSpPr>
          <p:spPr>
            <a:xfrm>
              <a:off x="0" y="-47625"/>
              <a:ext cx="259409" cy="2772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7" name="Google Shape;747;p42"/>
          <p:cNvGrpSpPr/>
          <p:nvPr/>
        </p:nvGrpSpPr>
        <p:grpSpPr>
          <a:xfrm>
            <a:off x="2865035" y="8340945"/>
            <a:ext cx="822801" cy="879255"/>
            <a:chOff x="0" y="-47625"/>
            <a:chExt cx="259409" cy="277208"/>
          </a:xfrm>
        </p:grpSpPr>
        <p:sp>
          <p:nvSpPr>
            <p:cNvPr id="748" name="Google Shape;748;p42"/>
            <p:cNvSpPr/>
            <p:nvPr/>
          </p:nvSpPr>
          <p:spPr>
            <a:xfrm>
              <a:off x="0" y="0"/>
              <a:ext cx="259409" cy="229583"/>
            </a:xfrm>
            <a:custGeom>
              <a:rect b="b" l="l" r="r" t="t"/>
              <a:pathLst>
                <a:path extrusionOk="0" h="229583" w="259409">
                  <a:moveTo>
                    <a:pt x="0" y="0"/>
                  </a:moveTo>
                  <a:lnTo>
                    <a:pt x="259409" y="0"/>
                  </a:lnTo>
                  <a:lnTo>
                    <a:pt x="259409" y="229583"/>
                  </a:lnTo>
                  <a:lnTo>
                    <a:pt x="0" y="229583"/>
                  </a:lnTo>
                  <a:close/>
                </a:path>
              </a:pathLst>
            </a:custGeom>
            <a:solidFill>
              <a:srgbClr val="D83D42"/>
            </a:solidFill>
            <a:ln>
              <a:noFill/>
            </a:ln>
          </p:spPr>
        </p:sp>
        <p:sp>
          <p:nvSpPr>
            <p:cNvPr id="749" name="Google Shape;749;p42"/>
            <p:cNvSpPr txBox="1"/>
            <p:nvPr/>
          </p:nvSpPr>
          <p:spPr>
            <a:xfrm>
              <a:off x="0" y="-47625"/>
              <a:ext cx="259409" cy="2772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0" name="Google Shape;750;p42"/>
          <p:cNvGrpSpPr/>
          <p:nvPr/>
        </p:nvGrpSpPr>
        <p:grpSpPr>
          <a:xfrm>
            <a:off x="3783086" y="8340945"/>
            <a:ext cx="822801" cy="879255"/>
            <a:chOff x="0" y="-47625"/>
            <a:chExt cx="259409" cy="277208"/>
          </a:xfrm>
        </p:grpSpPr>
        <p:sp>
          <p:nvSpPr>
            <p:cNvPr id="751" name="Google Shape;751;p42"/>
            <p:cNvSpPr/>
            <p:nvPr/>
          </p:nvSpPr>
          <p:spPr>
            <a:xfrm>
              <a:off x="0" y="0"/>
              <a:ext cx="259409" cy="229583"/>
            </a:xfrm>
            <a:custGeom>
              <a:rect b="b" l="l" r="r" t="t"/>
              <a:pathLst>
                <a:path extrusionOk="0" h="229583" w="259409">
                  <a:moveTo>
                    <a:pt x="0" y="0"/>
                  </a:moveTo>
                  <a:lnTo>
                    <a:pt x="259409" y="0"/>
                  </a:lnTo>
                  <a:lnTo>
                    <a:pt x="259409" y="229583"/>
                  </a:lnTo>
                  <a:lnTo>
                    <a:pt x="0" y="229583"/>
                  </a:lnTo>
                  <a:close/>
                </a:path>
              </a:pathLst>
            </a:custGeom>
            <a:solidFill>
              <a:srgbClr val="FFA4BF"/>
            </a:solidFill>
            <a:ln>
              <a:noFill/>
            </a:ln>
          </p:spPr>
        </p:sp>
        <p:sp>
          <p:nvSpPr>
            <p:cNvPr id="752" name="Google Shape;752;p42"/>
            <p:cNvSpPr txBox="1"/>
            <p:nvPr/>
          </p:nvSpPr>
          <p:spPr>
            <a:xfrm>
              <a:off x="0" y="-47625"/>
              <a:ext cx="259409" cy="2772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3" name="Google Shape;753;p42"/>
          <p:cNvGrpSpPr/>
          <p:nvPr/>
        </p:nvGrpSpPr>
        <p:grpSpPr>
          <a:xfrm>
            <a:off x="4701136" y="8340945"/>
            <a:ext cx="822801" cy="879255"/>
            <a:chOff x="0" y="-47625"/>
            <a:chExt cx="259409" cy="277208"/>
          </a:xfrm>
        </p:grpSpPr>
        <p:sp>
          <p:nvSpPr>
            <p:cNvPr id="754" name="Google Shape;754;p42"/>
            <p:cNvSpPr/>
            <p:nvPr/>
          </p:nvSpPr>
          <p:spPr>
            <a:xfrm>
              <a:off x="0" y="0"/>
              <a:ext cx="259409" cy="229583"/>
            </a:xfrm>
            <a:custGeom>
              <a:rect b="b" l="l" r="r" t="t"/>
              <a:pathLst>
                <a:path extrusionOk="0" h="229583" w="259409">
                  <a:moveTo>
                    <a:pt x="0" y="0"/>
                  </a:moveTo>
                  <a:lnTo>
                    <a:pt x="259409" y="0"/>
                  </a:lnTo>
                  <a:lnTo>
                    <a:pt x="259409" y="229583"/>
                  </a:lnTo>
                  <a:lnTo>
                    <a:pt x="0" y="229583"/>
                  </a:lnTo>
                  <a:close/>
                </a:path>
              </a:pathLst>
            </a:custGeom>
            <a:solidFill>
              <a:srgbClr val="CD863D"/>
            </a:solidFill>
            <a:ln>
              <a:noFill/>
            </a:ln>
          </p:spPr>
        </p:sp>
        <p:sp>
          <p:nvSpPr>
            <p:cNvPr id="755" name="Google Shape;755;p42"/>
            <p:cNvSpPr txBox="1"/>
            <p:nvPr/>
          </p:nvSpPr>
          <p:spPr>
            <a:xfrm>
              <a:off x="0" y="-47625"/>
              <a:ext cx="259409" cy="2772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6" name="Google Shape;756;p42"/>
          <p:cNvGrpSpPr/>
          <p:nvPr/>
        </p:nvGrpSpPr>
        <p:grpSpPr>
          <a:xfrm>
            <a:off x="14994370" y="6012412"/>
            <a:ext cx="1689203" cy="1228885"/>
            <a:chOff x="0" y="0"/>
            <a:chExt cx="2252270" cy="1638514"/>
          </a:xfrm>
        </p:grpSpPr>
        <p:sp>
          <p:nvSpPr>
            <p:cNvPr id="757" name="Google Shape;757;p42"/>
            <p:cNvSpPr/>
            <p:nvPr/>
          </p:nvSpPr>
          <p:spPr>
            <a:xfrm>
              <a:off x="0" y="0"/>
              <a:ext cx="1174827" cy="828065"/>
            </a:xfrm>
            <a:custGeom>
              <a:rect b="b" l="l" r="r" t="t"/>
              <a:pathLst>
                <a:path extrusionOk="0" h="863473" w="1225064">
                  <a:moveTo>
                    <a:pt x="1065044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703453"/>
                  </a:lnTo>
                  <a:lnTo>
                    <a:pt x="160020" y="863473"/>
                  </a:lnTo>
                  <a:lnTo>
                    <a:pt x="1065044" y="863473"/>
                  </a:lnTo>
                  <a:lnTo>
                    <a:pt x="1225064" y="703453"/>
                  </a:lnTo>
                  <a:lnTo>
                    <a:pt x="1225064" y="160020"/>
                  </a:lnTo>
                  <a:lnTo>
                    <a:pt x="1065044" y="0"/>
                  </a:lnTo>
                  <a:close/>
                </a:path>
              </a:pathLst>
            </a:custGeom>
            <a:solidFill>
              <a:srgbClr val="1A8B7D"/>
            </a:solidFill>
            <a:ln>
              <a:noFill/>
            </a:ln>
          </p:spPr>
        </p:sp>
        <p:sp>
          <p:nvSpPr>
            <p:cNvPr id="758" name="Google Shape;758;p42"/>
            <p:cNvSpPr/>
            <p:nvPr/>
          </p:nvSpPr>
          <p:spPr>
            <a:xfrm>
              <a:off x="0" y="147851"/>
              <a:ext cx="2252270" cy="1490663"/>
            </a:xfrm>
            <a:custGeom>
              <a:rect b="b" l="l" r="r" t="t"/>
              <a:pathLst>
                <a:path extrusionOk="0" h="2034229" w="3073553">
                  <a:moveTo>
                    <a:pt x="0" y="0"/>
                  </a:moveTo>
                  <a:lnTo>
                    <a:pt x="3073553" y="0"/>
                  </a:lnTo>
                  <a:lnTo>
                    <a:pt x="3073553" y="2034229"/>
                  </a:lnTo>
                  <a:lnTo>
                    <a:pt x="0" y="2034229"/>
                  </a:lnTo>
                  <a:close/>
                </a:path>
              </a:pathLst>
            </a:custGeom>
            <a:solidFill>
              <a:srgbClr val="1A8B7D"/>
            </a:solidFill>
            <a:ln>
              <a:noFill/>
            </a:ln>
          </p:spPr>
        </p:sp>
      </p:grpSp>
      <p:sp>
        <p:nvSpPr>
          <p:cNvPr id="759" name="Google Shape;759;p42"/>
          <p:cNvSpPr/>
          <p:nvPr/>
        </p:nvSpPr>
        <p:spPr>
          <a:xfrm>
            <a:off x="14490469" y="4423663"/>
            <a:ext cx="2286892" cy="1225410"/>
          </a:xfrm>
          <a:custGeom>
            <a:rect b="b" l="l" r="r" t="t"/>
            <a:pathLst>
              <a:path extrusionOk="0" h="812800" w="1516868">
                <a:moveTo>
                  <a:pt x="1356848" y="0"/>
                </a:moveTo>
                <a:lnTo>
                  <a:pt x="160020" y="0"/>
                </a:lnTo>
                <a:lnTo>
                  <a:pt x="0" y="160020"/>
                </a:lnTo>
                <a:lnTo>
                  <a:pt x="0" y="652780"/>
                </a:lnTo>
                <a:lnTo>
                  <a:pt x="160020" y="812800"/>
                </a:lnTo>
                <a:lnTo>
                  <a:pt x="1356848" y="812800"/>
                </a:lnTo>
                <a:lnTo>
                  <a:pt x="1516868" y="652780"/>
                </a:lnTo>
                <a:lnTo>
                  <a:pt x="1516868" y="160020"/>
                </a:lnTo>
                <a:lnTo>
                  <a:pt x="1356848" y="0"/>
                </a:lnTo>
                <a:close/>
              </a:path>
            </a:pathLst>
          </a:custGeom>
          <a:solidFill>
            <a:srgbClr val="82BDCD"/>
          </a:solidFill>
          <a:ln>
            <a:noFill/>
          </a:ln>
        </p:spPr>
      </p:sp>
      <p:sp>
        <p:nvSpPr>
          <p:cNvPr id="760" name="Google Shape;760;p42"/>
          <p:cNvSpPr/>
          <p:nvPr/>
        </p:nvSpPr>
        <p:spPr>
          <a:xfrm>
            <a:off x="13525341" y="6087446"/>
            <a:ext cx="787106" cy="1078818"/>
          </a:xfrm>
          <a:custGeom>
            <a:rect b="b" l="l" r="r" t="t"/>
            <a:pathLst>
              <a:path extrusionOk="0" h="6350000" w="4632960">
                <a:moveTo>
                  <a:pt x="4050030" y="2884170"/>
                </a:moveTo>
                <a:lnTo>
                  <a:pt x="4050030" y="2307590"/>
                </a:lnTo>
                <a:lnTo>
                  <a:pt x="3483610" y="2307590"/>
                </a:lnTo>
                <a:lnTo>
                  <a:pt x="3483610" y="1731010"/>
                </a:lnTo>
                <a:lnTo>
                  <a:pt x="2896870" y="1731010"/>
                </a:lnTo>
                <a:lnTo>
                  <a:pt x="2896870" y="1154430"/>
                </a:lnTo>
                <a:lnTo>
                  <a:pt x="2330450" y="1154430"/>
                </a:lnTo>
                <a:lnTo>
                  <a:pt x="2330450" y="577850"/>
                </a:lnTo>
                <a:lnTo>
                  <a:pt x="1742440" y="577850"/>
                </a:lnTo>
                <a:lnTo>
                  <a:pt x="1742440" y="0"/>
                </a:lnTo>
                <a:lnTo>
                  <a:pt x="0" y="0"/>
                </a:lnTo>
                <a:lnTo>
                  <a:pt x="0" y="577850"/>
                </a:lnTo>
                <a:lnTo>
                  <a:pt x="588010" y="577850"/>
                </a:lnTo>
                <a:lnTo>
                  <a:pt x="588010" y="1155700"/>
                </a:lnTo>
                <a:lnTo>
                  <a:pt x="1154430" y="1155700"/>
                </a:lnTo>
                <a:lnTo>
                  <a:pt x="1154430" y="1732280"/>
                </a:lnTo>
                <a:lnTo>
                  <a:pt x="1741170" y="1732280"/>
                </a:lnTo>
                <a:lnTo>
                  <a:pt x="1741170" y="2310130"/>
                </a:lnTo>
                <a:lnTo>
                  <a:pt x="2307590" y="2310130"/>
                </a:lnTo>
                <a:lnTo>
                  <a:pt x="2307590" y="2886710"/>
                </a:lnTo>
                <a:lnTo>
                  <a:pt x="2890520" y="2886710"/>
                </a:lnTo>
                <a:lnTo>
                  <a:pt x="2890520" y="3460750"/>
                </a:lnTo>
                <a:lnTo>
                  <a:pt x="2307590" y="3460750"/>
                </a:lnTo>
                <a:lnTo>
                  <a:pt x="2307590" y="4039870"/>
                </a:lnTo>
                <a:lnTo>
                  <a:pt x="2308860" y="4039870"/>
                </a:lnTo>
                <a:lnTo>
                  <a:pt x="2307590" y="4039870"/>
                </a:lnTo>
                <a:lnTo>
                  <a:pt x="1741170" y="4039870"/>
                </a:lnTo>
                <a:lnTo>
                  <a:pt x="1741170" y="4617720"/>
                </a:lnTo>
                <a:lnTo>
                  <a:pt x="1153160" y="4617720"/>
                </a:lnTo>
                <a:lnTo>
                  <a:pt x="1153160" y="5194300"/>
                </a:lnTo>
                <a:lnTo>
                  <a:pt x="586740" y="5194300"/>
                </a:lnTo>
                <a:lnTo>
                  <a:pt x="586740" y="5772150"/>
                </a:lnTo>
                <a:lnTo>
                  <a:pt x="0" y="5772150"/>
                </a:lnTo>
                <a:lnTo>
                  <a:pt x="0" y="6350000"/>
                </a:lnTo>
                <a:lnTo>
                  <a:pt x="1742440" y="6350000"/>
                </a:lnTo>
                <a:lnTo>
                  <a:pt x="1742440" y="5772150"/>
                </a:lnTo>
                <a:lnTo>
                  <a:pt x="2329180" y="5772150"/>
                </a:lnTo>
                <a:lnTo>
                  <a:pt x="2329180" y="5195570"/>
                </a:lnTo>
                <a:lnTo>
                  <a:pt x="2895600" y="5195570"/>
                </a:lnTo>
                <a:lnTo>
                  <a:pt x="2895600" y="4618990"/>
                </a:lnTo>
                <a:lnTo>
                  <a:pt x="3483610" y="4618990"/>
                </a:lnTo>
                <a:lnTo>
                  <a:pt x="3483610" y="4039870"/>
                </a:lnTo>
                <a:lnTo>
                  <a:pt x="4050030" y="4039870"/>
                </a:lnTo>
                <a:lnTo>
                  <a:pt x="4050030" y="3462020"/>
                </a:lnTo>
                <a:lnTo>
                  <a:pt x="4632960" y="3462020"/>
                </a:lnTo>
                <a:lnTo>
                  <a:pt x="4632960" y="2884170"/>
                </a:lnTo>
                <a:close/>
              </a:path>
            </a:pathLst>
          </a:custGeom>
          <a:solidFill>
            <a:srgbClr val="0F1A38"/>
          </a:solidFill>
          <a:ln>
            <a:noFill/>
          </a:ln>
        </p:spPr>
      </p:sp>
      <p:sp>
        <p:nvSpPr>
          <p:cNvPr id="761" name="Google Shape;761;p42"/>
          <p:cNvSpPr/>
          <p:nvPr/>
        </p:nvSpPr>
        <p:spPr>
          <a:xfrm>
            <a:off x="11971218" y="6061583"/>
            <a:ext cx="1130543" cy="1130543"/>
          </a:xfrm>
          <a:custGeom>
            <a:rect b="b" l="l" r="r" t="t"/>
            <a:pathLst>
              <a:path extrusionOk="0" h="1130543" w="1130543">
                <a:moveTo>
                  <a:pt x="0" y="0"/>
                </a:moveTo>
                <a:lnTo>
                  <a:pt x="1130543" y="0"/>
                </a:lnTo>
                <a:lnTo>
                  <a:pt x="1130543" y="1130544"/>
                </a:lnTo>
                <a:lnTo>
                  <a:pt x="0" y="11305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62" name="Google Shape;762;p42"/>
          <p:cNvSpPr txBox="1"/>
          <p:nvPr/>
        </p:nvSpPr>
        <p:spPr>
          <a:xfrm>
            <a:off x="1028700" y="4747107"/>
            <a:ext cx="1534564" cy="12439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F1A38"/>
                </a:solidFill>
                <a:latin typeface="IBM Plex Mono"/>
                <a:ea typeface="IBM Plex Mono"/>
                <a:cs typeface="IBM Plex Mono"/>
                <a:sym typeface="IBM Plex Mono"/>
              </a:rPr>
              <a:t>Titles:</a:t>
            </a:r>
            <a:endParaRPr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F1A38"/>
                </a:solidFill>
                <a:latin typeface="IBM Plex Mono"/>
                <a:ea typeface="IBM Plex Mono"/>
                <a:cs typeface="IBM Plex Mono"/>
                <a:sym typeface="IBM Plex Mono"/>
              </a:rPr>
              <a:t>Headers:</a:t>
            </a:r>
            <a:endParaRPr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F1A38"/>
                </a:solidFill>
                <a:latin typeface="IBM Plex Mono"/>
                <a:ea typeface="IBM Plex Mono"/>
                <a:cs typeface="IBM Plex Mono"/>
                <a:sym typeface="IBM Plex Mono"/>
              </a:rPr>
              <a:t>Body:</a:t>
            </a:r>
            <a:endParaRPr/>
          </a:p>
        </p:txBody>
      </p:sp>
      <p:sp>
        <p:nvSpPr>
          <p:cNvPr id="763" name="Google Shape;763;p42"/>
          <p:cNvSpPr txBox="1"/>
          <p:nvPr/>
        </p:nvSpPr>
        <p:spPr>
          <a:xfrm>
            <a:off x="1081454" y="6342311"/>
            <a:ext cx="4115617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0F1A38"/>
                </a:solidFill>
                <a:latin typeface="IBM Plex Mono"/>
                <a:ea typeface="IBM Plex Mono"/>
                <a:cs typeface="IBM Plex Mono"/>
                <a:sym typeface="IBM Plex Mono"/>
              </a:rPr>
              <a:t>You can find these fonts online too.</a:t>
            </a:r>
            <a:endParaRPr/>
          </a:p>
        </p:txBody>
      </p:sp>
      <p:sp>
        <p:nvSpPr>
          <p:cNvPr id="764" name="Google Shape;764;p42"/>
          <p:cNvSpPr txBox="1"/>
          <p:nvPr/>
        </p:nvSpPr>
        <p:spPr>
          <a:xfrm>
            <a:off x="932441" y="781050"/>
            <a:ext cx="9709092" cy="22225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999" u="none" cap="none" strike="noStrike">
                <a:solidFill>
                  <a:srgbClr val="0F1A38"/>
                </a:solidFill>
                <a:latin typeface="Teko"/>
                <a:ea typeface="Teko"/>
                <a:cs typeface="Teko"/>
                <a:sym typeface="Teko"/>
              </a:rPr>
              <a:t>Resource Page</a:t>
            </a:r>
            <a:endParaRPr/>
          </a:p>
        </p:txBody>
      </p:sp>
      <p:sp>
        <p:nvSpPr>
          <p:cNvPr id="765" name="Google Shape;765;p42"/>
          <p:cNvSpPr txBox="1"/>
          <p:nvPr/>
        </p:nvSpPr>
        <p:spPr>
          <a:xfrm>
            <a:off x="11553297" y="1579880"/>
            <a:ext cx="5193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F1A38"/>
                </a:solidFill>
                <a:latin typeface="IBM Plex Mono"/>
                <a:ea typeface="IBM Plex Mono"/>
                <a:cs typeface="IBM Plex Mono"/>
                <a:sym typeface="IBM Plex Mono"/>
              </a:rPr>
              <a:t>Use these design resources in your Canva presentation.</a:t>
            </a:r>
            <a:endParaRPr/>
          </a:p>
        </p:txBody>
      </p:sp>
      <p:sp>
        <p:nvSpPr>
          <p:cNvPr id="766" name="Google Shape;766;p42"/>
          <p:cNvSpPr txBox="1"/>
          <p:nvPr/>
        </p:nvSpPr>
        <p:spPr>
          <a:xfrm>
            <a:off x="3438241" y="4737582"/>
            <a:ext cx="1534564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F1A38"/>
                </a:solidFill>
                <a:latin typeface="Teko"/>
                <a:ea typeface="Teko"/>
                <a:cs typeface="Teko"/>
                <a:sym typeface="Teko"/>
              </a:rPr>
              <a:t>Teko</a:t>
            </a:r>
            <a:endParaRPr/>
          </a:p>
        </p:txBody>
      </p:sp>
      <p:sp>
        <p:nvSpPr>
          <p:cNvPr id="767" name="Google Shape;767;p42"/>
          <p:cNvSpPr txBox="1"/>
          <p:nvPr/>
        </p:nvSpPr>
        <p:spPr>
          <a:xfrm>
            <a:off x="3438241" y="5213832"/>
            <a:ext cx="2846176" cy="3727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0F1A38"/>
                </a:solidFill>
                <a:latin typeface="IBM Plex Mono"/>
                <a:ea typeface="IBM Plex Mono"/>
                <a:cs typeface="IBM Plex Mono"/>
                <a:sym typeface="IBM Plex Mono"/>
              </a:rPr>
              <a:t>IBM Plex Mono</a:t>
            </a:r>
            <a:endParaRPr/>
          </a:p>
        </p:txBody>
      </p:sp>
      <p:sp>
        <p:nvSpPr>
          <p:cNvPr id="768" name="Google Shape;768;p42"/>
          <p:cNvSpPr txBox="1"/>
          <p:nvPr/>
        </p:nvSpPr>
        <p:spPr>
          <a:xfrm>
            <a:off x="3438241" y="5572649"/>
            <a:ext cx="2846176" cy="3727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F1A38"/>
                </a:solidFill>
                <a:latin typeface="IBM Plex Mono"/>
                <a:ea typeface="IBM Plex Mono"/>
                <a:cs typeface="IBM Plex Mono"/>
                <a:sym typeface="IBM Plex Mono"/>
              </a:rPr>
              <a:t>IBM Plex Mono</a:t>
            </a:r>
            <a:endParaRPr/>
          </a:p>
        </p:txBody>
      </p:sp>
      <p:sp>
        <p:nvSpPr>
          <p:cNvPr id="769" name="Google Shape;769;p42"/>
          <p:cNvSpPr/>
          <p:nvPr/>
        </p:nvSpPr>
        <p:spPr>
          <a:xfrm>
            <a:off x="7267694" y="3343624"/>
            <a:ext cx="339806" cy="526924"/>
          </a:xfrm>
          <a:custGeom>
            <a:rect b="b" l="l" r="r" t="t"/>
            <a:pathLst>
              <a:path extrusionOk="0" h="6350000" w="4355697">
                <a:moveTo>
                  <a:pt x="3807652" y="2884170"/>
                </a:moveTo>
                <a:lnTo>
                  <a:pt x="3807652" y="2307590"/>
                </a:lnTo>
                <a:lnTo>
                  <a:pt x="3275130" y="2307590"/>
                </a:lnTo>
                <a:lnTo>
                  <a:pt x="3275130" y="1731010"/>
                </a:lnTo>
                <a:lnTo>
                  <a:pt x="2723504" y="1731010"/>
                </a:lnTo>
                <a:lnTo>
                  <a:pt x="2723504" y="1154430"/>
                </a:lnTo>
                <a:lnTo>
                  <a:pt x="2190982" y="1154430"/>
                </a:lnTo>
                <a:lnTo>
                  <a:pt x="2190982" y="577850"/>
                </a:lnTo>
                <a:lnTo>
                  <a:pt x="1638162" y="577850"/>
                </a:lnTo>
                <a:lnTo>
                  <a:pt x="1638162" y="0"/>
                </a:lnTo>
                <a:lnTo>
                  <a:pt x="0" y="0"/>
                </a:lnTo>
                <a:lnTo>
                  <a:pt x="0" y="577850"/>
                </a:lnTo>
                <a:lnTo>
                  <a:pt x="552820" y="577850"/>
                </a:lnTo>
                <a:lnTo>
                  <a:pt x="552820" y="1155700"/>
                </a:lnTo>
                <a:lnTo>
                  <a:pt x="1085342" y="1155700"/>
                </a:lnTo>
                <a:lnTo>
                  <a:pt x="1085342" y="1732280"/>
                </a:lnTo>
                <a:lnTo>
                  <a:pt x="1636968" y="1732280"/>
                </a:lnTo>
                <a:lnTo>
                  <a:pt x="1636968" y="2310130"/>
                </a:lnTo>
                <a:lnTo>
                  <a:pt x="2169490" y="2310130"/>
                </a:lnTo>
                <a:lnTo>
                  <a:pt x="2169490" y="2886710"/>
                </a:lnTo>
                <a:lnTo>
                  <a:pt x="2717535" y="2886710"/>
                </a:lnTo>
                <a:lnTo>
                  <a:pt x="2717535" y="3460750"/>
                </a:lnTo>
                <a:lnTo>
                  <a:pt x="2169490" y="3460750"/>
                </a:lnTo>
                <a:lnTo>
                  <a:pt x="2169490" y="4039870"/>
                </a:lnTo>
                <a:lnTo>
                  <a:pt x="2170684" y="4039870"/>
                </a:lnTo>
                <a:lnTo>
                  <a:pt x="2169490" y="4039870"/>
                </a:lnTo>
                <a:lnTo>
                  <a:pt x="1636968" y="4039870"/>
                </a:lnTo>
                <a:lnTo>
                  <a:pt x="1636968" y="4617720"/>
                </a:lnTo>
                <a:lnTo>
                  <a:pt x="1084148" y="4617720"/>
                </a:lnTo>
                <a:lnTo>
                  <a:pt x="1084148" y="5194300"/>
                </a:lnTo>
                <a:lnTo>
                  <a:pt x="551626" y="5194300"/>
                </a:lnTo>
                <a:lnTo>
                  <a:pt x="551626" y="5772150"/>
                </a:lnTo>
                <a:lnTo>
                  <a:pt x="0" y="5772150"/>
                </a:lnTo>
                <a:lnTo>
                  <a:pt x="0" y="6350000"/>
                </a:lnTo>
                <a:lnTo>
                  <a:pt x="1638162" y="6350000"/>
                </a:lnTo>
                <a:lnTo>
                  <a:pt x="1638162" y="5772150"/>
                </a:lnTo>
                <a:lnTo>
                  <a:pt x="2189788" y="5772150"/>
                </a:lnTo>
                <a:lnTo>
                  <a:pt x="2189788" y="5195570"/>
                </a:lnTo>
                <a:lnTo>
                  <a:pt x="2722310" y="5195570"/>
                </a:lnTo>
                <a:lnTo>
                  <a:pt x="2722310" y="4618990"/>
                </a:lnTo>
                <a:lnTo>
                  <a:pt x="3275130" y="4618990"/>
                </a:lnTo>
                <a:lnTo>
                  <a:pt x="3275130" y="4039870"/>
                </a:lnTo>
                <a:lnTo>
                  <a:pt x="3807652" y="4039870"/>
                </a:lnTo>
                <a:lnTo>
                  <a:pt x="3807652" y="3462020"/>
                </a:lnTo>
                <a:lnTo>
                  <a:pt x="4355697" y="3462020"/>
                </a:lnTo>
                <a:lnTo>
                  <a:pt x="4355697" y="2884170"/>
                </a:lnTo>
                <a:close/>
              </a:path>
            </a:pathLst>
          </a:custGeom>
          <a:solidFill>
            <a:srgbClr val="0F1A38"/>
          </a:solidFill>
          <a:ln>
            <a:noFill/>
          </a:ln>
        </p:spPr>
      </p:sp>
      <p:sp>
        <p:nvSpPr>
          <p:cNvPr id="770" name="Google Shape;770;p42"/>
          <p:cNvSpPr txBox="1"/>
          <p:nvPr/>
        </p:nvSpPr>
        <p:spPr>
          <a:xfrm>
            <a:off x="7844212" y="3290158"/>
            <a:ext cx="4297751" cy="580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99" u="none" cap="none" strike="noStrike">
                <a:solidFill>
                  <a:srgbClr val="0F1A38"/>
                </a:solidFill>
                <a:latin typeface="IBM Plex Mono"/>
                <a:ea typeface="IBM Plex Mono"/>
                <a:cs typeface="IBM Plex Mono"/>
                <a:sym typeface="IBM Plex Mono"/>
              </a:rPr>
              <a:t>Design Elements</a:t>
            </a:r>
            <a:endParaRPr/>
          </a:p>
        </p:txBody>
      </p:sp>
      <p:pic>
        <p:nvPicPr>
          <p:cNvPr id="771" name="Google Shape;77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45421" y="4419842"/>
            <a:ext cx="1429650" cy="1271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21300" y="6042550"/>
            <a:ext cx="1267577" cy="112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743983" y="6039100"/>
            <a:ext cx="1214006" cy="1130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4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815100" y="4435850"/>
            <a:ext cx="1192126" cy="119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4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377025" y="4413700"/>
            <a:ext cx="1245276" cy="124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4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356150" y="6093426"/>
            <a:ext cx="1176873" cy="1059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42"/>
          <p:cNvPicPr preferRelativeResize="0"/>
          <p:nvPr/>
        </p:nvPicPr>
        <p:blipFill rotWithShape="1">
          <a:blip r:embed="rId10">
            <a:alphaModFix/>
          </a:blip>
          <a:srcRect b="-959" l="0" r="0" t="0"/>
          <a:stretch/>
        </p:blipFill>
        <p:spPr>
          <a:xfrm>
            <a:off x="13523850" y="4497375"/>
            <a:ext cx="667000" cy="1089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4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931022" y="7629753"/>
            <a:ext cx="860760" cy="1269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4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1845750" y="4589038"/>
            <a:ext cx="1381474" cy="899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42"/>
          <p:cNvPicPr preferRelativeResize="0"/>
          <p:nvPr/>
        </p:nvPicPr>
        <p:blipFill rotWithShape="1">
          <a:blip r:embed="rId13">
            <a:alphaModFix/>
          </a:blip>
          <a:srcRect b="0" l="0" r="0" t="-1440"/>
          <a:stretch/>
        </p:blipFill>
        <p:spPr>
          <a:xfrm>
            <a:off x="12507341" y="7741826"/>
            <a:ext cx="1323422" cy="1044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4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5646292" y="7567622"/>
            <a:ext cx="974986" cy="1386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4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563225" y="7713814"/>
            <a:ext cx="1245277" cy="1116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42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 rot="10800000">
            <a:off x="7137674" y="7713827"/>
            <a:ext cx="1227376" cy="1094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42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1108122" y="7754442"/>
            <a:ext cx="1158552" cy="1019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42"/>
          <p:cNvPicPr preferRelativeResize="0"/>
          <p:nvPr/>
        </p:nvPicPr>
        <p:blipFill rotWithShape="1">
          <a:blip r:embed="rId18">
            <a:alphaModFix/>
          </a:blip>
          <a:srcRect b="0" l="0" r="-979" t="0"/>
          <a:stretch/>
        </p:blipFill>
        <p:spPr>
          <a:xfrm>
            <a:off x="14017400" y="7604676"/>
            <a:ext cx="1336975" cy="1326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1E1E1"/>
        </a:solidFill>
      </p:bgPr>
    </p:bg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43"/>
          <p:cNvSpPr txBox="1"/>
          <p:nvPr/>
        </p:nvSpPr>
        <p:spPr>
          <a:xfrm>
            <a:off x="2495878" y="825510"/>
            <a:ext cx="13296243" cy="22225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999" u="none" cap="none" strike="noStrike">
                <a:solidFill>
                  <a:srgbClr val="0F1A38"/>
                </a:solidFill>
                <a:latin typeface="Teko"/>
                <a:ea typeface="Teko"/>
                <a:cs typeface="Teko"/>
                <a:sym typeface="Teko"/>
              </a:rPr>
              <a:t>Credits</a:t>
            </a:r>
            <a:endParaRPr/>
          </a:p>
        </p:txBody>
      </p:sp>
      <p:sp>
        <p:nvSpPr>
          <p:cNvPr id="791" name="Google Shape;791;p43"/>
          <p:cNvSpPr txBox="1"/>
          <p:nvPr/>
        </p:nvSpPr>
        <p:spPr>
          <a:xfrm>
            <a:off x="4572000" y="2743595"/>
            <a:ext cx="91440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F1A38"/>
                </a:solidFill>
                <a:latin typeface="IBM Plex Mono"/>
                <a:ea typeface="IBM Plex Mono"/>
                <a:cs typeface="IBM Plex Mono"/>
                <a:sym typeface="IBM Plex Mono"/>
              </a:rPr>
              <a:t>This presentation template is free for 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F1A38"/>
                </a:solidFill>
                <a:latin typeface="IBM Plex Mono"/>
                <a:ea typeface="IBM Plex Mono"/>
                <a:cs typeface="IBM Plex Mono"/>
                <a:sym typeface="IBM Plex Mono"/>
              </a:rPr>
              <a:t>everyone to use thanks to the following:</a:t>
            </a:r>
            <a:endParaRPr/>
          </a:p>
        </p:txBody>
      </p:sp>
      <p:sp>
        <p:nvSpPr>
          <p:cNvPr id="792" name="Google Shape;792;p43"/>
          <p:cNvSpPr/>
          <p:nvPr/>
        </p:nvSpPr>
        <p:spPr>
          <a:xfrm>
            <a:off x="-1212513" y="4791470"/>
            <a:ext cx="10356513" cy="7549229"/>
          </a:xfrm>
          <a:custGeom>
            <a:rect b="b" l="l" r="r" t="t"/>
            <a:pathLst>
              <a:path extrusionOk="0" h="1059718" w="1453788">
                <a:moveTo>
                  <a:pt x="1293769" y="0"/>
                </a:moveTo>
                <a:lnTo>
                  <a:pt x="160020" y="0"/>
                </a:lnTo>
                <a:lnTo>
                  <a:pt x="0" y="160020"/>
                </a:lnTo>
                <a:lnTo>
                  <a:pt x="0" y="899698"/>
                </a:lnTo>
                <a:lnTo>
                  <a:pt x="160020" y="1059718"/>
                </a:lnTo>
                <a:lnTo>
                  <a:pt x="1293769" y="1059718"/>
                </a:lnTo>
                <a:lnTo>
                  <a:pt x="1453788" y="899698"/>
                </a:lnTo>
                <a:lnTo>
                  <a:pt x="1453788" y="160020"/>
                </a:lnTo>
                <a:lnTo>
                  <a:pt x="1293769" y="0"/>
                </a:lnTo>
                <a:close/>
              </a:path>
            </a:pathLst>
          </a:custGeom>
          <a:solidFill>
            <a:srgbClr val="FFA4BF"/>
          </a:solidFill>
          <a:ln>
            <a:noFill/>
          </a:ln>
        </p:spPr>
      </p:sp>
      <p:sp>
        <p:nvSpPr>
          <p:cNvPr id="793" name="Google Shape;793;p43"/>
          <p:cNvSpPr/>
          <p:nvPr/>
        </p:nvSpPr>
        <p:spPr>
          <a:xfrm>
            <a:off x="9144000" y="4791470"/>
            <a:ext cx="9577010" cy="7549229"/>
          </a:xfrm>
          <a:custGeom>
            <a:rect b="b" l="l" r="r" t="t"/>
            <a:pathLst>
              <a:path extrusionOk="0" h="1059718" w="1344366">
                <a:moveTo>
                  <a:pt x="1184346" y="0"/>
                </a:moveTo>
                <a:lnTo>
                  <a:pt x="160020" y="0"/>
                </a:lnTo>
                <a:lnTo>
                  <a:pt x="0" y="160020"/>
                </a:lnTo>
                <a:lnTo>
                  <a:pt x="0" y="899698"/>
                </a:lnTo>
                <a:lnTo>
                  <a:pt x="160020" y="1059718"/>
                </a:lnTo>
                <a:lnTo>
                  <a:pt x="1184346" y="1059718"/>
                </a:lnTo>
                <a:lnTo>
                  <a:pt x="1344366" y="899698"/>
                </a:lnTo>
                <a:lnTo>
                  <a:pt x="1344366" y="160020"/>
                </a:lnTo>
                <a:lnTo>
                  <a:pt x="1184346" y="0"/>
                </a:lnTo>
                <a:close/>
              </a:path>
            </a:pathLst>
          </a:custGeom>
          <a:solidFill>
            <a:srgbClr val="82BDCD"/>
          </a:solidFill>
          <a:ln>
            <a:noFill/>
          </a:ln>
        </p:spPr>
      </p:sp>
      <p:sp>
        <p:nvSpPr>
          <p:cNvPr id="794" name="Google Shape;794;p43"/>
          <p:cNvSpPr/>
          <p:nvPr/>
        </p:nvSpPr>
        <p:spPr>
          <a:xfrm>
            <a:off x="-1212513" y="7828462"/>
            <a:ext cx="21360536" cy="5791200"/>
          </a:xfrm>
          <a:custGeom>
            <a:rect b="b" l="l" r="r" t="t"/>
            <a:pathLst>
              <a:path extrusionOk="0" h="812800" w="2997970">
                <a:moveTo>
                  <a:pt x="2837950" y="0"/>
                </a:moveTo>
                <a:lnTo>
                  <a:pt x="160020" y="0"/>
                </a:lnTo>
                <a:lnTo>
                  <a:pt x="0" y="160020"/>
                </a:lnTo>
                <a:lnTo>
                  <a:pt x="0" y="652780"/>
                </a:lnTo>
                <a:lnTo>
                  <a:pt x="160020" y="812800"/>
                </a:lnTo>
                <a:lnTo>
                  <a:pt x="2837950" y="812800"/>
                </a:lnTo>
                <a:lnTo>
                  <a:pt x="2997970" y="652780"/>
                </a:lnTo>
                <a:lnTo>
                  <a:pt x="2997970" y="160020"/>
                </a:lnTo>
                <a:lnTo>
                  <a:pt x="2837950" y="0"/>
                </a:lnTo>
                <a:close/>
              </a:path>
            </a:pathLst>
          </a:custGeom>
          <a:solidFill>
            <a:srgbClr val="36470B"/>
          </a:solidFill>
          <a:ln>
            <a:noFill/>
          </a:ln>
        </p:spPr>
      </p:sp>
      <p:sp>
        <p:nvSpPr>
          <p:cNvPr id="795" name="Google Shape;795;p43"/>
          <p:cNvSpPr txBox="1"/>
          <p:nvPr/>
        </p:nvSpPr>
        <p:spPr>
          <a:xfrm>
            <a:off x="6082596" y="8556034"/>
            <a:ext cx="6339632" cy="887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99" u="none" cap="none" strike="noStrike">
                <a:solidFill>
                  <a:srgbClr val="E1E1E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rPr>
              <a:t>Happy Designing!</a:t>
            </a:r>
            <a:endParaRPr/>
          </a:p>
        </p:txBody>
      </p:sp>
      <p:sp>
        <p:nvSpPr>
          <p:cNvPr id="796" name="Google Shape;796;p43"/>
          <p:cNvSpPr txBox="1"/>
          <p:nvPr/>
        </p:nvSpPr>
        <p:spPr>
          <a:xfrm>
            <a:off x="1879201" y="6899200"/>
            <a:ext cx="5793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F1A38"/>
                </a:solidFill>
                <a:latin typeface="IBM Plex Mono"/>
                <a:ea typeface="IBM Plex Mono"/>
                <a:cs typeface="IBM Plex Mono"/>
                <a:sym typeface="IBM Plex Mono"/>
              </a:rPr>
              <a:t>for the presentation template</a:t>
            </a:r>
            <a:endParaRPr/>
          </a:p>
        </p:txBody>
      </p:sp>
      <p:sp>
        <p:nvSpPr>
          <p:cNvPr id="797" name="Google Shape;797;p43"/>
          <p:cNvSpPr txBox="1"/>
          <p:nvPr/>
        </p:nvSpPr>
        <p:spPr>
          <a:xfrm>
            <a:off x="12344326" y="6899197"/>
            <a:ext cx="2743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F1A38"/>
                </a:solidFill>
                <a:latin typeface="IBM Plex Mono"/>
                <a:ea typeface="IBM Plex Mono"/>
                <a:cs typeface="IBM Plex Mono"/>
                <a:sym typeface="IBM Plex Mono"/>
              </a:rPr>
              <a:t>For the photos </a:t>
            </a:r>
            <a:endParaRPr/>
          </a:p>
        </p:txBody>
      </p:sp>
      <p:sp>
        <p:nvSpPr>
          <p:cNvPr id="798" name="Google Shape;798;p43"/>
          <p:cNvSpPr txBox="1"/>
          <p:nvPr/>
        </p:nvSpPr>
        <p:spPr>
          <a:xfrm>
            <a:off x="10150004" y="5633897"/>
            <a:ext cx="7131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99" u="none" cap="none" strike="noStrike">
                <a:solidFill>
                  <a:srgbClr val="0F1A38"/>
                </a:solidFill>
                <a:latin typeface="IBM Plex Mono"/>
                <a:ea typeface="IBM Plex Mono"/>
                <a:cs typeface="IBM Plex Mono"/>
                <a:sym typeface="IBM Plex Mono"/>
              </a:rPr>
              <a:t>Pexels and Pixabay</a:t>
            </a:r>
            <a:endParaRPr/>
          </a:p>
        </p:txBody>
      </p:sp>
      <p:pic>
        <p:nvPicPr>
          <p:cNvPr id="799" name="Google Shape;799;p43"/>
          <p:cNvPicPr preferRelativeResize="0"/>
          <p:nvPr/>
        </p:nvPicPr>
        <p:blipFill rotWithShape="1">
          <a:blip r:embed="rId3">
            <a:alphaModFix/>
          </a:blip>
          <a:srcRect b="0" l="62790" r="0" t="0"/>
          <a:stretch/>
        </p:blipFill>
        <p:spPr>
          <a:xfrm>
            <a:off x="-2" y="1176825"/>
            <a:ext cx="2643174" cy="4998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43"/>
          <p:cNvPicPr preferRelativeResize="0"/>
          <p:nvPr/>
        </p:nvPicPr>
        <p:blipFill rotWithShape="1">
          <a:blip r:embed="rId4">
            <a:alphaModFix/>
          </a:blip>
          <a:srcRect b="0" l="0" r="0" t="63137"/>
          <a:stretch/>
        </p:blipFill>
        <p:spPr>
          <a:xfrm>
            <a:off x="12611275" y="3"/>
            <a:ext cx="4167751" cy="1374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53320" y="5443678"/>
            <a:ext cx="5044762" cy="126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2BDCD"/>
        </a:solidFill>
      </p:bgPr>
    </p:bg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22"/>
          <p:cNvPicPr preferRelativeResize="0"/>
          <p:nvPr/>
        </p:nvPicPr>
        <p:blipFill rotWithShape="1">
          <a:blip r:embed="rId3">
            <a:alphaModFix/>
          </a:blip>
          <a:srcRect b="26335" l="17197" r="0" t="0"/>
          <a:stretch/>
        </p:blipFill>
        <p:spPr>
          <a:xfrm>
            <a:off x="0" y="2418150"/>
            <a:ext cx="10069473" cy="7868848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22"/>
          <p:cNvSpPr txBox="1"/>
          <p:nvPr/>
        </p:nvSpPr>
        <p:spPr>
          <a:xfrm>
            <a:off x="1028700" y="3576312"/>
            <a:ext cx="13296243" cy="32416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999" u="none" cap="none" strike="noStrike">
                <a:solidFill>
                  <a:srgbClr val="0F1A38"/>
                </a:solidFill>
                <a:latin typeface="Teko"/>
                <a:ea typeface="Teko"/>
                <a:cs typeface="Teko"/>
                <a:sym typeface="Teko"/>
              </a:rPr>
              <a:t>About Me</a:t>
            </a:r>
            <a:endParaRPr/>
          </a:p>
        </p:txBody>
      </p:sp>
      <p:sp>
        <p:nvSpPr>
          <p:cNvPr id="340" name="Google Shape;340;p22"/>
          <p:cNvSpPr/>
          <p:nvPr/>
        </p:nvSpPr>
        <p:spPr>
          <a:xfrm>
            <a:off x="15638896" y="6276014"/>
            <a:ext cx="1620404" cy="2220948"/>
          </a:xfrm>
          <a:custGeom>
            <a:rect b="b" l="l" r="r" t="t"/>
            <a:pathLst>
              <a:path extrusionOk="0" h="6350000" w="4632960">
                <a:moveTo>
                  <a:pt x="4050030" y="2884170"/>
                </a:moveTo>
                <a:lnTo>
                  <a:pt x="4050030" y="2307590"/>
                </a:lnTo>
                <a:lnTo>
                  <a:pt x="3483610" y="2307590"/>
                </a:lnTo>
                <a:lnTo>
                  <a:pt x="3483610" y="1731010"/>
                </a:lnTo>
                <a:lnTo>
                  <a:pt x="2896870" y="1731010"/>
                </a:lnTo>
                <a:lnTo>
                  <a:pt x="2896870" y="1154430"/>
                </a:lnTo>
                <a:lnTo>
                  <a:pt x="2330450" y="1154430"/>
                </a:lnTo>
                <a:lnTo>
                  <a:pt x="2330450" y="577850"/>
                </a:lnTo>
                <a:lnTo>
                  <a:pt x="1742440" y="577850"/>
                </a:lnTo>
                <a:lnTo>
                  <a:pt x="1742440" y="0"/>
                </a:lnTo>
                <a:lnTo>
                  <a:pt x="0" y="0"/>
                </a:lnTo>
                <a:lnTo>
                  <a:pt x="0" y="577850"/>
                </a:lnTo>
                <a:lnTo>
                  <a:pt x="588010" y="577850"/>
                </a:lnTo>
                <a:lnTo>
                  <a:pt x="588010" y="1155700"/>
                </a:lnTo>
                <a:lnTo>
                  <a:pt x="1154430" y="1155700"/>
                </a:lnTo>
                <a:lnTo>
                  <a:pt x="1154430" y="1732280"/>
                </a:lnTo>
                <a:lnTo>
                  <a:pt x="1741170" y="1732280"/>
                </a:lnTo>
                <a:lnTo>
                  <a:pt x="1741170" y="2310130"/>
                </a:lnTo>
                <a:lnTo>
                  <a:pt x="2307590" y="2310130"/>
                </a:lnTo>
                <a:lnTo>
                  <a:pt x="2307590" y="2886710"/>
                </a:lnTo>
                <a:lnTo>
                  <a:pt x="2890520" y="2886710"/>
                </a:lnTo>
                <a:lnTo>
                  <a:pt x="2890520" y="3460750"/>
                </a:lnTo>
                <a:lnTo>
                  <a:pt x="2307590" y="3460750"/>
                </a:lnTo>
                <a:lnTo>
                  <a:pt x="2307590" y="4039870"/>
                </a:lnTo>
                <a:lnTo>
                  <a:pt x="2308860" y="4039870"/>
                </a:lnTo>
                <a:lnTo>
                  <a:pt x="2307590" y="4039870"/>
                </a:lnTo>
                <a:lnTo>
                  <a:pt x="1741170" y="4039870"/>
                </a:lnTo>
                <a:lnTo>
                  <a:pt x="1741170" y="4617720"/>
                </a:lnTo>
                <a:lnTo>
                  <a:pt x="1153160" y="4617720"/>
                </a:lnTo>
                <a:lnTo>
                  <a:pt x="1153160" y="5194300"/>
                </a:lnTo>
                <a:lnTo>
                  <a:pt x="586740" y="5194300"/>
                </a:lnTo>
                <a:lnTo>
                  <a:pt x="586740" y="5772150"/>
                </a:lnTo>
                <a:lnTo>
                  <a:pt x="0" y="5772150"/>
                </a:lnTo>
                <a:lnTo>
                  <a:pt x="0" y="6350000"/>
                </a:lnTo>
                <a:lnTo>
                  <a:pt x="1742440" y="6350000"/>
                </a:lnTo>
                <a:lnTo>
                  <a:pt x="1742440" y="5772150"/>
                </a:lnTo>
                <a:lnTo>
                  <a:pt x="2329180" y="5772150"/>
                </a:lnTo>
                <a:lnTo>
                  <a:pt x="2329180" y="5195570"/>
                </a:lnTo>
                <a:lnTo>
                  <a:pt x="2895600" y="5195570"/>
                </a:lnTo>
                <a:lnTo>
                  <a:pt x="2895600" y="4618990"/>
                </a:lnTo>
                <a:lnTo>
                  <a:pt x="3483610" y="4618990"/>
                </a:lnTo>
                <a:lnTo>
                  <a:pt x="3483610" y="4039870"/>
                </a:lnTo>
                <a:lnTo>
                  <a:pt x="4050030" y="4039870"/>
                </a:lnTo>
                <a:lnTo>
                  <a:pt x="4050030" y="3462020"/>
                </a:lnTo>
                <a:lnTo>
                  <a:pt x="4632960" y="3462020"/>
                </a:lnTo>
                <a:lnTo>
                  <a:pt x="4632960" y="2884170"/>
                </a:lnTo>
                <a:close/>
              </a:path>
            </a:pathLst>
          </a:custGeom>
          <a:solidFill>
            <a:srgbClr val="0F1A38"/>
          </a:solidFill>
          <a:ln>
            <a:noFill/>
          </a:ln>
        </p:spPr>
      </p:sp>
      <p:grpSp>
        <p:nvGrpSpPr>
          <p:cNvPr id="341" name="Google Shape;341;p22"/>
          <p:cNvGrpSpPr/>
          <p:nvPr/>
        </p:nvGrpSpPr>
        <p:grpSpPr>
          <a:xfrm>
            <a:off x="1028700" y="634323"/>
            <a:ext cx="16203662" cy="250031"/>
            <a:chOff x="0" y="-28575"/>
            <a:chExt cx="21604883" cy="333375"/>
          </a:xfrm>
        </p:grpSpPr>
        <p:cxnSp>
          <p:nvCxnSpPr>
            <p:cNvPr id="342" name="Google Shape;342;p22"/>
            <p:cNvCxnSpPr/>
            <p:nvPr/>
          </p:nvCxnSpPr>
          <p:spPr>
            <a:xfrm>
              <a:off x="2311400" y="179070"/>
              <a:ext cx="16022776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43" name="Google Shape;343;p22"/>
            <p:cNvSpPr txBox="1"/>
            <p:nvPr/>
          </p:nvSpPr>
          <p:spPr>
            <a:xfrm>
              <a:off x="18556883" y="-28575"/>
              <a:ext cx="3048000" cy="333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First Name Last Name</a:t>
              </a:r>
              <a:endParaRPr/>
            </a:p>
          </p:txBody>
        </p:sp>
        <p:sp>
          <p:nvSpPr>
            <p:cNvPr id="344" name="Google Shape;344;p22"/>
            <p:cNvSpPr txBox="1"/>
            <p:nvPr/>
          </p:nvSpPr>
          <p:spPr>
            <a:xfrm>
              <a:off x="0" y="-28575"/>
              <a:ext cx="2133600" cy="333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2024 Portfolio</a:t>
              </a:r>
              <a:endParaRPr/>
            </a:p>
          </p:txBody>
        </p:sp>
      </p:grpSp>
      <p:sp>
        <p:nvSpPr>
          <p:cNvPr id="345" name="Google Shape;345;p22"/>
          <p:cNvSpPr txBox="1"/>
          <p:nvPr/>
        </p:nvSpPr>
        <p:spPr>
          <a:xfrm>
            <a:off x="1028700" y="6180764"/>
            <a:ext cx="5746328" cy="887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99" u="none" cap="none" strike="noStrike">
                <a:solidFill>
                  <a:srgbClr val="0F1A38"/>
                </a:solidFill>
                <a:latin typeface="IBM Plex Mono"/>
                <a:ea typeface="IBM Plex Mono"/>
                <a:cs typeface="IBM Plex Mono"/>
                <a:sym typeface="IBM Plex Mono"/>
              </a:rPr>
              <a:t>Get to Know Me</a:t>
            </a:r>
            <a:endParaRPr/>
          </a:p>
        </p:txBody>
      </p:sp>
      <p:pic>
        <p:nvPicPr>
          <p:cNvPr id="346" name="Google Shape;346;p22"/>
          <p:cNvPicPr preferRelativeResize="0"/>
          <p:nvPr/>
        </p:nvPicPr>
        <p:blipFill rotWithShape="1">
          <a:blip r:embed="rId4">
            <a:alphaModFix/>
          </a:blip>
          <a:srcRect b="83874" l="0" r="12188" t="0"/>
          <a:stretch/>
        </p:blipFill>
        <p:spPr>
          <a:xfrm>
            <a:off x="7456100" y="8496950"/>
            <a:ext cx="10831898" cy="1790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2"/>
          <p:cNvPicPr preferRelativeResize="0"/>
          <p:nvPr/>
        </p:nvPicPr>
        <p:blipFill rotWithShape="1">
          <a:blip r:embed="rId5">
            <a:alphaModFix/>
          </a:blip>
          <a:srcRect b="0" l="0" r="59646" t="41564"/>
          <a:stretch/>
        </p:blipFill>
        <p:spPr>
          <a:xfrm>
            <a:off x="14816350" y="0"/>
            <a:ext cx="3471650" cy="5337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638100" y="6250700"/>
            <a:ext cx="505374" cy="81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1E1E1"/>
        </a:solidFill>
      </p:bgPr>
    </p:bg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53;p23"/>
          <p:cNvGrpSpPr/>
          <p:nvPr/>
        </p:nvGrpSpPr>
        <p:grpSpPr>
          <a:xfrm>
            <a:off x="1028700" y="634323"/>
            <a:ext cx="16203662" cy="250031"/>
            <a:chOff x="0" y="-28575"/>
            <a:chExt cx="21604883" cy="333375"/>
          </a:xfrm>
        </p:grpSpPr>
        <p:cxnSp>
          <p:nvCxnSpPr>
            <p:cNvPr id="354" name="Google Shape;354;p23"/>
            <p:cNvCxnSpPr/>
            <p:nvPr/>
          </p:nvCxnSpPr>
          <p:spPr>
            <a:xfrm>
              <a:off x="2311400" y="179070"/>
              <a:ext cx="16022776" cy="0"/>
            </a:xfrm>
            <a:prstGeom prst="straightConnector1">
              <a:avLst/>
            </a:prstGeom>
            <a:noFill/>
            <a:ln cap="flat" cmpd="sng" w="254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55" name="Google Shape;355;p23"/>
            <p:cNvSpPr txBox="1"/>
            <p:nvPr/>
          </p:nvSpPr>
          <p:spPr>
            <a:xfrm>
              <a:off x="18556883" y="-28575"/>
              <a:ext cx="3048000" cy="333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0F1A38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First Name Last Name</a:t>
              </a:r>
              <a:endParaRPr/>
            </a:p>
          </p:txBody>
        </p:sp>
        <p:sp>
          <p:nvSpPr>
            <p:cNvPr id="356" name="Google Shape;356;p23"/>
            <p:cNvSpPr txBox="1"/>
            <p:nvPr/>
          </p:nvSpPr>
          <p:spPr>
            <a:xfrm>
              <a:off x="0" y="-28575"/>
              <a:ext cx="2133600" cy="333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0F1A38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2024 Portfolio</a:t>
              </a:r>
              <a:endParaRPr/>
            </a:p>
          </p:txBody>
        </p:sp>
      </p:grpSp>
      <p:sp>
        <p:nvSpPr>
          <p:cNvPr id="357" name="Google Shape;357;p23"/>
          <p:cNvSpPr txBox="1"/>
          <p:nvPr/>
        </p:nvSpPr>
        <p:spPr>
          <a:xfrm>
            <a:off x="7335018" y="2712605"/>
            <a:ext cx="10251798" cy="22225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999" u="none" cap="none" strike="noStrike">
                <a:solidFill>
                  <a:srgbClr val="0F1A38"/>
                </a:solidFill>
                <a:latin typeface="Teko"/>
                <a:ea typeface="Teko"/>
                <a:cs typeface="Teko"/>
                <a:sym typeface="Teko"/>
              </a:rPr>
              <a:t>Hello there!</a:t>
            </a:r>
            <a:endParaRPr/>
          </a:p>
        </p:txBody>
      </p:sp>
      <p:sp>
        <p:nvSpPr>
          <p:cNvPr id="358" name="Google Shape;358;p23"/>
          <p:cNvSpPr txBox="1"/>
          <p:nvPr/>
        </p:nvSpPr>
        <p:spPr>
          <a:xfrm>
            <a:off x="7335018" y="5940041"/>
            <a:ext cx="8085300" cy="15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F1A38"/>
                </a:solidFill>
                <a:latin typeface="IBM Plex Mono"/>
                <a:ea typeface="IBM Plex Mono"/>
                <a:cs typeface="IBM Plex Mono"/>
                <a:sym typeface="IBM Plex Mono"/>
              </a:rPr>
              <a:t>I'm Rain, and I'll be sharing with you my beautiful ideas. Follow me at @reallygreatsite to learn more. </a:t>
            </a:r>
            <a:endParaRPr/>
          </a:p>
        </p:txBody>
      </p:sp>
      <p:sp>
        <p:nvSpPr>
          <p:cNvPr id="359" name="Google Shape;359;p23"/>
          <p:cNvSpPr txBox="1"/>
          <p:nvPr/>
        </p:nvSpPr>
        <p:spPr>
          <a:xfrm>
            <a:off x="7335018" y="4444616"/>
            <a:ext cx="9339324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D83D42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rPr>
              <a:t>Welcome to my portfolio</a:t>
            </a:r>
            <a:endParaRPr/>
          </a:p>
        </p:txBody>
      </p:sp>
      <p:pic>
        <p:nvPicPr>
          <p:cNvPr id="360" name="Google Shape;360;p23"/>
          <p:cNvPicPr preferRelativeResize="0"/>
          <p:nvPr/>
        </p:nvPicPr>
        <p:blipFill rotWithShape="1">
          <a:blip r:embed="rId3">
            <a:alphaModFix/>
          </a:blip>
          <a:srcRect b="39715" l="0" r="0" t="0"/>
          <a:stretch/>
        </p:blipFill>
        <p:spPr>
          <a:xfrm>
            <a:off x="5776825" y="7828021"/>
            <a:ext cx="4114801" cy="24820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1" name="Google Shape;361;p23"/>
          <p:cNvGrpSpPr/>
          <p:nvPr/>
        </p:nvGrpSpPr>
        <p:grpSpPr>
          <a:xfrm>
            <a:off x="-1878344" y="1835250"/>
            <a:ext cx="8153414" cy="5790233"/>
            <a:chOff x="0" y="0"/>
            <a:chExt cx="10871218" cy="7720310"/>
          </a:xfrm>
        </p:grpSpPr>
        <p:sp>
          <p:nvSpPr>
            <p:cNvPr id="362" name="Google Shape;362;p23"/>
            <p:cNvSpPr/>
            <p:nvPr/>
          </p:nvSpPr>
          <p:spPr>
            <a:xfrm>
              <a:off x="0" y="0"/>
              <a:ext cx="10871218" cy="7720310"/>
            </a:xfrm>
            <a:custGeom>
              <a:rect b="b" l="l" r="r" t="t"/>
              <a:pathLst>
                <a:path extrusionOk="0" h="812800" w="1144530">
                  <a:moveTo>
                    <a:pt x="984510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652780"/>
                  </a:lnTo>
                  <a:lnTo>
                    <a:pt x="160020" y="812800"/>
                  </a:lnTo>
                  <a:lnTo>
                    <a:pt x="984510" y="812800"/>
                  </a:lnTo>
                  <a:lnTo>
                    <a:pt x="1144530" y="652780"/>
                  </a:lnTo>
                  <a:lnTo>
                    <a:pt x="1144530" y="160020"/>
                  </a:lnTo>
                  <a:lnTo>
                    <a:pt x="984510" y="0"/>
                  </a:lnTo>
                  <a:close/>
                </a:path>
              </a:pathLst>
            </a:custGeom>
            <a:solidFill>
              <a:srgbClr val="36470B"/>
            </a:solidFill>
            <a:ln>
              <a:noFill/>
            </a:ln>
          </p:spPr>
        </p:sp>
        <p:sp>
          <p:nvSpPr>
            <p:cNvPr id="363" name="Google Shape;363;p23"/>
            <p:cNvSpPr txBox="1"/>
            <p:nvPr/>
          </p:nvSpPr>
          <p:spPr>
            <a:xfrm>
              <a:off x="4170868" y="312618"/>
              <a:ext cx="3454200" cy="75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399" u="none" cap="none" strike="noStrike">
                  <a:solidFill>
                    <a:srgbClr val="DDCFD2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That’s me!</a:t>
              </a:r>
              <a:endParaRPr/>
            </a:p>
          </p:txBody>
        </p:sp>
      </p:grpSp>
      <p:pic>
        <p:nvPicPr>
          <p:cNvPr id="364" name="Google Shape;364;p23"/>
          <p:cNvPicPr preferRelativeResize="0"/>
          <p:nvPr/>
        </p:nvPicPr>
        <p:blipFill rotWithShape="1">
          <a:blip r:embed="rId4">
            <a:alphaModFix/>
          </a:blip>
          <a:srcRect b="0" l="9041" r="0" t="0"/>
          <a:stretch/>
        </p:blipFill>
        <p:spPr>
          <a:xfrm>
            <a:off x="-46550" y="2992200"/>
            <a:ext cx="6321625" cy="731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23"/>
          <p:cNvPicPr preferRelativeResize="0"/>
          <p:nvPr/>
        </p:nvPicPr>
        <p:blipFill rotWithShape="1">
          <a:blip r:embed="rId5">
            <a:alphaModFix/>
          </a:blip>
          <a:srcRect b="0" l="0" r="52265" t="0"/>
          <a:stretch/>
        </p:blipFill>
        <p:spPr>
          <a:xfrm>
            <a:off x="15202496" y="952500"/>
            <a:ext cx="3085498" cy="4206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1E1E1"/>
        </a:solidFill>
      </p:bgPr>
    </p:bg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4"/>
          <p:cNvSpPr/>
          <p:nvPr/>
        </p:nvSpPr>
        <p:spPr>
          <a:xfrm>
            <a:off x="10098925" y="-2725"/>
            <a:ext cx="8190425" cy="10288256"/>
          </a:xfrm>
          <a:custGeom>
            <a:rect b="b" l="l" r="r" t="t"/>
            <a:pathLst>
              <a:path extrusionOk="0" h="2990772" w="2156794">
                <a:moveTo>
                  <a:pt x="0" y="0"/>
                </a:moveTo>
                <a:lnTo>
                  <a:pt x="2156794" y="0"/>
                </a:lnTo>
                <a:lnTo>
                  <a:pt x="2156794" y="2990772"/>
                </a:lnTo>
                <a:lnTo>
                  <a:pt x="0" y="2990772"/>
                </a:lnTo>
                <a:close/>
              </a:path>
            </a:pathLst>
          </a:custGeom>
          <a:solidFill>
            <a:srgbClr val="82BDCD"/>
          </a:solidFill>
          <a:ln>
            <a:noFill/>
          </a:ln>
        </p:spPr>
      </p:sp>
      <p:grpSp>
        <p:nvGrpSpPr>
          <p:cNvPr id="371" name="Google Shape;371;p24"/>
          <p:cNvGrpSpPr/>
          <p:nvPr/>
        </p:nvGrpSpPr>
        <p:grpSpPr>
          <a:xfrm>
            <a:off x="1028700" y="634323"/>
            <a:ext cx="16203662" cy="250031"/>
            <a:chOff x="0" y="-28575"/>
            <a:chExt cx="21604883" cy="333375"/>
          </a:xfrm>
        </p:grpSpPr>
        <p:cxnSp>
          <p:nvCxnSpPr>
            <p:cNvPr id="372" name="Google Shape;372;p24"/>
            <p:cNvCxnSpPr/>
            <p:nvPr/>
          </p:nvCxnSpPr>
          <p:spPr>
            <a:xfrm>
              <a:off x="2311400" y="179070"/>
              <a:ext cx="16022776" cy="0"/>
            </a:xfrm>
            <a:prstGeom prst="straightConnector1">
              <a:avLst/>
            </a:prstGeom>
            <a:noFill/>
            <a:ln cap="flat" cmpd="sng" w="254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73" name="Google Shape;373;p24"/>
            <p:cNvSpPr txBox="1"/>
            <p:nvPr/>
          </p:nvSpPr>
          <p:spPr>
            <a:xfrm>
              <a:off x="18556883" y="-28575"/>
              <a:ext cx="3048000" cy="333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0F1A38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First Name Last Name</a:t>
              </a:r>
              <a:endParaRPr/>
            </a:p>
          </p:txBody>
        </p:sp>
        <p:sp>
          <p:nvSpPr>
            <p:cNvPr id="374" name="Google Shape;374;p24"/>
            <p:cNvSpPr txBox="1"/>
            <p:nvPr/>
          </p:nvSpPr>
          <p:spPr>
            <a:xfrm>
              <a:off x="0" y="-28575"/>
              <a:ext cx="2133600" cy="333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0F1A38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2024 Portfolio</a:t>
              </a:r>
              <a:endParaRPr/>
            </a:p>
          </p:txBody>
        </p:sp>
      </p:grpSp>
      <p:sp>
        <p:nvSpPr>
          <p:cNvPr id="375" name="Google Shape;375;p24"/>
          <p:cNvSpPr txBox="1"/>
          <p:nvPr/>
        </p:nvSpPr>
        <p:spPr>
          <a:xfrm>
            <a:off x="1028700" y="1869171"/>
            <a:ext cx="7691884" cy="22225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999" u="none" cap="none" strike="noStrike">
                <a:solidFill>
                  <a:srgbClr val="0F1A38"/>
                </a:solidFill>
                <a:latin typeface="Teko"/>
                <a:ea typeface="Teko"/>
                <a:cs typeface="Teko"/>
                <a:sym typeface="Teko"/>
              </a:rPr>
              <a:t>Guess who?</a:t>
            </a:r>
            <a:endParaRPr/>
          </a:p>
        </p:txBody>
      </p:sp>
      <p:sp>
        <p:nvSpPr>
          <p:cNvPr id="376" name="Google Shape;376;p24"/>
          <p:cNvSpPr txBox="1"/>
          <p:nvPr/>
        </p:nvSpPr>
        <p:spPr>
          <a:xfrm>
            <a:off x="1028700" y="5199014"/>
            <a:ext cx="8419500" cy="3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F1A38"/>
                </a:solidFill>
                <a:latin typeface="IBM Plex Mono"/>
                <a:ea typeface="IBM Plex Mono"/>
                <a:cs typeface="IBM Plex Mono"/>
                <a:sym typeface="IBM Plex Mono"/>
              </a:rPr>
              <a:t>Lorem ipsum dolor sit amet, consectetur adipiscing elit. 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0" u="none" cap="none" strike="noStrike">
              <a:solidFill>
                <a:srgbClr val="0F1A38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F1A38"/>
                </a:solidFill>
                <a:latin typeface="IBM Plex Mono"/>
                <a:ea typeface="IBM Plex Mono"/>
                <a:cs typeface="IBM Plex Mono"/>
                <a:sym typeface="IBM Plex Mono"/>
              </a:rPr>
              <a:t>Nulla convallis augue ac aliquet imperdiet. Ut vulputate, turpis nec scelerisque lobortis, eros dolor fermentum diam, </a:t>
            </a:r>
            <a:endParaRPr/>
          </a:p>
        </p:txBody>
      </p:sp>
      <p:sp>
        <p:nvSpPr>
          <p:cNvPr id="377" name="Google Shape;377;p24"/>
          <p:cNvSpPr txBox="1"/>
          <p:nvPr/>
        </p:nvSpPr>
        <p:spPr>
          <a:xfrm>
            <a:off x="1028700" y="3775123"/>
            <a:ext cx="8419598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1A8B7D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rPr>
              <a:t>Advertising Art Director</a:t>
            </a:r>
            <a:endParaRPr/>
          </a:p>
        </p:txBody>
      </p:sp>
      <p:pic>
        <p:nvPicPr>
          <p:cNvPr id="378" name="Google Shape;37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98925" y="4806025"/>
            <a:ext cx="7160375" cy="5484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24"/>
          <p:cNvPicPr preferRelativeResize="0"/>
          <p:nvPr/>
        </p:nvPicPr>
        <p:blipFill rotWithShape="1">
          <a:blip r:embed="rId4">
            <a:alphaModFix/>
          </a:blip>
          <a:srcRect b="41605" l="0" r="29607" t="0"/>
          <a:stretch/>
        </p:blipFill>
        <p:spPr>
          <a:xfrm>
            <a:off x="15056575" y="7881750"/>
            <a:ext cx="3231426" cy="2403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099604" y="1028700"/>
            <a:ext cx="8189075" cy="3504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1E1E1"/>
        </a:solidFill>
      </p:bgPr>
    </p:bg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5"/>
          <p:cNvSpPr/>
          <p:nvPr/>
        </p:nvSpPr>
        <p:spPr>
          <a:xfrm>
            <a:off x="9505950" y="0"/>
            <a:ext cx="8783496" cy="10283836"/>
          </a:xfrm>
          <a:custGeom>
            <a:rect b="b" l="l" r="r" t="t"/>
            <a:pathLst>
              <a:path extrusionOk="0" h="2764472" w="2312968">
                <a:moveTo>
                  <a:pt x="0" y="0"/>
                </a:moveTo>
                <a:lnTo>
                  <a:pt x="2312968" y="0"/>
                </a:lnTo>
                <a:lnTo>
                  <a:pt x="2312968" y="2764472"/>
                </a:lnTo>
                <a:lnTo>
                  <a:pt x="0" y="2764472"/>
                </a:lnTo>
                <a:close/>
              </a:path>
            </a:pathLst>
          </a:custGeom>
          <a:solidFill>
            <a:srgbClr val="D83D42"/>
          </a:solidFill>
          <a:ln>
            <a:noFill/>
          </a:ln>
        </p:spPr>
      </p:sp>
      <p:sp>
        <p:nvSpPr>
          <p:cNvPr id="386" name="Google Shape;386;p25"/>
          <p:cNvSpPr txBox="1"/>
          <p:nvPr/>
        </p:nvSpPr>
        <p:spPr>
          <a:xfrm>
            <a:off x="9872454" y="1927312"/>
            <a:ext cx="735990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999" u="none" cap="none" strike="noStrike">
                <a:solidFill>
                  <a:srgbClr val="FFFFFF"/>
                </a:solidFill>
                <a:latin typeface="Teko"/>
                <a:ea typeface="Teko"/>
                <a:cs typeface="Teko"/>
                <a:sym typeface="Teko"/>
              </a:rPr>
              <a:t>Experience</a:t>
            </a:r>
            <a:endParaRPr/>
          </a:p>
        </p:txBody>
      </p:sp>
      <p:sp>
        <p:nvSpPr>
          <p:cNvPr id="387" name="Google Shape;387;p25"/>
          <p:cNvSpPr txBox="1"/>
          <p:nvPr/>
        </p:nvSpPr>
        <p:spPr>
          <a:xfrm>
            <a:off x="9872454" y="3669863"/>
            <a:ext cx="7359908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FFFFFF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rPr>
              <a:t>Add a Timeline Page</a:t>
            </a:r>
            <a:endParaRPr/>
          </a:p>
        </p:txBody>
      </p:sp>
      <p:grpSp>
        <p:nvGrpSpPr>
          <p:cNvPr id="388" name="Google Shape;388;p25"/>
          <p:cNvGrpSpPr/>
          <p:nvPr/>
        </p:nvGrpSpPr>
        <p:grpSpPr>
          <a:xfrm>
            <a:off x="3653597" y="2303521"/>
            <a:ext cx="3884342" cy="1248720"/>
            <a:chOff x="0" y="0"/>
            <a:chExt cx="5179123" cy="1664960"/>
          </a:xfrm>
        </p:grpSpPr>
        <p:sp>
          <p:nvSpPr>
            <p:cNvPr id="389" name="Google Shape;389;p25"/>
            <p:cNvSpPr txBox="1"/>
            <p:nvPr/>
          </p:nvSpPr>
          <p:spPr>
            <a:xfrm>
              <a:off x="338" y="0"/>
              <a:ext cx="3901552" cy="40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D83D42"/>
                  </a:solidFill>
                  <a:latin typeface="IBM Plex Mono Medium"/>
                  <a:ea typeface="IBM Plex Mono Medium"/>
                  <a:cs typeface="IBM Plex Mono Medium"/>
                  <a:sym typeface="IBM Plex Mono Medium"/>
                </a:rPr>
                <a:t>2013-2015</a:t>
              </a:r>
              <a:endParaRPr/>
            </a:p>
          </p:txBody>
        </p:sp>
        <p:sp>
          <p:nvSpPr>
            <p:cNvPr id="390" name="Google Shape;390;p25"/>
            <p:cNvSpPr txBox="1"/>
            <p:nvPr/>
          </p:nvSpPr>
          <p:spPr>
            <a:xfrm>
              <a:off x="338" y="425450"/>
              <a:ext cx="5178785" cy="6667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00" u="none" cap="none" strike="noStrike">
                  <a:solidFill>
                    <a:srgbClr val="0F1A38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Graphic Designer</a:t>
              </a:r>
              <a:endParaRPr/>
            </a:p>
          </p:txBody>
        </p:sp>
        <p:sp>
          <p:nvSpPr>
            <p:cNvPr id="391" name="Google Shape;391;p25"/>
            <p:cNvSpPr txBox="1"/>
            <p:nvPr/>
          </p:nvSpPr>
          <p:spPr>
            <a:xfrm>
              <a:off x="0" y="1139815"/>
              <a:ext cx="3901552" cy="525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F1A38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XYZ Media</a:t>
              </a:r>
              <a:endParaRPr/>
            </a:p>
          </p:txBody>
        </p:sp>
      </p:grpSp>
      <p:grpSp>
        <p:nvGrpSpPr>
          <p:cNvPr id="392" name="Google Shape;392;p25"/>
          <p:cNvGrpSpPr/>
          <p:nvPr/>
        </p:nvGrpSpPr>
        <p:grpSpPr>
          <a:xfrm>
            <a:off x="3653850" y="4173539"/>
            <a:ext cx="5489897" cy="1248720"/>
            <a:chOff x="0" y="0"/>
            <a:chExt cx="7319863" cy="1664960"/>
          </a:xfrm>
        </p:grpSpPr>
        <p:sp>
          <p:nvSpPr>
            <p:cNvPr id="393" name="Google Shape;393;p25"/>
            <p:cNvSpPr txBox="1"/>
            <p:nvPr/>
          </p:nvSpPr>
          <p:spPr>
            <a:xfrm>
              <a:off x="338" y="0"/>
              <a:ext cx="3901552" cy="40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D83D42"/>
                  </a:solidFill>
                  <a:latin typeface="IBM Plex Mono Medium"/>
                  <a:ea typeface="IBM Plex Mono Medium"/>
                  <a:cs typeface="IBM Plex Mono Medium"/>
                  <a:sym typeface="IBM Plex Mono Medium"/>
                </a:rPr>
                <a:t>2015-2016</a:t>
              </a:r>
              <a:endParaRPr/>
            </a:p>
          </p:txBody>
        </p:sp>
        <p:sp>
          <p:nvSpPr>
            <p:cNvPr id="394" name="Google Shape;394;p25"/>
            <p:cNvSpPr txBox="1"/>
            <p:nvPr/>
          </p:nvSpPr>
          <p:spPr>
            <a:xfrm>
              <a:off x="338" y="425450"/>
              <a:ext cx="7319525" cy="6667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00" u="none" cap="none" strike="noStrike">
                  <a:solidFill>
                    <a:srgbClr val="0F1A38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Freelance Web Designer</a:t>
              </a:r>
              <a:endParaRPr/>
            </a:p>
          </p:txBody>
        </p:sp>
        <p:sp>
          <p:nvSpPr>
            <p:cNvPr id="395" name="Google Shape;395;p25"/>
            <p:cNvSpPr txBox="1"/>
            <p:nvPr/>
          </p:nvSpPr>
          <p:spPr>
            <a:xfrm>
              <a:off x="0" y="1139815"/>
              <a:ext cx="6159915" cy="525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F1A38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ABC Design Camp</a:t>
              </a:r>
              <a:endParaRPr/>
            </a:p>
          </p:txBody>
        </p:sp>
      </p:grpSp>
      <p:grpSp>
        <p:nvGrpSpPr>
          <p:cNvPr id="396" name="Google Shape;396;p25"/>
          <p:cNvGrpSpPr/>
          <p:nvPr/>
        </p:nvGrpSpPr>
        <p:grpSpPr>
          <a:xfrm>
            <a:off x="3654103" y="6043557"/>
            <a:ext cx="5489897" cy="1248720"/>
            <a:chOff x="0" y="0"/>
            <a:chExt cx="7319863" cy="1664960"/>
          </a:xfrm>
        </p:grpSpPr>
        <p:sp>
          <p:nvSpPr>
            <p:cNvPr id="397" name="Google Shape;397;p25"/>
            <p:cNvSpPr txBox="1"/>
            <p:nvPr/>
          </p:nvSpPr>
          <p:spPr>
            <a:xfrm>
              <a:off x="338" y="0"/>
              <a:ext cx="3901552" cy="40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D83D42"/>
                  </a:solidFill>
                  <a:latin typeface="IBM Plex Mono Medium"/>
                  <a:ea typeface="IBM Plex Mono Medium"/>
                  <a:cs typeface="IBM Plex Mono Medium"/>
                  <a:sym typeface="IBM Plex Mono Medium"/>
                </a:rPr>
                <a:t>2016-2019</a:t>
              </a:r>
              <a:endParaRPr/>
            </a:p>
          </p:txBody>
        </p:sp>
        <p:sp>
          <p:nvSpPr>
            <p:cNvPr id="398" name="Google Shape;398;p25"/>
            <p:cNvSpPr txBox="1"/>
            <p:nvPr/>
          </p:nvSpPr>
          <p:spPr>
            <a:xfrm>
              <a:off x="338" y="425450"/>
              <a:ext cx="7319525" cy="6667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00" u="none" cap="none" strike="noStrike">
                  <a:solidFill>
                    <a:srgbClr val="0F1A38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Design Lead</a:t>
              </a:r>
              <a:endParaRPr/>
            </a:p>
          </p:txBody>
        </p:sp>
        <p:sp>
          <p:nvSpPr>
            <p:cNvPr id="399" name="Google Shape;399;p25"/>
            <p:cNvSpPr txBox="1"/>
            <p:nvPr/>
          </p:nvSpPr>
          <p:spPr>
            <a:xfrm>
              <a:off x="0" y="1139815"/>
              <a:ext cx="6959752" cy="525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F1A38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ABC Creative Solutions</a:t>
              </a:r>
              <a:endParaRPr/>
            </a:p>
          </p:txBody>
        </p:sp>
      </p:grpSp>
      <p:grpSp>
        <p:nvGrpSpPr>
          <p:cNvPr id="400" name="Google Shape;400;p25"/>
          <p:cNvGrpSpPr/>
          <p:nvPr/>
        </p:nvGrpSpPr>
        <p:grpSpPr>
          <a:xfrm>
            <a:off x="3653597" y="7913574"/>
            <a:ext cx="5489897" cy="1248720"/>
            <a:chOff x="0" y="0"/>
            <a:chExt cx="7319863" cy="1664960"/>
          </a:xfrm>
        </p:grpSpPr>
        <p:sp>
          <p:nvSpPr>
            <p:cNvPr id="401" name="Google Shape;401;p25"/>
            <p:cNvSpPr txBox="1"/>
            <p:nvPr/>
          </p:nvSpPr>
          <p:spPr>
            <a:xfrm>
              <a:off x="338" y="0"/>
              <a:ext cx="3901552" cy="40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D83D42"/>
                  </a:solidFill>
                  <a:latin typeface="IBM Plex Mono Medium"/>
                  <a:ea typeface="IBM Plex Mono Medium"/>
                  <a:cs typeface="IBM Plex Mono Medium"/>
                  <a:sym typeface="IBM Plex Mono Medium"/>
                </a:rPr>
                <a:t>2020-present</a:t>
              </a:r>
              <a:endParaRPr/>
            </a:p>
          </p:txBody>
        </p:sp>
        <p:sp>
          <p:nvSpPr>
            <p:cNvPr id="402" name="Google Shape;402;p25"/>
            <p:cNvSpPr txBox="1"/>
            <p:nvPr/>
          </p:nvSpPr>
          <p:spPr>
            <a:xfrm>
              <a:off x="338" y="425450"/>
              <a:ext cx="7319525" cy="6667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00" u="none" cap="none" strike="noStrike">
                  <a:solidFill>
                    <a:srgbClr val="0F1A38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Senior Art Director</a:t>
              </a:r>
              <a:endParaRPr/>
            </a:p>
          </p:txBody>
        </p:sp>
        <p:sp>
          <p:nvSpPr>
            <p:cNvPr id="403" name="Google Shape;403;p25"/>
            <p:cNvSpPr txBox="1"/>
            <p:nvPr/>
          </p:nvSpPr>
          <p:spPr>
            <a:xfrm>
              <a:off x="0" y="1139815"/>
              <a:ext cx="3901552" cy="525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F1A38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EFG Agency</a:t>
              </a:r>
              <a:endParaRPr/>
            </a:p>
          </p:txBody>
        </p:sp>
      </p:grpSp>
      <p:cxnSp>
        <p:nvCxnSpPr>
          <p:cNvPr id="404" name="Google Shape;404;p25"/>
          <p:cNvCxnSpPr/>
          <p:nvPr/>
        </p:nvCxnSpPr>
        <p:spPr>
          <a:xfrm rot="10800000">
            <a:off x="3134802" y="2913150"/>
            <a:ext cx="0" cy="7583204"/>
          </a:xfrm>
          <a:prstGeom prst="straightConnector1">
            <a:avLst/>
          </a:prstGeom>
          <a:noFill/>
          <a:ln cap="flat" cmpd="sng" w="38100">
            <a:solidFill>
              <a:srgbClr val="CD863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05" name="Google Shape;405;p25"/>
          <p:cNvSpPr txBox="1"/>
          <p:nvPr/>
        </p:nvSpPr>
        <p:spPr>
          <a:xfrm>
            <a:off x="9872454" y="5210077"/>
            <a:ext cx="6900300" cy="15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Lorem ipsum dolor sit amet, consectetur adipiscing elit. Nulla convallis augue ac aliquet.Aliquam congue odio a sollicitudin bibendum. </a:t>
            </a:r>
            <a:endParaRPr/>
          </a:p>
        </p:txBody>
      </p:sp>
      <p:grpSp>
        <p:nvGrpSpPr>
          <p:cNvPr id="406" name="Google Shape;406;p25"/>
          <p:cNvGrpSpPr/>
          <p:nvPr/>
        </p:nvGrpSpPr>
        <p:grpSpPr>
          <a:xfrm>
            <a:off x="1028700" y="634323"/>
            <a:ext cx="16203662" cy="250031"/>
            <a:chOff x="0" y="-28575"/>
            <a:chExt cx="21604883" cy="333375"/>
          </a:xfrm>
        </p:grpSpPr>
        <p:cxnSp>
          <p:nvCxnSpPr>
            <p:cNvPr id="407" name="Google Shape;407;p25"/>
            <p:cNvCxnSpPr/>
            <p:nvPr/>
          </p:nvCxnSpPr>
          <p:spPr>
            <a:xfrm>
              <a:off x="2311400" y="179070"/>
              <a:ext cx="16022776" cy="0"/>
            </a:xfrm>
            <a:prstGeom prst="straightConnector1">
              <a:avLst/>
            </a:prstGeom>
            <a:noFill/>
            <a:ln cap="flat" cmpd="sng" w="254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408" name="Google Shape;408;p25"/>
            <p:cNvSpPr txBox="1"/>
            <p:nvPr/>
          </p:nvSpPr>
          <p:spPr>
            <a:xfrm>
              <a:off x="18556883" y="-28575"/>
              <a:ext cx="3048000" cy="333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000000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First Name Last Name</a:t>
              </a:r>
              <a:endParaRPr/>
            </a:p>
          </p:txBody>
        </p:sp>
        <p:sp>
          <p:nvSpPr>
            <p:cNvPr id="409" name="Google Shape;409;p25"/>
            <p:cNvSpPr txBox="1"/>
            <p:nvPr/>
          </p:nvSpPr>
          <p:spPr>
            <a:xfrm>
              <a:off x="0" y="-28575"/>
              <a:ext cx="2133600" cy="333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000000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2024 Portfolio</a:t>
              </a:r>
              <a:endParaRPr/>
            </a:p>
          </p:txBody>
        </p:sp>
      </p:grpSp>
      <p:pic>
        <p:nvPicPr>
          <p:cNvPr id="410" name="Google Shape;410;p25"/>
          <p:cNvPicPr preferRelativeResize="0"/>
          <p:nvPr/>
        </p:nvPicPr>
        <p:blipFill rotWithShape="1">
          <a:blip r:embed="rId3">
            <a:alphaModFix/>
          </a:blip>
          <a:srcRect b="0" l="0" r="0" t="-381"/>
          <a:stretch/>
        </p:blipFill>
        <p:spPr>
          <a:xfrm>
            <a:off x="1328650" y="2198275"/>
            <a:ext cx="1425076" cy="126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8650" y="4133100"/>
            <a:ext cx="1425076" cy="126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8650" y="6006775"/>
            <a:ext cx="1425076" cy="126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8650" y="7902936"/>
            <a:ext cx="1425076" cy="1260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25"/>
          <p:cNvPicPr preferRelativeResize="0"/>
          <p:nvPr/>
        </p:nvPicPr>
        <p:blipFill rotWithShape="1">
          <a:blip r:embed="rId4">
            <a:alphaModFix/>
          </a:blip>
          <a:srcRect b="36548" l="0" r="58354" t="0"/>
          <a:stretch/>
        </p:blipFill>
        <p:spPr>
          <a:xfrm>
            <a:off x="14941775" y="5143700"/>
            <a:ext cx="3347677" cy="5143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1E1E1"/>
        </a:solidFill>
      </p:bgPr>
    </p:bg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6"/>
          <p:cNvSpPr/>
          <p:nvPr/>
        </p:nvSpPr>
        <p:spPr>
          <a:xfrm>
            <a:off x="-642025" y="0"/>
            <a:ext cx="10091989" cy="10283836"/>
          </a:xfrm>
          <a:custGeom>
            <a:rect b="b" l="l" r="r" t="t"/>
            <a:pathLst>
              <a:path extrusionOk="0" h="2764472" w="2657535">
                <a:moveTo>
                  <a:pt x="0" y="0"/>
                </a:moveTo>
                <a:lnTo>
                  <a:pt x="2657535" y="0"/>
                </a:lnTo>
                <a:lnTo>
                  <a:pt x="2657535" y="2764472"/>
                </a:lnTo>
                <a:lnTo>
                  <a:pt x="0" y="2764472"/>
                </a:lnTo>
                <a:close/>
              </a:path>
            </a:pathLst>
          </a:custGeom>
          <a:solidFill>
            <a:srgbClr val="82BDCD"/>
          </a:solidFill>
          <a:ln>
            <a:noFill/>
          </a:ln>
        </p:spPr>
      </p:sp>
      <p:grpSp>
        <p:nvGrpSpPr>
          <p:cNvPr id="420" name="Google Shape;420;p26"/>
          <p:cNvGrpSpPr/>
          <p:nvPr/>
        </p:nvGrpSpPr>
        <p:grpSpPr>
          <a:xfrm>
            <a:off x="1028700" y="634323"/>
            <a:ext cx="16203662" cy="250031"/>
            <a:chOff x="0" y="-28575"/>
            <a:chExt cx="21604883" cy="333375"/>
          </a:xfrm>
        </p:grpSpPr>
        <p:cxnSp>
          <p:nvCxnSpPr>
            <p:cNvPr id="421" name="Google Shape;421;p26"/>
            <p:cNvCxnSpPr/>
            <p:nvPr/>
          </p:nvCxnSpPr>
          <p:spPr>
            <a:xfrm>
              <a:off x="2311400" y="179070"/>
              <a:ext cx="16022776" cy="0"/>
            </a:xfrm>
            <a:prstGeom prst="straightConnector1">
              <a:avLst/>
            </a:prstGeom>
            <a:noFill/>
            <a:ln cap="flat" cmpd="sng" w="254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422" name="Google Shape;422;p26"/>
            <p:cNvSpPr txBox="1"/>
            <p:nvPr/>
          </p:nvSpPr>
          <p:spPr>
            <a:xfrm>
              <a:off x="18556883" y="-28575"/>
              <a:ext cx="3048000" cy="333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0F1A38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First Name Last Name</a:t>
              </a:r>
              <a:endParaRPr/>
            </a:p>
          </p:txBody>
        </p:sp>
        <p:sp>
          <p:nvSpPr>
            <p:cNvPr id="423" name="Google Shape;423;p26"/>
            <p:cNvSpPr txBox="1"/>
            <p:nvPr/>
          </p:nvSpPr>
          <p:spPr>
            <a:xfrm>
              <a:off x="0" y="-28575"/>
              <a:ext cx="2133600" cy="333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0F1A38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2024 Portfolio</a:t>
              </a:r>
              <a:endParaRPr/>
            </a:p>
          </p:txBody>
        </p:sp>
      </p:grpSp>
      <p:sp>
        <p:nvSpPr>
          <p:cNvPr id="424" name="Google Shape;424;p26"/>
          <p:cNvSpPr/>
          <p:nvPr/>
        </p:nvSpPr>
        <p:spPr>
          <a:xfrm>
            <a:off x="-1683292" y="5929601"/>
            <a:ext cx="11133275" cy="4453128"/>
          </a:xfrm>
          <a:custGeom>
            <a:rect b="b" l="l" r="r" t="t"/>
            <a:pathLst>
              <a:path extrusionOk="0" h="812800" w="2032083">
                <a:moveTo>
                  <a:pt x="1872063" y="0"/>
                </a:moveTo>
                <a:lnTo>
                  <a:pt x="160020" y="0"/>
                </a:lnTo>
                <a:lnTo>
                  <a:pt x="0" y="160020"/>
                </a:lnTo>
                <a:lnTo>
                  <a:pt x="0" y="652780"/>
                </a:lnTo>
                <a:lnTo>
                  <a:pt x="160020" y="812800"/>
                </a:lnTo>
                <a:lnTo>
                  <a:pt x="1872063" y="812800"/>
                </a:lnTo>
                <a:lnTo>
                  <a:pt x="2032083" y="652780"/>
                </a:lnTo>
                <a:lnTo>
                  <a:pt x="2032083" y="160020"/>
                </a:lnTo>
                <a:lnTo>
                  <a:pt x="1872063" y="0"/>
                </a:lnTo>
                <a:close/>
              </a:path>
            </a:pathLst>
          </a:custGeom>
          <a:solidFill>
            <a:srgbClr val="1A8B7D"/>
          </a:solidFill>
          <a:ln>
            <a:noFill/>
          </a:ln>
        </p:spPr>
      </p:sp>
      <p:sp>
        <p:nvSpPr>
          <p:cNvPr id="425" name="Google Shape;425;p26"/>
          <p:cNvSpPr txBox="1"/>
          <p:nvPr/>
        </p:nvSpPr>
        <p:spPr>
          <a:xfrm>
            <a:off x="1028700" y="1343064"/>
            <a:ext cx="7964494" cy="22225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999" u="none" cap="none" strike="noStrike">
                <a:solidFill>
                  <a:srgbClr val="0F1A38"/>
                </a:solidFill>
                <a:latin typeface="Teko"/>
                <a:ea typeface="Teko"/>
                <a:cs typeface="Teko"/>
                <a:sym typeface="Teko"/>
              </a:rPr>
              <a:t>Education</a:t>
            </a:r>
            <a:endParaRPr/>
          </a:p>
        </p:txBody>
      </p:sp>
      <p:sp>
        <p:nvSpPr>
          <p:cNvPr id="426" name="Google Shape;426;p26"/>
          <p:cNvSpPr txBox="1"/>
          <p:nvPr/>
        </p:nvSpPr>
        <p:spPr>
          <a:xfrm>
            <a:off x="11327686" y="4318492"/>
            <a:ext cx="63735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F1A38"/>
                </a:solidFill>
                <a:latin typeface="IBM Plex Mono"/>
                <a:ea typeface="IBM Plex Mono"/>
                <a:cs typeface="IBM Plex Mono"/>
                <a:sym typeface="IBM Plex Mono"/>
              </a:rPr>
              <a:t>Bachelor of Arts in Communication Design</a:t>
            </a:r>
            <a:endParaRPr/>
          </a:p>
        </p:txBody>
      </p:sp>
      <p:sp>
        <p:nvSpPr>
          <p:cNvPr id="427" name="Google Shape;427;p26"/>
          <p:cNvSpPr txBox="1"/>
          <p:nvPr/>
        </p:nvSpPr>
        <p:spPr>
          <a:xfrm>
            <a:off x="11327686" y="3681366"/>
            <a:ext cx="5746328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F1A38"/>
                </a:solidFill>
                <a:latin typeface="IBM Plex Mono"/>
                <a:ea typeface="IBM Plex Mono"/>
                <a:cs typeface="IBM Plex Mono"/>
                <a:sym typeface="IBM Plex Mono"/>
              </a:rPr>
              <a:t>Island University</a:t>
            </a:r>
            <a:endParaRPr/>
          </a:p>
        </p:txBody>
      </p:sp>
      <p:sp>
        <p:nvSpPr>
          <p:cNvPr id="428" name="Google Shape;428;p26"/>
          <p:cNvSpPr txBox="1"/>
          <p:nvPr/>
        </p:nvSpPr>
        <p:spPr>
          <a:xfrm>
            <a:off x="10084295" y="3663988"/>
            <a:ext cx="1073191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D83D42"/>
                </a:solidFill>
                <a:latin typeface="IBM Plex Mono"/>
                <a:ea typeface="IBM Plex Mono"/>
                <a:cs typeface="IBM Plex Mono"/>
                <a:sym typeface="IBM Plex Mono"/>
              </a:rPr>
              <a:t>2007</a:t>
            </a:r>
            <a:endParaRPr/>
          </a:p>
        </p:txBody>
      </p:sp>
      <p:sp>
        <p:nvSpPr>
          <p:cNvPr id="429" name="Google Shape;429;p26"/>
          <p:cNvSpPr txBox="1"/>
          <p:nvPr/>
        </p:nvSpPr>
        <p:spPr>
          <a:xfrm>
            <a:off x="11327686" y="6741924"/>
            <a:ext cx="6373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F1A38"/>
                </a:solidFill>
                <a:latin typeface="IBM Plex Mono"/>
                <a:ea typeface="IBM Plex Mono"/>
                <a:cs typeface="IBM Plex Mono"/>
                <a:sym typeface="IBM Plex Mono"/>
              </a:rPr>
              <a:t>Master of Fine Arts </a:t>
            </a:r>
            <a:endParaRPr/>
          </a:p>
        </p:txBody>
      </p:sp>
      <p:sp>
        <p:nvSpPr>
          <p:cNvPr id="430" name="Google Shape;430;p26"/>
          <p:cNvSpPr txBox="1"/>
          <p:nvPr/>
        </p:nvSpPr>
        <p:spPr>
          <a:xfrm>
            <a:off x="11327686" y="6104798"/>
            <a:ext cx="5746328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F1A38"/>
                </a:solidFill>
                <a:latin typeface="IBM Plex Mono"/>
                <a:ea typeface="IBM Plex Mono"/>
                <a:cs typeface="IBM Plex Mono"/>
                <a:sym typeface="IBM Plex Mono"/>
              </a:rPr>
              <a:t>New Horizons College</a:t>
            </a:r>
            <a:endParaRPr/>
          </a:p>
        </p:txBody>
      </p:sp>
      <p:sp>
        <p:nvSpPr>
          <p:cNvPr id="431" name="Google Shape;431;p26"/>
          <p:cNvSpPr txBox="1"/>
          <p:nvPr/>
        </p:nvSpPr>
        <p:spPr>
          <a:xfrm>
            <a:off x="10084295" y="6087420"/>
            <a:ext cx="1073191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D83D42"/>
                </a:solidFill>
                <a:latin typeface="IBM Plex Mono"/>
                <a:ea typeface="IBM Plex Mono"/>
                <a:cs typeface="IBM Plex Mono"/>
                <a:sym typeface="IBM Plex Mono"/>
              </a:rPr>
              <a:t>2011</a:t>
            </a:r>
            <a:endParaRPr/>
          </a:p>
        </p:txBody>
      </p:sp>
      <p:sp>
        <p:nvSpPr>
          <p:cNvPr id="432" name="Google Shape;432;p26"/>
          <p:cNvSpPr txBox="1"/>
          <p:nvPr/>
        </p:nvSpPr>
        <p:spPr>
          <a:xfrm>
            <a:off x="1028700" y="3585112"/>
            <a:ext cx="7325700" cy="16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F1A38"/>
                </a:solidFill>
                <a:latin typeface="IBM Plex Mono"/>
                <a:ea typeface="IBM Plex Mono"/>
                <a:cs typeface="IBM Plex Mono"/>
                <a:sym typeface="IBM Plex Mono"/>
              </a:rPr>
              <a:t>Lorem ipsum dolor sit amet, consectetur adipiscing elit. Nulla convallis augue ac aliquet.Aliquam congue odio a sollicitudin bibendum nulla. </a:t>
            </a:r>
            <a:endParaRPr/>
          </a:p>
        </p:txBody>
      </p:sp>
      <p:pic>
        <p:nvPicPr>
          <p:cNvPr id="433" name="Google Shape;43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5900" y="6807875"/>
            <a:ext cx="9594901" cy="344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26"/>
          <p:cNvPicPr preferRelativeResize="0"/>
          <p:nvPr/>
        </p:nvPicPr>
        <p:blipFill rotWithShape="1">
          <a:blip r:embed="rId4">
            <a:alphaModFix/>
          </a:blip>
          <a:srcRect b="57961" l="0" r="35736" t="0"/>
          <a:stretch/>
        </p:blipFill>
        <p:spPr>
          <a:xfrm>
            <a:off x="15643675" y="8557225"/>
            <a:ext cx="2644327" cy="1729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A8B7D"/>
        </a:solidFill>
      </p:bgPr>
    </p:bg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309802" cy="49970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0" name="Google Shape;440;p27"/>
          <p:cNvGrpSpPr/>
          <p:nvPr/>
        </p:nvGrpSpPr>
        <p:grpSpPr>
          <a:xfrm>
            <a:off x="1028700" y="634323"/>
            <a:ext cx="16203662" cy="250031"/>
            <a:chOff x="0" y="-28575"/>
            <a:chExt cx="21604883" cy="333375"/>
          </a:xfrm>
        </p:grpSpPr>
        <p:cxnSp>
          <p:nvCxnSpPr>
            <p:cNvPr id="441" name="Google Shape;441;p27"/>
            <p:cNvCxnSpPr/>
            <p:nvPr/>
          </p:nvCxnSpPr>
          <p:spPr>
            <a:xfrm>
              <a:off x="2311400" y="179070"/>
              <a:ext cx="16022776" cy="0"/>
            </a:xfrm>
            <a:prstGeom prst="straightConnector1">
              <a:avLst/>
            </a:prstGeom>
            <a:noFill/>
            <a:ln cap="flat" cmpd="sng" w="25400">
              <a:solidFill>
                <a:srgbClr val="0F1A3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442" name="Google Shape;442;p27"/>
            <p:cNvSpPr txBox="1"/>
            <p:nvPr/>
          </p:nvSpPr>
          <p:spPr>
            <a:xfrm>
              <a:off x="18556883" y="-28575"/>
              <a:ext cx="3048000" cy="333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0F1A38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First Name Last Name</a:t>
              </a:r>
              <a:endParaRPr/>
            </a:p>
          </p:txBody>
        </p:sp>
        <p:sp>
          <p:nvSpPr>
            <p:cNvPr id="443" name="Google Shape;443;p27"/>
            <p:cNvSpPr txBox="1"/>
            <p:nvPr/>
          </p:nvSpPr>
          <p:spPr>
            <a:xfrm>
              <a:off x="0" y="-28575"/>
              <a:ext cx="2133600" cy="333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0F1A38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2024 Portfolio</a:t>
              </a:r>
              <a:endParaRPr/>
            </a:p>
          </p:txBody>
        </p:sp>
      </p:grpSp>
      <p:grpSp>
        <p:nvGrpSpPr>
          <p:cNvPr id="444" name="Google Shape;444;p27"/>
          <p:cNvGrpSpPr/>
          <p:nvPr/>
        </p:nvGrpSpPr>
        <p:grpSpPr>
          <a:xfrm>
            <a:off x="7160796" y="3372169"/>
            <a:ext cx="11484496" cy="3828877"/>
            <a:chOff x="0" y="0"/>
            <a:chExt cx="15312661" cy="5105169"/>
          </a:xfrm>
        </p:grpSpPr>
        <p:sp>
          <p:nvSpPr>
            <p:cNvPr id="445" name="Google Shape;445;p27"/>
            <p:cNvSpPr/>
            <p:nvPr/>
          </p:nvSpPr>
          <p:spPr>
            <a:xfrm>
              <a:off x="0" y="0"/>
              <a:ext cx="15312661" cy="2358572"/>
            </a:xfrm>
            <a:custGeom>
              <a:rect b="b" l="l" r="r" t="t"/>
              <a:pathLst>
                <a:path extrusionOk="0" h="442943" w="2875735">
                  <a:moveTo>
                    <a:pt x="2715715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282923"/>
                  </a:lnTo>
                  <a:lnTo>
                    <a:pt x="160020" y="442943"/>
                  </a:lnTo>
                  <a:lnTo>
                    <a:pt x="2715715" y="442943"/>
                  </a:lnTo>
                  <a:lnTo>
                    <a:pt x="2875735" y="282923"/>
                  </a:lnTo>
                  <a:lnTo>
                    <a:pt x="2875735" y="160020"/>
                  </a:lnTo>
                  <a:lnTo>
                    <a:pt x="2715715" y="0"/>
                  </a:lnTo>
                  <a:close/>
                </a:path>
              </a:pathLst>
            </a:custGeom>
            <a:solidFill>
              <a:srgbClr val="CD863D"/>
            </a:solidFill>
            <a:ln>
              <a:noFill/>
            </a:ln>
          </p:spPr>
        </p:sp>
        <p:grpSp>
          <p:nvGrpSpPr>
            <p:cNvPr id="446" name="Google Shape;446;p27"/>
            <p:cNvGrpSpPr/>
            <p:nvPr/>
          </p:nvGrpSpPr>
          <p:grpSpPr>
            <a:xfrm>
              <a:off x="8793" y="861010"/>
              <a:ext cx="15303868" cy="4244159"/>
              <a:chOff x="0" y="-47625"/>
              <a:chExt cx="3022986" cy="838352"/>
            </a:xfrm>
          </p:grpSpPr>
          <p:sp>
            <p:nvSpPr>
              <p:cNvPr id="447" name="Google Shape;447;p27"/>
              <p:cNvSpPr/>
              <p:nvPr/>
            </p:nvSpPr>
            <p:spPr>
              <a:xfrm>
                <a:off x="0" y="0"/>
                <a:ext cx="3022986" cy="790727"/>
              </a:xfrm>
              <a:custGeom>
                <a:rect b="b" l="l" r="r" t="t"/>
                <a:pathLst>
                  <a:path extrusionOk="0" h="790727" w="3022986">
                    <a:moveTo>
                      <a:pt x="0" y="0"/>
                    </a:moveTo>
                    <a:lnTo>
                      <a:pt x="3022986" y="0"/>
                    </a:lnTo>
                    <a:lnTo>
                      <a:pt x="3022986" y="790727"/>
                    </a:lnTo>
                    <a:lnTo>
                      <a:pt x="0" y="790727"/>
                    </a:lnTo>
                    <a:close/>
                  </a:path>
                </a:pathLst>
              </a:custGeom>
              <a:solidFill>
                <a:srgbClr val="CD863D"/>
              </a:solidFill>
              <a:ln>
                <a:noFill/>
              </a:ln>
            </p:spPr>
          </p:sp>
          <p:sp>
            <p:nvSpPr>
              <p:cNvPr id="448" name="Google Shape;448;p27"/>
              <p:cNvSpPr txBox="1"/>
              <p:nvPr/>
            </p:nvSpPr>
            <p:spPr>
              <a:xfrm>
                <a:off x="0" y="-47625"/>
                <a:ext cx="3022986" cy="8383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49" name="Google Shape;449;p27"/>
          <p:cNvGrpSpPr/>
          <p:nvPr/>
        </p:nvGrpSpPr>
        <p:grpSpPr>
          <a:xfrm>
            <a:off x="-387133" y="3372169"/>
            <a:ext cx="7563234" cy="3828877"/>
            <a:chOff x="0" y="0"/>
            <a:chExt cx="10084311" cy="5105169"/>
          </a:xfrm>
        </p:grpSpPr>
        <p:sp>
          <p:nvSpPr>
            <p:cNvPr id="450" name="Google Shape;450;p27"/>
            <p:cNvSpPr/>
            <p:nvPr/>
          </p:nvSpPr>
          <p:spPr>
            <a:xfrm>
              <a:off x="0" y="0"/>
              <a:ext cx="10084310" cy="2358572"/>
            </a:xfrm>
            <a:custGeom>
              <a:rect b="b" l="l" r="r" t="t"/>
              <a:pathLst>
                <a:path extrusionOk="0" h="442943" w="1893845">
                  <a:moveTo>
                    <a:pt x="1733825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282923"/>
                  </a:lnTo>
                  <a:lnTo>
                    <a:pt x="160020" y="442943"/>
                  </a:lnTo>
                  <a:lnTo>
                    <a:pt x="1733825" y="442943"/>
                  </a:lnTo>
                  <a:lnTo>
                    <a:pt x="1893845" y="282923"/>
                  </a:lnTo>
                  <a:lnTo>
                    <a:pt x="1893845" y="160020"/>
                  </a:lnTo>
                  <a:lnTo>
                    <a:pt x="1733825" y="0"/>
                  </a:lnTo>
                  <a:close/>
                </a:path>
              </a:pathLst>
            </a:custGeom>
            <a:solidFill>
              <a:srgbClr val="82BDCD"/>
            </a:solidFill>
            <a:ln>
              <a:noFill/>
            </a:ln>
          </p:spPr>
        </p:sp>
        <p:grpSp>
          <p:nvGrpSpPr>
            <p:cNvPr id="451" name="Google Shape;451;p27"/>
            <p:cNvGrpSpPr/>
            <p:nvPr/>
          </p:nvGrpSpPr>
          <p:grpSpPr>
            <a:xfrm>
              <a:off x="5791" y="861010"/>
              <a:ext cx="10078520" cy="4244159"/>
              <a:chOff x="0" y="-47625"/>
              <a:chExt cx="1990819" cy="838352"/>
            </a:xfrm>
          </p:grpSpPr>
          <p:sp>
            <p:nvSpPr>
              <p:cNvPr id="452" name="Google Shape;452;p27"/>
              <p:cNvSpPr/>
              <p:nvPr/>
            </p:nvSpPr>
            <p:spPr>
              <a:xfrm>
                <a:off x="0" y="0"/>
                <a:ext cx="1990819" cy="790727"/>
              </a:xfrm>
              <a:custGeom>
                <a:rect b="b" l="l" r="r" t="t"/>
                <a:pathLst>
                  <a:path extrusionOk="0" h="790727" w="1990819">
                    <a:moveTo>
                      <a:pt x="0" y="0"/>
                    </a:moveTo>
                    <a:lnTo>
                      <a:pt x="1990819" y="0"/>
                    </a:lnTo>
                    <a:lnTo>
                      <a:pt x="1990819" y="790727"/>
                    </a:lnTo>
                    <a:lnTo>
                      <a:pt x="0" y="790727"/>
                    </a:lnTo>
                    <a:close/>
                  </a:path>
                </a:pathLst>
              </a:custGeom>
              <a:solidFill>
                <a:srgbClr val="82BDCD"/>
              </a:solidFill>
              <a:ln>
                <a:noFill/>
              </a:ln>
            </p:spPr>
          </p:sp>
          <p:sp>
            <p:nvSpPr>
              <p:cNvPr id="453" name="Google Shape;453;p27"/>
              <p:cNvSpPr txBox="1"/>
              <p:nvPr/>
            </p:nvSpPr>
            <p:spPr>
              <a:xfrm>
                <a:off x="0" y="-47625"/>
                <a:ext cx="1990819" cy="8383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54" name="Google Shape;454;p27"/>
          <p:cNvSpPr txBox="1"/>
          <p:nvPr/>
        </p:nvSpPr>
        <p:spPr>
          <a:xfrm>
            <a:off x="3335909" y="4018821"/>
            <a:ext cx="3346800" cy="14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0F1A38"/>
                </a:solidFill>
                <a:latin typeface="IBM Plex Mono"/>
                <a:ea typeface="IBM Plex Mono"/>
                <a:cs typeface="IBM Plex Mono"/>
                <a:sym typeface="IBM Plex Mono"/>
              </a:rPr>
              <a:t>Websites Published</a:t>
            </a:r>
            <a:endParaRPr/>
          </a:p>
        </p:txBody>
      </p:sp>
      <p:sp>
        <p:nvSpPr>
          <p:cNvPr id="455" name="Google Shape;455;p27"/>
          <p:cNvSpPr txBox="1"/>
          <p:nvPr/>
        </p:nvSpPr>
        <p:spPr>
          <a:xfrm>
            <a:off x="675373" y="3640044"/>
            <a:ext cx="2347629" cy="22225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999" u="none" cap="none" strike="noStrike">
                <a:solidFill>
                  <a:srgbClr val="0F1A38"/>
                </a:solidFill>
                <a:latin typeface="Teko"/>
                <a:ea typeface="Teko"/>
                <a:cs typeface="Teko"/>
                <a:sym typeface="Teko"/>
              </a:rPr>
              <a:t>15</a:t>
            </a:r>
            <a:endParaRPr/>
          </a:p>
        </p:txBody>
      </p:sp>
      <p:sp>
        <p:nvSpPr>
          <p:cNvPr id="456" name="Google Shape;456;p27"/>
          <p:cNvSpPr txBox="1"/>
          <p:nvPr/>
        </p:nvSpPr>
        <p:spPr>
          <a:xfrm>
            <a:off x="8508015" y="3830638"/>
            <a:ext cx="3886626" cy="22225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999" u="none" cap="none" strike="noStrike">
                <a:solidFill>
                  <a:srgbClr val="0F1A38"/>
                </a:solidFill>
                <a:latin typeface="Teko"/>
                <a:ea typeface="Teko"/>
                <a:cs typeface="Teko"/>
                <a:sym typeface="Teko"/>
              </a:rPr>
              <a:t>50+</a:t>
            </a:r>
            <a:endParaRPr/>
          </a:p>
        </p:txBody>
      </p:sp>
      <p:grpSp>
        <p:nvGrpSpPr>
          <p:cNvPr id="457" name="Google Shape;457;p27"/>
          <p:cNvGrpSpPr/>
          <p:nvPr/>
        </p:nvGrpSpPr>
        <p:grpSpPr>
          <a:xfrm>
            <a:off x="7160796" y="6234333"/>
            <a:ext cx="11484496" cy="4442414"/>
            <a:chOff x="0" y="0"/>
            <a:chExt cx="15312661" cy="5923218"/>
          </a:xfrm>
        </p:grpSpPr>
        <p:sp>
          <p:nvSpPr>
            <p:cNvPr id="458" name="Google Shape;458;p27"/>
            <p:cNvSpPr/>
            <p:nvPr/>
          </p:nvSpPr>
          <p:spPr>
            <a:xfrm>
              <a:off x="0" y="0"/>
              <a:ext cx="15312661" cy="2736509"/>
            </a:xfrm>
            <a:custGeom>
              <a:rect b="b" l="l" r="r" t="t"/>
              <a:pathLst>
                <a:path extrusionOk="0" h="513919" w="2875735">
                  <a:moveTo>
                    <a:pt x="2715715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353899"/>
                  </a:lnTo>
                  <a:lnTo>
                    <a:pt x="160020" y="513919"/>
                  </a:lnTo>
                  <a:lnTo>
                    <a:pt x="2715715" y="513919"/>
                  </a:lnTo>
                  <a:lnTo>
                    <a:pt x="2875735" y="353899"/>
                  </a:lnTo>
                  <a:lnTo>
                    <a:pt x="2875735" y="160020"/>
                  </a:lnTo>
                  <a:lnTo>
                    <a:pt x="2715715" y="0"/>
                  </a:lnTo>
                  <a:close/>
                </a:path>
              </a:pathLst>
            </a:custGeom>
            <a:solidFill>
              <a:srgbClr val="1A8B7D"/>
            </a:solidFill>
            <a:ln>
              <a:noFill/>
            </a:ln>
          </p:spPr>
        </p:sp>
        <p:grpSp>
          <p:nvGrpSpPr>
            <p:cNvPr id="459" name="Google Shape;459;p27"/>
            <p:cNvGrpSpPr/>
            <p:nvPr/>
          </p:nvGrpSpPr>
          <p:grpSpPr>
            <a:xfrm>
              <a:off x="8793" y="1037612"/>
              <a:ext cx="15303868" cy="4885606"/>
              <a:chOff x="0" y="-47625"/>
              <a:chExt cx="3022986" cy="965058"/>
            </a:xfrm>
          </p:grpSpPr>
          <p:sp>
            <p:nvSpPr>
              <p:cNvPr id="460" name="Google Shape;460;p27"/>
              <p:cNvSpPr/>
              <p:nvPr/>
            </p:nvSpPr>
            <p:spPr>
              <a:xfrm>
                <a:off x="0" y="0"/>
                <a:ext cx="3022986" cy="917433"/>
              </a:xfrm>
              <a:custGeom>
                <a:rect b="b" l="l" r="r" t="t"/>
                <a:pathLst>
                  <a:path extrusionOk="0" h="917433" w="3022986">
                    <a:moveTo>
                      <a:pt x="0" y="0"/>
                    </a:moveTo>
                    <a:lnTo>
                      <a:pt x="3022986" y="0"/>
                    </a:lnTo>
                    <a:lnTo>
                      <a:pt x="3022986" y="917433"/>
                    </a:lnTo>
                    <a:lnTo>
                      <a:pt x="0" y="917433"/>
                    </a:lnTo>
                    <a:close/>
                  </a:path>
                </a:pathLst>
              </a:custGeom>
              <a:solidFill>
                <a:srgbClr val="1A8B7D"/>
              </a:solidFill>
              <a:ln>
                <a:noFill/>
              </a:ln>
            </p:spPr>
          </p:sp>
          <p:sp>
            <p:nvSpPr>
              <p:cNvPr id="461" name="Google Shape;461;p27"/>
              <p:cNvSpPr txBox="1"/>
              <p:nvPr/>
            </p:nvSpPr>
            <p:spPr>
              <a:xfrm>
                <a:off x="0" y="-47625"/>
                <a:ext cx="3022986" cy="9650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62" name="Google Shape;462;p27"/>
          <p:cNvGrpSpPr/>
          <p:nvPr/>
        </p:nvGrpSpPr>
        <p:grpSpPr>
          <a:xfrm>
            <a:off x="-387133" y="6234333"/>
            <a:ext cx="7563234" cy="4442414"/>
            <a:chOff x="0" y="0"/>
            <a:chExt cx="10084311" cy="5923218"/>
          </a:xfrm>
        </p:grpSpPr>
        <p:sp>
          <p:nvSpPr>
            <p:cNvPr id="463" name="Google Shape;463;p27"/>
            <p:cNvSpPr/>
            <p:nvPr/>
          </p:nvSpPr>
          <p:spPr>
            <a:xfrm>
              <a:off x="0" y="0"/>
              <a:ext cx="10084310" cy="2736509"/>
            </a:xfrm>
            <a:custGeom>
              <a:rect b="b" l="l" r="r" t="t"/>
              <a:pathLst>
                <a:path extrusionOk="0" h="513919" w="1893845">
                  <a:moveTo>
                    <a:pt x="1733825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353899"/>
                  </a:lnTo>
                  <a:lnTo>
                    <a:pt x="160020" y="513919"/>
                  </a:lnTo>
                  <a:lnTo>
                    <a:pt x="1733825" y="513919"/>
                  </a:lnTo>
                  <a:lnTo>
                    <a:pt x="1893845" y="353899"/>
                  </a:lnTo>
                  <a:lnTo>
                    <a:pt x="1893845" y="160020"/>
                  </a:lnTo>
                  <a:lnTo>
                    <a:pt x="1733825" y="0"/>
                  </a:lnTo>
                  <a:close/>
                </a:path>
              </a:pathLst>
            </a:custGeom>
            <a:solidFill>
              <a:srgbClr val="D83D42"/>
            </a:solidFill>
            <a:ln>
              <a:noFill/>
            </a:ln>
          </p:spPr>
        </p:sp>
        <p:grpSp>
          <p:nvGrpSpPr>
            <p:cNvPr id="464" name="Google Shape;464;p27"/>
            <p:cNvGrpSpPr/>
            <p:nvPr/>
          </p:nvGrpSpPr>
          <p:grpSpPr>
            <a:xfrm>
              <a:off x="5791" y="1037612"/>
              <a:ext cx="10078520" cy="4885606"/>
              <a:chOff x="0" y="-47625"/>
              <a:chExt cx="1990819" cy="965058"/>
            </a:xfrm>
          </p:grpSpPr>
          <p:sp>
            <p:nvSpPr>
              <p:cNvPr id="465" name="Google Shape;465;p27"/>
              <p:cNvSpPr/>
              <p:nvPr/>
            </p:nvSpPr>
            <p:spPr>
              <a:xfrm>
                <a:off x="0" y="0"/>
                <a:ext cx="1990819" cy="917433"/>
              </a:xfrm>
              <a:custGeom>
                <a:rect b="b" l="l" r="r" t="t"/>
                <a:pathLst>
                  <a:path extrusionOk="0" h="917433" w="1990819">
                    <a:moveTo>
                      <a:pt x="0" y="0"/>
                    </a:moveTo>
                    <a:lnTo>
                      <a:pt x="1990819" y="0"/>
                    </a:lnTo>
                    <a:lnTo>
                      <a:pt x="1990819" y="917433"/>
                    </a:lnTo>
                    <a:lnTo>
                      <a:pt x="0" y="917433"/>
                    </a:lnTo>
                    <a:close/>
                  </a:path>
                </a:pathLst>
              </a:custGeom>
              <a:solidFill>
                <a:srgbClr val="D83D42"/>
              </a:solidFill>
              <a:ln>
                <a:noFill/>
              </a:ln>
            </p:spPr>
          </p:sp>
          <p:sp>
            <p:nvSpPr>
              <p:cNvPr id="466" name="Google Shape;466;p27"/>
              <p:cNvSpPr txBox="1"/>
              <p:nvPr/>
            </p:nvSpPr>
            <p:spPr>
              <a:xfrm>
                <a:off x="0" y="-47625"/>
                <a:ext cx="1990819" cy="9650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67" name="Google Shape;467;p27"/>
          <p:cNvSpPr txBox="1"/>
          <p:nvPr/>
        </p:nvSpPr>
        <p:spPr>
          <a:xfrm>
            <a:off x="3335909" y="6880986"/>
            <a:ext cx="3346800" cy="14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E1E1E1"/>
                </a:solidFill>
                <a:latin typeface="IBM Plex Mono"/>
                <a:ea typeface="IBM Plex Mono"/>
                <a:cs typeface="IBM Plex Mono"/>
                <a:sym typeface="IBM Plex Mono"/>
              </a:rPr>
              <a:t>Campaigns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E1E1E1"/>
                </a:solidFill>
                <a:latin typeface="IBM Plex Mono"/>
                <a:ea typeface="IBM Plex Mono"/>
                <a:cs typeface="IBM Plex Mono"/>
                <a:sym typeface="IBM Plex Mono"/>
              </a:rPr>
              <a:t>Executed</a:t>
            </a:r>
            <a:endParaRPr/>
          </a:p>
        </p:txBody>
      </p:sp>
      <p:sp>
        <p:nvSpPr>
          <p:cNvPr id="468" name="Google Shape;468;p27"/>
          <p:cNvSpPr txBox="1"/>
          <p:nvPr/>
        </p:nvSpPr>
        <p:spPr>
          <a:xfrm>
            <a:off x="675373" y="6575122"/>
            <a:ext cx="2347629" cy="22225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999" u="none" cap="none" strike="noStrike">
                <a:solidFill>
                  <a:srgbClr val="E1E1E1"/>
                </a:solidFill>
                <a:latin typeface="Teko"/>
                <a:ea typeface="Teko"/>
                <a:cs typeface="Teko"/>
                <a:sym typeface="Teko"/>
              </a:rPr>
              <a:t>15</a:t>
            </a:r>
            <a:endParaRPr/>
          </a:p>
        </p:txBody>
      </p:sp>
      <p:sp>
        <p:nvSpPr>
          <p:cNvPr id="469" name="Google Shape;469;p27"/>
          <p:cNvSpPr txBox="1"/>
          <p:nvPr/>
        </p:nvSpPr>
        <p:spPr>
          <a:xfrm>
            <a:off x="7160796" y="6436169"/>
            <a:ext cx="5176419" cy="22225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999" u="none" cap="none" strike="noStrike">
                <a:solidFill>
                  <a:srgbClr val="E1E1E1"/>
                </a:solidFill>
                <a:latin typeface="Teko"/>
                <a:ea typeface="Teko"/>
                <a:cs typeface="Teko"/>
                <a:sym typeface="Teko"/>
              </a:rPr>
              <a:t>200K+</a:t>
            </a:r>
            <a:endParaRPr/>
          </a:p>
        </p:txBody>
      </p:sp>
      <p:sp>
        <p:nvSpPr>
          <p:cNvPr id="470" name="Google Shape;470;p27"/>
          <p:cNvSpPr txBox="1"/>
          <p:nvPr/>
        </p:nvSpPr>
        <p:spPr>
          <a:xfrm>
            <a:off x="12700969" y="6880986"/>
            <a:ext cx="5340600" cy="14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E1E1E1"/>
                </a:solidFill>
                <a:latin typeface="IBM Plex Mono"/>
                <a:ea typeface="IBM Plex Mono"/>
                <a:cs typeface="IBM Plex Mono"/>
                <a:sym typeface="IBM Plex Mono"/>
              </a:rPr>
              <a:t>Hours of</a:t>
            </a:r>
            <a:endParaRPr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E1E1E1"/>
                </a:solidFill>
                <a:latin typeface="IBM Plex Mono"/>
                <a:ea typeface="IBM Plex Mono"/>
                <a:cs typeface="IBM Plex Mono"/>
                <a:sym typeface="IBM Plex Mono"/>
              </a:rPr>
              <a:t>Brainstorming</a:t>
            </a:r>
            <a:endParaRPr/>
          </a:p>
        </p:txBody>
      </p:sp>
      <p:sp>
        <p:nvSpPr>
          <p:cNvPr id="471" name="Google Shape;471;p27"/>
          <p:cNvSpPr txBox="1"/>
          <p:nvPr/>
        </p:nvSpPr>
        <p:spPr>
          <a:xfrm>
            <a:off x="12708966" y="4018821"/>
            <a:ext cx="5340600" cy="14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0F1A38"/>
                </a:solidFill>
                <a:latin typeface="IBM Plex Mono"/>
                <a:ea typeface="IBM Plex Mono"/>
                <a:cs typeface="IBM Plex Mono"/>
                <a:sym typeface="IBM Plex Mono"/>
              </a:rPr>
              <a:t>Clients</a:t>
            </a:r>
            <a:endParaRPr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0F1A38"/>
                </a:solidFill>
                <a:latin typeface="IBM Plex Mono"/>
                <a:ea typeface="IBM Plex Mono"/>
                <a:cs typeface="IBM Plex Mono"/>
                <a:sym typeface="IBM Plex Mono"/>
              </a:rPr>
              <a:t>Collaboration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3D42"/>
        </a:solidFill>
      </p:bgPr>
    </p:bg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28"/>
          <p:cNvPicPr preferRelativeResize="0"/>
          <p:nvPr/>
        </p:nvPicPr>
        <p:blipFill rotWithShape="1">
          <a:blip r:embed="rId3">
            <a:alphaModFix/>
          </a:blip>
          <a:srcRect b="8742" l="73509" r="0" t="0"/>
          <a:stretch/>
        </p:blipFill>
        <p:spPr>
          <a:xfrm>
            <a:off x="0" y="469725"/>
            <a:ext cx="1932825" cy="9817277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28"/>
          <p:cNvSpPr txBox="1"/>
          <p:nvPr/>
        </p:nvSpPr>
        <p:spPr>
          <a:xfrm>
            <a:off x="1028700" y="2803942"/>
            <a:ext cx="13296300" cy="46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7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999" u="none" cap="none" strike="noStrike">
                <a:solidFill>
                  <a:srgbClr val="FFFFFF"/>
                </a:solidFill>
                <a:latin typeface="Teko"/>
                <a:ea typeface="Teko"/>
                <a:cs typeface="Teko"/>
                <a:sym typeface="Teko"/>
              </a:rPr>
              <a:t>Work </a:t>
            </a:r>
            <a:endParaRPr/>
          </a:p>
          <a:p>
            <a:pPr indent="0" lvl="0" marL="0" marR="0" rtl="0" algn="l">
              <a:lnSpc>
                <a:spcPct val="7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999" u="none" cap="none" strike="noStrike">
                <a:solidFill>
                  <a:srgbClr val="FFFFFF"/>
                </a:solidFill>
                <a:latin typeface="Teko"/>
                <a:ea typeface="Teko"/>
                <a:cs typeface="Teko"/>
                <a:sym typeface="Teko"/>
              </a:rPr>
              <a:t>Experience</a:t>
            </a:r>
            <a:endParaRPr/>
          </a:p>
        </p:txBody>
      </p:sp>
      <p:sp>
        <p:nvSpPr>
          <p:cNvPr id="478" name="Google Shape;478;p28"/>
          <p:cNvSpPr/>
          <p:nvPr/>
        </p:nvSpPr>
        <p:spPr>
          <a:xfrm>
            <a:off x="15638896" y="6276014"/>
            <a:ext cx="1620404" cy="2220948"/>
          </a:xfrm>
          <a:custGeom>
            <a:rect b="b" l="l" r="r" t="t"/>
            <a:pathLst>
              <a:path extrusionOk="0" h="6350000" w="4632960">
                <a:moveTo>
                  <a:pt x="4050030" y="2884170"/>
                </a:moveTo>
                <a:lnTo>
                  <a:pt x="4050030" y="2307590"/>
                </a:lnTo>
                <a:lnTo>
                  <a:pt x="3483610" y="2307590"/>
                </a:lnTo>
                <a:lnTo>
                  <a:pt x="3483610" y="1731010"/>
                </a:lnTo>
                <a:lnTo>
                  <a:pt x="2896870" y="1731010"/>
                </a:lnTo>
                <a:lnTo>
                  <a:pt x="2896870" y="1154430"/>
                </a:lnTo>
                <a:lnTo>
                  <a:pt x="2330450" y="1154430"/>
                </a:lnTo>
                <a:lnTo>
                  <a:pt x="2330450" y="577850"/>
                </a:lnTo>
                <a:lnTo>
                  <a:pt x="1742440" y="577850"/>
                </a:lnTo>
                <a:lnTo>
                  <a:pt x="1742440" y="0"/>
                </a:lnTo>
                <a:lnTo>
                  <a:pt x="0" y="0"/>
                </a:lnTo>
                <a:lnTo>
                  <a:pt x="0" y="577850"/>
                </a:lnTo>
                <a:lnTo>
                  <a:pt x="588010" y="577850"/>
                </a:lnTo>
                <a:lnTo>
                  <a:pt x="588010" y="1155700"/>
                </a:lnTo>
                <a:lnTo>
                  <a:pt x="1154430" y="1155700"/>
                </a:lnTo>
                <a:lnTo>
                  <a:pt x="1154430" y="1732280"/>
                </a:lnTo>
                <a:lnTo>
                  <a:pt x="1741170" y="1732280"/>
                </a:lnTo>
                <a:lnTo>
                  <a:pt x="1741170" y="2310130"/>
                </a:lnTo>
                <a:lnTo>
                  <a:pt x="2307590" y="2310130"/>
                </a:lnTo>
                <a:lnTo>
                  <a:pt x="2307590" y="2886710"/>
                </a:lnTo>
                <a:lnTo>
                  <a:pt x="2890520" y="2886710"/>
                </a:lnTo>
                <a:lnTo>
                  <a:pt x="2890520" y="3460750"/>
                </a:lnTo>
                <a:lnTo>
                  <a:pt x="2307590" y="3460750"/>
                </a:lnTo>
                <a:lnTo>
                  <a:pt x="2307590" y="4039870"/>
                </a:lnTo>
                <a:lnTo>
                  <a:pt x="2308860" y="4039870"/>
                </a:lnTo>
                <a:lnTo>
                  <a:pt x="2307590" y="4039870"/>
                </a:lnTo>
                <a:lnTo>
                  <a:pt x="1741170" y="4039870"/>
                </a:lnTo>
                <a:lnTo>
                  <a:pt x="1741170" y="4617720"/>
                </a:lnTo>
                <a:lnTo>
                  <a:pt x="1153160" y="4617720"/>
                </a:lnTo>
                <a:lnTo>
                  <a:pt x="1153160" y="5194300"/>
                </a:lnTo>
                <a:lnTo>
                  <a:pt x="586740" y="5194300"/>
                </a:lnTo>
                <a:lnTo>
                  <a:pt x="586740" y="5772150"/>
                </a:lnTo>
                <a:lnTo>
                  <a:pt x="0" y="5772150"/>
                </a:lnTo>
                <a:lnTo>
                  <a:pt x="0" y="6350000"/>
                </a:lnTo>
                <a:lnTo>
                  <a:pt x="1742440" y="6350000"/>
                </a:lnTo>
                <a:lnTo>
                  <a:pt x="1742440" y="5772150"/>
                </a:lnTo>
                <a:lnTo>
                  <a:pt x="2329180" y="5772150"/>
                </a:lnTo>
                <a:lnTo>
                  <a:pt x="2329180" y="5195570"/>
                </a:lnTo>
                <a:lnTo>
                  <a:pt x="2895600" y="5195570"/>
                </a:lnTo>
                <a:lnTo>
                  <a:pt x="2895600" y="4618990"/>
                </a:lnTo>
                <a:lnTo>
                  <a:pt x="3483610" y="4618990"/>
                </a:lnTo>
                <a:lnTo>
                  <a:pt x="3483610" y="4039870"/>
                </a:lnTo>
                <a:lnTo>
                  <a:pt x="4050030" y="4039870"/>
                </a:lnTo>
                <a:lnTo>
                  <a:pt x="4050030" y="3462020"/>
                </a:lnTo>
                <a:lnTo>
                  <a:pt x="4632960" y="3462020"/>
                </a:lnTo>
                <a:lnTo>
                  <a:pt x="4632960" y="2884170"/>
                </a:lnTo>
                <a:close/>
              </a:path>
            </a:pathLst>
          </a:custGeom>
          <a:solidFill>
            <a:srgbClr val="0F1A38"/>
          </a:solidFill>
          <a:ln>
            <a:noFill/>
          </a:ln>
        </p:spPr>
      </p:sp>
      <p:sp>
        <p:nvSpPr>
          <p:cNvPr id="479" name="Google Shape;479;p28"/>
          <p:cNvSpPr txBox="1"/>
          <p:nvPr/>
        </p:nvSpPr>
        <p:spPr>
          <a:xfrm>
            <a:off x="1028700" y="7421760"/>
            <a:ext cx="8419598" cy="887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99" u="none" cap="none" strike="noStrike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Lorem Ipsum Dolor Sit</a:t>
            </a:r>
            <a:endParaRPr/>
          </a:p>
        </p:txBody>
      </p:sp>
      <p:grpSp>
        <p:nvGrpSpPr>
          <p:cNvPr id="480" name="Google Shape;480;p28"/>
          <p:cNvGrpSpPr/>
          <p:nvPr/>
        </p:nvGrpSpPr>
        <p:grpSpPr>
          <a:xfrm>
            <a:off x="1028700" y="634323"/>
            <a:ext cx="16203662" cy="250031"/>
            <a:chOff x="0" y="-28575"/>
            <a:chExt cx="21604883" cy="333375"/>
          </a:xfrm>
        </p:grpSpPr>
        <p:cxnSp>
          <p:nvCxnSpPr>
            <p:cNvPr id="481" name="Google Shape;481;p28"/>
            <p:cNvCxnSpPr/>
            <p:nvPr/>
          </p:nvCxnSpPr>
          <p:spPr>
            <a:xfrm>
              <a:off x="2311400" y="179070"/>
              <a:ext cx="16022776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482" name="Google Shape;482;p28"/>
            <p:cNvSpPr txBox="1"/>
            <p:nvPr/>
          </p:nvSpPr>
          <p:spPr>
            <a:xfrm>
              <a:off x="18556883" y="-28575"/>
              <a:ext cx="3048000" cy="333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First Name Last Name</a:t>
              </a:r>
              <a:endParaRPr/>
            </a:p>
          </p:txBody>
        </p:sp>
        <p:sp>
          <p:nvSpPr>
            <p:cNvPr id="483" name="Google Shape;483;p28"/>
            <p:cNvSpPr txBox="1"/>
            <p:nvPr/>
          </p:nvSpPr>
          <p:spPr>
            <a:xfrm>
              <a:off x="0" y="-28575"/>
              <a:ext cx="2133600" cy="333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2024 Portfolio</a:t>
              </a:r>
              <a:endParaRPr/>
            </a:p>
          </p:txBody>
        </p:sp>
      </p:grpSp>
      <p:pic>
        <p:nvPicPr>
          <p:cNvPr id="484" name="Google Shape;484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81925" y="2031600"/>
            <a:ext cx="487724" cy="788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28"/>
          <p:cNvPicPr preferRelativeResize="0"/>
          <p:nvPr/>
        </p:nvPicPr>
        <p:blipFill rotWithShape="1">
          <a:blip r:embed="rId5">
            <a:alphaModFix/>
          </a:blip>
          <a:srcRect b="0" l="0" r="0" t="26519"/>
          <a:stretch/>
        </p:blipFill>
        <p:spPr>
          <a:xfrm>
            <a:off x="9130525" y="-3"/>
            <a:ext cx="5621599" cy="412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28"/>
          <p:cNvPicPr preferRelativeResize="0"/>
          <p:nvPr/>
        </p:nvPicPr>
        <p:blipFill rotWithShape="1">
          <a:blip r:embed="rId6">
            <a:alphaModFix/>
          </a:blip>
          <a:srcRect b="82458" l="0" r="0" t="0"/>
          <a:stretch/>
        </p:blipFill>
        <p:spPr>
          <a:xfrm>
            <a:off x="8083100" y="8496949"/>
            <a:ext cx="10204901" cy="1790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Advertising Art Director Portfolio">
  <a:themeElements>
    <a:clrScheme name="Office">
      <a:dk1>
        <a:srgbClr val="0F1A38"/>
      </a:dk1>
      <a:lt1>
        <a:srgbClr val="FFFFFF"/>
      </a:lt1>
      <a:dk2>
        <a:srgbClr val="E1E1E1"/>
      </a:dk2>
      <a:lt2>
        <a:srgbClr val="D83D42"/>
      </a:lt2>
      <a:accent1>
        <a:srgbClr val="CD863D"/>
      </a:accent1>
      <a:accent2>
        <a:srgbClr val="36470B"/>
      </a:accent2>
      <a:accent3>
        <a:srgbClr val="1A8B7D"/>
      </a:accent3>
      <a:accent4>
        <a:srgbClr val="1F387B"/>
      </a:accent4>
      <a:accent5>
        <a:srgbClr val="82BDCD"/>
      </a:accent5>
      <a:accent6>
        <a:srgbClr val="FFA4BF"/>
      </a:accent6>
      <a:hlink>
        <a:srgbClr val="1F387B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